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20f7363d40f07c2fbb3b2d38c3e7465d71ecb10.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4611c54f4a95c38b4ac6ec2687c55bc33d45044.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2b8667580c1f198450e5c1bcce860c14586a6c.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d388156eff08dd0a41e00ba4039d5b36b043878.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6b53db97ac177eb954692f83f6fda91d21e06a.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3b5d380da99bd03c688aaf9242b37eb0e5e3de7.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a4505895385fdec5d18f7c2672c8d068d8c3b5a.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1761d7884c0e0ea2792ba16477b8fa39e5b6d37.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ff37361c05efd57572842eab93bcb2a9e1229790.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277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3402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402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7464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8090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78713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0933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417670"/>
              <a:ext cx="239877" cy="757008"/>
            </a:xfrm>
            <a:prstGeom prst="rect">
              <a:avLst/>
            </a:prstGeom>
            <a:solidFill>
              <a:srgbClr val="1CABE2">
                <a:alpha val="100000"/>
              </a:srgbClr>
            </a:solidFill>
          </p:spPr>
          <p:txBody>
            <a:bodyPr/>
            <a:lstStyle/>
            <a:p/>
          </p:txBody>
        </p:sp>
        <p:sp>
          <p:nvSpPr>
            <p:cNvPr id="25" name="rc25"/>
            <p:cNvSpPr/>
            <p:nvPr/>
          </p:nvSpPr>
          <p:spPr>
            <a:xfrm>
              <a:off x="1562984" y="3453254"/>
              <a:ext cx="239877" cy="721425"/>
            </a:xfrm>
            <a:prstGeom prst="rect">
              <a:avLst/>
            </a:prstGeom>
            <a:solidFill>
              <a:srgbClr val="1CABE2">
                <a:alpha val="100000"/>
              </a:srgbClr>
            </a:solidFill>
          </p:spPr>
          <p:txBody>
            <a:bodyPr/>
            <a:lstStyle/>
            <a:p/>
          </p:txBody>
        </p:sp>
        <p:sp>
          <p:nvSpPr>
            <p:cNvPr id="26" name="rc26"/>
            <p:cNvSpPr/>
            <p:nvPr/>
          </p:nvSpPr>
          <p:spPr>
            <a:xfrm>
              <a:off x="1829515" y="3458313"/>
              <a:ext cx="239877" cy="716366"/>
            </a:xfrm>
            <a:prstGeom prst="rect">
              <a:avLst/>
            </a:prstGeom>
            <a:solidFill>
              <a:srgbClr val="1CABE2">
                <a:alpha val="100000"/>
              </a:srgbClr>
            </a:solidFill>
          </p:spPr>
          <p:txBody>
            <a:bodyPr/>
            <a:lstStyle/>
            <a:p/>
          </p:txBody>
        </p:sp>
        <p:sp>
          <p:nvSpPr>
            <p:cNvPr id="27" name="rc27"/>
            <p:cNvSpPr/>
            <p:nvPr/>
          </p:nvSpPr>
          <p:spPr>
            <a:xfrm>
              <a:off x="2096045" y="3524871"/>
              <a:ext cx="239877" cy="649807"/>
            </a:xfrm>
            <a:prstGeom prst="rect">
              <a:avLst/>
            </a:prstGeom>
            <a:solidFill>
              <a:srgbClr val="1CABE2">
                <a:alpha val="100000"/>
              </a:srgbClr>
            </a:solidFill>
          </p:spPr>
          <p:txBody>
            <a:bodyPr/>
            <a:lstStyle/>
            <a:p/>
          </p:txBody>
        </p:sp>
        <p:sp>
          <p:nvSpPr>
            <p:cNvPr id="28" name="rc28"/>
            <p:cNvSpPr/>
            <p:nvPr/>
          </p:nvSpPr>
          <p:spPr>
            <a:xfrm>
              <a:off x="2362575" y="3579543"/>
              <a:ext cx="239877" cy="595135"/>
            </a:xfrm>
            <a:prstGeom prst="rect">
              <a:avLst/>
            </a:prstGeom>
            <a:solidFill>
              <a:srgbClr val="1CABE2">
                <a:alpha val="100000"/>
              </a:srgbClr>
            </a:solidFill>
          </p:spPr>
          <p:txBody>
            <a:bodyPr/>
            <a:lstStyle/>
            <a:p/>
          </p:txBody>
        </p:sp>
        <p:sp>
          <p:nvSpPr>
            <p:cNvPr id="29" name="rc29"/>
            <p:cNvSpPr/>
            <p:nvPr/>
          </p:nvSpPr>
          <p:spPr>
            <a:xfrm>
              <a:off x="2629106" y="3628590"/>
              <a:ext cx="239877" cy="546089"/>
            </a:xfrm>
            <a:prstGeom prst="rect">
              <a:avLst/>
            </a:prstGeom>
            <a:solidFill>
              <a:srgbClr val="1CABE2">
                <a:alpha val="100000"/>
              </a:srgbClr>
            </a:solidFill>
          </p:spPr>
          <p:txBody>
            <a:bodyPr/>
            <a:lstStyle/>
            <a:p/>
          </p:txBody>
        </p:sp>
        <p:sp>
          <p:nvSpPr>
            <p:cNvPr id="30" name="rc30"/>
            <p:cNvSpPr/>
            <p:nvPr/>
          </p:nvSpPr>
          <p:spPr>
            <a:xfrm>
              <a:off x="2895636" y="3646017"/>
              <a:ext cx="239877" cy="528662"/>
            </a:xfrm>
            <a:prstGeom prst="rect">
              <a:avLst/>
            </a:prstGeom>
            <a:solidFill>
              <a:srgbClr val="1CABE2">
                <a:alpha val="100000"/>
              </a:srgbClr>
            </a:solidFill>
          </p:spPr>
          <p:txBody>
            <a:bodyPr/>
            <a:lstStyle/>
            <a:p/>
          </p:txBody>
        </p:sp>
        <p:sp>
          <p:nvSpPr>
            <p:cNvPr id="31" name="rc31"/>
            <p:cNvSpPr/>
            <p:nvPr/>
          </p:nvSpPr>
          <p:spPr>
            <a:xfrm>
              <a:off x="3162166" y="3690617"/>
              <a:ext cx="239877" cy="484061"/>
            </a:xfrm>
            <a:prstGeom prst="rect">
              <a:avLst/>
            </a:prstGeom>
            <a:solidFill>
              <a:srgbClr val="1CABE2">
                <a:alpha val="100000"/>
              </a:srgbClr>
            </a:solidFill>
          </p:spPr>
          <p:txBody>
            <a:bodyPr/>
            <a:lstStyle/>
            <a:p/>
          </p:txBody>
        </p:sp>
        <p:sp>
          <p:nvSpPr>
            <p:cNvPr id="32" name="rc32"/>
            <p:cNvSpPr/>
            <p:nvPr/>
          </p:nvSpPr>
          <p:spPr>
            <a:xfrm>
              <a:off x="3428696" y="3679377"/>
              <a:ext cx="239877" cy="495302"/>
            </a:xfrm>
            <a:prstGeom prst="rect">
              <a:avLst/>
            </a:prstGeom>
            <a:solidFill>
              <a:srgbClr val="1CABE2">
                <a:alpha val="100000"/>
              </a:srgbClr>
            </a:solidFill>
          </p:spPr>
          <p:txBody>
            <a:bodyPr/>
            <a:lstStyle/>
            <a:p/>
          </p:txBody>
        </p:sp>
        <p:sp>
          <p:nvSpPr>
            <p:cNvPr id="33" name="rc33"/>
            <p:cNvSpPr/>
            <p:nvPr/>
          </p:nvSpPr>
          <p:spPr>
            <a:xfrm>
              <a:off x="3695227" y="3705597"/>
              <a:ext cx="239877" cy="469082"/>
            </a:xfrm>
            <a:prstGeom prst="rect">
              <a:avLst/>
            </a:prstGeom>
            <a:solidFill>
              <a:srgbClr val="1CABE2">
                <a:alpha val="100000"/>
              </a:srgbClr>
            </a:solidFill>
          </p:spPr>
          <p:txBody>
            <a:bodyPr/>
            <a:lstStyle/>
            <a:p/>
          </p:txBody>
        </p:sp>
        <p:sp>
          <p:nvSpPr>
            <p:cNvPr id="34" name="rc34"/>
            <p:cNvSpPr/>
            <p:nvPr/>
          </p:nvSpPr>
          <p:spPr>
            <a:xfrm>
              <a:off x="3961757" y="3679009"/>
              <a:ext cx="239877" cy="495670"/>
            </a:xfrm>
            <a:prstGeom prst="rect">
              <a:avLst/>
            </a:prstGeom>
            <a:solidFill>
              <a:srgbClr val="1CABE2">
                <a:alpha val="100000"/>
              </a:srgbClr>
            </a:solidFill>
          </p:spPr>
          <p:txBody>
            <a:bodyPr/>
            <a:lstStyle/>
            <a:p/>
          </p:txBody>
        </p:sp>
        <p:sp>
          <p:nvSpPr>
            <p:cNvPr id="35" name="rc35"/>
            <p:cNvSpPr/>
            <p:nvPr/>
          </p:nvSpPr>
          <p:spPr>
            <a:xfrm>
              <a:off x="4228287" y="3727091"/>
              <a:ext cx="239877" cy="447588"/>
            </a:xfrm>
            <a:prstGeom prst="rect">
              <a:avLst/>
            </a:prstGeom>
            <a:solidFill>
              <a:srgbClr val="1CABE2">
                <a:alpha val="100000"/>
              </a:srgbClr>
            </a:solidFill>
          </p:spPr>
          <p:txBody>
            <a:bodyPr/>
            <a:lstStyle/>
            <a:p/>
          </p:txBody>
        </p:sp>
        <p:sp>
          <p:nvSpPr>
            <p:cNvPr id="36" name="rc36"/>
            <p:cNvSpPr/>
            <p:nvPr/>
          </p:nvSpPr>
          <p:spPr>
            <a:xfrm>
              <a:off x="4494818" y="3675896"/>
              <a:ext cx="239877" cy="498783"/>
            </a:xfrm>
            <a:prstGeom prst="rect">
              <a:avLst/>
            </a:prstGeom>
            <a:solidFill>
              <a:srgbClr val="1CABE2">
                <a:alpha val="100000"/>
              </a:srgbClr>
            </a:solidFill>
          </p:spPr>
          <p:txBody>
            <a:bodyPr/>
            <a:lstStyle/>
            <a:p/>
          </p:txBody>
        </p:sp>
        <p:sp>
          <p:nvSpPr>
            <p:cNvPr id="37" name="rc37"/>
            <p:cNvSpPr/>
            <p:nvPr/>
          </p:nvSpPr>
          <p:spPr>
            <a:xfrm>
              <a:off x="4761348" y="3602506"/>
              <a:ext cx="239877" cy="572172"/>
            </a:xfrm>
            <a:prstGeom prst="rect">
              <a:avLst/>
            </a:prstGeom>
            <a:solidFill>
              <a:srgbClr val="1CABE2">
                <a:alpha val="100000"/>
              </a:srgbClr>
            </a:solidFill>
          </p:spPr>
          <p:txBody>
            <a:bodyPr/>
            <a:lstStyle/>
            <a:p/>
          </p:txBody>
        </p:sp>
        <p:sp>
          <p:nvSpPr>
            <p:cNvPr id="38" name="rc38"/>
            <p:cNvSpPr/>
            <p:nvPr/>
          </p:nvSpPr>
          <p:spPr>
            <a:xfrm>
              <a:off x="5027878" y="3654606"/>
              <a:ext cx="239877" cy="520072"/>
            </a:xfrm>
            <a:prstGeom prst="rect">
              <a:avLst/>
            </a:prstGeom>
            <a:solidFill>
              <a:srgbClr val="1CABE2">
                <a:alpha val="100000"/>
              </a:srgbClr>
            </a:solidFill>
          </p:spPr>
          <p:txBody>
            <a:bodyPr/>
            <a:lstStyle/>
            <a:p/>
          </p:txBody>
        </p:sp>
        <p:sp>
          <p:nvSpPr>
            <p:cNvPr id="39" name="rc39"/>
            <p:cNvSpPr/>
            <p:nvPr/>
          </p:nvSpPr>
          <p:spPr>
            <a:xfrm>
              <a:off x="5294409" y="3636143"/>
              <a:ext cx="239877" cy="538536"/>
            </a:xfrm>
            <a:prstGeom prst="rect">
              <a:avLst/>
            </a:prstGeom>
            <a:solidFill>
              <a:srgbClr val="1CABE2">
                <a:alpha val="100000"/>
              </a:srgbClr>
            </a:solidFill>
          </p:spPr>
          <p:txBody>
            <a:bodyPr/>
            <a:lstStyle/>
            <a:p/>
          </p:txBody>
        </p:sp>
        <p:sp>
          <p:nvSpPr>
            <p:cNvPr id="40" name="rc40"/>
            <p:cNvSpPr/>
            <p:nvPr/>
          </p:nvSpPr>
          <p:spPr>
            <a:xfrm>
              <a:off x="5560939" y="3632525"/>
              <a:ext cx="239877" cy="542153"/>
            </a:xfrm>
            <a:prstGeom prst="rect">
              <a:avLst/>
            </a:prstGeom>
            <a:solidFill>
              <a:srgbClr val="1CABE2">
                <a:alpha val="100000"/>
              </a:srgbClr>
            </a:solidFill>
          </p:spPr>
          <p:txBody>
            <a:bodyPr/>
            <a:lstStyle/>
            <a:p/>
          </p:txBody>
        </p:sp>
        <p:sp>
          <p:nvSpPr>
            <p:cNvPr id="41" name="rc41"/>
            <p:cNvSpPr/>
            <p:nvPr/>
          </p:nvSpPr>
          <p:spPr>
            <a:xfrm>
              <a:off x="5827469" y="3636632"/>
              <a:ext cx="239877" cy="538047"/>
            </a:xfrm>
            <a:prstGeom prst="rect">
              <a:avLst/>
            </a:prstGeom>
            <a:solidFill>
              <a:srgbClr val="1CABE2">
                <a:alpha val="100000"/>
              </a:srgbClr>
            </a:solidFill>
          </p:spPr>
          <p:txBody>
            <a:bodyPr/>
            <a:lstStyle/>
            <a:p/>
          </p:txBody>
        </p:sp>
        <p:sp>
          <p:nvSpPr>
            <p:cNvPr id="42" name="rc42"/>
            <p:cNvSpPr/>
            <p:nvPr/>
          </p:nvSpPr>
          <p:spPr>
            <a:xfrm>
              <a:off x="6094000" y="3639368"/>
              <a:ext cx="239877" cy="535311"/>
            </a:xfrm>
            <a:prstGeom prst="rect">
              <a:avLst/>
            </a:prstGeom>
            <a:solidFill>
              <a:srgbClr val="1CABE2">
                <a:alpha val="100000"/>
              </a:srgbClr>
            </a:solidFill>
          </p:spPr>
          <p:txBody>
            <a:bodyPr/>
            <a:lstStyle/>
            <a:p/>
          </p:txBody>
        </p:sp>
        <p:sp>
          <p:nvSpPr>
            <p:cNvPr id="43" name="rc43"/>
            <p:cNvSpPr/>
            <p:nvPr/>
          </p:nvSpPr>
          <p:spPr>
            <a:xfrm>
              <a:off x="6360530" y="3635775"/>
              <a:ext cx="239877" cy="538904"/>
            </a:xfrm>
            <a:prstGeom prst="rect">
              <a:avLst/>
            </a:prstGeom>
            <a:solidFill>
              <a:srgbClr val="1CABE2">
                <a:alpha val="100000"/>
              </a:srgbClr>
            </a:solidFill>
          </p:spPr>
          <p:txBody>
            <a:bodyPr/>
            <a:lstStyle/>
            <a:p/>
          </p:txBody>
        </p:sp>
        <p:sp>
          <p:nvSpPr>
            <p:cNvPr id="44" name="rc44"/>
            <p:cNvSpPr/>
            <p:nvPr/>
          </p:nvSpPr>
          <p:spPr>
            <a:xfrm>
              <a:off x="6627060" y="3586781"/>
              <a:ext cx="239877" cy="587898"/>
            </a:xfrm>
            <a:prstGeom prst="rect">
              <a:avLst/>
            </a:prstGeom>
            <a:solidFill>
              <a:srgbClr val="1CABE2">
                <a:alpha val="100000"/>
              </a:srgbClr>
            </a:solidFill>
          </p:spPr>
          <p:txBody>
            <a:bodyPr/>
            <a:lstStyle/>
            <a:p/>
          </p:txBody>
        </p:sp>
        <p:sp>
          <p:nvSpPr>
            <p:cNvPr id="45" name="rc45"/>
            <p:cNvSpPr/>
            <p:nvPr/>
          </p:nvSpPr>
          <p:spPr>
            <a:xfrm>
              <a:off x="6893590" y="3537365"/>
              <a:ext cx="239877" cy="637314"/>
            </a:xfrm>
            <a:prstGeom prst="rect">
              <a:avLst/>
            </a:prstGeom>
            <a:solidFill>
              <a:srgbClr val="1CABE2">
                <a:alpha val="100000"/>
              </a:srgbClr>
            </a:solidFill>
          </p:spPr>
          <p:txBody>
            <a:bodyPr/>
            <a:lstStyle/>
            <a:p/>
          </p:txBody>
        </p:sp>
        <p:sp>
          <p:nvSpPr>
            <p:cNvPr id="46" name="rc46"/>
            <p:cNvSpPr/>
            <p:nvPr/>
          </p:nvSpPr>
          <p:spPr>
            <a:xfrm>
              <a:off x="7160121" y="3573910"/>
              <a:ext cx="239877" cy="600768"/>
            </a:xfrm>
            <a:prstGeom prst="rect">
              <a:avLst/>
            </a:prstGeom>
            <a:solidFill>
              <a:srgbClr val="1CABE2">
                <a:alpha val="100000"/>
              </a:srgbClr>
            </a:solidFill>
          </p:spPr>
          <p:txBody>
            <a:bodyPr/>
            <a:lstStyle/>
            <a:p/>
          </p:txBody>
        </p:sp>
        <p:sp>
          <p:nvSpPr>
            <p:cNvPr id="47" name="rc47"/>
            <p:cNvSpPr/>
            <p:nvPr/>
          </p:nvSpPr>
          <p:spPr>
            <a:xfrm>
              <a:off x="7426651" y="3498045"/>
              <a:ext cx="239877" cy="676633"/>
            </a:xfrm>
            <a:prstGeom prst="rect">
              <a:avLst/>
            </a:prstGeom>
            <a:solidFill>
              <a:srgbClr val="1CABE2">
                <a:alpha val="100000"/>
              </a:srgbClr>
            </a:solidFill>
          </p:spPr>
          <p:txBody>
            <a:bodyPr/>
            <a:lstStyle/>
            <a:p/>
          </p:txBody>
        </p:sp>
        <p:sp>
          <p:nvSpPr>
            <p:cNvPr id="48" name="rc48"/>
            <p:cNvSpPr/>
            <p:nvPr/>
          </p:nvSpPr>
          <p:spPr>
            <a:xfrm>
              <a:off x="7693181" y="3488481"/>
              <a:ext cx="239877" cy="686198"/>
            </a:xfrm>
            <a:prstGeom prst="rect">
              <a:avLst/>
            </a:prstGeom>
            <a:solidFill>
              <a:srgbClr val="1CABE2">
                <a:alpha val="100000"/>
              </a:srgbClr>
            </a:solidFill>
          </p:spPr>
          <p:txBody>
            <a:bodyPr/>
            <a:lstStyle/>
            <a:p/>
          </p:txBody>
        </p:sp>
        <p:sp>
          <p:nvSpPr>
            <p:cNvPr id="49" name="rc49"/>
            <p:cNvSpPr/>
            <p:nvPr/>
          </p:nvSpPr>
          <p:spPr>
            <a:xfrm>
              <a:off x="7959712" y="3581876"/>
              <a:ext cx="239877" cy="592803"/>
            </a:xfrm>
            <a:prstGeom prst="rect">
              <a:avLst/>
            </a:prstGeom>
            <a:solidFill>
              <a:srgbClr val="1CABE2">
                <a:alpha val="100000"/>
              </a:srgbClr>
            </a:solidFill>
          </p:spPr>
          <p:txBody>
            <a:bodyPr/>
            <a:lstStyle/>
            <a:p/>
          </p:txBody>
        </p:sp>
        <p:sp>
          <p:nvSpPr>
            <p:cNvPr id="50" name="rc50"/>
            <p:cNvSpPr/>
            <p:nvPr/>
          </p:nvSpPr>
          <p:spPr>
            <a:xfrm>
              <a:off x="1296454" y="3035318"/>
              <a:ext cx="239877" cy="382352"/>
            </a:xfrm>
            <a:prstGeom prst="rect">
              <a:avLst/>
            </a:prstGeom>
            <a:solidFill>
              <a:srgbClr val="B3B3B3">
                <a:alpha val="100000"/>
              </a:srgbClr>
            </a:solidFill>
          </p:spPr>
          <p:txBody>
            <a:bodyPr/>
            <a:lstStyle/>
            <a:p/>
          </p:txBody>
        </p:sp>
        <p:sp>
          <p:nvSpPr>
            <p:cNvPr id="51" name="rc51"/>
            <p:cNvSpPr/>
            <p:nvPr/>
          </p:nvSpPr>
          <p:spPr>
            <a:xfrm>
              <a:off x="1562984" y="3068682"/>
              <a:ext cx="239877" cy="384571"/>
            </a:xfrm>
            <a:prstGeom prst="rect">
              <a:avLst/>
            </a:prstGeom>
            <a:solidFill>
              <a:srgbClr val="B3B3B3">
                <a:alpha val="100000"/>
              </a:srgbClr>
            </a:solidFill>
          </p:spPr>
          <p:txBody>
            <a:bodyPr/>
            <a:lstStyle/>
            <a:p/>
          </p:txBody>
        </p:sp>
        <p:sp>
          <p:nvSpPr>
            <p:cNvPr id="52" name="rc52"/>
            <p:cNvSpPr/>
            <p:nvPr/>
          </p:nvSpPr>
          <p:spPr>
            <a:xfrm>
              <a:off x="1829515" y="3091661"/>
              <a:ext cx="239877" cy="366651"/>
            </a:xfrm>
            <a:prstGeom prst="rect">
              <a:avLst/>
            </a:prstGeom>
            <a:solidFill>
              <a:srgbClr val="B3B3B3">
                <a:alpha val="100000"/>
              </a:srgbClr>
            </a:solidFill>
          </p:spPr>
          <p:txBody>
            <a:bodyPr/>
            <a:lstStyle/>
            <a:p/>
          </p:txBody>
        </p:sp>
        <p:sp>
          <p:nvSpPr>
            <p:cNvPr id="53" name="rc53"/>
            <p:cNvSpPr/>
            <p:nvPr/>
          </p:nvSpPr>
          <p:spPr>
            <a:xfrm>
              <a:off x="2096045" y="3160389"/>
              <a:ext cx="239877" cy="364482"/>
            </a:xfrm>
            <a:prstGeom prst="rect">
              <a:avLst/>
            </a:prstGeom>
            <a:solidFill>
              <a:srgbClr val="B3B3B3">
                <a:alpha val="100000"/>
              </a:srgbClr>
            </a:solidFill>
          </p:spPr>
          <p:txBody>
            <a:bodyPr/>
            <a:lstStyle/>
            <a:p/>
          </p:txBody>
        </p:sp>
        <p:sp>
          <p:nvSpPr>
            <p:cNvPr id="54" name="rc54"/>
            <p:cNvSpPr/>
            <p:nvPr/>
          </p:nvSpPr>
          <p:spPr>
            <a:xfrm>
              <a:off x="2362575" y="3235320"/>
              <a:ext cx="239877" cy="344223"/>
            </a:xfrm>
            <a:prstGeom prst="rect">
              <a:avLst/>
            </a:prstGeom>
            <a:solidFill>
              <a:srgbClr val="B3B3B3">
                <a:alpha val="100000"/>
              </a:srgbClr>
            </a:solidFill>
          </p:spPr>
          <p:txBody>
            <a:bodyPr/>
            <a:lstStyle/>
            <a:p/>
          </p:txBody>
        </p:sp>
        <p:sp>
          <p:nvSpPr>
            <p:cNvPr id="55" name="rc55"/>
            <p:cNvSpPr/>
            <p:nvPr/>
          </p:nvSpPr>
          <p:spPr>
            <a:xfrm>
              <a:off x="2629106" y="3323689"/>
              <a:ext cx="239877" cy="304901"/>
            </a:xfrm>
            <a:prstGeom prst="rect">
              <a:avLst/>
            </a:prstGeom>
            <a:solidFill>
              <a:srgbClr val="B3B3B3">
                <a:alpha val="100000"/>
              </a:srgbClr>
            </a:solidFill>
          </p:spPr>
          <p:txBody>
            <a:bodyPr/>
            <a:lstStyle/>
            <a:p/>
          </p:txBody>
        </p:sp>
        <p:sp>
          <p:nvSpPr>
            <p:cNvPr id="56" name="rc56"/>
            <p:cNvSpPr/>
            <p:nvPr/>
          </p:nvSpPr>
          <p:spPr>
            <a:xfrm>
              <a:off x="2895636" y="3344884"/>
              <a:ext cx="239877" cy="301132"/>
            </a:xfrm>
            <a:prstGeom prst="rect">
              <a:avLst/>
            </a:prstGeom>
            <a:solidFill>
              <a:srgbClr val="B3B3B3">
                <a:alpha val="100000"/>
              </a:srgbClr>
            </a:solidFill>
          </p:spPr>
          <p:txBody>
            <a:bodyPr/>
            <a:lstStyle/>
            <a:p/>
          </p:txBody>
        </p:sp>
        <p:sp>
          <p:nvSpPr>
            <p:cNvPr id="57" name="rc57"/>
            <p:cNvSpPr/>
            <p:nvPr/>
          </p:nvSpPr>
          <p:spPr>
            <a:xfrm>
              <a:off x="3162166" y="3390534"/>
              <a:ext cx="239877" cy="300083"/>
            </a:xfrm>
            <a:prstGeom prst="rect">
              <a:avLst/>
            </a:prstGeom>
            <a:solidFill>
              <a:srgbClr val="B3B3B3">
                <a:alpha val="100000"/>
              </a:srgbClr>
            </a:solidFill>
          </p:spPr>
          <p:txBody>
            <a:bodyPr/>
            <a:lstStyle/>
            <a:p/>
          </p:txBody>
        </p:sp>
        <p:sp>
          <p:nvSpPr>
            <p:cNvPr id="58" name="rc58"/>
            <p:cNvSpPr/>
            <p:nvPr/>
          </p:nvSpPr>
          <p:spPr>
            <a:xfrm>
              <a:off x="3428696" y="3400993"/>
              <a:ext cx="239877" cy="278383"/>
            </a:xfrm>
            <a:prstGeom prst="rect">
              <a:avLst/>
            </a:prstGeom>
            <a:solidFill>
              <a:srgbClr val="B3B3B3">
                <a:alpha val="100000"/>
              </a:srgbClr>
            </a:solidFill>
          </p:spPr>
          <p:txBody>
            <a:bodyPr/>
            <a:lstStyle/>
            <a:p/>
          </p:txBody>
        </p:sp>
        <p:sp>
          <p:nvSpPr>
            <p:cNvPr id="59" name="rc59"/>
            <p:cNvSpPr/>
            <p:nvPr/>
          </p:nvSpPr>
          <p:spPr>
            <a:xfrm>
              <a:off x="3695227" y="3437467"/>
              <a:ext cx="239877" cy="268129"/>
            </a:xfrm>
            <a:prstGeom prst="rect">
              <a:avLst/>
            </a:prstGeom>
            <a:solidFill>
              <a:srgbClr val="B3B3B3">
                <a:alpha val="100000"/>
              </a:srgbClr>
            </a:solidFill>
          </p:spPr>
          <p:txBody>
            <a:bodyPr/>
            <a:lstStyle/>
            <a:p/>
          </p:txBody>
        </p:sp>
        <p:sp>
          <p:nvSpPr>
            <p:cNvPr id="60" name="rc60"/>
            <p:cNvSpPr/>
            <p:nvPr/>
          </p:nvSpPr>
          <p:spPr>
            <a:xfrm>
              <a:off x="3961757" y="3423866"/>
              <a:ext cx="239877" cy="255142"/>
            </a:xfrm>
            <a:prstGeom prst="rect">
              <a:avLst/>
            </a:prstGeom>
            <a:solidFill>
              <a:srgbClr val="B3B3B3">
                <a:alpha val="100000"/>
              </a:srgbClr>
            </a:solidFill>
          </p:spPr>
          <p:txBody>
            <a:bodyPr/>
            <a:lstStyle/>
            <a:p/>
          </p:txBody>
        </p:sp>
        <p:sp>
          <p:nvSpPr>
            <p:cNvPr id="61" name="rc61"/>
            <p:cNvSpPr/>
            <p:nvPr/>
          </p:nvSpPr>
          <p:spPr>
            <a:xfrm>
              <a:off x="4228287" y="3455080"/>
              <a:ext cx="239877" cy="272010"/>
            </a:xfrm>
            <a:prstGeom prst="rect">
              <a:avLst/>
            </a:prstGeom>
            <a:solidFill>
              <a:srgbClr val="B3B3B3">
                <a:alpha val="100000"/>
              </a:srgbClr>
            </a:solidFill>
          </p:spPr>
          <p:txBody>
            <a:bodyPr/>
            <a:lstStyle/>
            <a:p/>
          </p:txBody>
        </p:sp>
        <p:sp>
          <p:nvSpPr>
            <p:cNvPr id="62" name="rc62"/>
            <p:cNvSpPr/>
            <p:nvPr/>
          </p:nvSpPr>
          <p:spPr>
            <a:xfrm>
              <a:off x="4494818" y="3413743"/>
              <a:ext cx="239877" cy="262152"/>
            </a:xfrm>
            <a:prstGeom prst="rect">
              <a:avLst/>
            </a:prstGeom>
            <a:solidFill>
              <a:srgbClr val="B3B3B3">
                <a:alpha val="100000"/>
              </a:srgbClr>
            </a:solidFill>
          </p:spPr>
          <p:txBody>
            <a:bodyPr/>
            <a:lstStyle/>
            <a:p/>
          </p:txBody>
        </p:sp>
        <p:sp>
          <p:nvSpPr>
            <p:cNvPr id="63" name="rc63"/>
            <p:cNvSpPr/>
            <p:nvPr/>
          </p:nvSpPr>
          <p:spPr>
            <a:xfrm>
              <a:off x="4761348" y="3381713"/>
              <a:ext cx="239877" cy="220793"/>
            </a:xfrm>
            <a:prstGeom prst="rect">
              <a:avLst/>
            </a:prstGeom>
            <a:solidFill>
              <a:srgbClr val="B3B3B3">
                <a:alpha val="100000"/>
              </a:srgbClr>
            </a:solidFill>
          </p:spPr>
          <p:txBody>
            <a:bodyPr/>
            <a:lstStyle/>
            <a:p/>
          </p:txBody>
        </p:sp>
        <p:sp>
          <p:nvSpPr>
            <p:cNvPr id="64" name="rc64"/>
            <p:cNvSpPr/>
            <p:nvPr/>
          </p:nvSpPr>
          <p:spPr>
            <a:xfrm>
              <a:off x="5027878" y="3403319"/>
              <a:ext cx="239877" cy="251287"/>
            </a:xfrm>
            <a:prstGeom prst="rect">
              <a:avLst/>
            </a:prstGeom>
            <a:solidFill>
              <a:srgbClr val="B3B3B3">
                <a:alpha val="100000"/>
              </a:srgbClr>
            </a:solidFill>
          </p:spPr>
          <p:txBody>
            <a:bodyPr/>
            <a:lstStyle/>
            <a:p/>
          </p:txBody>
        </p:sp>
        <p:sp>
          <p:nvSpPr>
            <p:cNvPr id="65" name="rc65"/>
            <p:cNvSpPr/>
            <p:nvPr/>
          </p:nvSpPr>
          <p:spPr>
            <a:xfrm>
              <a:off x="5294409" y="3386363"/>
              <a:ext cx="239877" cy="249780"/>
            </a:xfrm>
            <a:prstGeom prst="rect">
              <a:avLst/>
            </a:prstGeom>
            <a:solidFill>
              <a:srgbClr val="B3B3B3">
                <a:alpha val="100000"/>
              </a:srgbClr>
            </a:solidFill>
          </p:spPr>
          <p:txBody>
            <a:bodyPr/>
            <a:lstStyle/>
            <a:p/>
          </p:txBody>
        </p:sp>
        <p:sp>
          <p:nvSpPr>
            <p:cNvPr id="66" name="rc66"/>
            <p:cNvSpPr/>
            <p:nvPr/>
          </p:nvSpPr>
          <p:spPr>
            <a:xfrm>
              <a:off x="5560939" y="3400062"/>
              <a:ext cx="239877" cy="232463"/>
            </a:xfrm>
            <a:prstGeom prst="rect">
              <a:avLst/>
            </a:prstGeom>
            <a:solidFill>
              <a:srgbClr val="B3B3B3">
                <a:alpha val="100000"/>
              </a:srgbClr>
            </a:solidFill>
          </p:spPr>
          <p:txBody>
            <a:bodyPr/>
            <a:lstStyle/>
            <a:p/>
          </p:txBody>
        </p:sp>
        <p:sp>
          <p:nvSpPr>
            <p:cNvPr id="67" name="rc67"/>
            <p:cNvSpPr/>
            <p:nvPr/>
          </p:nvSpPr>
          <p:spPr>
            <a:xfrm>
              <a:off x="5827469" y="3406383"/>
              <a:ext cx="239877" cy="230248"/>
            </a:xfrm>
            <a:prstGeom prst="rect">
              <a:avLst/>
            </a:prstGeom>
            <a:solidFill>
              <a:srgbClr val="B3B3B3">
                <a:alpha val="100000"/>
              </a:srgbClr>
            </a:solidFill>
          </p:spPr>
          <p:txBody>
            <a:bodyPr/>
            <a:lstStyle/>
            <a:p/>
          </p:txBody>
        </p:sp>
        <p:sp>
          <p:nvSpPr>
            <p:cNvPr id="68" name="rc68"/>
            <p:cNvSpPr/>
            <p:nvPr/>
          </p:nvSpPr>
          <p:spPr>
            <a:xfrm>
              <a:off x="6094000" y="3412005"/>
              <a:ext cx="239877" cy="227362"/>
            </a:xfrm>
            <a:prstGeom prst="rect">
              <a:avLst/>
            </a:prstGeom>
            <a:solidFill>
              <a:srgbClr val="B3B3B3">
                <a:alpha val="100000"/>
              </a:srgbClr>
            </a:solidFill>
          </p:spPr>
          <p:txBody>
            <a:bodyPr/>
            <a:lstStyle/>
            <a:p/>
          </p:txBody>
        </p:sp>
        <p:sp>
          <p:nvSpPr>
            <p:cNvPr id="69" name="rc69"/>
            <p:cNvSpPr/>
            <p:nvPr/>
          </p:nvSpPr>
          <p:spPr>
            <a:xfrm>
              <a:off x="6360530" y="3430316"/>
              <a:ext cx="239877" cy="205458"/>
            </a:xfrm>
            <a:prstGeom prst="rect">
              <a:avLst/>
            </a:prstGeom>
            <a:solidFill>
              <a:srgbClr val="B3B3B3">
                <a:alpha val="100000"/>
              </a:srgbClr>
            </a:solidFill>
          </p:spPr>
          <p:txBody>
            <a:bodyPr/>
            <a:lstStyle/>
            <a:p/>
          </p:txBody>
        </p:sp>
        <p:sp>
          <p:nvSpPr>
            <p:cNvPr id="70" name="rc70"/>
            <p:cNvSpPr/>
            <p:nvPr/>
          </p:nvSpPr>
          <p:spPr>
            <a:xfrm>
              <a:off x="6627060" y="3333440"/>
              <a:ext cx="239877" cy="253340"/>
            </a:xfrm>
            <a:prstGeom prst="rect">
              <a:avLst/>
            </a:prstGeom>
            <a:solidFill>
              <a:srgbClr val="B3B3B3">
                <a:alpha val="100000"/>
              </a:srgbClr>
            </a:solidFill>
          </p:spPr>
          <p:txBody>
            <a:bodyPr/>
            <a:lstStyle/>
            <a:p/>
          </p:txBody>
        </p:sp>
        <p:sp>
          <p:nvSpPr>
            <p:cNvPr id="71" name="rc71"/>
            <p:cNvSpPr/>
            <p:nvPr/>
          </p:nvSpPr>
          <p:spPr>
            <a:xfrm>
              <a:off x="6893590" y="3235111"/>
              <a:ext cx="239877" cy="302254"/>
            </a:xfrm>
            <a:prstGeom prst="rect">
              <a:avLst/>
            </a:prstGeom>
            <a:solidFill>
              <a:srgbClr val="B3B3B3">
                <a:alpha val="100000"/>
              </a:srgbClr>
            </a:solidFill>
          </p:spPr>
          <p:txBody>
            <a:bodyPr/>
            <a:lstStyle/>
            <a:p/>
          </p:txBody>
        </p:sp>
        <p:sp>
          <p:nvSpPr>
            <p:cNvPr id="72" name="rc72"/>
            <p:cNvSpPr/>
            <p:nvPr/>
          </p:nvSpPr>
          <p:spPr>
            <a:xfrm>
              <a:off x="7160121" y="3257019"/>
              <a:ext cx="239877" cy="316891"/>
            </a:xfrm>
            <a:prstGeom prst="rect">
              <a:avLst/>
            </a:prstGeom>
            <a:solidFill>
              <a:srgbClr val="B3B3B3">
                <a:alpha val="100000"/>
              </a:srgbClr>
            </a:solidFill>
          </p:spPr>
          <p:txBody>
            <a:bodyPr/>
            <a:lstStyle/>
            <a:p/>
          </p:txBody>
        </p:sp>
        <p:sp>
          <p:nvSpPr>
            <p:cNvPr id="73" name="rc73"/>
            <p:cNvSpPr/>
            <p:nvPr/>
          </p:nvSpPr>
          <p:spPr>
            <a:xfrm>
              <a:off x="7426651" y="3187118"/>
              <a:ext cx="239877" cy="310927"/>
            </a:xfrm>
            <a:prstGeom prst="rect">
              <a:avLst/>
            </a:prstGeom>
            <a:solidFill>
              <a:srgbClr val="B3B3B3">
                <a:alpha val="100000"/>
              </a:srgbClr>
            </a:solidFill>
          </p:spPr>
          <p:txBody>
            <a:bodyPr/>
            <a:lstStyle/>
            <a:p/>
          </p:txBody>
        </p:sp>
        <p:sp>
          <p:nvSpPr>
            <p:cNvPr id="74" name="rc74"/>
            <p:cNvSpPr/>
            <p:nvPr/>
          </p:nvSpPr>
          <p:spPr>
            <a:xfrm>
              <a:off x="7693181" y="3185884"/>
              <a:ext cx="239877" cy="302597"/>
            </a:xfrm>
            <a:prstGeom prst="rect">
              <a:avLst/>
            </a:prstGeom>
            <a:solidFill>
              <a:srgbClr val="B3B3B3">
                <a:alpha val="100000"/>
              </a:srgbClr>
            </a:solidFill>
          </p:spPr>
          <p:txBody>
            <a:bodyPr/>
            <a:lstStyle/>
            <a:p/>
          </p:txBody>
        </p:sp>
        <p:sp>
          <p:nvSpPr>
            <p:cNvPr id="75" name="rc75"/>
            <p:cNvSpPr/>
            <p:nvPr/>
          </p:nvSpPr>
          <p:spPr>
            <a:xfrm>
              <a:off x="7959712" y="3279226"/>
              <a:ext cx="239877" cy="302649"/>
            </a:xfrm>
            <a:prstGeom prst="rect">
              <a:avLst/>
            </a:prstGeom>
            <a:solidFill>
              <a:srgbClr val="B3B3B3">
                <a:alpha val="100000"/>
              </a:srgbClr>
            </a:solidFill>
          </p:spPr>
          <p:txBody>
            <a:bodyPr/>
            <a:lstStyle/>
            <a:p/>
          </p:txBody>
        </p:sp>
        <p:sp>
          <p:nvSpPr>
            <p:cNvPr id="76" name="pl76"/>
            <p:cNvSpPr/>
            <p:nvPr/>
          </p:nvSpPr>
          <p:spPr>
            <a:xfrm>
              <a:off x="1416393" y="2283340"/>
              <a:ext cx="6663257" cy="410169"/>
            </a:xfrm>
            <a:custGeom>
              <a:avLst/>
              <a:pathLst>
                <a:path w="6663257" h="410169">
                  <a:moveTo>
                    <a:pt x="0" y="410169"/>
                  </a:moveTo>
                  <a:lnTo>
                    <a:pt x="266530" y="364595"/>
                  </a:lnTo>
                  <a:lnTo>
                    <a:pt x="533060" y="341808"/>
                  </a:lnTo>
                  <a:lnTo>
                    <a:pt x="799590" y="250659"/>
                  </a:lnTo>
                  <a:lnTo>
                    <a:pt x="1066121" y="182297"/>
                  </a:lnTo>
                  <a:lnTo>
                    <a:pt x="1332651" y="136723"/>
                  </a:lnTo>
                  <a:lnTo>
                    <a:pt x="1599181" y="113936"/>
                  </a:lnTo>
                  <a:lnTo>
                    <a:pt x="1865712" y="45574"/>
                  </a:lnTo>
                  <a:lnTo>
                    <a:pt x="2132242" y="45574"/>
                  </a:lnTo>
                  <a:lnTo>
                    <a:pt x="2398772" y="22787"/>
                  </a:lnTo>
                  <a:lnTo>
                    <a:pt x="2665303" y="45574"/>
                  </a:lnTo>
                  <a:lnTo>
                    <a:pt x="2931833" y="0"/>
                  </a:lnTo>
                  <a:lnTo>
                    <a:pt x="3198363" y="22787"/>
                  </a:lnTo>
                  <a:lnTo>
                    <a:pt x="3464893" y="91148"/>
                  </a:lnTo>
                  <a:lnTo>
                    <a:pt x="3731424" y="22787"/>
                  </a:lnTo>
                  <a:lnTo>
                    <a:pt x="3997954" y="45574"/>
                  </a:lnTo>
                  <a:lnTo>
                    <a:pt x="4264484" y="45574"/>
                  </a:lnTo>
                  <a:lnTo>
                    <a:pt x="4531015" y="22787"/>
                  </a:lnTo>
                  <a:lnTo>
                    <a:pt x="4797545" y="22787"/>
                  </a:lnTo>
                  <a:lnTo>
                    <a:pt x="5064075" y="0"/>
                  </a:lnTo>
                  <a:lnTo>
                    <a:pt x="5330606" y="45574"/>
                  </a:lnTo>
                  <a:lnTo>
                    <a:pt x="5597136" y="68361"/>
                  </a:lnTo>
                  <a:lnTo>
                    <a:pt x="5863666" y="22787"/>
                  </a:lnTo>
                  <a:lnTo>
                    <a:pt x="6130197" y="68361"/>
                  </a:lnTo>
                  <a:lnTo>
                    <a:pt x="6396727" y="68361"/>
                  </a:lnTo>
                  <a:lnTo>
                    <a:pt x="6663257" y="0"/>
                  </a:lnTo>
                </a:path>
              </a:pathLst>
            </a:custGeom>
            <a:ln w="27101" cap="flat">
              <a:solidFill>
                <a:srgbClr val="0058AB">
                  <a:alpha val="80000"/>
                </a:srgbClr>
              </a:solidFill>
              <a:prstDash val="solid"/>
              <a:round/>
            </a:ln>
          </p:spPr>
          <p:txBody>
            <a:bodyPr/>
            <a:lstStyle/>
            <a:p/>
          </p:txBody>
        </p:sp>
        <p:sp>
          <p:nvSpPr>
            <p:cNvPr id="77" name="pl77"/>
            <p:cNvSpPr/>
            <p:nvPr/>
          </p:nvSpPr>
          <p:spPr>
            <a:xfrm>
              <a:off x="1416393" y="2442851"/>
              <a:ext cx="6663257" cy="660829"/>
            </a:xfrm>
            <a:custGeom>
              <a:avLst/>
              <a:pathLst>
                <a:path w="6663257" h="660829">
                  <a:moveTo>
                    <a:pt x="0" y="660829"/>
                  </a:moveTo>
                  <a:lnTo>
                    <a:pt x="266530" y="592467"/>
                  </a:lnTo>
                  <a:lnTo>
                    <a:pt x="533060" y="546893"/>
                  </a:lnTo>
                  <a:lnTo>
                    <a:pt x="799590" y="455744"/>
                  </a:lnTo>
                  <a:lnTo>
                    <a:pt x="1066121" y="364595"/>
                  </a:lnTo>
                  <a:lnTo>
                    <a:pt x="1332651" y="273446"/>
                  </a:lnTo>
                  <a:lnTo>
                    <a:pt x="1599181" y="227872"/>
                  </a:lnTo>
                  <a:lnTo>
                    <a:pt x="1865712" y="159510"/>
                  </a:lnTo>
                  <a:lnTo>
                    <a:pt x="2132242" y="136723"/>
                  </a:lnTo>
                  <a:lnTo>
                    <a:pt x="2398772" y="91148"/>
                  </a:lnTo>
                  <a:lnTo>
                    <a:pt x="2665303" y="91148"/>
                  </a:lnTo>
                  <a:lnTo>
                    <a:pt x="2931833" y="68361"/>
                  </a:lnTo>
                  <a:lnTo>
                    <a:pt x="3198363" y="91148"/>
                  </a:lnTo>
                  <a:lnTo>
                    <a:pt x="3464893" y="113936"/>
                  </a:lnTo>
                  <a:lnTo>
                    <a:pt x="3731424" y="68361"/>
                  </a:lnTo>
                  <a:lnTo>
                    <a:pt x="3997954" y="91148"/>
                  </a:lnTo>
                  <a:lnTo>
                    <a:pt x="4264484" y="68361"/>
                  </a:lnTo>
                  <a:lnTo>
                    <a:pt x="4531015" y="45574"/>
                  </a:lnTo>
                  <a:lnTo>
                    <a:pt x="4797545" y="22787"/>
                  </a:lnTo>
                  <a:lnTo>
                    <a:pt x="5064075" y="0"/>
                  </a:lnTo>
                  <a:lnTo>
                    <a:pt x="5330606" y="68361"/>
                  </a:lnTo>
                  <a:lnTo>
                    <a:pt x="5597136" y="113936"/>
                  </a:lnTo>
                  <a:lnTo>
                    <a:pt x="5863666" y="91148"/>
                  </a:lnTo>
                  <a:lnTo>
                    <a:pt x="6130197" y="136723"/>
                  </a:lnTo>
                  <a:lnTo>
                    <a:pt x="6396727" y="113936"/>
                  </a:lnTo>
                  <a:lnTo>
                    <a:pt x="6663257" y="45574"/>
                  </a:lnTo>
                </a:path>
              </a:pathLst>
            </a:custGeom>
            <a:ln w="27101" cap="flat">
              <a:solidFill>
                <a:srgbClr val="333333">
                  <a:alpha val="80000"/>
                </a:srgbClr>
              </a:solidFill>
              <a:prstDash val="solid"/>
              <a:round/>
            </a:ln>
          </p:spPr>
          <p:txBody>
            <a:bodyPr/>
            <a:lstStyle/>
            <a:p/>
          </p:txBody>
        </p:sp>
        <p:sp>
          <p:nvSpPr>
            <p:cNvPr id="78" name="tx78"/>
            <p:cNvSpPr/>
            <p:nvPr/>
          </p:nvSpPr>
          <p:spPr>
            <a:xfrm>
              <a:off x="1346075" y="25124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79" name="tx79"/>
            <p:cNvSpPr/>
            <p:nvPr/>
          </p:nvSpPr>
          <p:spPr>
            <a:xfrm>
              <a:off x="2678727"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0" name="tx80"/>
            <p:cNvSpPr/>
            <p:nvPr/>
          </p:nvSpPr>
          <p:spPr>
            <a:xfrm>
              <a:off x="4011378"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1" name="tx81"/>
            <p:cNvSpPr/>
            <p:nvPr/>
          </p:nvSpPr>
          <p:spPr>
            <a:xfrm>
              <a:off x="5344030"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2" name="tx82"/>
            <p:cNvSpPr/>
            <p:nvPr/>
          </p:nvSpPr>
          <p:spPr>
            <a:xfrm>
              <a:off x="6410151"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3" name="tx83"/>
            <p:cNvSpPr/>
            <p:nvPr/>
          </p:nvSpPr>
          <p:spPr>
            <a:xfrm>
              <a:off x="6676681"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4" name="tx84"/>
            <p:cNvSpPr/>
            <p:nvPr/>
          </p:nvSpPr>
          <p:spPr>
            <a:xfrm>
              <a:off x="694321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5" name="tx85"/>
            <p:cNvSpPr/>
            <p:nvPr/>
          </p:nvSpPr>
          <p:spPr>
            <a:xfrm>
              <a:off x="7209742"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747627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742803"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800933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1346075" y="3167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47</a:t>
              </a:r>
            </a:p>
          </p:txBody>
        </p:sp>
        <p:sp>
          <p:nvSpPr>
            <p:cNvPr id="90" name="tx90"/>
            <p:cNvSpPr/>
            <p:nvPr/>
          </p:nvSpPr>
          <p:spPr>
            <a:xfrm>
              <a:off x="2678727"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1" name="tx91"/>
            <p:cNvSpPr/>
            <p:nvPr/>
          </p:nvSpPr>
          <p:spPr>
            <a:xfrm>
              <a:off x="4011378"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2" name="tx92"/>
            <p:cNvSpPr/>
            <p:nvPr/>
          </p:nvSpPr>
          <p:spPr>
            <a:xfrm>
              <a:off x="5344030"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3" name="tx93"/>
            <p:cNvSpPr/>
            <p:nvPr/>
          </p:nvSpPr>
          <p:spPr>
            <a:xfrm>
              <a:off x="6410151"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4" name="tx94"/>
            <p:cNvSpPr/>
            <p:nvPr/>
          </p:nvSpPr>
          <p:spPr>
            <a:xfrm>
              <a:off x="6676681" y="25745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73</a:t>
              </a:r>
            </a:p>
          </p:txBody>
        </p:sp>
        <p:sp>
          <p:nvSpPr>
            <p:cNvPr id="95" name="tx95"/>
            <p:cNvSpPr/>
            <p:nvPr/>
          </p:nvSpPr>
          <p:spPr>
            <a:xfrm>
              <a:off x="6943212"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6" name="tx96"/>
            <p:cNvSpPr/>
            <p:nvPr/>
          </p:nvSpPr>
          <p:spPr>
            <a:xfrm>
              <a:off x="7209742"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7" name="tx97"/>
            <p:cNvSpPr/>
            <p:nvPr/>
          </p:nvSpPr>
          <p:spPr>
            <a:xfrm>
              <a:off x="7476272"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8" name="tx98"/>
            <p:cNvSpPr/>
            <p:nvPr/>
          </p:nvSpPr>
          <p:spPr>
            <a:xfrm>
              <a:off x="7742803"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9" name="tx99"/>
            <p:cNvSpPr/>
            <p:nvPr/>
          </p:nvSpPr>
          <p:spPr>
            <a:xfrm>
              <a:off x="8009333"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100" name="tx100"/>
            <p:cNvSpPr/>
            <p:nvPr/>
          </p:nvSpPr>
          <p:spPr>
            <a:xfrm>
              <a:off x="1341092" y="37573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1" name="tx101"/>
            <p:cNvSpPr/>
            <p:nvPr/>
          </p:nvSpPr>
          <p:spPr>
            <a:xfrm>
              <a:off x="2673743" y="38628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2" name="tx102"/>
            <p:cNvSpPr/>
            <p:nvPr/>
          </p:nvSpPr>
          <p:spPr>
            <a:xfrm>
              <a:off x="4006395" y="38880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3" name="tx103"/>
            <p:cNvSpPr/>
            <p:nvPr/>
          </p:nvSpPr>
          <p:spPr>
            <a:xfrm>
              <a:off x="5339046" y="38665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4" name="tx104"/>
            <p:cNvSpPr/>
            <p:nvPr/>
          </p:nvSpPr>
          <p:spPr>
            <a:xfrm>
              <a:off x="6405168" y="38664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5" name="tx105"/>
            <p:cNvSpPr/>
            <p:nvPr/>
          </p:nvSpPr>
          <p:spPr>
            <a:xfrm>
              <a:off x="6671698" y="38419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6" name="tx106"/>
            <p:cNvSpPr/>
            <p:nvPr/>
          </p:nvSpPr>
          <p:spPr>
            <a:xfrm>
              <a:off x="6938228" y="3817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7" name="tx107"/>
            <p:cNvSpPr/>
            <p:nvPr/>
          </p:nvSpPr>
          <p:spPr>
            <a:xfrm>
              <a:off x="7204759" y="38354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8" name="tx108"/>
            <p:cNvSpPr/>
            <p:nvPr/>
          </p:nvSpPr>
          <p:spPr>
            <a:xfrm>
              <a:off x="7471289" y="37975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 name="tx109"/>
            <p:cNvSpPr/>
            <p:nvPr/>
          </p:nvSpPr>
          <p:spPr>
            <a:xfrm>
              <a:off x="7737819" y="37927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0" name="tx110"/>
            <p:cNvSpPr/>
            <p:nvPr/>
          </p:nvSpPr>
          <p:spPr>
            <a:xfrm>
              <a:off x="8004349" y="38394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1" name="tx111"/>
            <p:cNvSpPr/>
            <p:nvPr/>
          </p:nvSpPr>
          <p:spPr>
            <a:xfrm>
              <a:off x="1341092" y="31876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2" name="tx112"/>
            <p:cNvSpPr/>
            <p:nvPr/>
          </p:nvSpPr>
          <p:spPr>
            <a:xfrm>
              <a:off x="2673743" y="34373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3" name="tx113"/>
            <p:cNvSpPr/>
            <p:nvPr/>
          </p:nvSpPr>
          <p:spPr>
            <a:xfrm>
              <a:off x="4006395" y="35126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4" name="tx114"/>
            <p:cNvSpPr/>
            <p:nvPr/>
          </p:nvSpPr>
          <p:spPr>
            <a:xfrm>
              <a:off x="5339046" y="34724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5" name="tx115"/>
            <p:cNvSpPr/>
            <p:nvPr/>
          </p:nvSpPr>
          <p:spPr>
            <a:xfrm>
              <a:off x="6405168" y="34942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6" name="tx116"/>
            <p:cNvSpPr/>
            <p:nvPr/>
          </p:nvSpPr>
          <p:spPr>
            <a:xfrm>
              <a:off x="6671698" y="34212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7" name="tx117"/>
            <p:cNvSpPr/>
            <p:nvPr/>
          </p:nvSpPr>
          <p:spPr>
            <a:xfrm>
              <a:off x="6938228" y="33474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8" name="tx118"/>
            <p:cNvSpPr/>
            <p:nvPr/>
          </p:nvSpPr>
          <p:spPr>
            <a:xfrm>
              <a:off x="7204759" y="33766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9" name="tx119"/>
            <p:cNvSpPr/>
            <p:nvPr/>
          </p:nvSpPr>
          <p:spPr>
            <a:xfrm>
              <a:off x="7471289" y="33037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0" name="tx120"/>
            <p:cNvSpPr/>
            <p:nvPr/>
          </p:nvSpPr>
          <p:spPr>
            <a:xfrm>
              <a:off x="7737819" y="32983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1" name="tx121"/>
            <p:cNvSpPr/>
            <p:nvPr/>
          </p:nvSpPr>
          <p:spPr>
            <a:xfrm>
              <a:off x="8004349" y="33917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2" name="tx122"/>
            <p:cNvSpPr/>
            <p:nvPr/>
          </p:nvSpPr>
          <p:spPr>
            <a:xfrm>
              <a:off x="1341092"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3" name="tx123"/>
            <p:cNvSpPr/>
            <p:nvPr/>
          </p:nvSpPr>
          <p:spPr>
            <a:xfrm>
              <a:off x="2673743" y="3207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4" name="tx124"/>
            <p:cNvSpPr/>
            <p:nvPr/>
          </p:nvSpPr>
          <p:spPr>
            <a:xfrm>
              <a:off x="4006395" y="33074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5" name="tx125"/>
            <p:cNvSpPr/>
            <p:nvPr/>
          </p:nvSpPr>
          <p:spPr>
            <a:xfrm>
              <a:off x="5339046" y="32699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6" name="tx126"/>
            <p:cNvSpPr/>
            <p:nvPr/>
          </p:nvSpPr>
          <p:spPr>
            <a:xfrm>
              <a:off x="6405168" y="33138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7" name="tx127"/>
            <p:cNvSpPr/>
            <p:nvPr/>
          </p:nvSpPr>
          <p:spPr>
            <a:xfrm>
              <a:off x="6671698" y="3216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8" name="tx128"/>
            <p:cNvSpPr/>
            <p:nvPr/>
          </p:nvSpPr>
          <p:spPr>
            <a:xfrm>
              <a:off x="6938228" y="31186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9" name="tx129"/>
            <p:cNvSpPr/>
            <p:nvPr/>
          </p:nvSpPr>
          <p:spPr>
            <a:xfrm>
              <a:off x="7204759" y="31405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0" name="tx130"/>
            <p:cNvSpPr/>
            <p:nvPr/>
          </p:nvSpPr>
          <p:spPr>
            <a:xfrm>
              <a:off x="7471289" y="30706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1" name="tx131"/>
            <p:cNvSpPr/>
            <p:nvPr/>
          </p:nvSpPr>
          <p:spPr>
            <a:xfrm>
              <a:off x="7737819" y="30694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2" name="tx132"/>
            <p:cNvSpPr/>
            <p:nvPr/>
          </p:nvSpPr>
          <p:spPr>
            <a:xfrm>
              <a:off x="8004349" y="31627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3" name="tx133"/>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4" name="tx134"/>
            <p:cNvSpPr/>
            <p:nvPr/>
          </p:nvSpPr>
          <p:spPr>
            <a:xfrm>
              <a:off x="694540" y="343088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35" name="tx135"/>
            <p:cNvSpPr/>
            <p:nvPr/>
          </p:nvSpPr>
          <p:spPr>
            <a:xfrm>
              <a:off x="616816" y="273711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6" name="tx136"/>
            <p:cNvSpPr/>
            <p:nvPr/>
          </p:nvSpPr>
          <p:spPr>
            <a:xfrm>
              <a:off x="616816" y="20433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712107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LICs, 2000-2025</a:t>
              </a:r>
            </a:p>
          </p:txBody>
        </p:sp>
        <p:sp>
          <p:nvSpPr>
            <p:cNvPr id="164" name="pl164"/>
            <p:cNvSpPr/>
            <p:nvPr/>
          </p:nvSpPr>
          <p:spPr>
            <a:xfrm>
              <a:off x="226514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0253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3992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77319"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1" name="pl171"/>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384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7123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0862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454" y="5830992"/>
              <a:ext cx="3762283" cy="131596"/>
            </a:xfrm>
            <a:prstGeom prst="rect">
              <a:avLst/>
            </a:prstGeom>
            <a:solidFill>
              <a:srgbClr val="1CABE2">
                <a:alpha val="100000"/>
              </a:srgbClr>
            </a:solidFill>
          </p:spPr>
          <p:txBody>
            <a:bodyPr/>
            <a:lstStyle/>
            <a:p/>
          </p:txBody>
        </p:sp>
        <p:sp>
          <p:nvSpPr>
            <p:cNvPr id="176" name="rc176"/>
            <p:cNvSpPr/>
            <p:nvPr/>
          </p:nvSpPr>
          <p:spPr>
            <a:xfrm>
              <a:off x="1296454" y="5666496"/>
              <a:ext cx="4790595" cy="131596"/>
            </a:xfrm>
            <a:prstGeom prst="rect">
              <a:avLst/>
            </a:prstGeom>
            <a:solidFill>
              <a:srgbClr val="1CABE2">
                <a:alpha val="100000"/>
              </a:srgbClr>
            </a:solidFill>
          </p:spPr>
          <p:txBody>
            <a:bodyPr/>
            <a:lstStyle/>
            <a:p/>
          </p:txBody>
        </p:sp>
        <p:sp>
          <p:nvSpPr>
            <p:cNvPr id="177" name="rc177"/>
            <p:cNvSpPr/>
            <p:nvPr/>
          </p:nvSpPr>
          <p:spPr>
            <a:xfrm>
              <a:off x="1296454" y="5502001"/>
              <a:ext cx="4138570" cy="131596"/>
            </a:xfrm>
            <a:prstGeom prst="rect">
              <a:avLst/>
            </a:prstGeom>
            <a:solidFill>
              <a:srgbClr val="1CABE2">
                <a:alpha val="100000"/>
              </a:srgbClr>
            </a:solidFill>
          </p:spPr>
          <p:txBody>
            <a:bodyPr/>
            <a:lstStyle/>
            <a:p/>
          </p:txBody>
        </p:sp>
        <p:sp>
          <p:nvSpPr>
            <p:cNvPr id="178" name="rc178"/>
            <p:cNvSpPr/>
            <p:nvPr/>
          </p:nvSpPr>
          <p:spPr>
            <a:xfrm>
              <a:off x="5058738" y="5830992"/>
              <a:ext cx="1434381" cy="131596"/>
            </a:xfrm>
            <a:prstGeom prst="rect">
              <a:avLst/>
            </a:prstGeom>
            <a:solidFill>
              <a:srgbClr val="B3B3B3">
                <a:alpha val="100000"/>
              </a:srgbClr>
            </a:solidFill>
          </p:spPr>
          <p:txBody>
            <a:bodyPr/>
            <a:lstStyle/>
            <a:p/>
          </p:txBody>
        </p:sp>
        <p:sp>
          <p:nvSpPr>
            <p:cNvPr id="179" name="rc179"/>
            <p:cNvSpPr/>
            <p:nvPr/>
          </p:nvSpPr>
          <p:spPr>
            <a:xfrm>
              <a:off x="6087049" y="5666496"/>
              <a:ext cx="2112539" cy="131596"/>
            </a:xfrm>
            <a:prstGeom prst="rect">
              <a:avLst/>
            </a:prstGeom>
            <a:solidFill>
              <a:srgbClr val="B3B3B3">
                <a:alpha val="100000"/>
              </a:srgbClr>
            </a:solidFill>
          </p:spPr>
          <p:txBody>
            <a:bodyPr/>
            <a:lstStyle/>
            <a:p/>
          </p:txBody>
        </p:sp>
        <p:sp>
          <p:nvSpPr>
            <p:cNvPr id="180" name="rc180"/>
            <p:cNvSpPr/>
            <p:nvPr/>
          </p:nvSpPr>
          <p:spPr>
            <a:xfrm>
              <a:off x="5435024" y="5502001"/>
              <a:ext cx="2112906" cy="131596"/>
            </a:xfrm>
            <a:prstGeom prst="rect">
              <a:avLst/>
            </a:prstGeom>
            <a:solidFill>
              <a:srgbClr val="B3B3B3">
                <a:alpha val="100000"/>
              </a:srgbClr>
            </a:solidFill>
          </p:spPr>
          <p:txBody>
            <a:bodyPr/>
            <a:lstStyle/>
            <a:p/>
          </p:txBody>
        </p:sp>
        <p:sp>
          <p:nvSpPr>
            <p:cNvPr id="181" name="tx181"/>
            <p:cNvSpPr/>
            <p:nvPr/>
          </p:nvSpPr>
          <p:spPr>
            <a:xfrm>
              <a:off x="2840274"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3.9</a:t>
              </a:r>
            </a:p>
          </p:txBody>
        </p:sp>
        <p:sp>
          <p:nvSpPr>
            <p:cNvPr id="182" name="tx182"/>
            <p:cNvSpPr/>
            <p:nvPr/>
          </p:nvSpPr>
          <p:spPr>
            <a:xfrm>
              <a:off x="3354429"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4.9</a:t>
              </a:r>
            </a:p>
          </p:txBody>
        </p:sp>
        <p:sp>
          <p:nvSpPr>
            <p:cNvPr id="183" name="tx183"/>
            <p:cNvSpPr/>
            <p:nvPr/>
          </p:nvSpPr>
          <p:spPr>
            <a:xfrm>
              <a:off x="3028417"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4.3</a:t>
              </a:r>
            </a:p>
          </p:txBody>
        </p:sp>
        <p:sp>
          <p:nvSpPr>
            <p:cNvPr id="184" name="tx184"/>
            <p:cNvSpPr/>
            <p:nvPr/>
          </p:nvSpPr>
          <p:spPr>
            <a:xfrm>
              <a:off x="5474771"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1.5</a:t>
              </a:r>
            </a:p>
          </p:txBody>
        </p:sp>
        <p:sp>
          <p:nvSpPr>
            <p:cNvPr id="185" name="tx185"/>
            <p:cNvSpPr/>
            <p:nvPr/>
          </p:nvSpPr>
          <p:spPr>
            <a:xfrm>
              <a:off x="6842161"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2.2</a:t>
              </a:r>
            </a:p>
          </p:txBody>
        </p:sp>
        <p:sp>
          <p:nvSpPr>
            <p:cNvPr id="186" name="tx186"/>
            <p:cNvSpPr/>
            <p:nvPr/>
          </p:nvSpPr>
          <p:spPr>
            <a:xfrm>
              <a:off x="6190320"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2.2</a:t>
              </a:r>
            </a:p>
          </p:txBody>
        </p:sp>
        <p:sp>
          <p:nvSpPr>
            <p:cNvPr id="187" name="tx187"/>
            <p:cNvSpPr/>
            <p:nvPr/>
          </p:nvSpPr>
          <p:spPr>
            <a:xfrm>
              <a:off x="6545844"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5.4</a:t>
              </a:r>
            </a:p>
          </p:txBody>
        </p:sp>
        <p:sp>
          <p:nvSpPr>
            <p:cNvPr id="188" name="tx188"/>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7.1</a:t>
              </a:r>
            </a:p>
          </p:txBody>
        </p:sp>
        <p:sp>
          <p:nvSpPr>
            <p:cNvPr id="189" name="tx189"/>
            <p:cNvSpPr/>
            <p:nvPr/>
          </p:nvSpPr>
          <p:spPr>
            <a:xfrm>
              <a:off x="7600656"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6.5</a:t>
              </a:r>
            </a:p>
          </p:txBody>
        </p:sp>
        <p:sp>
          <p:nvSpPr>
            <p:cNvPr id="190" name="tx190"/>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4" name="tx194"/>
            <p:cNvSpPr/>
            <p:nvPr/>
          </p:nvSpPr>
          <p:spPr>
            <a:xfrm>
              <a:off x="311735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50547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6" name="tx196"/>
            <p:cNvSpPr/>
            <p:nvPr/>
          </p:nvSpPr>
          <p:spPr>
            <a:xfrm>
              <a:off x="699213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7" name="tx197"/>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8" name="tx198"/>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increased at 83%. The number of children missing out on any vaccination (zero-dose children) improved from 4,945,000 in 2024 to 4,272,000 in 2025.
DTP3 coverage increased at 74% in 2025, leaving 6,454,000 children vulnerable to vaccine-preventable diseases.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83% and DTP3 was 74%, leaving 6.5 million children un- or under-vaccinated, including 4.3 million zero-dose and 2.2 million with only partial protection.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956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5636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1316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6995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2675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7966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3476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9155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4835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205149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775080"/>
              <a:ext cx="239877" cy="436632"/>
            </a:xfrm>
            <a:prstGeom prst="rect">
              <a:avLst/>
            </a:prstGeom>
            <a:solidFill>
              <a:srgbClr val="80BD41">
                <a:alpha val="100000"/>
              </a:srgbClr>
            </a:solidFill>
          </p:spPr>
          <p:txBody>
            <a:bodyPr/>
            <a:lstStyle/>
            <a:p/>
          </p:txBody>
        </p:sp>
        <p:sp>
          <p:nvSpPr>
            <p:cNvPr id="28" name="rc28"/>
            <p:cNvSpPr/>
            <p:nvPr/>
          </p:nvSpPr>
          <p:spPr>
            <a:xfrm>
              <a:off x="1296454" y="3539368"/>
              <a:ext cx="239877" cy="235712"/>
            </a:xfrm>
            <a:prstGeom prst="rect">
              <a:avLst/>
            </a:prstGeom>
            <a:solidFill>
              <a:srgbClr val="1CABE2">
                <a:alpha val="100000"/>
              </a:srgbClr>
            </a:solidFill>
          </p:spPr>
          <p:txBody>
            <a:bodyPr/>
            <a:lstStyle/>
            <a:p/>
          </p:txBody>
        </p:sp>
        <p:sp>
          <p:nvSpPr>
            <p:cNvPr id="29" name="rc29"/>
            <p:cNvSpPr/>
            <p:nvPr/>
          </p:nvSpPr>
          <p:spPr>
            <a:xfrm>
              <a:off x="1562984" y="3752059"/>
              <a:ext cx="239877" cy="459653"/>
            </a:xfrm>
            <a:prstGeom prst="rect">
              <a:avLst/>
            </a:prstGeom>
            <a:solidFill>
              <a:srgbClr val="80BD41">
                <a:alpha val="100000"/>
              </a:srgbClr>
            </a:solidFill>
          </p:spPr>
          <p:txBody>
            <a:bodyPr/>
            <a:lstStyle/>
            <a:p/>
          </p:txBody>
        </p:sp>
        <p:sp>
          <p:nvSpPr>
            <p:cNvPr id="30" name="rc30"/>
            <p:cNvSpPr/>
            <p:nvPr/>
          </p:nvSpPr>
          <p:spPr>
            <a:xfrm>
              <a:off x="1562984" y="3527427"/>
              <a:ext cx="239877" cy="224632"/>
            </a:xfrm>
            <a:prstGeom prst="rect">
              <a:avLst/>
            </a:prstGeom>
            <a:solidFill>
              <a:srgbClr val="1CABE2">
                <a:alpha val="100000"/>
              </a:srgbClr>
            </a:solidFill>
          </p:spPr>
          <p:txBody>
            <a:bodyPr/>
            <a:lstStyle/>
            <a:p/>
          </p:txBody>
        </p:sp>
        <p:sp>
          <p:nvSpPr>
            <p:cNvPr id="31" name="rc31"/>
            <p:cNvSpPr/>
            <p:nvPr/>
          </p:nvSpPr>
          <p:spPr>
            <a:xfrm>
              <a:off x="1829515" y="3737338"/>
              <a:ext cx="239877" cy="474374"/>
            </a:xfrm>
            <a:prstGeom prst="rect">
              <a:avLst/>
            </a:prstGeom>
            <a:solidFill>
              <a:srgbClr val="80BD41">
                <a:alpha val="100000"/>
              </a:srgbClr>
            </a:solidFill>
          </p:spPr>
          <p:txBody>
            <a:bodyPr/>
            <a:lstStyle/>
            <a:p/>
          </p:txBody>
        </p:sp>
        <p:sp>
          <p:nvSpPr>
            <p:cNvPr id="32" name="rc32"/>
            <p:cNvSpPr/>
            <p:nvPr/>
          </p:nvSpPr>
          <p:spPr>
            <a:xfrm>
              <a:off x="1829515" y="3514280"/>
              <a:ext cx="239877" cy="223057"/>
            </a:xfrm>
            <a:prstGeom prst="rect">
              <a:avLst/>
            </a:prstGeom>
            <a:solidFill>
              <a:srgbClr val="1CABE2">
                <a:alpha val="100000"/>
              </a:srgbClr>
            </a:solidFill>
          </p:spPr>
          <p:txBody>
            <a:bodyPr/>
            <a:lstStyle/>
            <a:p/>
          </p:txBody>
        </p:sp>
        <p:sp>
          <p:nvSpPr>
            <p:cNvPr id="33" name="rc33"/>
            <p:cNvSpPr/>
            <p:nvPr/>
          </p:nvSpPr>
          <p:spPr>
            <a:xfrm>
              <a:off x="2096045" y="3701256"/>
              <a:ext cx="239877" cy="510456"/>
            </a:xfrm>
            <a:prstGeom prst="rect">
              <a:avLst/>
            </a:prstGeom>
            <a:solidFill>
              <a:srgbClr val="80BD41">
                <a:alpha val="100000"/>
              </a:srgbClr>
            </a:solidFill>
          </p:spPr>
          <p:txBody>
            <a:bodyPr/>
            <a:lstStyle/>
            <a:p/>
          </p:txBody>
        </p:sp>
        <p:sp>
          <p:nvSpPr>
            <p:cNvPr id="34" name="rc34"/>
            <p:cNvSpPr/>
            <p:nvPr/>
          </p:nvSpPr>
          <p:spPr>
            <a:xfrm>
              <a:off x="2096045" y="3498923"/>
              <a:ext cx="239877" cy="202332"/>
            </a:xfrm>
            <a:prstGeom prst="rect">
              <a:avLst/>
            </a:prstGeom>
            <a:solidFill>
              <a:srgbClr val="1CABE2">
                <a:alpha val="100000"/>
              </a:srgbClr>
            </a:solidFill>
          </p:spPr>
          <p:txBody>
            <a:bodyPr/>
            <a:lstStyle/>
            <a:p/>
          </p:txBody>
        </p:sp>
        <p:sp>
          <p:nvSpPr>
            <p:cNvPr id="35" name="rc35"/>
            <p:cNvSpPr/>
            <p:nvPr/>
          </p:nvSpPr>
          <p:spPr>
            <a:xfrm>
              <a:off x="2362575" y="3668622"/>
              <a:ext cx="239877" cy="543090"/>
            </a:xfrm>
            <a:prstGeom prst="rect">
              <a:avLst/>
            </a:prstGeom>
            <a:solidFill>
              <a:srgbClr val="80BD41">
                <a:alpha val="100000"/>
              </a:srgbClr>
            </a:solidFill>
          </p:spPr>
          <p:txBody>
            <a:bodyPr/>
            <a:lstStyle/>
            <a:p/>
          </p:txBody>
        </p:sp>
        <p:sp>
          <p:nvSpPr>
            <p:cNvPr id="36" name="rc36"/>
            <p:cNvSpPr/>
            <p:nvPr/>
          </p:nvSpPr>
          <p:spPr>
            <a:xfrm>
              <a:off x="2362575" y="3483313"/>
              <a:ext cx="239877" cy="185309"/>
            </a:xfrm>
            <a:prstGeom prst="rect">
              <a:avLst/>
            </a:prstGeom>
            <a:solidFill>
              <a:srgbClr val="1CABE2">
                <a:alpha val="100000"/>
              </a:srgbClr>
            </a:solidFill>
          </p:spPr>
          <p:txBody>
            <a:bodyPr/>
            <a:lstStyle/>
            <a:p/>
          </p:txBody>
        </p:sp>
        <p:sp>
          <p:nvSpPr>
            <p:cNvPr id="37" name="rc37"/>
            <p:cNvSpPr/>
            <p:nvPr/>
          </p:nvSpPr>
          <p:spPr>
            <a:xfrm>
              <a:off x="2629106" y="3637572"/>
              <a:ext cx="239877" cy="574140"/>
            </a:xfrm>
            <a:prstGeom prst="rect">
              <a:avLst/>
            </a:prstGeom>
            <a:solidFill>
              <a:srgbClr val="80BD41">
                <a:alpha val="100000"/>
              </a:srgbClr>
            </a:solidFill>
          </p:spPr>
          <p:txBody>
            <a:bodyPr/>
            <a:lstStyle/>
            <a:p/>
          </p:txBody>
        </p:sp>
        <p:sp>
          <p:nvSpPr>
            <p:cNvPr id="38" name="rc38"/>
            <p:cNvSpPr/>
            <p:nvPr/>
          </p:nvSpPr>
          <p:spPr>
            <a:xfrm>
              <a:off x="2629106" y="3467535"/>
              <a:ext cx="239877" cy="170037"/>
            </a:xfrm>
            <a:prstGeom prst="rect">
              <a:avLst/>
            </a:prstGeom>
            <a:solidFill>
              <a:srgbClr val="1CABE2">
                <a:alpha val="100000"/>
              </a:srgbClr>
            </a:solidFill>
          </p:spPr>
          <p:txBody>
            <a:bodyPr/>
            <a:lstStyle/>
            <a:p/>
          </p:txBody>
        </p:sp>
        <p:sp>
          <p:nvSpPr>
            <p:cNvPr id="39" name="rc39"/>
            <p:cNvSpPr/>
            <p:nvPr/>
          </p:nvSpPr>
          <p:spPr>
            <a:xfrm>
              <a:off x="2895636" y="3614846"/>
              <a:ext cx="239877" cy="596866"/>
            </a:xfrm>
            <a:prstGeom prst="rect">
              <a:avLst/>
            </a:prstGeom>
            <a:solidFill>
              <a:srgbClr val="80BD41">
                <a:alpha val="100000"/>
              </a:srgbClr>
            </a:solidFill>
          </p:spPr>
          <p:txBody>
            <a:bodyPr/>
            <a:lstStyle/>
            <a:p/>
          </p:txBody>
        </p:sp>
        <p:sp>
          <p:nvSpPr>
            <p:cNvPr id="40" name="rc40"/>
            <p:cNvSpPr/>
            <p:nvPr/>
          </p:nvSpPr>
          <p:spPr>
            <a:xfrm>
              <a:off x="2895636" y="3450234"/>
              <a:ext cx="239877" cy="164611"/>
            </a:xfrm>
            <a:prstGeom prst="rect">
              <a:avLst/>
            </a:prstGeom>
            <a:solidFill>
              <a:srgbClr val="1CABE2">
                <a:alpha val="100000"/>
              </a:srgbClr>
            </a:solidFill>
          </p:spPr>
          <p:txBody>
            <a:bodyPr/>
            <a:lstStyle/>
            <a:p/>
          </p:txBody>
        </p:sp>
        <p:sp>
          <p:nvSpPr>
            <p:cNvPr id="41" name="rc41"/>
            <p:cNvSpPr/>
            <p:nvPr/>
          </p:nvSpPr>
          <p:spPr>
            <a:xfrm>
              <a:off x="3162166" y="3583889"/>
              <a:ext cx="239877" cy="627823"/>
            </a:xfrm>
            <a:prstGeom prst="rect">
              <a:avLst/>
            </a:prstGeom>
            <a:solidFill>
              <a:srgbClr val="80BD41">
                <a:alpha val="100000"/>
              </a:srgbClr>
            </a:solidFill>
          </p:spPr>
          <p:txBody>
            <a:bodyPr/>
            <a:lstStyle/>
            <a:p/>
          </p:txBody>
        </p:sp>
        <p:sp>
          <p:nvSpPr>
            <p:cNvPr id="42" name="rc42"/>
            <p:cNvSpPr/>
            <p:nvPr/>
          </p:nvSpPr>
          <p:spPr>
            <a:xfrm>
              <a:off x="3162166" y="3433165"/>
              <a:ext cx="239877" cy="150723"/>
            </a:xfrm>
            <a:prstGeom prst="rect">
              <a:avLst/>
            </a:prstGeom>
            <a:solidFill>
              <a:srgbClr val="1CABE2">
                <a:alpha val="100000"/>
              </a:srgbClr>
            </a:solidFill>
          </p:spPr>
          <p:txBody>
            <a:bodyPr/>
            <a:lstStyle/>
            <a:p/>
          </p:txBody>
        </p:sp>
        <p:sp>
          <p:nvSpPr>
            <p:cNvPr id="43" name="rc43"/>
            <p:cNvSpPr/>
            <p:nvPr/>
          </p:nvSpPr>
          <p:spPr>
            <a:xfrm>
              <a:off x="3428696" y="3570806"/>
              <a:ext cx="239877" cy="640905"/>
            </a:xfrm>
            <a:prstGeom prst="rect">
              <a:avLst/>
            </a:prstGeom>
            <a:solidFill>
              <a:srgbClr val="80BD41">
                <a:alpha val="100000"/>
              </a:srgbClr>
            </a:solidFill>
          </p:spPr>
          <p:txBody>
            <a:bodyPr/>
            <a:lstStyle/>
            <a:p/>
          </p:txBody>
        </p:sp>
        <p:sp>
          <p:nvSpPr>
            <p:cNvPr id="44" name="rc44"/>
            <p:cNvSpPr/>
            <p:nvPr/>
          </p:nvSpPr>
          <p:spPr>
            <a:xfrm>
              <a:off x="3428696" y="3416583"/>
              <a:ext cx="239877" cy="154223"/>
            </a:xfrm>
            <a:prstGeom prst="rect">
              <a:avLst/>
            </a:prstGeom>
            <a:solidFill>
              <a:srgbClr val="1CABE2">
                <a:alpha val="100000"/>
              </a:srgbClr>
            </a:solidFill>
          </p:spPr>
          <p:txBody>
            <a:bodyPr/>
            <a:lstStyle/>
            <a:p/>
          </p:txBody>
        </p:sp>
        <p:sp>
          <p:nvSpPr>
            <p:cNvPr id="45" name="rc45"/>
            <p:cNvSpPr/>
            <p:nvPr/>
          </p:nvSpPr>
          <p:spPr>
            <a:xfrm>
              <a:off x="3695227" y="3548577"/>
              <a:ext cx="239877" cy="663135"/>
            </a:xfrm>
            <a:prstGeom prst="rect">
              <a:avLst/>
            </a:prstGeom>
            <a:solidFill>
              <a:srgbClr val="80BD41">
                <a:alpha val="100000"/>
              </a:srgbClr>
            </a:solidFill>
          </p:spPr>
          <p:txBody>
            <a:bodyPr/>
            <a:lstStyle/>
            <a:p/>
          </p:txBody>
        </p:sp>
        <p:sp>
          <p:nvSpPr>
            <p:cNvPr id="46" name="rc46"/>
            <p:cNvSpPr/>
            <p:nvPr/>
          </p:nvSpPr>
          <p:spPr>
            <a:xfrm>
              <a:off x="3695227" y="3402517"/>
              <a:ext cx="239877" cy="146059"/>
            </a:xfrm>
            <a:prstGeom prst="rect">
              <a:avLst/>
            </a:prstGeom>
            <a:solidFill>
              <a:srgbClr val="1CABE2">
                <a:alpha val="100000"/>
              </a:srgbClr>
            </a:solidFill>
          </p:spPr>
          <p:txBody>
            <a:bodyPr/>
            <a:lstStyle/>
            <a:p/>
          </p:txBody>
        </p:sp>
        <p:sp>
          <p:nvSpPr>
            <p:cNvPr id="47" name="rc47"/>
            <p:cNvSpPr/>
            <p:nvPr/>
          </p:nvSpPr>
          <p:spPr>
            <a:xfrm>
              <a:off x="3961757" y="3541234"/>
              <a:ext cx="239877" cy="670478"/>
            </a:xfrm>
            <a:prstGeom prst="rect">
              <a:avLst/>
            </a:prstGeom>
            <a:solidFill>
              <a:srgbClr val="80BD41">
                <a:alpha val="100000"/>
              </a:srgbClr>
            </a:solidFill>
          </p:spPr>
          <p:txBody>
            <a:bodyPr/>
            <a:lstStyle/>
            <a:p/>
          </p:txBody>
        </p:sp>
        <p:sp>
          <p:nvSpPr>
            <p:cNvPr id="48" name="rc48"/>
            <p:cNvSpPr/>
            <p:nvPr/>
          </p:nvSpPr>
          <p:spPr>
            <a:xfrm>
              <a:off x="3961757" y="3386895"/>
              <a:ext cx="239877" cy="154338"/>
            </a:xfrm>
            <a:prstGeom prst="rect">
              <a:avLst/>
            </a:prstGeom>
            <a:solidFill>
              <a:srgbClr val="1CABE2">
                <a:alpha val="100000"/>
              </a:srgbClr>
            </a:solidFill>
          </p:spPr>
          <p:txBody>
            <a:bodyPr/>
            <a:lstStyle/>
            <a:p/>
          </p:txBody>
        </p:sp>
        <p:sp>
          <p:nvSpPr>
            <p:cNvPr id="49" name="rc49"/>
            <p:cNvSpPr/>
            <p:nvPr/>
          </p:nvSpPr>
          <p:spPr>
            <a:xfrm>
              <a:off x="4228287" y="3514434"/>
              <a:ext cx="239877" cy="697277"/>
            </a:xfrm>
            <a:prstGeom prst="rect">
              <a:avLst/>
            </a:prstGeom>
            <a:solidFill>
              <a:srgbClr val="80BD41">
                <a:alpha val="100000"/>
              </a:srgbClr>
            </a:solidFill>
          </p:spPr>
          <p:txBody>
            <a:bodyPr/>
            <a:lstStyle/>
            <a:p/>
          </p:txBody>
        </p:sp>
        <p:sp>
          <p:nvSpPr>
            <p:cNvPr id="50" name="rc50"/>
            <p:cNvSpPr/>
            <p:nvPr/>
          </p:nvSpPr>
          <p:spPr>
            <a:xfrm>
              <a:off x="4228287" y="3375067"/>
              <a:ext cx="239877" cy="139367"/>
            </a:xfrm>
            <a:prstGeom prst="rect">
              <a:avLst/>
            </a:prstGeom>
            <a:solidFill>
              <a:srgbClr val="1CABE2">
                <a:alpha val="100000"/>
              </a:srgbClr>
            </a:solidFill>
          </p:spPr>
          <p:txBody>
            <a:bodyPr/>
            <a:lstStyle/>
            <a:p/>
          </p:txBody>
        </p:sp>
        <p:sp>
          <p:nvSpPr>
            <p:cNvPr id="51" name="rc51"/>
            <p:cNvSpPr/>
            <p:nvPr/>
          </p:nvSpPr>
          <p:spPr>
            <a:xfrm>
              <a:off x="4494818" y="3515229"/>
              <a:ext cx="239877" cy="696483"/>
            </a:xfrm>
            <a:prstGeom prst="rect">
              <a:avLst/>
            </a:prstGeom>
            <a:solidFill>
              <a:srgbClr val="80BD41">
                <a:alpha val="100000"/>
              </a:srgbClr>
            </a:solidFill>
          </p:spPr>
          <p:txBody>
            <a:bodyPr/>
            <a:lstStyle/>
            <a:p/>
          </p:txBody>
        </p:sp>
        <p:sp>
          <p:nvSpPr>
            <p:cNvPr id="52" name="rc52"/>
            <p:cNvSpPr/>
            <p:nvPr/>
          </p:nvSpPr>
          <p:spPr>
            <a:xfrm>
              <a:off x="4494818" y="3359922"/>
              <a:ext cx="239877" cy="155307"/>
            </a:xfrm>
            <a:prstGeom prst="rect">
              <a:avLst/>
            </a:prstGeom>
            <a:solidFill>
              <a:srgbClr val="1CABE2">
                <a:alpha val="100000"/>
              </a:srgbClr>
            </a:solidFill>
          </p:spPr>
          <p:txBody>
            <a:bodyPr/>
            <a:lstStyle/>
            <a:p/>
          </p:txBody>
        </p:sp>
        <p:sp>
          <p:nvSpPr>
            <p:cNvPr id="53" name="rc53"/>
            <p:cNvSpPr/>
            <p:nvPr/>
          </p:nvSpPr>
          <p:spPr>
            <a:xfrm>
              <a:off x="4761348" y="3526175"/>
              <a:ext cx="239877" cy="685537"/>
            </a:xfrm>
            <a:prstGeom prst="rect">
              <a:avLst/>
            </a:prstGeom>
            <a:solidFill>
              <a:srgbClr val="80BD41">
                <a:alpha val="100000"/>
              </a:srgbClr>
            </a:solidFill>
          </p:spPr>
          <p:txBody>
            <a:bodyPr/>
            <a:lstStyle/>
            <a:p/>
          </p:txBody>
        </p:sp>
        <p:sp>
          <p:nvSpPr>
            <p:cNvPr id="54" name="rc54"/>
            <p:cNvSpPr/>
            <p:nvPr/>
          </p:nvSpPr>
          <p:spPr>
            <a:xfrm>
              <a:off x="4761348" y="3348016"/>
              <a:ext cx="239877" cy="178159"/>
            </a:xfrm>
            <a:prstGeom prst="rect">
              <a:avLst/>
            </a:prstGeom>
            <a:solidFill>
              <a:srgbClr val="1CABE2">
                <a:alpha val="100000"/>
              </a:srgbClr>
            </a:solidFill>
          </p:spPr>
          <p:txBody>
            <a:bodyPr/>
            <a:lstStyle/>
            <a:p/>
          </p:txBody>
        </p:sp>
        <p:sp>
          <p:nvSpPr>
            <p:cNvPr id="55" name="rc55"/>
            <p:cNvSpPr/>
            <p:nvPr/>
          </p:nvSpPr>
          <p:spPr>
            <a:xfrm>
              <a:off x="5027878" y="3498227"/>
              <a:ext cx="239877" cy="713485"/>
            </a:xfrm>
            <a:prstGeom prst="rect">
              <a:avLst/>
            </a:prstGeom>
            <a:solidFill>
              <a:srgbClr val="80BD41">
                <a:alpha val="100000"/>
              </a:srgbClr>
            </a:solidFill>
          </p:spPr>
          <p:txBody>
            <a:bodyPr/>
            <a:lstStyle/>
            <a:p/>
          </p:txBody>
        </p:sp>
        <p:sp>
          <p:nvSpPr>
            <p:cNvPr id="56" name="rc56"/>
            <p:cNvSpPr/>
            <p:nvPr/>
          </p:nvSpPr>
          <p:spPr>
            <a:xfrm>
              <a:off x="5027878" y="3336290"/>
              <a:ext cx="239877" cy="161936"/>
            </a:xfrm>
            <a:prstGeom prst="rect">
              <a:avLst/>
            </a:prstGeom>
            <a:solidFill>
              <a:srgbClr val="1CABE2">
                <a:alpha val="100000"/>
              </a:srgbClr>
            </a:solidFill>
          </p:spPr>
          <p:txBody>
            <a:bodyPr/>
            <a:lstStyle/>
            <a:p/>
          </p:txBody>
        </p:sp>
        <p:sp>
          <p:nvSpPr>
            <p:cNvPr id="57" name="rc57"/>
            <p:cNvSpPr/>
            <p:nvPr/>
          </p:nvSpPr>
          <p:spPr>
            <a:xfrm>
              <a:off x="5294409" y="3489989"/>
              <a:ext cx="239877" cy="721723"/>
            </a:xfrm>
            <a:prstGeom prst="rect">
              <a:avLst/>
            </a:prstGeom>
            <a:solidFill>
              <a:srgbClr val="80BD41">
                <a:alpha val="100000"/>
              </a:srgbClr>
            </a:solidFill>
          </p:spPr>
          <p:txBody>
            <a:bodyPr/>
            <a:lstStyle/>
            <a:p/>
          </p:txBody>
        </p:sp>
        <p:sp>
          <p:nvSpPr>
            <p:cNvPr id="58" name="rc58"/>
            <p:cNvSpPr/>
            <p:nvPr/>
          </p:nvSpPr>
          <p:spPr>
            <a:xfrm>
              <a:off x="5294409" y="3322304"/>
              <a:ext cx="239877" cy="167685"/>
            </a:xfrm>
            <a:prstGeom prst="rect">
              <a:avLst/>
            </a:prstGeom>
            <a:solidFill>
              <a:srgbClr val="1CABE2">
                <a:alpha val="100000"/>
              </a:srgbClr>
            </a:solidFill>
          </p:spPr>
          <p:txBody>
            <a:bodyPr/>
            <a:lstStyle/>
            <a:p/>
          </p:txBody>
        </p:sp>
        <p:sp>
          <p:nvSpPr>
            <p:cNvPr id="59" name="rc59"/>
            <p:cNvSpPr/>
            <p:nvPr/>
          </p:nvSpPr>
          <p:spPr>
            <a:xfrm>
              <a:off x="5560939" y="3476137"/>
              <a:ext cx="239877" cy="735574"/>
            </a:xfrm>
            <a:prstGeom prst="rect">
              <a:avLst/>
            </a:prstGeom>
            <a:solidFill>
              <a:srgbClr val="80BD41">
                <a:alpha val="100000"/>
              </a:srgbClr>
            </a:solidFill>
          </p:spPr>
          <p:txBody>
            <a:bodyPr/>
            <a:lstStyle/>
            <a:p/>
          </p:txBody>
        </p:sp>
        <p:sp>
          <p:nvSpPr>
            <p:cNvPr id="60" name="rc60"/>
            <p:cNvSpPr/>
            <p:nvPr/>
          </p:nvSpPr>
          <p:spPr>
            <a:xfrm>
              <a:off x="5560939" y="3307325"/>
              <a:ext cx="239877" cy="168812"/>
            </a:xfrm>
            <a:prstGeom prst="rect">
              <a:avLst/>
            </a:prstGeom>
            <a:solidFill>
              <a:srgbClr val="1CABE2">
                <a:alpha val="100000"/>
              </a:srgbClr>
            </a:solidFill>
          </p:spPr>
          <p:txBody>
            <a:bodyPr/>
            <a:lstStyle/>
            <a:p/>
          </p:txBody>
        </p:sp>
        <p:sp>
          <p:nvSpPr>
            <p:cNvPr id="61" name="rc61"/>
            <p:cNvSpPr/>
            <p:nvPr/>
          </p:nvSpPr>
          <p:spPr>
            <a:xfrm>
              <a:off x="5827469" y="3455846"/>
              <a:ext cx="239877" cy="755865"/>
            </a:xfrm>
            <a:prstGeom prst="rect">
              <a:avLst/>
            </a:prstGeom>
            <a:solidFill>
              <a:srgbClr val="80BD41">
                <a:alpha val="100000"/>
              </a:srgbClr>
            </a:solidFill>
          </p:spPr>
          <p:txBody>
            <a:bodyPr/>
            <a:lstStyle/>
            <a:p/>
          </p:txBody>
        </p:sp>
        <p:sp>
          <p:nvSpPr>
            <p:cNvPr id="62" name="rc62"/>
            <p:cNvSpPr/>
            <p:nvPr/>
          </p:nvSpPr>
          <p:spPr>
            <a:xfrm>
              <a:off x="5827469" y="3288313"/>
              <a:ext cx="239877" cy="167533"/>
            </a:xfrm>
            <a:prstGeom prst="rect">
              <a:avLst/>
            </a:prstGeom>
            <a:solidFill>
              <a:srgbClr val="1CABE2">
                <a:alpha val="100000"/>
              </a:srgbClr>
            </a:solidFill>
          </p:spPr>
          <p:txBody>
            <a:bodyPr/>
            <a:lstStyle/>
            <a:p/>
          </p:txBody>
        </p:sp>
        <p:sp>
          <p:nvSpPr>
            <p:cNvPr id="63" name="rc63"/>
            <p:cNvSpPr/>
            <p:nvPr/>
          </p:nvSpPr>
          <p:spPr>
            <a:xfrm>
              <a:off x="6094000" y="3434538"/>
              <a:ext cx="239877" cy="777174"/>
            </a:xfrm>
            <a:prstGeom prst="rect">
              <a:avLst/>
            </a:prstGeom>
            <a:solidFill>
              <a:srgbClr val="80BD41">
                <a:alpha val="100000"/>
              </a:srgbClr>
            </a:solidFill>
          </p:spPr>
          <p:txBody>
            <a:bodyPr/>
            <a:lstStyle/>
            <a:p/>
          </p:txBody>
        </p:sp>
        <p:sp>
          <p:nvSpPr>
            <p:cNvPr id="64" name="rc64"/>
            <p:cNvSpPr/>
            <p:nvPr/>
          </p:nvSpPr>
          <p:spPr>
            <a:xfrm>
              <a:off x="6094000" y="3267857"/>
              <a:ext cx="239877" cy="166681"/>
            </a:xfrm>
            <a:prstGeom prst="rect">
              <a:avLst/>
            </a:prstGeom>
            <a:solidFill>
              <a:srgbClr val="1CABE2">
                <a:alpha val="100000"/>
              </a:srgbClr>
            </a:solidFill>
          </p:spPr>
          <p:txBody>
            <a:bodyPr/>
            <a:lstStyle/>
            <a:p/>
          </p:txBody>
        </p:sp>
        <p:sp>
          <p:nvSpPr>
            <p:cNvPr id="65" name="rc65"/>
            <p:cNvSpPr/>
            <p:nvPr/>
          </p:nvSpPr>
          <p:spPr>
            <a:xfrm>
              <a:off x="6360530" y="3414163"/>
              <a:ext cx="239877" cy="797549"/>
            </a:xfrm>
            <a:prstGeom prst="rect">
              <a:avLst/>
            </a:prstGeom>
            <a:solidFill>
              <a:srgbClr val="80BD41">
                <a:alpha val="100000"/>
              </a:srgbClr>
            </a:solidFill>
          </p:spPr>
          <p:txBody>
            <a:bodyPr/>
            <a:lstStyle/>
            <a:p/>
          </p:txBody>
        </p:sp>
        <p:sp>
          <p:nvSpPr>
            <p:cNvPr id="66" name="rc66"/>
            <p:cNvSpPr/>
            <p:nvPr/>
          </p:nvSpPr>
          <p:spPr>
            <a:xfrm>
              <a:off x="6360530" y="3246363"/>
              <a:ext cx="239877" cy="167800"/>
            </a:xfrm>
            <a:prstGeom prst="rect">
              <a:avLst/>
            </a:prstGeom>
            <a:solidFill>
              <a:srgbClr val="1CABE2">
                <a:alpha val="100000"/>
              </a:srgbClr>
            </a:solidFill>
          </p:spPr>
          <p:txBody>
            <a:bodyPr/>
            <a:lstStyle/>
            <a:p/>
          </p:txBody>
        </p:sp>
        <p:sp>
          <p:nvSpPr>
            <p:cNvPr id="67" name="rc67"/>
            <p:cNvSpPr/>
            <p:nvPr/>
          </p:nvSpPr>
          <p:spPr>
            <a:xfrm>
              <a:off x="6627060" y="3409460"/>
              <a:ext cx="239877" cy="802251"/>
            </a:xfrm>
            <a:prstGeom prst="rect">
              <a:avLst/>
            </a:prstGeom>
            <a:solidFill>
              <a:srgbClr val="80BD41">
                <a:alpha val="100000"/>
              </a:srgbClr>
            </a:solidFill>
          </p:spPr>
          <p:txBody>
            <a:bodyPr/>
            <a:lstStyle/>
            <a:p/>
          </p:txBody>
        </p:sp>
        <p:sp>
          <p:nvSpPr>
            <p:cNvPr id="68" name="rc68"/>
            <p:cNvSpPr/>
            <p:nvPr/>
          </p:nvSpPr>
          <p:spPr>
            <a:xfrm>
              <a:off x="6627060" y="3226405"/>
              <a:ext cx="239877" cy="183055"/>
            </a:xfrm>
            <a:prstGeom prst="rect">
              <a:avLst/>
            </a:prstGeom>
            <a:solidFill>
              <a:srgbClr val="1CABE2">
                <a:alpha val="100000"/>
              </a:srgbClr>
            </a:solidFill>
          </p:spPr>
          <p:txBody>
            <a:bodyPr/>
            <a:lstStyle/>
            <a:p/>
          </p:txBody>
        </p:sp>
        <p:sp>
          <p:nvSpPr>
            <p:cNvPr id="69" name="rc69"/>
            <p:cNvSpPr/>
            <p:nvPr/>
          </p:nvSpPr>
          <p:spPr>
            <a:xfrm>
              <a:off x="6893590" y="3405867"/>
              <a:ext cx="239877" cy="805845"/>
            </a:xfrm>
            <a:prstGeom prst="rect">
              <a:avLst/>
            </a:prstGeom>
            <a:solidFill>
              <a:srgbClr val="80BD41">
                <a:alpha val="100000"/>
              </a:srgbClr>
            </a:solidFill>
          </p:spPr>
          <p:txBody>
            <a:bodyPr/>
            <a:lstStyle/>
            <a:p/>
          </p:txBody>
        </p:sp>
        <p:sp>
          <p:nvSpPr>
            <p:cNvPr id="70" name="rc70"/>
            <p:cNvSpPr/>
            <p:nvPr/>
          </p:nvSpPr>
          <p:spPr>
            <a:xfrm>
              <a:off x="6893590" y="3207424"/>
              <a:ext cx="239877" cy="198442"/>
            </a:xfrm>
            <a:prstGeom prst="rect">
              <a:avLst/>
            </a:prstGeom>
            <a:solidFill>
              <a:srgbClr val="1CABE2">
                <a:alpha val="100000"/>
              </a:srgbClr>
            </a:solidFill>
          </p:spPr>
          <p:txBody>
            <a:bodyPr/>
            <a:lstStyle/>
            <a:p/>
          </p:txBody>
        </p:sp>
        <p:sp>
          <p:nvSpPr>
            <p:cNvPr id="71" name="rc71"/>
            <p:cNvSpPr/>
            <p:nvPr/>
          </p:nvSpPr>
          <p:spPr>
            <a:xfrm>
              <a:off x="7160121" y="3377188"/>
              <a:ext cx="239877" cy="834524"/>
            </a:xfrm>
            <a:prstGeom prst="rect">
              <a:avLst/>
            </a:prstGeom>
            <a:solidFill>
              <a:srgbClr val="80BD41">
                <a:alpha val="100000"/>
              </a:srgbClr>
            </a:solidFill>
          </p:spPr>
          <p:txBody>
            <a:bodyPr/>
            <a:lstStyle/>
            <a:p/>
          </p:txBody>
        </p:sp>
        <p:sp>
          <p:nvSpPr>
            <p:cNvPr id="72" name="rc72"/>
            <p:cNvSpPr/>
            <p:nvPr/>
          </p:nvSpPr>
          <p:spPr>
            <a:xfrm>
              <a:off x="7160121" y="3190125"/>
              <a:ext cx="239877" cy="187063"/>
            </a:xfrm>
            <a:prstGeom prst="rect">
              <a:avLst/>
            </a:prstGeom>
            <a:solidFill>
              <a:srgbClr val="1CABE2">
                <a:alpha val="100000"/>
              </a:srgbClr>
            </a:solidFill>
          </p:spPr>
          <p:txBody>
            <a:bodyPr/>
            <a:lstStyle/>
            <a:p/>
          </p:txBody>
        </p:sp>
        <p:sp>
          <p:nvSpPr>
            <p:cNvPr id="73" name="rc73"/>
            <p:cNvSpPr/>
            <p:nvPr/>
          </p:nvSpPr>
          <p:spPr>
            <a:xfrm>
              <a:off x="7426651" y="3380824"/>
              <a:ext cx="239877" cy="830888"/>
            </a:xfrm>
            <a:prstGeom prst="rect">
              <a:avLst/>
            </a:prstGeom>
            <a:solidFill>
              <a:srgbClr val="80BD41">
                <a:alpha val="100000"/>
              </a:srgbClr>
            </a:solidFill>
          </p:spPr>
          <p:txBody>
            <a:bodyPr/>
            <a:lstStyle/>
            <a:p/>
          </p:txBody>
        </p:sp>
        <p:sp>
          <p:nvSpPr>
            <p:cNvPr id="74" name="rc74"/>
            <p:cNvSpPr/>
            <p:nvPr/>
          </p:nvSpPr>
          <p:spPr>
            <a:xfrm>
              <a:off x="7426651" y="3170138"/>
              <a:ext cx="239877" cy="210685"/>
            </a:xfrm>
            <a:prstGeom prst="rect">
              <a:avLst/>
            </a:prstGeom>
            <a:solidFill>
              <a:srgbClr val="1CABE2">
                <a:alpha val="100000"/>
              </a:srgbClr>
            </a:solidFill>
          </p:spPr>
          <p:txBody>
            <a:bodyPr/>
            <a:lstStyle/>
            <a:p/>
          </p:txBody>
        </p:sp>
        <p:sp>
          <p:nvSpPr>
            <p:cNvPr id="75" name="rc75"/>
            <p:cNvSpPr/>
            <p:nvPr/>
          </p:nvSpPr>
          <p:spPr>
            <a:xfrm>
              <a:off x="7693181" y="3365137"/>
              <a:ext cx="239877" cy="846575"/>
            </a:xfrm>
            <a:prstGeom prst="rect">
              <a:avLst/>
            </a:prstGeom>
            <a:solidFill>
              <a:srgbClr val="80BD41">
                <a:alpha val="100000"/>
              </a:srgbClr>
            </a:solidFill>
          </p:spPr>
          <p:txBody>
            <a:bodyPr/>
            <a:lstStyle/>
            <a:p/>
          </p:txBody>
        </p:sp>
        <p:sp>
          <p:nvSpPr>
            <p:cNvPr id="76" name="rc76"/>
            <p:cNvSpPr/>
            <p:nvPr/>
          </p:nvSpPr>
          <p:spPr>
            <a:xfrm>
              <a:off x="7693181" y="3151473"/>
              <a:ext cx="239877" cy="213663"/>
            </a:xfrm>
            <a:prstGeom prst="rect">
              <a:avLst/>
            </a:prstGeom>
            <a:solidFill>
              <a:srgbClr val="1CABE2">
                <a:alpha val="100000"/>
              </a:srgbClr>
            </a:solidFill>
          </p:spPr>
          <p:txBody>
            <a:bodyPr/>
            <a:lstStyle/>
            <a:p/>
          </p:txBody>
        </p:sp>
        <p:sp>
          <p:nvSpPr>
            <p:cNvPr id="77" name="rc77"/>
            <p:cNvSpPr/>
            <p:nvPr/>
          </p:nvSpPr>
          <p:spPr>
            <a:xfrm>
              <a:off x="7959712" y="3322249"/>
              <a:ext cx="239877" cy="889463"/>
            </a:xfrm>
            <a:prstGeom prst="rect">
              <a:avLst/>
            </a:prstGeom>
            <a:solidFill>
              <a:srgbClr val="80BD41">
                <a:alpha val="100000"/>
              </a:srgbClr>
            </a:solidFill>
          </p:spPr>
          <p:txBody>
            <a:bodyPr/>
            <a:lstStyle/>
            <a:p/>
          </p:txBody>
        </p:sp>
        <p:sp>
          <p:nvSpPr>
            <p:cNvPr id="78" name="rc78"/>
            <p:cNvSpPr/>
            <p:nvPr/>
          </p:nvSpPr>
          <p:spPr>
            <a:xfrm>
              <a:off x="7959712" y="3137666"/>
              <a:ext cx="239877" cy="184582"/>
            </a:xfrm>
            <a:prstGeom prst="rect">
              <a:avLst/>
            </a:prstGeom>
            <a:solidFill>
              <a:srgbClr val="1CABE2">
                <a:alpha val="100000"/>
              </a:srgbClr>
            </a:solidFill>
          </p:spPr>
          <p:txBody>
            <a:bodyPr/>
            <a:lstStyle/>
            <a:p/>
          </p:txBody>
        </p:sp>
        <p:sp>
          <p:nvSpPr>
            <p:cNvPr id="79" name="pl79"/>
            <p:cNvSpPr/>
            <p:nvPr/>
          </p:nvSpPr>
          <p:spPr>
            <a:xfrm>
              <a:off x="1416393" y="2428795"/>
              <a:ext cx="6663257" cy="386656"/>
            </a:xfrm>
            <a:custGeom>
              <a:avLst/>
              <a:pathLst>
                <a:path w="6663257" h="386656">
                  <a:moveTo>
                    <a:pt x="0" y="386656"/>
                  </a:moveTo>
                  <a:lnTo>
                    <a:pt x="266530" y="343694"/>
                  </a:lnTo>
                  <a:lnTo>
                    <a:pt x="533060" y="322213"/>
                  </a:lnTo>
                  <a:lnTo>
                    <a:pt x="799590" y="236290"/>
                  </a:lnTo>
                  <a:lnTo>
                    <a:pt x="1066121" y="171847"/>
                  </a:lnTo>
                  <a:lnTo>
                    <a:pt x="1332651" y="128885"/>
                  </a:lnTo>
                  <a:lnTo>
                    <a:pt x="1599181" y="107404"/>
                  </a:lnTo>
                  <a:lnTo>
                    <a:pt x="1865712" y="42961"/>
                  </a:lnTo>
                  <a:lnTo>
                    <a:pt x="2132242" y="42961"/>
                  </a:lnTo>
                  <a:lnTo>
                    <a:pt x="2398772" y="21480"/>
                  </a:lnTo>
                  <a:lnTo>
                    <a:pt x="2665303" y="42961"/>
                  </a:lnTo>
                  <a:lnTo>
                    <a:pt x="2931833" y="0"/>
                  </a:lnTo>
                  <a:lnTo>
                    <a:pt x="3198363" y="21480"/>
                  </a:lnTo>
                  <a:lnTo>
                    <a:pt x="3464893" y="85923"/>
                  </a:lnTo>
                  <a:lnTo>
                    <a:pt x="3731424" y="21480"/>
                  </a:lnTo>
                  <a:lnTo>
                    <a:pt x="3997954" y="42961"/>
                  </a:lnTo>
                  <a:lnTo>
                    <a:pt x="4264484" y="42961"/>
                  </a:lnTo>
                  <a:lnTo>
                    <a:pt x="4531015" y="21480"/>
                  </a:lnTo>
                  <a:lnTo>
                    <a:pt x="4797545" y="21480"/>
                  </a:lnTo>
                  <a:lnTo>
                    <a:pt x="5064075" y="0"/>
                  </a:lnTo>
                  <a:lnTo>
                    <a:pt x="5330606" y="42961"/>
                  </a:lnTo>
                  <a:lnTo>
                    <a:pt x="5597136" y="64442"/>
                  </a:lnTo>
                  <a:lnTo>
                    <a:pt x="5863666" y="21480"/>
                  </a:lnTo>
                  <a:lnTo>
                    <a:pt x="6130197" y="64442"/>
                  </a:lnTo>
                  <a:lnTo>
                    <a:pt x="6396727" y="64442"/>
                  </a:lnTo>
                  <a:lnTo>
                    <a:pt x="6663257" y="0"/>
                  </a:lnTo>
                </a:path>
              </a:pathLst>
            </a:custGeom>
            <a:ln w="27101" cap="flat">
              <a:solidFill>
                <a:srgbClr val="0058AB">
                  <a:alpha val="100000"/>
                </a:srgbClr>
              </a:solidFill>
              <a:prstDash val="solid"/>
              <a:round/>
            </a:ln>
          </p:spPr>
          <p:txBody>
            <a:bodyPr/>
            <a:lstStyle/>
            <a:p/>
          </p:txBody>
        </p:sp>
        <p:sp>
          <p:nvSpPr>
            <p:cNvPr id="80" name="tx80"/>
            <p:cNvSpPr/>
            <p:nvPr/>
          </p:nvSpPr>
          <p:spPr>
            <a:xfrm>
              <a:off x="1346075" y="26344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65</a:t>
              </a:r>
            </a:p>
          </p:txBody>
        </p:sp>
        <p:sp>
          <p:nvSpPr>
            <p:cNvPr id="81" name="tx81"/>
            <p:cNvSpPr/>
            <p:nvPr/>
          </p:nvSpPr>
          <p:spPr>
            <a:xfrm>
              <a:off x="2678727"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2" name="tx82"/>
            <p:cNvSpPr/>
            <p:nvPr/>
          </p:nvSpPr>
          <p:spPr>
            <a:xfrm>
              <a:off x="4011378"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3" name="tx83"/>
            <p:cNvSpPr/>
            <p:nvPr/>
          </p:nvSpPr>
          <p:spPr>
            <a:xfrm>
              <a:off x="5344030"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4" name="tx84"/>
            <p:cNvSpPr/>
            <p:nvPr/>
          </p:nvSpPr>
          <p:spPr>
            <a:xfrm>
              <a:off x="6410151"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6676681"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6" name="tx86"/>
            <p:cNvSpPr/>
            <p:nvPr/>
          </p:nvSpPr>
          <p:spPr>
            <a:xfrm>
              <a:off x="694321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7209742"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8" name="tx88"/>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9" name="tx89"/>
            <p:cNvSpPr/>
            <p:nvPr/>
          </p:nvSpPr>
          <p:spPr>
            <a:xfrm>
              <a:off x="774280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90" name="tx90"/>
            <p:cNvSpPr/>
            <p:nvPr/>
          </p:nvSpPr>
          <p:spPr>
            <a:xfrm>
              <a:off x="800933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91" name="tx91"/>
            <p:cNvSpPr/>
            <p:nvPr/>
          </p:nvSpPr>
          <p:spPr>
            <a:xfrm>
              <a:off x="1310962" y="39545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2" name="tx92"/>
            <p:cNvSpPr/>
            <p:nvPr/>
          </p:nvSpPr>
          <p:spPr>
            <a:xfrm>
              <a:off x="1341092" y="36184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3" name="tx93"/>
            <p:cNvSpPr/>
            <p:nvPr/>
          </p:nvSpPr>
          <p:spPr>
            <a:xfrm>
              <a:off x="2643614" y="38858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13.3</a:t>
              </a:r>
            </a:p>
          </p:txBody>
        </p:sp>
        <p:sp>
          <p:nvSpPr>
            <p:cNvPr id="94" name="tx94"/>
            <p:cNvSpPr/>
            <p:nvPr/>
          </p:nvSpPr>
          <p:spPr>
            <a:xfrm>
              <a:off x="2673743" y="35137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5" name="tx95"/>
            <p:cNvSpPr/>
            <p:nvPr/>
          </p:nvSpPr>
          <p:spPr>
            <a:xfrm>
              <a:off x="3976265" y="38376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96" name="tx96"/>
            <p:cNvSpPr/>
            <p:nvPr/>
          </p:nvSpPr>
          <p:spPr>
            <a:xfrm>
              <a:off x="4006395" y="34252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7" name="tx97"/>
            <p:cNvSpPr/>
            <p:nvPr/>
          </p:nvSpPr>
          <p:spPr>
            <a:xfrm>
              <a:off x="5308917" y="38120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98" name="tx98"/>
            <p:cNvSpPr/>
            <p:nvPr/>
          </p:nvSpPr>
          <p:spPr>
            <a:xfrm>
              <a:off x="5339046" y="3367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9" name="tx99"/>
            <p:cNvSpPr/>
            <p:nvPr/>
          </p:nvSpPr>
          <p:spPr>
            <a:xfrm>
              <a:off x="6375038" y="37741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18.5</a:t>
              </a:r>
            </a:p>
          </p:txBody>
        </p:sp>
        <p:sp>
          <p:nvSpPr>
            <p:cNvPr id="100" name="tx100"/>
            <p:cNvSpPr/>
            <p:nvPr/>
          </p:nvSpPr>
          <p:spPr>
            <a:xfrm>
              <a:off x="6405168" y="32914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1" name="tx101"/>
            <p:cNvSpPr/>
            <p:nvPr/>
          </p:nvSpPr>
          <p:spPr>
            <a:xfrm>
              <a:off x="6641568" y="37717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18.6</a:t>
              </a:r>
            </a:p>
          </p:txBody>
        </p:sp>
        <p:sp>
          <p:nvSpPr>
            <p:cNvPr id="102" name="tx102"/>
            <p:cNvSpPr/>
            <p:nvPr/>
          </p:nvSpPr>
          <p:spPr>
            <a:xfrm>
              <a:off x="6671698" y="32791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03" name="tx103"/>
            <p:cNvSpPr/>
            <p:nvPr/>
          </p:nvSpPr>
          <p:spPr>
            <a:xfrm>
              <a:off x="6908099" y="37699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18.7</a:t>
              </a:r>
            </a:p>
          </p:txBody>
        </p:sp>
        <p:sp>
          <p:nvSpPr>
            <p:cNvPr id="104" name="tx104"/>
            <p:cNvSpPr/>
            <p:nvPr/>
          </p:nvSpPr>
          <p:spPr>
            <a:xfrm>
              <a:off x="6938228" y="32678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5" name="tx105"/>
            <p:cNvSpPr/>
            <p:nvPr/>
          </p:nvSpPr>
          <p:spPr>
            <a:xfrm>
              <a:off x="7174629" y="37556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19.3</a:t>
              </a:r>
            </a:p>
          </p:txBody>
        </p:sp>
        <p:sp>
          <p:nvSpPr>
            <p:cNvPr id="106" name="tx106"/>
            <p:cNvSpPr/>
            <p:nvPr/>
          </p:nvSpPr>
          <p:spPr>
            <a:xfrm>
              <a:off x="7204759" y="3244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7" name="tx107"/>
            <p:cNvSpPr/>
            <p:nvPr/>
          </p:nvSpPr>
          <p:spPr>
            <a:xfrm>
              <a:off x="7441159" y="37574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19.2</a:t>
              </a:r>
            </a:p>
          </p:txBody>
        </p:sp>
        <p:sp>
          <p:nvSpPr>
            <p:cNvPr id="108" name="tx108"/>
            <p:cNvSpPr/>
            <p:nvPr/>
          </p:nvSpPr>
          <p:spPr>
            <a:xfrm>
              <a:off x="7471289" y="32366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 name="tx109"/>
            <p:cNvSpPr/>
            <p:nvPr/>
          </p:nvSpPr>
          <p:spPr>
            <a:xfrm>
              <a:off x="7707690" y="37496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19.6</a:t>
              </a:r>
            </a:p>
          </p:txBody>
        </p:sp>
        <p:sp>
          <p:nvSpPr>
            <p:cNvPr id="110" name="tx110"/>
            <p:cNvSpPr/>
            <p:nvPr/>
          </p:nvSpPr>
          <p:spPr>
            <a:xfrm>
              <a:off x="7737819" y="32194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1" name="tx111"/>
            <p:cNvSpPr/>
            <p:nvPr/>
          </p:nvSpPr>
          <p:spPr>
            <a:xfrm>
              <a:off x="7974220" y="37281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20.6</a:t>
              </a:r>
            </a:p>
          </p:txBody>
        </p:sp>
        <p:sp>
          <p:nvSpPr>
            <p:cNvPr id="112" name="tx112"/>
            <p:cNvSpPr/>
            <p:nvPr/>
          </p:nvSpPr>
          <p:spPr>
            <a:xfrm>
              <a:off x="8004349" y="31911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13" name="tx113"/>
            <p:cNvSpPr/>
            <p:nvPr/>
          </p:nvSpPr>
          <p:spPr>
            <a:xfrm>
              <a:off x="1310962" y="33841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4" name="tx114"/>
            <p:cNvSpPr/>
            <p:nvPr/>
          </p:nvSpPr>
          <p:spPr>
            <a:xfrm>
              <a:off x="2643614" y="33122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17.2</a:t>
              </a:r>
            </a:p>
          </p:txBody>
        </p:sp>
        <p:sp>
          <p:nvSpPr>
            <p:cNvPr id="115" name="tx115"/>
            <p:cNvSpPr/>
            <p:nvPr/>
          </p:nvSpPr>
          <p:spPr>
            <a:xfrm>
              <a:off x="3976265" y="32316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6" name="tx116"/>
            <p:cNvSpPr/>
            <p:nvPr/>
          </p:nvSpPr>
          <p:spPr>
            <a:xfrm>
              <a:off x="5308917" y="31670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17" name="tx117"/>
            <p:cNvSpPr/>
            <p:nvPr/>
          </p:nvSpPr>
          <p:spPr>
            <a:xfrm>
              <a:off x="6375038" y="30910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118" name="tx118"/>
            <p:cNvSpPr/>
            <p:nvPr/>
          </p:nvSpPr>
          <p:spPr>
            <a:xfrm>
              <a:off x="6641568" y="30711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19" name="tx119"/>
            <p:cNvSpPr/>
            <p:nvPr/>
          </p:nvSpPr>
          <p:spPr>
            <a:xfrm>
              <a:off x="6908099" y="30521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23.2</a:t>
              </a:r>
            </a:p>
          </p:txBody>
        </p:sp>
        <p:sp>
          <p:nvSpPr>
            <p:cNvPr id="120" name="tx120"/>
            <p:cNvSpPr/>
            <p:nvPr/>
          </p:nvSpPr>
          <p:spPr>
            <a:xfrm>
              <a:off x="7174629" y="30348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23.6</a:t>
              </a:r>
            </a:p>
          </p:txBody>
        </p:sp>
        <p:sp>
          <p:nvSpPr>
            <p:cNvPr id="121" name="tx121"/>
            <p:cNvSpPr/>
            <p:nvPr/>
          </p:nvSpPr>
          <p:spPr>
            <a:xfrm>
              <a:off x="7441159" y="30148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24.1</a:t>
              </a:r>
            </a:p>
          </p:txBody>
        </p:sp>
        <p:sp>
          <p:nvSpPr>
            <p:cNvPr id="122" name="tx122"/>
            <p:cNvSpPr/>
            <p:nvPr/>
          </p:nvSpPr>
          <p:spPr>
            <a:xfrm>
              <a:off x="7707690" y="2996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24.5</a:t>
              </a:r>
            </a:p>
          </p:txBody>
        </p:sp>
        <p:sp>
          <p:nvSpPr>
            <p:cNvPr id="123" name="tx123"/>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24.9</a:t>
              </a:r>
            </a:p>
          </p:txBody>
        </p:sp>
        <p:sp>
          <p:nvSpPr>
            <p:cNvPr id="124" name="tx124"/>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16816" y="37296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6" name="tx126"/>
            <p:cNvSpPr/>
            <p:nvPr/>
          </p:nvSpPr>
          <p:spPr>
            <a:xfrm>
              <a:off x="616816" y="329760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616816" y="28655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8" name="tx128"/>
            <p:cNvSpPr/>
            <p:nvPr/>
          </p:nvSpPr>
          <p:spPr>
            <a:xfrm>
              <a:off x="616816" y="243351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9" name="tx129"/>
            <p:cNvSpPr/>
            <p:nvPr/>
          </p:nvSpPr>
          <p:spPr>
            <a:xfrm>
              <a:off x="616816" y="200147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8" name="pl148"/>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0" name="rc150"/>
            <p:cNvSpPr/>
            <p:nvPr/>
          </p:nvSpPr>
          <p:spPr>
            <a:xfrm>
              <a:off x="4061761" y="5080054"/>
              <a:ext cx="201456" cy="201456"/>
            </a:xfrm>
            <a:prstGeom prst="rect">
              <a:avLst/>
            </a:prstGeom>
            <a:solidFill>
              <a:srgbClr val="1CABE2">
                <a:alpha val="100000"/>
              </a:srgbClr>
            </a:solidFill>
          </p:spPr>
          <p:txBody>
            <a:bodyPr/>
            <a:lstStyle/>
            <a:p/>
          </p:txBody>
        </p:sp>
        <p:sp>
          <p:nvSpPr>
            <p:cNvPr id="151" name="rc151"/>
            <p:cNvSpPr/>
            <p:nvPr/>
          </p:nvSpPr>
          <p:spPr>
            <a:xfrm>
              <a:off x="6020412" y="5080054"/>
              <a:ext cx="201456" cy="201456"/>
            </a:xfrm>
            <a:prstGeom prst="rect">
              <a:avLst/>
            </a:prstGeom>
            <a:solidFill>
              <a:srgbClr val="80BD41">
                <a:alpha val="100000"/>
              </a:srgbClr>
            </a:solidFill>
          </p:spPr>
          <p:txBody>
            <a:bodyPr/>
            <a:lstStyle/>
            <a:p/>
          </p:txBody>
        </p:sp>
        <p:sp>
          <p:nvSpPr>
            <p:cNvPr id="152" name="tx152"/>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3" name="tx153"/>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297" y="1618677"/>
              <a:ext cx="1238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LICs, 2000-2025</a:t>
              </a:r>
            </a:p>
          </p:txBody>
        </p:sp>
        <p:sp>
          <p:nvSpPr>
            <p:cNvPr id="156" name="pl156"/>
            <p:cNvSpPr/>
            <p:nvPr/>
          </p:nvSpPr>
          <p:spPr>
            <a:xfrm>
              <a:off x="261876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6337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0798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410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58568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4881929" cy="124052"/>
            </a:xfrm>
            <a:prstGeom prst="rect">
              <a:avLst/>
            </a:prstGeom>
            <a:solidFill>
              <a:srgbClr val="80BD41">
                <a:alpha val="100000"/>
              </a:srgbClr>
            </a:solidFill>
          </p:spPr>
          <p:txBody>
            <a:bodyPr/>
            <a:lstStyle/>
            <a:p/>
          </p:txBody>
        </p:sp>
        <p:sp>
          <p:nvSpPr>
            <p:cNvPr id="166" name="rc166"/>
            <p:cNvSpPr/>
            <p:nvPr/>
          </p:nvSpPr>
          <p:spPr>
            <a:xfrm>
              <a:off x="6178384" y="5840421"/>
              <a:ext cx="1027132" cy="124052"/>
            </a:xfrm>
            <a:prstGeom prst="rect">
              <a:avLst/>
            </a:prstGeom>
            <a:solidFill>
              <a:srgbClr val="1CABE2">
                <a:alpha val="100000"/>
              </a:srgbClr>
            </a:solidFill>
          </p:spPr>
          <p:txBody>
            <a:bodyPr/>
            <a:lstStyle/>
            <a:p/>
          </p:txBody>
        </p:sp>
        <p:sp>
          <p:nvSpPr>
            <p:cNvPr id="167" name="rc167"/>
            <p:cNvSpPr/>
            <p:nvPr/>
          </p:nvSpPr>
          <p:spPr>
            <a:xfrm>
              <a:off x="1296454" y="5685356"/>
              <a:ext cx="5182027" cy="124052"/>
            </a:xfrm>
            <a:prstGeom prst="rect">
              <a:avLst/>
            </a:prstGeom>
            <a:solidFill>
              <a:srgbClr val="80BD41">
                <a:alpha val="100000"/>
              </a:srgbClr>
            </a:solidFill>
          </p:spPr>
          <p:txBody>
            <a:bodyPr/>
            <a:lstStyle/>
            <a:p/>
          </p:txBody>
        </p:sp>
        <p:sp>
          <p:nvSpPr>
            <p:cNvPr id="168" name="rc168"/>
            <p:cNvSpPr/>
            <p:nvPr/>
          </p:nvSpPr>
          <p:spPr>
            <a:xfrm>
              <a:off x="6478482" y="5685356"/>
              <a:ext cx="1307869" cy="124052"/>
            </a:xfrm>
            <a:prstGeom prst="rect">
              <a:avLst/>
            </a:prstGeom>
            <a:solidFill>
              <a:srgbClr val="1CABE2">
                <a:alpha val="100000"/>
              </a:srgbClr>
            </a:solidFill>
          </p:spPr>
          <p:txBody>
            <a:bodyPr/>
            <a:lstStyle/>
            <a:p/>
          </p:txBody>
        </p:sp>
        <p:sp>
          <p:nvSpPr>
            <p:cNvPr id="169" name="rc169"/>
            <p:cNvSpPr/>
            <p:nvPr/>
          </p:nvSpPr>
          <p:spPr>
            <a:xfrm>
              <a:off x="1296454" y="5530290"/>
              <a:ext cx="5444552" cy="124052"/>
            </a:xfrm>
            <a:prstGeom prst="rect">
              <a:avLst/>
            </a:prstGeom>
            <a:solidFill>
              <a:srgbClr val="80BD41">
                <a:alpha val="100000"/>
              </a:srgbClr>
            </a:solidFill>
          </p:spPr>
          <p:txBody>
            <a:bodyPr/>
            <a:lstStyle/>
            <a:p/>
          </p:txBody>
        </p:sp>
        <p:sp>
          <p:nvSpPr>
            <p:cNvPr id="170" name="rc170"/>
            <p:cNvSpPr/>
            <p:nvPr/>
          </p:nvSpPr>
          <p:spPr>
            <a:xfrm>
              <a:off x="6741006" y="5530290"/>
              <a:ext cx="1129862" cy="124052"/>
            </a:xfrm>
            <a:prstGeom prst="rect">
              <a:avLst/>
            </a:prstGeom>
            <a:solidFill>
              <a:srgbClr val="1CABE2">
                <a:alpha val="100000"/>
              </a:srgbClr>
            </a:solidFill>
          </p:spPr>
          <p:txBody>
            <a:bodyPr/>
            <a:lstStyle/>
            <a:p/>
          </p:txBody>
        </p:sp>
        <p:sp>
          <p:nvSpPr>
            <p:cNvPr id="171" name="tx171"/>
            <p:cNvSpPr/>
            <p:nvPr/>
          </p:nvSpPr>
          <p:spPr>
            <a:xfrm>
              <a:off x="361438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18.5</a:t>
              </a:r>
            </a:p>
          </p:txBody>
        </p:sp>
        <p:sp>
          <p:nvSpPr>
            <p:cNvPr id="172" name="tx172"/>
            <p:cNvSpPr/>
            <p:nvPr/>
          </p:nvSpPr>
          <p:spPr>
            <a:xfrm>
              <a:off x="660407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3" name="tx173"/>
            <p:cNvSpPr/>
            <p:nvPr/>
          </p:nvSpPr>
          <p:spPr>
            <a:xfrm>
              <a:off x="3764435"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19.6</a:t>
              </a:r>
            </a:p>
          </p:txBody>
        </p:sp>
        <p:sp>
          <p:nvSpPr>
            <p:cNvPr id="174" name="tx174"/>
            <p:cNvSpPr/>
            <p:nvPr/>
          </p:nvSpPr>
          <p:spPr>
            <a:xfrm>
              <a:off x="7044543"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4.9</a:t>
              </a:r>
            </a:p>
          </p:txBody>
        </p:sp>
        <p:sp>
          <p:nvSpPr>
            <p:cNvPr id="175" name="tx175"/>
            <p:cNvSpPr/>
            <p:nvPr/>
          </p:nvSpPr>
          <p:spPr>
            <a:xfrm>
              <a:off x="389569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20.6</a:t>
              </a:r>
            </a:p>
          </p:txBody>
        </p:sp>
        <p:sp>
          <p:nvSpPr>
            <p:cNvPr id="176" name="tx176"/>
            <p:cNvSpPr/>
            <p:nvPr/>
          </p:nvSpPr>
          <p:spPr>
            <a:xfrm>
              <a:off x="721806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4.3</a:t>
              </a:r>
            </a:p>
          </p:txBody>
        </p:sp>
        <p:sp>
          <p:nvSpPr>
            <p:cNvPr id="177" name="tx177"/>
            <p:cNvSpPr/>
            <p:nvPr/>
          </p:nvSpPr>
          <p:spPr>
            <a:xfrm>
              <a:off x="737793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22.3</a:t>
              </a:r>
            </a:p>
          </p:txBody>
        </p:sp>
        <p:sp>
          <p:nvSpPr>
            <p:cNvPr id="178" name="tx178"/>
            <p:cNvSpPr/>
            <p:nvPr/>
          </p:nvSpPr>
          <p:spPr>
            <a:xfrm>
              <a:off x="7987814"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24.5</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24.9</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378571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643032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(83%) was the same as in 2019 (83%).
The number of children vaccinated with DTP1 increased 12% from 18.5 million in 2019 to 20.6 million in 2025.
The number of surviving infants increased approximately 11% from 22.3 million in 2019 to 24.9 million in 2025.
In 2025, 2.1 million more children were vaccinated than in 2019.
In 2025, there were 2.5 million more surviving infants (target population) than in 2019.
For vaccine coverage to increase, the number of children vaccinated must increase at a faster rate than the population increases.</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83%: 20.6 million children received at least one dose of DTP-containing vaccine, but 4.3 million remain unreached.</a:t>
            </a:r>
          </a:p>
        </p:txBody>
      </p:sp>
      <p:grpSp xmlns:pic="http://schemas.openxmlformats.org/drawingml/2006/picture">
        <p:nvGrpSpPr>
          <p:cNvPr id="191" name=""/>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989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9841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4978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697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8968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0962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29575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495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69469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89416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09363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49256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6920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8915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090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2904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4899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68938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4888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50883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528778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4872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2482351" y="1298411"/>
              <a:ext cx="4687686" cy="398937"/>
            </a:xfrm>
            <a:custGeom>
              <a:avLst/>
              <a:pathLst>
                <a:path w="4687686" h="39893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33"/>
                  </a:lnTo>
                  <a:lnTo>
                    <a:pt x="1183759" y="157"/>
                  </a:lnTo>
                  <a:lnTo>
                    <a:pt x="1195596" y="184"/>
                  </a:lnTo>
                  <a:lnTo>
                    <a:pt x="1207434" y="217"/>
                  </a:lnTo>
                  <a:lnTo>
                    <a:pt x="1219272" y="255"/>
                  </a:lnTo>
                  <a:lnTo>
                    <a:pt x="1231109" y="300"/>
                  </a:lnTo>
                  <a:lnTo>
                    <a:pt x="1242947" y="352"/>
                  </a:lnTo>
                  <a:lnTo>
                    <a:pt x="1254784" y="414"/>
                  </a:lnTo>
                  <a:lnTo>
                    <a:pt x="1266622" y="487"/>
                  </a:lnTo>
                  <a:lnTo>
                    <a:pt x="1278459" y="572"/>
                  </a:lnTo>
                  <a:lnTo>
                    <a:pt x="1290297" y="672"/>
                  </a:lnTo>
                  <a:lnTo>
                    <a:pt x="1302135" y="790"/>
                  </a:lnTo>
                  <a:lnTo>
                    <a:pt x="1313972" y="928"/>
                  </a:lnTo>
                  <a:lnTo>
                    <a:pt x="1325810" y="1090"/>
                  </a:lnTo>
                  <a:lnTo>
                    <a:pt x="1337647" y="1281"/>
                  </a:lnTo>
                  <a:lnTo>
                    <a:pt x="1349485" y="1505"/>
                  </a:lnTo>
                  <a:lnTo>
                    <a:pt x="1361323" y="1768"/>
                  </a:lnTo>
                  <a:lnTo>
                    <a:pt x="1373160" y="2077"/>
                  </a:lnTo>
                  <a:lnTo>
                    <a:pt x="1384998" y="2439"/>
                  </a:lnTo>
                  <a:lnTo>
                    <a:pt x="1396835" y="2864"/>
                  </a:lnTo>
                  <a:lnTo>
                    <a:pt x="1408673" y="3362"/>
                  </a:lnTo>
                  <a:lnTo>
                    <a:pt x="1420511" y="3946"/>
                  </a:lnTo>
                  <a:lnTo>
                    <a:pt x="1432348" y="4630"/>
                  </a:lnTo>
                  <a:lnTo>
                    <a:pt x="1444186" y="5431"/>
                  </a:lnTo>
                  <a:lnTo>
                    <a:pt x="1456023" y="6369"/>
                  </a:lnTo>
                  <a:lnTo>
                    <a:pt x="1467861" y="7465"/>
                  </a:lnTo>
                  <a:lnTo>
                    <a:pt x="1479699" y="8746"/>
                  </a:lnTo>
                  <a:lnTo>
                    <a:pt x="1491536" y="10241"/>
                  </a:lnTo>
                  <a:lnTo>
                    <a:pt x="1503374" y="11983"/>
                  </a:lnTo>
                  <a:lnTo>
                    <a:pt x="1515211" y="14012"/>
                  </a:lnTo>
                  <a:lnTo>
                    <a:pt x="1527049" y="16369"/>
                  </a:lnTo>
                  <a:lnTo>
                    <a:pt x="1538887" y="19102"/>
                  </a:lnTo>
                  <a:lnTo>
                    <a:pt x="1550724" y="22266"/>
                  </a:lnTo>
                  <a:lnTo>
                    <a:pt x="1562562" y="25918"/>
                  </a:lnTo>
                  <a:lnTo>
                    <a:pt x="1574399" y="30121"/>
                  </a:lnTo>
                  <a:lnTo>
                    <a:pt x="1586237" y="34942"/>
                  </a:lnTo>
                  <a:lnTo>
                    <a:pt x="1598074" y="40450"/>
                  </a:lnTo>
                  <a:lnTo>
                    <a:pt x="1609912" y="46714"/>
                  </a:lnTo>
                  <a:lnTo>
                    <a:pt x="1621750" y="53803"/>
                  </a:lnTo>
                  <a:lnTo>
                    <a:pt x="1633587" y="61780"/>
                  </a:lnTo>
                  <a:lnTo>
                    <a:pt x="1645425" y="70696"/>
                  </a:lnTo>
                  <a:lnTo>
                    <a:pt x="1657262" y="80592"/>
                  </a:lnTo>
                  <a:lnTo>
                    <a:pt x="1669100" y="91486"/>
                  </a:lnTo>
                  <a:lnTo>
                    <a:pt x="1680938" y="103375"/>
                  </a:lnTo>
                  <a:lnTo>
                    <a:pt x="1692775" y="116226"/>
                  </a:lnTo>
                  <a:lnTo>
                    <a:pt x="1704613" y="129971"/>
                  </a:lnTo>
                  <a:lnTo>
                    <a:pt x="1716450" y="144511"/>
                  </a:lnTo>
                  <a:lnTo>
                    <a:pt x="1728288" y="159711"/>
                  </a:lnTo>
                  <a:lnTo>
                    <a:pt x="1740126" y="175408"/>
                  </a:lnTo>
                  <a:lnTo>
                    <a:pt x="1751963" y="191413"/>
                  </a:lnTo>
                  <a:lnTo>
                    <a:pt x="1763801" y="207523"/>
                  </a:lnTo>
                  <a:lnTo>
                    <a:pt x="1775638" y="223529"/>
                  </a:lnTo>
                  <a:lnTo>
                    <a:pt x="1787476" y="239226"/>
                  </a:lnTo>
                  <a:lnTo>
                    <a:pt x="1799314" y="254426"/>
                  </a:lnTo>
                  <a:lnTo>
                    <a:pt x="1811151" y="268966"/>
                  </a:lnTo>
                  <a:lnTo>
                    <a:pt x="1822989" y="282711"/>
                  </a:lnTo>
                  <a:lnTo>
                    <a:pt x="1834826" y="295561"/>
                  </a:lnTo>
                  <a:lnTo>
                    <a:pt x="1846664" y="307450"/>
                  </a:lnTo>
                  <a:lnTo>
                    <a:pt x="1858502" y="318345"/>
                  </a:lnTo>
                  <a:lnTo>
                    <a:pt x="1870339" y="328241"/>
                  </a:lnTo>
                  <a:lnTo>
                    <a:pt x="1882177" y="337157"/>
                  </a:lnTo>
                  <a:lnTo>
                    <a:pt x="1894014" y="345133"/>
                  </a:lnTo>
                  <a:lnTo>
                    <a:pt x="1905852" y="352222"/>
                  </a:lnTo>
                  <a:lnTo>
                    <a:pt x="1917689" y="358487"/>
                  </a:lnTo>
                  <a:lnTo>
                    <a:pt x="1929527" y="363994"/>
                  </a:lnTo>
                  <a:lnTo>
                    <a:pt x="1941365" y="368815"/>
                  </a:lnTo>
                  <a:lnTo>
                    <a:pt x="1953202" y="373018"/>
                  </a:lnTo>
                  <a:lnTo>
                    <a:pt x="1965040" y="376670"/>
                  </a:lnTo>
                  <a:lnTo>
                    <a:pt x="1976877" y="379834"/>
                  </a:lnTo>
                  <a:lnTo>
                    <a:pt x="1988715" y="382568"/>
                  </a:lnTo>
                  <a:lnTo>
                    <a:pt x="2000553" y="384925"/>
                  </a:lnTo>
                  <a:lnTo>
                    <a:pt x="2012390" y="386953"/>
                  </a:lnTo>
                  <a:lnTo>
                    <a:pt x="2024228" y="388696"/>
                  </a:lnTo>
                  <a:lnTo>
                    <a:pt x="2036065" y="390191"/>
                  </a:lnTo>
                  <a:lnTo>
                    <a:pt x="2047903" y="391471"/>
                  </a:lnTo>
                  <a:lnTo>
                    <a:pt x="2059741" y="392568"/>
                  </a:lnTo>
                  <a:lnTo>
                    <a:pt x="2071578" y="393505"/>
                  </a:lnTo>
                  <a:lnTo>
                    <a:pt x="2083416" y="394306"/>
                  </a:lnTo>
                  <a:lnTo>
                    <a:pt x="2095253" y="394991"/>
                  </a:lnTo>
                  <a:lnTo>
                    <a:pt x="2107091" y="395575"/>
                  </a:lnTo>
                  <a:lnTo>
                    <a:pt x="2118929" y="396073"/>
                  </a:lnTo>
                  <a:lnTo>
                    <a:pt x="2130766" y="396498"/>
                  </a:lnTo>
                  <a:lnTo>
                    <a:pt x="2142604" y="396860"/>
                  </a:lnTo>
                  <a:lnTo>
                    <a:pt x="2154441" y="397168"/>
                  </a:lnTo>
                  <a:lnTo>
                    <a:pt x="2166279" y="397431"/>
                  </a:lnTo>
                  <a:lnTo>
                    <a:pt x="2178117" y="397655"/>
                  </a:lnTo>
                  <a:lnTo>
                    <a:pt x="2189954" y="397846"/>
                  </a:lnTo>
                  <a:lnTo>
                    <a:pt x="2201792" y="398009"/>
                  </a:lnTo>
                  <a:lnTo>
                    <a:pt x="2213629" y="398147"/>
                  </a:lnTo>
                  <a:lnTo>
                    <a:pt x="2225467" y="398265"/>
                  </a:lnTo>
                  <a:lnTo>
                    <a:pt x="2237304" y="398365"/>
                  </a:lnTo>
                  <a:lnTo>
                    <a:pt x="2249142" y="398450"/>
                  </a:lnTo>
                  <a:lnTo>
                    <a:pt x="2260980" y="398523"/>
                  </a:lnTo>
                  <a:lnTo>
                    <a:pt x="2272817" y="398584"/>
                  </a:lnTo>
                  <a:lnTo>
                    <a:pt x="2284655" y="398637"/>
                  </a:lnTo>
                  <a:lnTo>
                    <a:pt x="2296492" y="398682"/>
                  </a:lnTo>
                  <a:lnTo>
                    <a:pt x="2308330" y="398720"/>
                  </a:lnTo>
                  <a:lnTo>
                    <a:pt x="2320168" y="398752"/>
                  </a:lnTo>
                  <a:lnTo>
                    <a:pt x="2332005" y="398780"/>
                  </a:lnTo>
                  <a:lnTo>
                    <a:pt x="2343843" y="398803"/>
                  </a:lnTo>
                  <a:lnTo>
                    <a:pt x="2343843" y="398937"/>
                  </a:lnTo>
                  <a:lnTo>
                    <a:pt x="2355680" y="398937"/>
                  </a:lnTo>
                  <a:lnTo>
                    <a:pt x="2367518" y="398937"/>
                  </a:lnTo>
                  <a:lnTo>
                    <a:pt x="2379356" y="398937"/>
                  </a:lnTo>
                  <a:lnTo>
                    <a:pt x="2391193" y="398937"/>
                  </a:lnTo>
                  <a:lnTo>
                    <a:pt x="2403031" y="398937"/>
                  </a:lnTo>
                  <a:lnTo>
                    <a:pt x="2414868" y="398937"/>
                  </a:lnTo>
                  <a:lnTo>
                    <a:pt x="2426706" y="398937"/>
                  </a:lnTo>
                  <a:lnTo>
                    <a:pt x="2438544" y="398937"/>
                  </a:lnTo>
                  <a:lnTo>
                    <a:pt x="2450381" y="398937"/>
                  </a:lnTo>
                  <a:lnTo>
                    <a:pt x="2462219" y="398937"/>
                  </a:lnTo>
                  <a:lnTo>
                    <a:pt x="2474056" y="398937"/>
                  </a:lnTo>
                  <a:lnTo>
                    <a:pt x="2485894" y="398937"/>
                  </a:lnTo>
                  <a:lnTo>
                    <a:pt x="2497732" y="398937"/>
                  </a:lnTo>
                  <a:lnTo>
                    <a:pt x="2509569" y="398937"/>
                  </a:lnTo>
                  <a:lnTo>
                    <a:pt x="2521407" y="398937"/>
                  </a:lnTo>
                  <a:lnTo>
                    <a:pt x="2533244" y="398937"/>
                  </a:lnTo>
                  <a:lnTo>
                    <a:pt x="2545082" y="398937"/>
                  </a:lnTo>
                  <a:lnTo>
                    <a:pt x="2556919" y="398937"/>
                  </a:lnTo>
                  <a:lnTo>
                    <a:pt x="2568757" y="398937"/>
                  </a:lnTo>
                  <a:lnTo>
                    <a:pt x="2580595" y="398937"/>
                  </a:lnTo>
                  <a:lnTo>
                    <a:pt x="2592432" y="398937"/>
                  </a:lnTo>
                  <a:lnTo>
                    <a:pt x="2604270" y="398937"/>
                  </a:lnTo>
                  <a:lnTo>
                    <a:pt x="2616107" y="398937"/>
                  </a:lnTo>
                  <a:lnTo>
                    <a:pt x="2627945" y="398937"/>
                  </a:lnTo>
                  <a:lnTo>
                    <a:pt x="2639783" y="398937"/>
                  </a:lnTo>
                  <a:lnTo>
                    <a:pt x="2651620" y="398937"/>
                  </a:lnTo>
                  <a:lnTo>
                    <a:pt x="2663458" y="398937"/>
                  </a:lnTo>
                  <a:lnTo>
                    <a:pt x="2675295" y="398937"/>
                  </a:lnTo>
                  <a:lnTo>
                    <a:pt x="2687133" y="398937"/>
                  </a:lnTo>
                  <a:lnTo>
                    <a:pt x="2698971" y="398937"/>
                  </a:lnTo>
                  <a:lnTo>
                    <a:pt x="2710808" y="398937"/>
                  </a:lnTo>
                  <a:lnTo>
                    <a:pt x="2722646" y="398937"/>
                  </a:lnTo>
                  <a:lnTo>
                    <a:pt x="2734483" y="398937"/>
                  </a:lnTo>
                  <a:lnTo>
                    <a:pt x="2746321" y="398937"/>
                  </a:lnTo>
                  <a:lnTo>
                    <a:pt x="2758159" y="398937"/>
                  </a:lnTo>
                  <a:lnTo>
                    <a:pt x="2769996" y="398937"/>
                  </a:lnTo>
                  <a:lnTo>
                    <a:pt x="2781834" y="398937"/>
                  </a:lnTo>
                  <a:lnTo>
                    <a:pt x="2793671" y="398937"/>
                  </a:lnTo>
                  <a:lnTo>
                    <a:pt x="2805509" y="398937"/>
                  </a:lnTo>
                  <a:lnTo>
                    <a:pt x="2817347" y="398937"/>
                  </a:lnTo>
                  <a:lnTo>
                    <a:pt x="2829184" y="398937"/>
                  </a:lnTo>
                  <a:lnTo>
                    <a:pt x="2841022" y="398937"/>
                  </a:lnTo>
                  <a:lnTo>
                    <a:pt x="2852859" y="398937"/>
                  </a:lnTo>
                  <a:lnTo>
                    <a:pt x="2864697" y="398937"/>
                  </a:lnTo>
                  <a:lnTo>
                    <a:pt x="2876534" y="398937"/>
                  </a:lnTo>
                  <a:lnTo>
                    <a:pt x="2888372" y="398937"/>
                  </a:lnTo>
                  <a:lnTo>
                    <a:pt x="2900210" y="398937"/>
                  </a:lnTo>
                  <a:lnTo>
                    <a:pt x="2912047" y="398937"/>
                  </a:lnTo>
                  <a:lnTo>
                    <a:pt x="2923885" y="398937"/>
                  </a:lnTo>
                  <a:lnTo>
                    <a:pt x="2935722" y="398937"/>
                  </a:lnTo>
                  <a:lnTo>
                    <a:pt x="2947560" y="398937"/>
                  </a:lnTo>
                  <a:lnTo>
                    <a:pt x="2959398" y="398937"/>
                  </a:lnTo>
                  <a:lnTo>
                    <a:pt x="2971235" y="398937"/>
                  </a:lnTo>
                  <a:lnTo>
                    <a:pt x="2983073" y="398937"/>
                  </a:lnTo>
                  <a:lnTo>
                    <a:pt x="2994910" y="398937"/>
                  </a:lnTo>
                  <a:lnTo>
                    <a:pt x="3006748" y="398937"/>
                  </a:lnTo>
                  <a:lnTo>
                    <a:pt x="3018586" y="398937"/>
                  </a:lnTo>
                  <a:lnTo>
                    <a:pt x="3030423" y="398937"/>
                  </a:lnTo>
                  <a:lnTo>
                    <a:pt x="3042261" y="398937"/>
                  </a:lnTo>
                  <a:lnTo>
                    <a:pt x="3054098" y="398937"/>
                  </a:lnTo>
                  <a:lnTo>
                    <a:pt x="3065936" y="398937"/>
                  </a:lnTo>
                  <a:lnTo>
                    <a:pt x="3077774" y="398937"/>
                  </a:lnTo>
                  <a:lnTo>
                    <a:pt x="3089611" y="398937"/>
                  </a:lnTo>
                  <a:lnTo>
                    <a:pt x="3101449" y="398937"/>
                  </a:lnTo>
                  <a:lnTo>
                    <a:pt x="3113286" y="398937"/>
                  </a:lnTo>
                  <a:lnTo>
                    <a:pt x="3125124" y="398937"/>
                  </a:lnTo>
                  <a:lnTo>
                    <a:pt x="3136962" y="398937"/>
                  </a:lnTo>
                  <a:lnTo>
                    <a:pt x="3148799" y="398937"/>
                  </a:lnTo>
                  <a:lnTo>
                    <a:pt x="3160637" y="398937"/>
                  </a:lnTo>
                  <a:lnTo>
                    <a:pt x="3172474" y="398937"/>
                  </a:lnTo>
                  <a:lnTo>
                    <a:pt x="3184312" y="398937"/>
                  </a:lnTo>
                  <a:lnTo>
                    <a:pt x="3196149" y="398937"/>
                  </a:lnTo>
                  <a:lnTo>
                    <a:pt x="3207987" y="398937"/>
                  </a:lnTo>
                  <a:lnTo>
                    <a:pt x="3219825" y="398937"/>
                  </a:lnTo>
                  <a:lnTo>
                    <a:pt x="3231662" y="398937"/>
                  </a:lnTo>
                  <a:lnTo>
                    <a:pt x="3243500" y="398937"/>
                  </a:lnTo>
                  <a:lnTo>
                    <a:pt x="3255337" y="398937"/>
                  </a:lnTo>
                  <a:lnTo>
                    <a:pt x="3267175" y="398937"/>
                  </a:lnTo>
                  <a:lnTo>
                    <a:pt x="3279013" y="398937"/>
                  </a:lnTo>
                  <a:lnTo>
                    <a:pt x="3290850" y="398937"/>
                  </a:lnTo>
                  <a:lnTo>
                    <a:pt x="3302688" y="398937"/>
                  </a:lnTo>
                  <a:lnTo>
                    <a:pt x="3314525" y="398937"/>
                  </a:lnTo>
                  <a:lnTo>
                    <a:pt x="3326363" y="398937"/>
                  </a:lnTo>
                  <a:lnTo>
                    <a:pt x="3338201" y="398937"/>
                  </a:lnTo>
                  <a:lnTo>
                    <a:pt x="3350038" y="398937"/>
                  </a:lnTo>
                  <a:lnTo>
                    <a:pt x="3361876" y="398937"/>
                  </a:lnTo>
                  <a:lnTo>
                    <a:pt x="3373713" y="398937"/>
                  </a:lnTo>
                  <a:lnTo>
                    <a:pt x="3385551" y="398937"/>
                  </a:lnTo>
                  <a:lnTo>
                    <a:pt x="3397389" y="398937"/>
                  </a:lnTo>
                  <a:lnTo>
                    <a:pt x="3409226" y="398937"/>
                  </a:lnTo>
                  <a:lnTo>
                    <a:pt x="3421064" y="398937"/>
                  </a:lnTo>
                  <a:lnTo>
                    <a:pt x="3432901" y="398937"/>
                  </a:lnTo>
                  <a:lnTo>
                    <a:pt x="3444739" y="398937"/>
                  </a:lnTo>
                  <a:lnTo>
                    <a:pt x="3456576" y="398937"/>
                  </a:lnTo>
                  <a:lnTo>
                    <a:pt x="3468414" y="398937"/>
                  </a:lnTo>
                  <a:lnTo>
                    <a:pt x="3480252" y="398937"/>
                  </a:lnTo>
                  <a:lnTo>
                    <a:pt x="3492089" y="398937"/>
                  </a:lnTo>
                  <a:lnTo>
                    <a:pt x="3503927" y="398937"/>
                  </a:lnTo>
                  <a:lnTo>
                    <a:pt x="3515764" y="398937"/>
                  </a:lnTo>
                  <a:lnTo>
                    <a:pt x="3515764" y="398870"/>
                  </a:lnTo>
                  <a:lnTo>
                    <a:pt x="3527602" y="398858"/>
                  </a:lnTo>
                  <a:lnTo>
                    <a:pt x="3539440" y="398845"/>
                  </a:lnTo>
                  <a:lnTo>
                    <a:pt x="3551277" y="398828"/>
                  </a:lnTo>
                  <a:lnTo>
                    <a:pt x="3563115" y="398809"/>
                  </a:lnTo>
                  <a:lnTo>
                    <a:pt x="3574952" y="398787"/>
                  </a:lnTo>
                  <a:lnTo>
                    <a:pt x="3586790" y="398761"/>
                  </a:lnTo>
                  <a:lnTo>
                    <a:pt x="3598628" y="398730"/>
                  </a:lnTo>
                  <a:lnTo>
                    <a:pt x="3610465" y="398694"/>
                  </a:lnTo>
                  <a:lnTo>
                    <a:pt x="3622303" y="398651"/>
                  </a:lnTo>
                  <a:lnTo>
                    <a:pt x="3634140" y="398601"/>
                  </a:lnTo>
                  <a:lnTo>
                    <a:pt x="3645978" y="398542"/>
                  </a:lnTo>
                  <a:lnTo>
                    <a:pt x="3657816" y="398473"/>
                  </a:lnTo>
                  <a:lnTo>
                    <a:pt x="3669653" y="398392"/>
                  </a:lnTo>
                  <a:lnTo>
                    <a:pt x="3681491" y="398296"/>
                  </a:lnTo>
                  <a:lnTo>
                    <a:pt x="3693328" y="398184"/>
                  </a:lnTo>
                  <a:lnTo>
                    <a:pt x="3705166" y="398053"/>
                  </a:lnTo>
                  <a:lnTo>
                    <a:pt x="3717004" y="397898"/>
                  </a:lnTo>
                  <a:lnTo>
                    <a:pt x="3728841" y="397717"/>
                  </a:lnTo>
                  <a:lnTo>
                    <a:pt x="3740679" y="397505"/>
                  </a:lnTo>
                  <a:lnTo>
                    <a:pt x="3752516" y="397256"/>
                  </a:lnTo>
                  <a:lnTo>
                    <a:pt x="3764354" y="396964"/>
                  </a:lnTo>
                  <a:lnTo>
                    <a:pt x="3776191" y="396622"/>
                  </a:lnTo>
                  <a:lnTo>
                    <a:pt x="3788029" y="396221"/>
                  </a:lnTo>
                  <a:lnTo>
                    <a:pt x="3799867" y="395752"/>
                  </a:lnTo>
                  <a:lnTo>
                    <a:pt x="3811704" y="395204"/>
                  </a:lnTo>
                  <a:lnTo>
                    <a:pt x="3823542" y="394564"/>
                  </a:lnTo>
                  <a:lnTo>
                    <a:pt x="3835379" y="393816"/>
                  </a:lnTo>
                  <a:lnTo>
                    <a:pt x="3847217" y="392945"/>
                  </a:lnTo>
                  <a:lnTo>
                    <a:pt x="3859055" y="391931"/>
                  </a:lnTo>
                  <a:lnTo>
                    <a:pt x="3870892" y="390753"/>
                  </a:lnTo>
                  <a:lnTo>
                    <a:pt x="3882730" y="389386"/>
                  </a:lnTo>
                  <a:lnTo>
                    <a:pt x="3894567" y="387804"/>
                  </a:lnTo>
                  <a:lnTo>
                    <a:pt x="3906405" y="385978"/>
                  </a:lnTo>
                  <a:lnTo>
                    <a:pt x="3918243" y="383876"/>
                  </a:lnTo>
                  <a:lnTo>
                    <a:pt x="3930080" y="381466"/>
                  </a:lnTo>
                  <a:lnTo>
                    <a:pt x="3941918" y="378712"/>
                  </a:lnTo>
                  <a:lnTo>
                    <a:pt x="3953755" y="375580"/>
                  </a:lnTo>
                  <a:lnTo>
                    <a:pt x="3965593" y="372035"/>
                  </a:lnTo>
                  <a:lnTo>
                    <a:pt x="3977431" y="368047"/>
                  </a:lnTo>
                  <a:lnTo>
                    <a:pt x="3989268" y="363589"/>
                  </a:lnTo>
                  <a:lnTo>
                    <a:pt x="4001106" y="358641"/>
                  </a:lnTo>
                  <a:lnTo>
                    <a:pt x="4012943" y="353194"/>
                  </a:lnTo>
                  <a:lnTo>
                    <a:pt x="4024781" y="347249"/>
                  </a:lnTo>
                  <a:lnTo>
                    <a:pt x="4036619" y="340824"/>
                  </a:lnTo>
                  <a:lnTo>
                    <a:pt x="4048456" y="333951"/>
                  </a:lnTo>
                  <a:lnTo>
                    <a:pt x="4060294" y="326682"/>
                  </a:lnTo>
                  <a:lnTo>
                    <a:pt x="4072131" y="319081"/>
                  </a:lnTo>
                  <a:lnTo>
                    <a:pt x="4083969" y="311233"/>
                  </a:lnTo>
                  <a:lnTo>
                    <a:pt x="4095806" y="303230"/>
                  </a:lnTo>
                  <a:lnTo>
                    <a:pt x="4107644" y="295175"/>
                  </a:lnTo>
                  <a:lnTo>
                    <a:pt x="4119482" y="287173"/>
                  </a:lnTo>
                  <a:lnTo>
                    <a:pt x="4131319" y="279324"/>
                  </a:lnTo>
                  <a:lnTo>
                    <a:pt x="4143157" y="271724"/>
                  </a:lnTo>
                  <a:lnTo>
                    <a:pt x="4154994" y="264454"/>
                  </a:lnTo>
                  <a:lnTo>
                    <a:pt x="4166832" y="257581"/>
                  </a:lnTo>
                  <a:lnTo>
                    <a:pt x="4178670" y="251156"/>
                  </a:lnTo>
                  <a:lnTo>
                    <a:pt x="4190507" y="245212"/>
                  </a:lnTo>
                  <a:lnTo>
                    <a:pt x="4202345" y="239764"/>
                  </a:lnTo>
                  <a:lnTo>
                    <a:pt x="4214182" y="234816"/>
                  </a:lnTo>
                  <a:lnTo>
                    <a:pt x="4226020" y="230358"/>
                  </a:lnTo>
                  <a:lnTo>
                    <a:pt x="4237858" y="226370"/>
                  </a:lnTo>
                  <a:lnTo>
                    <a:pt x="4249695" y="222826"/>
                  </a:lnTo>
                  <a:lnTo>
                    <a:pt x="4261533" y="219693"/>
                  </a:lnTo>
                  <a:lnTo>
                    <a:pt x="4273370" y="216940"/>
                  </a:lnTo>
                  <a:lnTo>
                    <a:pt x="4285208" y="214529"/>
                  </a:lnTo>
                  <a:lnTo>
                    <a:pt x="4297046" y="212428"/>
                  </a:lnTo>
                  <a:lnTo>
                    <a:pt x="4308883" y="210602"/>
                  </a:lnTo>
                  <a:lnTo>
                    <a:pt x="4320721" y="209020"/>
                  </a:lnTo>
                  <a:lnTo>
                    <a:pt x="4332558" y="207653"/>
                  </a:lnTo>
                  <a:lnTo>
                    <a:pt x="4344396" y="206474"/>
                  </a:lnTo>
                  <a:lnTo>
                    <a:pt x="4356234" y="205460"/>
                  </a:lnTo>
                  <a:lnTo>
                    <a:pt x="4368071" y="204589"/>
                  </a:lnTo>
                  <a:lnTo>
                    <a:pt x="4379909" y="203842"/>
                  </a:lnTo>
                  <a:lnTo>
                    <a:pt x="4391746" y="203201"/>
                  </a:lnTo>
                  <a:lnTo>
                    <a:pt x="4403584" y="202653"/>
                  </a:lnTo>
                  <a:lnTo>
                    <a:pt x="4415421" y="202184"/>
                  </a:lnTo>
                  <a:lnTo>
                    <a:pt x="4427259" y="201784"/>
                  </a:lnTo>
                  <a:lnTo>
                    <a:pt x="4439097" y="201441"/>
                  </a:lnTo>
                  <a:lnTo>
                    <a:pt x="4450934" y="201149"/>
                  </a:lnTo>
                  <a:lnTo>
                    <a:pt x="4462772" y="200900"/>
                  </a:lnTo>
                  <a:lnTo>
                    <a:pt x="4474609" y="200688"/>
                  </a:lnTo>
                  <a:lnTo>
                    <a:pt x="4486447" y="200507"/>
                  </a:lnTo>
                  <a:lnTo>
                    <a:pt x="4498285" y="200353"/>
                  </a:lnTo>
                  <a:lnTo>
                    <a:pt x="4510122" y="200221"/>
                  </a:lnTo>
                  <a:lnTo>
                    <a:pt x="4521960" y="200109"/>
                  </a:lnTo>
                  <a:lnTo>
                    <a:pt x="4533797" y="200014"/>
                  </a:lnTo>
                  <a:lnTo>
                    <a:pt x="4545635" y="199933"/>
                  </a:lnTo>
                  <a:lnTo>
                    <a:pt x="4557473" y="199863"/>
                  </a:lnTo>
                  <a:lnTo>
                    <a:pt x="4569310" y="199805"/>
                  </a:lnTo>
                  <a:lnTo>
                    <a:pt x="4581148" y="199754"/>
                  </a:lnTo>
                  <a:lnTo>
                    <a:pt x="4592985" y="199712"/>
                  </a:lnTo>
                  <a:lnTo>
                    <a:pt x="4604823" y="199675"/>
                  </a:lnTo>
                  <a:lnTo>
                    <a:pt x="4616661" y="199645"/>
                  </a:lnTo>
                  <a:lnTo>
                    <a:pt x="4628498" y="199618"/>
                  </a:lnTo>
                  <a:lnTo>
                    <a:pt x="4640336" y="199596"/>
                  </a:lnTo>
                  <a:lnTo>
                    <a:pt x="4652173" y="199577"/>
                  </a:lnTo>
                  <a:lnTo>
                    <a:pt x="4664011" y="199561"/>
                  </a:lnTo>
                  <a:lnTo>
                    <a:pt x="4675849" y="199547"/>
                  </a:lnTo>
                  <a:lnTo>
                    <a:pt x="4687686" y="199535"/>
                  </a:lnTo>
                </a:path>
              </a:pathLst>
            </a:custGeom>
            <a:ln w="40651" cap="flat">
              <a:solidFill>
                <a:srgbClr val="F8766D">
                  <a:alpha val="100000"/>
                </a:srgbClr>
              </a:solidFill>
              <a:prstDash val="solid"/>
              <a:round/>
            </a:ln>
          </p:spPr>
          <p:txBody>
            <a:bodyPr/>
            <a:lstStyle/>
            <a:p/>
          </p:txBody>
        </p:sp>
        <p:sp>
          <p:nvSpPr>
            <p:cNvPr id="30" name="pl30"/>
            <p:cNvSpPr/>
            <p:nvPr/>
          </p:nvSpPr>
          <p:spPr>
            <a:xfrm>
              <a:off x="2482351" y="3891572"/>
              <a:ext cx="4687686" cy="398803"/>
            </a:xfrm>
            <a:custGeom>
              <a:avLst/>
              <a:pathLst>
                <a:path w="4687686" h="398803">
                  <a:moveTo>
                    <a:pt x="0" y="0"/>
                  </a:moveTo>
                  <a:lnTo>
                    <a:pt x="11837" y="11"/>
                  </a:lnTo>
                  <a:lnTo>
                    <a:pt x="23675" y="25"/>
                  </a:lnTo>
                  <a:lnTo>
                    <a:pt x="35512" y="41"/>
                  </a:lnTo>
                  <a:lnTo>
                    <a:pt x="47350" y="60"/>
                  </a:lnTo>
                  <a:lnTo>
                    <a:pt x="59187" y="83"/>
                  </a:lnTo>
                  <a:lnTo>
                    <a:pt x="71025" y="109"/>
                  </a:lnTo>
                  <a:lnTo>
                    <a:pt x="82863" y="140"/>
                  </a:lnTo>
                  <a:lnTo>
                    <a:pt x="94700" y="176"/>
                  </a:lnTo>
                  <a:lnTo>
                    <a:pt x="106538" y="219"/>
                  </a:lnTo>
                  <a:lnTo>
                    <a:pt x="118375" y="269"/>
                  </a:lnTo>
                  <a:lnTo>
                    <a:pt x="130213" y="328"/>
                  </a:lnTo>
                  <a:lnTo>
                    <a:pt x="142051" y="397"/>
                  </a:lnTo>
                  <a:lnTo>
                    <a:pt x="153888" y="478"/>
                  </a:lnTo>
                  <a:lnTo>
                    <a:pt x="165726" y="573"/>
                  </a:lnTo>
                  <a:lnTo>
                    <a:pt x="177563" y="685"/>
                  </a:lnTo>
                  <a:lnTo>
                    <a:pt x="189401" y="817"/>
                  </a:lnTo>
                  <a:lnTo>
                    <a:pt x="201239" y="971"/>
                  </a:lnTo>
                  <a:lnTo>
                    <a:pt x="213076" y="1152"/>
                  </a:lnTo>
                  <a:lnTo>
                    <a:pt x="224914" y="1365"/>
                  </a:lnTo>
                  <a:lnTo>
                    <a:pt x="236751" y="1614"/>
                  </a:lnTo>
                  <a:lnTo>
                    <a:pt x="248589" y="1906"/>
                  </a:lnTo>
                  <a:lnTo>
                    <a:pt x="260427" y="2248"/>
                  </a:lnTo>
                  <a:lnTo>
                    <a:pt x="272264" y="2648"/>
                  </a:lnTo>
                  <a:lnTo>
                    <a:pt x="284102" y="3117"/>
                  </a:lnTo>
                  <a:lnTo>
                    <a:pt x="295939" y="3665"/>
                  </a:lnTo>
                  <a:lnTo>
                    <a:pt x="307777" y="4306"/>
                  </a:lnTo>
                  <a:lnTo>
                    <a:pt x="319614" y="5053"/>
                  </a:lnTo>
                  <a:lnTo>
                    <a:pt x="331452" y="5925"/>
                  </a:lnTo>
                  <a:lnTo>
                    <a:pt x="343290" y="6939"/>
                  </a:lnTo>
                  <a:lnTo>
                    <a:pt x="355127" y="8117"/>
                  </a:lnTo>
                  <a:lnTo>
                    <a:pt x="366965" y="9484"/>
                  </a:lnTo>
                  <a:lnTo>
                    <a:pt x="378802" y="11066"/>
                  </a:lnTo>
                  <a:lnTo>
                    <a:pt x="390640" y="12892"/>
                  </a:lnTo>
                  <a:lnTo>
                    <a:pt x="402478" y="14993"/>
                  </a:lnTo>
                  <a:lnTo>
                    <a:pt x="414315" y="17404"/>
                  </a:lnTo>
                  <a:lnTo>
                    <a:pt x="426153" y="20158"/>
                  </a:lnTo>
                  <a:lnTo>
                    <a:pt x="437990" y="23290"/>
                  </a:lnTo>
                  <a:lnTo>
                    <a:pt x="449828" y="26835"/>
                  </a:lnTo>
                  <a:lnTo>
                    <a:pt x="461666" y="30823"/>
                  </a:lnTo>
                  <a:lnTo>
                    <a:pt x="473503" y="35281"/>
                  </a:lnTo>
                  <a:lnTo>
                    <a:pt x="485341" y="40229"/>
                  </a:lnTo>
                  <a:lnTo>
                    <a:pt x="497178" y="45676"/>
                  </a:lnTo>
                  <a:lnTo>
                    <a:pt x="509016" y="51621"/>
                  </a:lnTo>
                  <a:lnTo>
                    <a:pt x="520854" y="58046"/>
                  </a:lnTo>
                  <a:lnTo>
                    <a:pt x="532691" y="64918"/>
                  </a:lnTo>
                  <a:lnTo>
                    <a:pt x="544529" y="72188"/>
                  </a:lnTo>
                  <a:lnTo>
                    <a:pt x="556366" y="79788"/>
                  </a:lnTo>
                  <a:lnTo>
                    <a:pt x="568204" y="87637"/>
                  </a:lnTo>
                  <a:lnTo>
                    <a:pt x="580042" y="95640"/>
                  </a:lnTo>
                  <a:lnTo>
                    <a:pt x="591879" y="103694"/>
                  </a:lnTo>
                  <a:lnTo>
                    <a:pt x="603717" y="111697"/>
                  </a:lnTo>
                  <a:lnTo>
                    <a:pt x="615554" y="119546"/>
                  </a:lnTo>
                  <a:lnTo>
                    <a:pt x="627392" y="127146"/>
                  </a:lnTo>
                  <a:lnTo>
                    <a:pt x="639229" y="134416"/>
                  </a:lnTo>
                  <a:lnTo>
                    <a:pt x="651067" y="141288"/>
                  </a:lnTo>
                  <a:lnTo>
                    <a:pt x="662905" y="147713"/>
                  </a:lnTo>
                  <a:lnTo>
                    <a:pt x="674742" y="153658"/>
                  </a:lnTo>
                  <a:lnTo>
                    <a:pt x="686580" y="159105"/>
                  </a:lnTo>
                  <a:lnTo>
                    <a:pt x="698417" y="164053"/>
                  </a:lnTo>
                  <a:lnTo>
                    <a:pt x="710255" y="168511"/>
                  </a:lnTo>
                  <a:lnTo>
                    <a:pt x="722093" y="172499"/>
                  </a:lnTo>
                  <a:lnTo>
                    <a:pt x="733930" y="176044"/>
                  </a:lnTo>
                  <a:lnTo>
                    <a:pt x="745768" y="179176"/>
                  </a:lnTo>
                  <a:lnTo>
                    <a:pt x="757605" y="181930"/>
                  </a:lnTo>
                  <a:lnTo>
                    <a:pt x="769443" y="184341"/>
                  </a:lnTo>
                  <a:lnTo>
                    <a:pt x="781281" y="186442"/>
                  </a:lnTo>
                  <a:lnTo>
                    <a:pt x="793118" y="188268"/>
                  </a:lnTo>
                  <a:lnTo>
                    <a:pt x="804956" y="189850"/>
                  </a:lnTo>
                  <a:lnTo>
                    <a:pt x="816793" y="191217"/>
                  </a:lnTo>
                  <a:lnTo>
                    <a:pt x="828631" y="192395"/>
                  </a:lnTo>
                  <a:lnTo>
                    <a:pt x="840469" y="193409"/>
                  </a:lnTo>
                  <a:lnTo>
                    <a:pt x="852306" y="194281"/>
                  </a:lnTo>
                  <a:lnTo>
                    <a:pt x="864144" y="195028"/>
                  </a:lnTo>
                  <a:lnTo>
                    <a:pt x="875981" y="195669"/>
                  </a:lnTo>
                  <a:lnTo>
                    <a:pt x="887819" y="196217"/>
                  </a:lnTo>
                  <a:lnTo>
                    <a:pt x="899657" y="196685"/>
                  </a:lnTo>
                  <a:lnTo>
                    <a:pt x="911494" y="197086"/>
                  </a:lnTo>
                  <a:lnTo>
                    <a:pt x="923332" y="197428"/>
                  </a:lnTo>
                  <a:lnTo>
                    <a:pt x="935169" y="197720"/>
                  </a:lnTo>
                  <a:lnTo>
                    <a:pt x="947007" y="197969"/>
                  </a:lnTo>
                  <a:lnTo>
                    <a:pt x="958844" y="198182"/>
                  </a:lnTo>
                  <a:lnTo>
                    <a:pt x="970682" y="198363"/>
                  </a:lnTo>
                  <a:lnTo>
                    <a:pt x="982520" y="198517"/>
                  </a:lnTo>
                  <a:lnTo>
                    <a:pt x="994357" y="198649"/>
                  </a:lnTo>
                  <a:lnTo>
                    <a:pt x="1006195" y="198761"/>
                  </a:lnTo>
                  <a:lnTo>
                    <a:pt x="1018032" y="198856"/>
                  </a:lnTo>
                  <a:lnTo>
                    <a:pt x="1029870" y="198937"/>
                  </a:lnTo>
                  <a:lnTo>
                    <a:pt x="1041708" y="199006"/>
                  </a:lnTo>
                  <a:lnTo>
                    <a:pt x="1053545" y="199065"/>
                  </a:lnTo>
                  <a:lnTo>
                    <a:pt x="1065383" y="199115"/>
                  </a:lnTo>
                  <a:lnTo>
                    <a:pt x="1077220" y="199158"/>
                  </a:lnTo>
                  <a:lnTo>
                    <a:pt x="1089058" y="199194"/>
                  </a:lnTo>
                  <a:lnTo>
                    <a:pt x="1100896" y="199225"/>
                  </a:lnTo>
                  <a:lnTo>
                    <a:pt x="1112733" y="199251"/>
                  </a:lnTo>
                  <a:lnTo>
                    <a:pt x="1124571" y="199274"/>
                  </a:lnTo>
                  <a:lnTo>
                    <a:pt x="1136408" y="199293"/>
                  </a:lnTo>
                  <a:lnTo>
                    <a:pt x="1148246" y="199309"/>
                  </a:lnTo>
                  <a:lnTo>
                    <a:pt x="1160084" y="199323"/>
                  </a:lnTo>
                  <a:lnTo>
                    <a:pt x="1171921" y="199334"/>
                  </a:lnTo>
                  <a:lnTo>
                    <a:pt x="1171921" y="199401"/>
                  </a:lnTo>
                  <a:lnTo>
                    <a:pt x="1183759" y="199401"/>
                  </a:lnTo>
                  <a:lnTo>
                    <a:pt x="1195596" y="199401"/>
                  </a:lnTo>
                  <a:lnTo>
                    <a:pt x="1207434" y="199401"/>
                  </a:lnTo>
                  <a:lnTo>
                    <a:pt x="1219272" y="199401"/>
                  </a:lnTo>
                  <a:lnTo>
                    <a:pt x="1231109" y="199401"/>
                  </a:lnTo>
                  <a:lnTo>
                    <a:pt x="1242947" y="199401"/>
                  </a:lnTo>
                  <a:lnTo>
                    <a:pt x="1254784" y="199401"/>
                  </a:lnTo>
                  <a:lnTo>
                    <a:pt x="1266622" y="199401"/>
                  </a:lnTo>
                  <a:lnTo>
                    <a:pt x="1278459" y="199401"/>
                  </a:lnTo>
                  <a:lnTo>
                    <a:pt x="1290297" y="199401"/>
                  </a:lnTo>
                  <a:lnTo>
                    <a:pt x="1302135" y="199401"/>
                  </a:lnTo>
                  <a:lnTo>
                    <a:pt x="1313972" y="199401"/>
                  </a:lnTo>
                  <a:lnTo>
                    <a:pt x="1325810" y="199401"/>
                  </a:lnTo>
                  <a:lnTo>
                    <a:pt x="1337647" y="199401"/>
                  </a:lnTo>
                  <a:lnTo>
                    <a:pt x="1349485" y="199401"/>
                  </a:lnTo>
                  <a:lnTo>
                    <a:pt x="1361323" y="199401"/>
                  </a:lnTo>
                  <a:lnTo>
                    <a:pt x="1373160" y="199401"/>
                  </a:lnTo>
                  <a:lnTo>
                    <a:pt x="1384998" y="199401"/>
                  </a:lnTo>
                  <a:lnTo>
                    <a:pt x="1396835" y="199401"/>
                  </a:lnTo>
                  <a:lnTo>
                    <a:pt x="1408673" y="199401"/>
                  </a:lnTo>
                  <a:lnTo>
                    <a:pt x="1420511" y="199401"/>
                  </a:lnTo>
                  <a:lnTo>
                    <a:pt x="1432348" y="199401"/>
                  </a:lnTo>
                  <a:lnTo>
                    <a:pt x="1444186" y="199401"/>
                  </a:lnTo>
                  <a:lnTo>
                    <a:pt x="1456023" y="199401"/>
                  </a:lnTo>
                  <a:lnTo>
                    <a:pt x="1467861" y="199401"/>
                  </a:lnTo>
                  <a:lnTo>
                    <a:pt x="1479699" y="199401"/>
                  </a:lnTo>
                  <a:lnTo>
                    <a:pt x="1491536" y="199401"/>
                  </a:lnTo>
                  <a:lnTo>
                    <a:pt x="1503374" y="199401"/>
                  </a:lnTo>
                  <a:lnTo>
                    <a:pt x="1515211" y="199401"/>
                  </a:lnTo>
                  <a:lnTo>
                    <a:pt x="1527049" y="199401"/>
                  </a:lnTo>
                  <a:lnTo>
                    <a:pt x="1538887" y="199401"/>
                  </a:lnTo>
                  <a:lnTo>
                    <a:pt x="1550724" y="199401"/>
                  </a:lnTo>
                  <a:lnTo>
                    <a:pt x="1562562" y="199401"/>
                  </a:lnTo>
                  <a:lnTo>
                    <a:pt x="1574399" y="199401"/>
                  </a:lnTo>
                  <a:lnTo>
                    <a:pt x="1586237" y="199401"/>
                  </a:lnTo>
                  <a:lnTo>
                    <a:pt x="1598074" y="199401"/>
                  </a:lnTo>
                  <a:lnTo>
                    <a:pt x="1609912" y="199401"/>
                  </a:lnTo>
                  <a:lnTo>
                    <a:pt x="1621750" y="199401"/>
                  </a:lnTo>
                  <a:lnTo>
                    <a:pt x="1633587" y="199401"/>
                  </a:lnTo>
                  <a:lnTo>
                    <a:pt x="1645425" y="199401"/>
                  </a:lnTo>
                  <a:lnTo>
                    <a:pt x="1657262" y="199401"/>
                  </a:lnTo>
                  <a:lnTo>
                    <a:pt x="1669100" y="199401"/>
                  </a:lnTo>
                  <a:lnTo>
                    <a:pt x="1680938" y="199401"/>
                  </a:lnTo>
                  <a:lnTo>
                    <a:pt x="1692775" y="199401"/>
                  </a:lnTo>
                  <a:lnTo>
                    <a:pt x="1704613" y="199401"/>
                  </a:lnTo>
                  <a:lnTo>
                    <a:pt x="1716450" y="199401"/>
                  </a:lnTo>
                  <a:lnTo>
                    <a:pt x="1728288" y="199401"/>
                  </a:lnTo>
                  <a:lnTo>
                    <a:pt x="1740126" y="199401"/>
                  </a:lnTo>
                  <a:lnTo>
                    <a:pt x="1751963" y="199401"/>
                  </a:lnTo>
                  <a:lnTo>
                    <a:pt x="1763801" y="199401"/>
                  </a:lnTo>
                  <a:lnTo>
                    <a:pt x="1775638" y="199401"/>
                  </a:lnTo>
                  <a:lnTo>
                    <a:pt x="1787476" y="199401"/>
                  </a:lnTo>
                  <a:lnTo>
                    <a:pt x="1799314" y="199401"/>
                  </a:lnTo>
                  <a:lnTo>
                    <a:pt x="1811151" y="199401"/>
                  </a:lnTo>
                  <a:lnTo>
                    <a:pt x="1822989" y="199401"/>
                  </a:lnTo>
                  <a:lnTo>
                    <a:pt x="1834826" y="199401"/>
                  </a:lnTo>
                  <a:lnTo>
                    <a:pt x="1846664" y="199401"/>
                  </a:lnTo>
                  <a:lnTo>
                    <a:pt x="1858502" y="199401"/>
                  </a:lnTo>
                  <a:lnTo>
                    <a:pt x="1870339" y="199401"/>
                  </a:lnTo>
                  <a:lnTo>
                    <a:pt x="1882177" y="199401"/>
                  </a:lnTo>
                  <a:lnTo>
                    <a:pt x="1894014" y="199401"/>
                  </a:lnTo>
                  <a:lnTo>
                    <a:pt x="1905852" y="199401"/>
                  </a:lnTo>
                  <a:lnTo>
                    <a:pt x="1917689" y="199401"/>
                  </a:lnTo>
                  <a:lnTo>
                    <a:pt x="1929527" y="199401"/>
                  </a:lnTo>
                  <a:lnTo>
                    <a:pt x="1941365" y="199401"/>
                  </a:lnTo>
                  <a:lnTo>
                    <a:pt x="1953202" y="199401"/>
                  </a:lnTo>
                  <a:lnTo>
                    <a:pt x="1965040" y="199401"/>
                  </a:lnTo>
                  <a:lnTo>
                    <a:pt x="1976877" y="199401"/>
                  </a:lnTo>
                  <a:lnTo>
                    <a:pt x="1988715" y="199401"/>
                  </a:lnTo>
                  <a:lnTo>
                    <a:pt x="2000553" y="199401"/>
                  </a:lnTo>
                  <a:lnTo>
                    <a:pt x="2012390" y="199401"/>
                  </a:lnTo>
                  <a:lnTo>
                    <a:pt x="2024228" y="199401"/>
                  </a:lnTo>
                  <a:lnTo>
                    <a:pt x="2036065" y="199401"/>
                  </a:lnTo>
                  <a:lnTo>
                    <a:pt x="2047903" y="199401"/>
                  </a:lnTo>
                  <a:lnTo>
                    <a:pt x="2059741" y="199401"/>
                  </a:lnTo>
                  <a:lnTo>
                    <a:pt x="2071578" y="199401"/>
                  </a:lnTo>
                  <a:lnTo>
                    <a:pt x="2083416" y="199401"/>
                  </a:lnTo>
                  <a:lnTo>
                    <a:pt x="2095253" y="199401"/>
                  </a:lnTo>
                  <a:lnTo>
                    <a:pt x="2107091" y="199401"/>
                  </a:lnTo>
                  <a:lnTo>
                    <a:pt x="2118929" y="199401"/>
                  </a:lnTo>
                  <a:lnTo>
                    <a:pt x="2130766" y="199401"/>
                  </a:lnTo>
                  <a:lnTo>
                    <a:pt x="2142604" y="199401"/>
                  </a:lnTo>
                  <a:lnTo>
                    <a:pt x="2154441" y="199401"/>
                  </a:lnTo>
                  <a:lnTo>
                    <a:pt x="2166279" y="199401"/>
                  </a:lnTo>
                  <a:lnTo>
                    <a:pt x="2178117" y="199401"/>
                  </a:lnTo>
                  <a:lnTo>
                    <a:pt x="2189954" y="199401"/>
                  </a:lnTo>
                  <a:lnTo>
                    <a:pt x="2201792" y="199401"/>
                  </a:lnTo>
                  <a:lnTo>
                    <a:pt x="2213629" y="199401"/>
                  </a:lnTo>
                  <a:lnTo>
                    <a:pt x="2225467" y="199401"/>
                  </a:lnTo>
                  <a:lnTo>
                    <a:pt x="2237304" y="199401"/>
                  </a:lnTo>
                  <a:lnTo>
                    <a:pt x="2249142" y="199401"/>
                  </a:lnTo>
                  <a:lnTo>
                    <a:pt x="2260980" y="199401"/>
                  </a:lnTo>
                  <a:lnTo>
                    <a:pt x="2272817" y="199401"/>
                  </a:lnTo>
                  <a:lnTo>
                    <a:pt x="2284655" y="199401"/>
                  </a:lnTo>
                  <a:lnTo>
                    <a:pt x="2296492" y="199401"/>
                  </a:lnTo>
                  <a:lnTo>
                    <a:pt x="2308330" y="199401"/>
                  </a:lnTo>
                  <a:lnTo>
                    <a:pt x="2320168" y="199401"/>
                  </a:lnTo>
                  <a:lnTo>
                    <a:pt x="2332005" y="199401"/>
                  </a:lnTo>
                  <a:lnTo>
                    <a:pt x="2343843" y="199401"/>
                  </a:lnTo>
                  <a:lnTo>
                    <a:pt x="2343843" y="199468"/>
                  </a:lnTo>
                  <a:lnTo>
                    <a:pt x="2355680" y="199480"/>
                  </a:lnTo>
                  <a:lnTo>
                    <a:pt x="2367518" y="199494"/>
                  </a:lnTo>
                  <a:lnTo>
                    <a:pt x="2379356" y="199510"/>
                  </a:lnTo>
                  <a:lnTo>
                    <a:pt x="2391193" y="199529"/>
                  </a:lnTo>
                  <a:lnTo>
                    <a:pt x="2403031" y="199551"/>
                  </a:lnTo>
                  <a:lnTo>
                    <a:pt x="2414868" y="199578"/>
                  </a:lnTo>
                  <a:lnTo>
                    <a:pt x="2426706" y="199609"/>
                  </a:lnTo>
                  <a:lnTo>
                    <a:pt x="2438544" y="199645"/>
                  </a:lnTo>
                  <a:lnTo>
                    <a:pt x="2450381" y="199688"/>
                  </a:lnTo>
                  <a:lnTo>
                    <a:pt x="2462219" y="199738"/>
                  </a:lnTo>
                  <a:lnTo>
                    <a:pt x="2474056" y="199797"/>
                  </a:lnTo>
                  <a:lnTo>
                    <a:pt x="2485894" y="199866"/>
                  </a:lnTo>
                  <a:lnTo>
                    <a:pt x="2497732" y="199947"/>
                  </a:lnTo>
                  <a:lnTo>
                    <a:pt x="2509569" y="200042"/>
                  </a:lnTo>
                  <a:lnTo>
                    <a:pt x="2521407" y="200154"/>
                  </a:lnTo>
                  <a:lnTo>
                    <a:pt x="2533244" y="200286"/>
                  </a:lnTo>
                  <a:lnTo>
                    <a:pt x="2545082" y="200440"/>
                  </a:lnTo>
                  <a:lnTo>
                    <a:pt x="2556919" y="200621"/>
                  </a:lnTo>
                  <a:lnTo>
                    <a:pt x="2568757" y="200834"/>
                  </a:lnTo>
                  <a:lnTo>
                    <a:pt x="2580595" y="201083"/>
                  </a:lnTo>
                  <a:lnTo>
                    <a:pt x="2592432" y="201375"/>
                  </a:lnTo>
                  <a:lnTo>
                    <a:pt x="2604270" y="201717"/>
                  </a:lnTo>
                  <a:lnTo>
                    <a:pt x="2616107" y="202117"/>
                  </a:lnTo>
                  <a:lnTo>
                    <a:pt x="2627945" y="202586"/>
                  </a:lnTo>
                  <a:lnTo>
                    <a:pt x="2639783" y="203134"/>
                  </a:lnTo>
                  <a:lnTo>
                    <a:pt x="2651620" y="203775"/>
                  </a:lnTo>
                  <a:lnTo>
                    <a:pt x="2663458" y="204522"/>
                  </a:lnTo>
                  <a:lnTo>
                    <a:pt x="2675295" y="205393"/>
                  </a:lnTo>
                  <a:lnTo>
                    <a:pt x="2687133" y="206407"/>
                  </a:lnTo>
                  <a:lnTo>
                    <a:pt x="2698971" y="207586"/>
                  </a:lnTo>
                  <a:lnTo>
                    <a:pt x="2710808" y="208953"/>
                  </a:lnTo>
                  <a:lnTo>
                    <a:pt x="2722646" y="210535"/>
                  </a:lnTo>
                  <a:lnTo>
                    <a:pt x="2734483" y="212361"/>
                  </a:lnTo>
                  <a:lnTo>
                    <a:pt x="2746321" y="214462"/>
                  </a:lnTo>
                  <a:lnTo>
                    <a:pt x="2758159" y="216873"/>
                  </a:lnTo>
                  <a:lnTo>
                    <a:pt x="2769996" y="219627"/>
                  </a:lnTo>
                  <a:lnTo>
                    <a:pt x="2781834" y="222759"/>
                  </a:lnTo>
                  <a:lnTo>
                    <a:pt x="2793671" y="226303"/>
                  </a:lnTo>
                  <a:lnTo>
                    <a:pt x="2805509" y="230291"/>
                  </a:lnTo>
                  <a:lnTo>
                    <a:pt x="2817347" y="234750"/>
                  </a:lnTo>
                  <a:lnTo>
                    <a:pt x="2829184" y="239697"/>
                  </a:lnTo>
                  <a:lnTo>
                    <a:pt x="2841022" y="245145"/>
                  </a:lnTo>
                  <a:lnTo>
                    <a:pt x="2852859" y="251089"/>
                  </a:lnTo>
                  <a:lnTo>
                    <a:pt x="2864697" y="257514"/>
                  </a:lnTo>
                  <a:lnTo>
                    <a:pt x="2876534" y="264387"/>
                  </a:lnTo>
                  <a:lnTo>
                    <a:pt x="2888372" y="271657"/>
                  </a:lnTo>
                  <a:lnTo>
                    <a:pt x="2900210" y="279257"/>
                  </a:lnTo>
                  <a:lnTo>
                    <a:pt x="2912047" y="287106"/>
                  </a:lnTo>
                  <a:lnTo>
                    <a:pt x="2923885" y="295108"/>
                  </a:lnTo>
                  <a:lnTo>
                    <a:pt x="2935722" y="303163"/>
                  </a:lnTo>
                  <a:lnTo>
                    <a:pt x="2947560" y="311166"/>
                  </a:lnTo>
                  <a:lnTo>
                    <a:pt x="2959398" y="319014"/>
                  </a:lnTo>
                  <a:lnTo>
                    <a:pt x="2971235" y="326615"/>
                  </a:lnTo>
                  <a:lnTo>
                    <a:pt x="2983073" y="333885"/>
                  </a:lnTo>
                  <a:lnTo>
                    <a:pt x="2994910" y="340757"/>
                  </a:lnTo>
                  <a:lnTo>
                    <a:pt x="3006748" y="347182"/>
                  </a:lnTo>
                  <a:lnTo>
                    <a:pt x="3018586" y="353127"/>
                  </a:lnTo>
                  <a:lnTo>
                    <a:pt x="3030423" y="358574"/>
                  </a:lnTo>
                  <a:lnTo>
                    <a:pt x="3042261" y="363522"/>
                  </a:lnTo>
                  <a:lnTo>
                    <a:pt x="3054098" y="367980"/>
                  </a:lnTo>
                  <a:lnTo>
                    <a:pt x="3065936" y="371968"/>
                  </a:lnTo>
                  <a:lnTo>
                    <a:pt x="3077774" y="375513"/>
                  </a:lnTo>
                  <a:lnTo>
                    <a:pt x="3089611" y="378645"/>
                  </a:lnTo>
                  <a:lnTo>
                    <a:pt x="3101449" y="381399"/>
                  </a:lnTo>
                  <a:lnTo>
                    <a:pt x="3113286" y="383809"/>
                  </a:lnTo>
                  <a:lnTo>
                    <a:pt x="3125124" y="385911"/>
                  </a:lnTo>
                  <a:lnTo>
                    <a:pt x="3136962" y="387737"/>
                  </a:lnTo>
                  <a:lnTo>
                    <a:pt x="3148799" y="389319"/>
                  </a:lnTo>
                  <a:lnTo>
                    <a:pt x="3160637" y="390686"/>
                  </a:lnTo>
                  <a:lnTo>
                    <a:pt x="3172474" y="391864"/>
                  </a:lnTo>
                  <a:lnTo>
                    <a:pt x="3184312" y="392878"/>
                  </a:lnTo>
                  <a:lnTo>
                    <a:pt x="3196149" y="393749"/>
                  </a:lnTo>
                  <a:lnTo>
                    <a:pt x="3207987" y="394497"/>
                  </a:lnTo>
                  <a:lnTo>
                    <a:pt x="3219825" y="395137"/>
                  </a:lnTo>
                  <a:lnTo>
                    <a:pt x="3231662" y="395685"/>
                  </a:lnTo>
                  <a:lnTo>
                    <a:pt x="3243500" y="396154"/>
                  </a:lnTo>
                  <a:lnTo>
                    <a:pt x="3255337" y="396555"/>
                  </a:lnTo>
                  <a:lnTo>
                    <a:pt x="3267175" y="396897"/>
                  </a:lnTo>
                  <a:lnTo>
                    <a:pt x="3279013" y="397189"/>
                  </a:lnTo>
                  <a:lnTo>
                    <a:pt x="3290850" y="397438"/>
                  </a:lnTo>
                  <a:lnTo>
                    <a:pt x="3302688" y="397650"/>
                  </a:lnTo>
                  <a:lnTo>
                    <a:pt x="3314525" y="397832"/>
                  </a:lnTo>
                  <a:lnTo>
                    <a:pt x="3326363" y="397986"/>
                  </a:lnTo>
                  <a:lnTo>
                    <a:pt x="3338201" y="398117"/>
                  </a:lnTo>
                  <a:lnTo>
                    <a:pt x="3350038" y="398229"/>
                  </a:lnTo>
                  <a:lnTo>
                    <a:pt x="3361876" y="398325"/>
                  </a:lnTo>
                  <a:lnTo>
                    <a:pt x="3373713" y="398406"/>
                  </a:lnTo>
                  <a:lnTo>
                    <a:pt x="3385551" y="398475"/>
                  </a:lnTo>
                  <a:lnTo>
                    <a:pt x="3397389" y="398534"/>
                  </a:lnTo>
                  <a:lnTo>
                    <a:pt x="3409226" y="398584"/>
                  </a:lnTo>
                  <a:lnTo>
                    <a:pt x="3421064" y="398627"/>
                  </a:lnTo>
                  <a:lnTo>
                    <a:pt x="3432901" y="398663"/>
                  </a:lnTo>
                  <a:lnTo>
                    <a:pt x="3444739" y="398694"/>
                  </a:lnTo>
                  <a:lnTo>
                    <a:pt x="3456576" y="398720"/>
                  </a:lnTo>
                  <a:lnTo>
                    <a:pt x="3468414" y="398743"/>
                  </a:lnTo>
                  <a:lnTo>
                    <a:pt x="3480252" y="398762"/>
                  </a:lnTo>
                  <a:lnTo>
                    <a:pt x="3492089" y="398778"/>
                  </a:lnTo>
                  <a:lnTo>
                    <a:pt x="3503927" y="398792"/>
                  </a:lnTo>
                  <a:lnTo>
                    <a:pt x="3515764" y="398803"/>
                  </a:lnTo>
                  <a:lnTo>
                    <a:pt x="3515764" y="398803"/>
                  </a:lnTo>
                  <a:lnTo>
                    <a:pt x="3527602" y="398792"/>
                  </a:lnTo>
                  <a:lnTo>
                    <a:pt x="3539440" y="398778"/>
                  </a:lnTo>
                  <a:lnTo>
                    <a:pt x="3551277" y="398762"/>
                  </a:lnTo>
                  <a:lnTo>
                    <a:pt x="3563115" y="398743"/>
                  </a:lnTo>
                  <a:lnTo>
                    <a:pt x="3574952" y="398720"/>
                  </a:lnTo>
                  <a:lnTo>
                    <a:pt x="3586790" y="398694"/>
                  </a:lnTo>
                  <a:lnTo>
                    <a:pt x="3598628" y="398663"/>
                  </a:lnTo>
                  <a:lnTo>
                    <a:pt x="3610465" y="398627"/>
                  </a:lnTo>
                  <a:lnTo>
                    <a:pt x="3622303" y="398584"/>
                  </a:lnTo>
                  <a:lnTo>
                    <a:pt x="3634140" y="398534"/>
                  </a:lnTo>
                  <a:lnTo>
                    <a:pt x="3645978" y="398475"/>
                  </a:lnTo>
                  <a:lnTo>
                    <a:pt x="3657816" y="398406"/>
                  </a:lnTo>
                  <a:lnTo>
                    <a:pt x="3669653" y="398325"/>
                  </a:lnTo>
                  <a:lnTo>
                    <a:pt x="3681491" y="398229"/>
                  </a:lnTo>
                  <a:lnTo>
                    <a:pt x="3693328" y="398117"/>
                  </a:lnTo>
                  <a:lnTo>
                    <a:pt x="3705166" y="397986"/>
                  </a:lnTo>
                  <a:lnTo>
                    <a:pt x="3717004" y="397832"/>
                  </a:lnTo>
                  <a:lnTo>
                    <a:pt x="3728841" y="397650"/>
                  </a:lnTo>
                  <a:lnTo>
                    <a:pt x="3740679" y="397438"/>
                  </a:lnTo>
                  <a:lnTo>
                    <a:pt x="3752516" y="397189"/>
                  </a:lnTo>
                  <a:lnTo>
                    <a:pt x="3764354" y="396897"/>
                  </a:lnTo>
                  <a:lnTo>
                    <a:pt x="3776191" y="396555"/>
                  </a:lnTo>
                  <a:lnTo>
                    <a:pt x="3788029" y="396154"/>
                  </a:lnTo>
                  <a:lnTo>
                    <a:pt x="3799867" y="395685"/>
                  </a:lnTo>
                  <a:lnTo>
                    <a:pt x="3811704" y="395137"/>
                  </a:lnTo>
                  <a:lnTo>
                    <a:pt x="3823542" y="394497"/>
                  </a:lnTo>
                  <a:lnTo>
                    <a:pt x="3835379" y="393749"/>
                  </a:lnTo>
                  <a:lnTo>
                    <a:pt x="3847217" y="392878"/>
                  </a:lnTo>
                  <a:lnTo>
                    <a:pt x="3859055" y="391864"/>
                  </a:lnTo>
                  <a:lnTo>
                    <a:pt x="3870892" y="390686"/>
                  </a:lnTo>
                  <a:lnTo>
                    <a:pt x="3882730" y="389319"/>
                  </a:lnTo>
                  <a:lnTo>
                    <a:pt x="3894567" y="387737"/>
                  </a:lnTo>
                  <a:lnTo>
                    <a:pt x="3906405" y="385911"/>
                  </a:lnTo>
                  <a:lnTo>
                    <a:pt x="3918243" y="383809"/>
                  </a:lnTo>
                  <a:lnTo>
                    <a:pt x="3930080" y="381399"/>
                  </a:lnTo>
                  <a:lnTo>
                    <a:pt x="3941918" y="378645"/>
                  </a:lnTo>
                  <a:lnTo>
                    <a:pt x="3953755" y="375513"/>
                  </a:lnTo>
                  <a:lnTo>
                    <a:pt x="3965593" y="371968"/>
                  </a:lnTo>
                  <a:lnTo>
                    <a:pt x="3977431" y="367980"/>
                  </a:lnTo>
                  <a:lnTo>
                    <a:pt x="3989268" y="363522"/>
                  </a:lnTo>
                  <a:lnTo>
                    <a:pt x="4001106" y="358574"/>
                  </a:lnTo>
                  <a:lnTo>
                    <a:pt x="4012943" y="353127"/>
                  </a:lnTo>
                  <a:lnTo>
                    <a:pt x="4024781" y="347182"/>
                  </a:lnTo>
                  <a:lnTo>
                    <a:pt x="4036619" y="340757"/>
                  </a:lnTo>
                  <a:lnTo>
                    <a:pt x="4048456" y="333885"/>
                  </a:lnTo>
                  <a:lnTo>
                    <a:pt x="4060294" y="326615"/>
                  </a:lnTo>
                  <a:lnTo>
                    <a:pt x="4072131" y="319014"/>
                  </a:lnTo>
                  <a:lnTo>
                    <a:pt x="4083969" y="311166"/>
                  </a:lnTo>
                  <a:lnTo>
                    <a:pt x="4095806" y="303163"/>
                  </a:lnTo>
                  <a:lnTo>
                    <a:pt x="4107644" y="295108"/>
                  </a:lnTo>
                  <a:lnTo>
                    <a:pt x="4119482" y="287106"/>
                  </a:lnTo>
                  <a:lnTo>
                    <a:pt x="4131319" y="279257"/>
                  </a:lnTo>
                  <a:lnTo>
                    <a:pt x="4143157" y="271657"/>
                  </a:lnTo>
                  <a:lnTo>
                    <a:pt x="4154994" y="264387"/>
                  </a:lnTo>
                  <a:lnTo>
                    <a:pt x="4166832" y="257514"/>
                  </a:lnTo>
                  <a:lnTo>
                    <a:pt x="4178670" y="251089"/>
                  </a:lnTo>
                  <a:lnTo>
                    <a:pt x="4190507" y="245145"/>
                  </a:lnTo>
                  <a:lnTo>
                    <a:pt x="4202345" y="239697"/>
                  </a:lnTo>
                  <a:lnTo>
                    <a:pt x="4214182" y="234750"/>
                  </a:lnTo>
                  <a:lnTo>
                    <a:pt x="4226020" y="230291"/>
                  </a:lnTo>
                  <a:lnTo>
                    <a:pt x="4237858" y="226303"/>
                  </a:lnTo>
                  <a:lnTo>
                    <a:pt x="4249695" y="222759"/>
                  </a:lnTo>
                  <a:lnTo>
                    <a:pt x="4261533" y="219627"/>
                  </a:lnTo>
                  <a:lnTo>
                    <a:pt x="4273370" y="216873"/>
                  </a:lnTo>
                  <a:lnTo>
                    <a:pt x="4285208" y="214462"/>
                  </a:lnTo>
                  <a:lnTo>
                    <a:pt x="4297046" y="212361"/>
                  </a:lnTo>
                  <a:lnTo>
                    <a:pt x="4308883" y="210535"/>
                  </a:lnTo>
                  <a:lnTo>
                    <a:pt x="4320721" y="208953"/>
                  </a:lnTo>
                  <a:lnTo>
                    <a:pt x="4332558" y="207586"/>
                  </a:lnTo>
                  <a:lnTo>
                    <a:pt x="4344396" y="206407"/>
                  </a:lnTo>
                  <a:lnTo>
                    <a:pt x="4356234" y="205393"/>
                  </a:lnTo>
                  <a:lnTo>
                    <a:pt x="4368071" y="204522"/>
                  </a:lnTo>
                  <a:lnTo>
                    <a:pt x="4379909" y="203775"/>
                  </a:lnTo>
                  <a:lnTo>
                    <a:pt x="4391746" y="203134"/>
                  </a:lnTo>
                  <a:lnTo>
                    <a:pt x="4403584" y="202586"/>
                  </a:lnTo>
                  <a:lnTo>
                    <a:pt x="4415421" y="202117"/>
                  </a:lnTo>
                  <a:lnTo>
                    <a:pt x="4427259" y="201717"/>
                  </a:lnTo>
                  <a:lnTo>
                    <a:pt x="4439097" y="201375"/>
                  </a:lnTo>
                  <a:lnTo>
                    <a:pt x="4450934" y="201083"/>
                  </a:lnTo>
                  <a:lnTo>
                    <a:pt x="4462772" y="200834"/>
                  </a:lnTo>
                  <a:lnTo>
                    <a:pt x="4474609" y="200621"/>
                  </a:lnTo>
                  <a:lnTo>
                    <a:pt x="4486447" y="200440"/>
                  </a:lnTo>
                  <a:lnTo>
                    <a:pt x="4498285" y="200286"/>
                  </a:lnTo>
                  <a:lnTo>
                    <a:pt x="4510122" y="200154"/>
                  </a:lnTo>
                  <a:lnTo>
                    <a:pt x="4521960" y="200042"/>
                  </a:lnTo>
                  <a:lnTo>
                    <a:pt x="4533797" y="199947"/>
                  </a:lnTo>
                  <a:lnTo>
                    <a:pt x="4545635" y="199866"/>
                  </a:lnTo>
                  <a:lnTo>
                    <a:pt x="4557473" y="199797"/>
                  </a:lnTo>
                  <a:lnTo>
                    <a:pt x="4569310" y="199738"/>
                  </a:lnTo>
                  <a:lnTo>
                    <a:pt x="4581148" y="199688"/>
                  </a:lnTo>
                  <a:lnTo>
                    <a:pt x="4592985" y="199645"/>
                  </a:lnTo>
                  <a:lnTo>
                    <a:pt x="4604823" y="199609"/>
                  </a:lnTo>
                  <a:lnTo>
                    <a:pt x="4616661" y="199578"/>
                  </a:lnTo>
                  <a:lnTo>
                    <a:pt x="4628498" y="199551"/>
                  </a:lnTo>
                  <a:lnTo>
                    <a:pt x="4640336" y="199529"/>
                  </a:lnTo>
                  <a:lnTo>
                    <a:pt x="4652173" y="199510"/>
                  </a:lnTo>
                  <a:lnTo>
                    <a:pt x="4664011" y="199494"/>
                  </a:lnTo>
                  <a:lnTo>
                    <a:pt x="4675849" y="199480"/>
                  </a:lnTo>
                  <a:lnTo>
                    <a:pt x="4687686" y="199468"/>
                  </a:lnTo>
                </a:path>
              </a:pathLst>
            </a:custGeom>
            <a:ln w="40651" cap="flat">
              <a:solidFill>
                <a:srgbClr val="ED8141">
                  <a:alpha val="100000"/>
                </a:srgbClr>
              </a:solidFill>
              <a:prstDash val="solid"/>
              <a:round/>
            </a:ln>
          </p:spPr>
          <p:txBody>
            <a:bodyPr/>
            <a:lstStyle/>
            <a:p/>
          </p:txBody>
        </p:sp>
        <p:sp>
          <p:nvSpPr>
            <p:cNvPr id="31" name="pl31"/>
            <p:cNvSpPr/>
            <p:nvPr/>
          </p:nvSpPr>
          <p:spPr>
            <a:xfrm>
              <a:off x="2482351" y="3692104"/>
              <a:ext cx="4687686" cy="997143"/>
            </a:xfrm>
            <a:custGeom>
              <a:avLst/>
              <a:pathLst>
                <a:path w="4687686" h="997143">
                  <a:moveTo>
                    <a:pt x="0" y="997143"/>
                  </a:moveTo>
                  <a:lnTo>
                    <a:pt x="11837" y="997119"/>
                  </a:lnTo>
                  <a:lnTo>
                    <a:pt x="23675" y="997092"/>
                  </a:lnTo>
                  <a:lnTo>
                    <a:pt x="35512" y="997059"/>
                  </a:lnTo>
                  <a:lnTo>
                    <a:pt x="47350" y="997021"/>
                  </a:lnTo>
                  <a:lnTo>
                    <a:pt x="59187" y="996976"/>
                  </a:lnTo>
                  <a:lnTo>
                    <a:pt x="71025" y="996924"/>
                  </a:lnTo>
                  <a:lnTo>
                    <a:pt x="82863" y="996862"/>
                  </a:lnTo>
                  <a:lnTo>
                    <a:pt x="94700" y="996789"/>
                  </a:lnTo>
                  <a:lnTo>
                    <a:pt x="106538" y="996704"/>
                  </a:lnTo>
                  <a:lnTo>
                    <a:pt x="118375" y="996604"/>
                  </a:lnTo>
                  <a:lnTo>
                    <a:pt x="130213" y="996486"/>
                  </a:lnTo>
                  <a:lnTo>
                    <a:pt x="142051" y="996348"/>
                  </a:lnTo>
                  <a:lnTo>
                    <a:pt x="153888" y="996186"/>
                  </a:lnTo>
                  <a:lnTo>
                    <a:pt x="165726" y="995995"/>
                  </a:lnTo>
                  <a:lnTo>
                    <a:pt x="177563" y="995771"/>
                  </a:lnTo>
                  <a:lnTo>
                    <a:pt x="189401" y="995508"/>
                  </a:lnTo>
                  <a:lnTo>
                    <a:pt x="201239" y="995199"/>
                  </a:lnTo>
                  <a:lnTo>
                    <a:pt x="213076" y="994837"/>
                  </a:lnTo>
                  <a:lnTo>
                    <a:pt x="224914" y="994412"/>
                  </a:lnTo>
                  <a:lnTo>
                    <a:pt x="236751" y="993914"/>
                  </a:lnTo>
                  <a:lnTo>
                    <a:pt x="248589" y="993330"/>
                  </a:lnTo>
                  <a:lnTo>
                    <a:pt x="260427" y="992646"/>
                  </a:lnTo>
                  <a:lnTo>
                    <a:pt x="272264" y="991845"/>
                  </a:lnTo>
                  <a:lnTo>
                    <a:pt x="284102" y="990907"/>
                  </a:lnTo>
                  <a:lnTo>
                    <a:pt x="295939" y="989811"/>
                  </a:lnTo>
                  <a:lnTo>
                    <a:pt x="307777" y="988530"/>
                  </a:lnTo>
                  <a:lnTo>
                    <a:pt x="319614" y="987035"/>
                  </a:lnTo>
                  <a:lnTo>
                    <a:pt x="331452" y="985293"/>
                  </a:lnTo>
                  <a:lnTo>
                    <a:pt x="343290" y="983264"/>
                  </a:lnTo>
                  <a:lnTo>
                    <a:pt x="355127" y="980907"/>
                  </a:lnTo>
                  <a:lnTo>
                    <a:pt x="366965" y="978174"/>
                  </a:lnTo>
                  <a:lnTo>
                    <a:pt x="378802" y="975010"/>
                  </a:lnTo>
                  <a:lnTo>
                    <a:pt x="390640" y="971358"/>
                  </a:lnTo>
                  <a:lnTo>
                    <a:pt x="402478" y="967155"/>
                  </a:lnTo>
                  <a:lnTo>
                    <a:pt x="414315" y="962334"/>
                  </a:lnTo>
                  <a:lnTo>
                    <a:pt x="426153" y="956826"/>
                  </a:lnTo>
                  <a:lnTo>
                    <a:pt x="437990" y="950562"/>
                  </a:lnTo>
                  <a:lnTo>
                    <a:pt x="449828" y="943473"/>
                  </a:lnTo>
                  <a:lnTo>
                    <a:pt x="461666" y="935496"/>
                  </a:lnTo>
                  <a:lnTo>
                    <a:pt x="473503" y="926580"/>
                  </a:lnTo>
                  <a:lnTo>
                    <a:pt x="485341" y="916684"/>
                  </a:lnTo>
                  <a:lnTo>
                    <a:pt x="497178" y="905790"/>
                  </a:lnTo>
                  <a:lnTo>
                    <a:pt x="509016" y="893901"/>
                  </a:lnTo>
                  <a:lnTo>
                    <a:pt x="520854" y="881050"/>
                  </a:lnTo>
                  <a:lnTo>
                    <a:pt x="532691" y="867305"/>
                  </a:lnTo>
                  <a:lnTo>
                    <a:pt x="544529" y="852765"/>
                  </a:lnTo>
                  <a:lnTo>
                    <a:pt x="556366" y="837565"/>
                  </a:lnTo>
                  <a:lnTo>
                    <a:pt x="568204" y="821868"/>
                  </a:lnTo>
                  <a:lnTo>
                    <a:pt x="580042" y="805863"/>
                  </a:lnTo>
                  <a:lnTo>
                    <a:pt x="591879" y="789753"/>
                  </a:lnTo>
                  <a:lnTo>
                    <a:pt x="603717" y="773747"/>
                  </a:lnTo>
                  <a:lnTo>
                    <a:pt x="615554" y="758050"/>
                  </a:lnTo>
                  <a:lnTo>
                    <a:pt x="627392" y="742850"/>
                  </a:lnTo>
                  <a:lnTo>
                    <a:pt x="639229" y="728310"/>
                  </a:lnTo>
                  <a:lnTo>
                    <a:pt x="651067" y="714565"/>
                  </a:lnTo>
                  <a:lnTo>
                    <a:pt x="662905" y="701715"/>
                  </a:lnTo>
                  <a:lnTo>
                    <a:pt x="674742" y="689826"/>
                  </a:lnTo>
                  <a:lnTo>
                    <a:pt x="686580" y="678931"/>
                  </a:lnTo>
                  <a:lnTo>
                    <a:pt x="698417" y="669035"/>
                  </a:lnTo>
                  <a:lnTo>
                    <a:pt x="710255" y="660119"/>
                  </a:lnTo>
                  <a:lnTo>
                    <a:pt x="722093" y="652143"/>
                  </a:lnTo>
                  <a:lnTo>
                    <a:pt x="733930" y="645054"/>
                  </a:lnTo>
                  <a:lnTo>
                    <a:pt x="745768" y="638789"/>
                  </a:lnTo>
                  <a:lnTo>
                    <a:pt x="757605" y="633282"/>
                  </a:lnTo>
                  <a:lnTo>
                    <a:pt x="769443" y="628461"/>
                  </a:lnTo>
                  <a:lnTo>
                    <a:pt x="781281" y="624258"/>
                  </a:lnTo>
                  <a:lnTo>
                    <a:pt x="793118" y="620606"/>
                  </a:lnTo>
                  <a:lnTo>
                    <a:pt x="804956" y="617442"/>
                  </a:lnTo>
                  <a:lnTo>
                    <a:pt x="816793" y="614708"/>
                  </a:lnTo>
                  <a:lnTo>
                    <a:pt x="828631" y="612351"/>
                  </a:lnTo>
                  <a:lnTo>
                    <a:pt x="840469" y="610323"/>
                  </a:lnTo>
                  <a:lnTo>
                    <a:pt x="852306" y="608580"/>
                  </a:lnTo>
                  <a:lnTo>
                    <a:pt x="864144" y="607085"/>
                  </a:lnTo>
                  <a:lnTo>
                    <a:pt x="875981" y="605805"/>
                  </a:lnTo>
                  <a:lnTo>
                    <a:pt x="887819" y="604708"/>
                  </a:lnTo>
                  <a:lnTo>
                    <a:pt x="899657" y="603771"/>
                  </a:lnTo>
                  <a:lnTo>
                    <a:pt x="911494" y="602970"/>
                  </a:lnTo>
                  <a:lnTo>
                    <a:pt x="923332" y="602285"/>
                  </a:lnTo>
                  <a:lnTo>
                    <a:pt x="935169" y="601701"/>
                  </a:lnTo>
                  <a:lnTo>
                    <a:pt x="947007" y="601203"/>
                  </a:lnTo>
                  <a:lnTo>
                    <a:pt x="958844" y="600778"/>
                  </a:lnTo>
                  <a:lnTo>
                    <a:pt x="970682" y="600416"/>
                  </a:lnTo>
                  <a:lnTo>
                    <a:pt x="982520" y="600108"/>
                  </a:lnTo>
                  <a:lnTo>
                    <a:pt x="994357" y="599845"/>
                  </a:lnTo>
                  <a:lnTo>
                    <a:pt x="1006195" y="599621"/>
                  </a:lnTo>
                  <a:lnTo>
                    <a:pt x="1018032" y="599430"/>
                  </a:lnTo>
                  <a:lnTo>
                    <a:pt x="1029870" y="599267"/>
                  </a:lnTo>
                  <a:lnTo>
                    <a:pt x="1041708" y="599129"/>
                  </a:lnTo>
                  <a:lnTo>
                    <a:pt x="1053545" y="599011"/>
                  </a:lnTo>
                  <a:lnTo>
                    <a:pt x="1065383" y="598911"/>
                  </a:lnTo>
                  <a:lnTo>
                    <a:pt x="1077220" y="598826"/>
                  </a:lnTo>
                  <a:lnTo>
                    <a:pt x="1089058" y="598753"/>
                  </a:lnTo>
                  <a:lnTo>
                    <a:pt x="1100896" y="598692"/>
                  </a:lnTo>
                  <a:lnTo>
                    <a:pt x="1112733" y="598639"/>
                  </a:lnTo>
                  <a:lnTo>
                    <a:pt x="1124571" y="598594"/>
                  </a:lnTo>
                  <a:lnTo>
                    <a:pt x="1136408" y="598556"/>
                  </a:lnTo>
                  <a:lnTo>
                    <a:pt x="1148246" y="598524"/>
                  </a:lnTo>
                  <a:lnTo>
                    <a:pt x="1160084" y="598496"/>
                  </a:lnTo>
                  <a:lnTo>
                    <a:pt x="1171921" y="598473"/>
                  </a:lnTo>
                  <a:lnTo>
                    <a:pt x="1171921" y="598205"/>
                  </a:lnTo>
                  <a:lnTo>
                    <a:pt x="1183759" y="598182"/>
                  </a:lnTo>
                  <a:lnTo>
                    <a:pt x="1195596" y="598154"/>
                  </a:lnTo>
                  <a:lnTo>
                    <a:pt x="1207434" y="598122"/>
                  </a:lnTo>
                  <a:lnTo>
                    <a:pt x="1219272" y="598084"/>
                  </a:lnTo>
                  <a:lnTo>
                    <a:pt x="1231109" y="598039"/>
                  </a:lnTo>
                  <a:lnTo>
                    <a:pt x="1242947" y="597986"/>
                  </a:lnTo>
                  <a:lnTo>
                    <a:pt x="1254784" y="597925"/>
                  </a:lnTo>
                  <a:lnTo>
                    <a:pt x="1266622" y="597852"/>
                  </a:lnTo>
                  <a:lnTo>
                    <a:pt x="1278459" y="597767"/>
                  </a:lnTo>
                  <a:lnTo>
                    <a:pt x="1290297" y="597666"/>
                  </a:lnTo>
                  <a:lnTo>
                    <a:pt x="1302135" y="597549"/>
                  </a:lnTo>
                  <a:lnTo>
                    <a:pt x="1313972" y="597410"/>
                  </a:lnTo>
                  <a:lnTo>
                    <a:pt x="1325810" y="597248"/>
                  </a:lnTo>
                  <a:lnTo>
                    <a:pt x="1337647" y="597057"/>
                  </a:lnTo>
                  <a:lnTo>
                    <a:pt x="1349485" y="596833"/>
                  </a:lnTo>
                  <a:lnTo>
                    <a:pt x="1361323" y="596570"/>
                  </a:lnTo>
                  <a:lnTo>
                    <a:pt x="1373160" y="596262"/>
                  </a:lnTo>
                  <a:lnTo>
                    <a:pt x="1384998" y="595900"/>
                  </a:lnTo>
                  <a:lnTo>
                    <a:pt x="1396835" y="595475"/>
                  </a:lnTo>
                  <a:lnTo>
                    <a:pt x="1408673" y="594977"/>
                  </a:lnTo>
                  <a:lnTo>
                    <a:pt x="1420511" y="594393"/>
                  </a:lnTo>
                  <a:lnTo>
                    <a:pt x="1432348" y="593708"/>
                  </a:lnTo>
                  <a:lnTo>
                    <a:pt x="1444186" y="592907"/>
                  </a:lnTo>
                  <a:lnTo>
                    <a:pt x="1456023" y="591970"/>
                  </a:lnTo>
                  <a:lnTo>
                    <a:pt x="1467861" y="590873"/>
                  </a:lnTo>
                  <a:lnTo>
                    <a:pt x="1479699" y="589592"/>
                  </a:lnTo>
                  <a:lnTo>
                    <a:pt x="1491536" y="588098"/>
                  </a:lnTo>
                  <a:lnTo>
                    <a:pt x="1503374" y="586355"/>
                  </a:lnTo>
                  <a:lnTo>
                    <a:pt x="1515211" y="584327"/>
                  </a:lnTo>
                  <a:lnTo>
                    <a:pt x="1527049" y="581970"/>
                  </a:lnTo>
                  <a:lnTo>
                    <a:pt x="1538887" y="579236"/>
                  </a:lnTo>
                  <a:lnTo>
                    <a:pt x="1550724" y="576072"/>
                  </a:lnTo>
                  <a:lnTo>
                    <a:pt x="1562562" y="572420"/>
                  </a:lnTo>
                  <a:lnTo>
                    <a:pt x="1574399" y="568217"/>
                  </a:lnTo>
                  <a:lnTo>
                    <a:pt x="1586237" y="563396"/>
                  </a:lnTo>
                  <a:lnTo>
                    <a:pt x="1598074" y="557889"/>
                  </a:lnTo>
                  <a:lnTo>
                    <a:pt x="1609912" y="551624"/>
                  </a:lnTo>
                  <a:lnTo>
                    <a:pt x="1621750" y="544535"/>
                  </a:lnTo>
                  <a:lnTo>
                    <a:pt x="1633587" y="536559"/>
                  </a:lnTo>
                  <a:lnTo>
                    <a:pt x="1645425" y="527643"/>
                  </a:lnTo>
                  <a:lnTo>
                    <a:pt x="1657262" y="517747"/>
                  </a:lnTo>
                  <a:lnTo>
                    <a:pt x="1669100" y="506852"/>
                  </a:lnTo>
                  <a:lnTo>
                    <a:pt x="1680938" y="494963"/>
                  </a:lnTo>
                  <a:lnTo>
                    <a:pt x="1692775" y="482113"/>
                  </a:lnTo>
                  <a:lnTo>
                    <a:pt x="1704613" y="468368"/>
                  </a:lnTo>
                  <a:lnTo>
                    <a:pt x="1716450" y="453828"/>
                  </a:lnTo>
                  <a:lnTo>
                    <a:pt x="1728288" y="438627"/>
                  </a:lnTo>
                  <a:lnTo>
                    <a:pt x="1740126" y="422930"/>
                  </a:lnTo>
                  <a:lnTo>
                    <a:pt x="1751963" y="406925"/>
                  </a:lnTo>
                  <a:lnTo>
                    <a:pt x="1763801" y="390815"/>
                  </a:lnTo>
                  <a:lnTo>
                    <a:pt x="1775638" y="374810"/>
                  </a:lnTo>
                  <a:lnTo>
                    <a:pt x="1787476" y="359113"/>
                  </a:lnTo>
                  <a:lnTo>
                    <a:pt x="1799314" y="343912"/>
                  </a:lnTo>
                  <a:lnTo>
                    <a:pt x="1811151" y="329373"/>
                  </a:lnTo>
                  <a:lnTo>
                    <a:pt x="1822989" y="315628"/>
                  </a:lnTo>
                  <a:lnTo>
                    <a:pt x="1834826" y="302777"/>
                  </a:lnTo>
                  <a:lnTo>
                    <a:pt x="1846664" y="290888"/>
                  </a:lnTo>
                  <a:lnTo>
                    <a:pt x="1858502" y="279993"/>
                  </a:lnTo>
                  <a:lnTo>
                    <a:pt x="1870339" y="270098"/>
                  </a:lnTo>
                  <a:lnTo>
                    <a:pt x="1882177" y="261181"/>
                  </a:lnTo>
                  <a:lnTo>
                    <a:pt x="1894014" y="253205"/>
                  </a:lnTo>
                  <a:lnTo>
                    <a:pt x="1905852" y="246116"/>
                  </a:lnTo>
                  <a:lnTo>
                    <a:pt x="1917689" y="239852"/>
                  </a:lnTo>
                  <a:lnTo>
                    <a:pt x="1929527" y="234344"/>
                  </a:lnTo>
                  <a:lnTo>
                    <a:pt x="1941365" y="229523"/>
                  </a:lnTo>
                  <a:lnTo>
                    <a:pt x="1953202" y="225320"/>
                  </a:lnTo>
                  <a:lnTo>
                    <a:pt x="1965040" y="221668"/>
                  </a:lnTo>
                  <a:lnTo>
                    <a:pt x="1976877" y="218504"/>
                  </a:lnTo>
                  <a:lnTo>
                    <a:pt x="1988715" y="215770"/>
                  </a:lnTo>
                  <a:lnTo>
                    <a:pt x="2000553" y="213413"/>
                  </a:lnTo>
                  <a:lnTo>
                    <a:pt x="2012390" y="211385"/>
                  </a:lnTo>
                  <a:lnTo>
                    <a:pt x="2024228" y="209643"/>
                  </a:lnTo>
                  <a:lnTo>
                    <a:pt x="2036065" y="208148"/>
                  </a:lnTo>
                  <a:lnTo>
                    <a:pt x="2047903" y="206867"/>
                  </a:lnTo>
                  <a:lnTo>
                    <a:pt x="2059741" y="205771"/>
                  </a:lnTo>
                  <a:lnTo>
                    <a:pt x="2071578" y="204833"/>
                  </a:lnTo>
                  <a:lnTo>
                    <a:pt x="2083416" y="204032"/>
                  </a:lnTo>
                  <a:lnTo>
                    <a:pt x="2095253" y="203348"/>
                  </a:lnTo>
                  <a:lnTo>
                    <a:pt x="2107091" y="202764"/>
                  </a:lnTo>
                  <a:lnTo>
                    <a:pt x="2118929" y="202266"/>
                  </a:lnTo>
                  <a:lnTo>
                    <a:pt x="2130766" y="201841"/>
                  </a:lnTo>
                  <a:lnTo>
                    <a:pt x="2142604" y="201479"/>
                  </a:lnTo>
                  <a:lnTo>
                    <a:pt x="2154441" y="201170"/>
                  </a:lnTo>
                  <a:lnTo>
                    <a:pt x="2166279" y="200907"/>
                  </a:lnTo>
                  <a:lnTo>
                    <a:pt x="2178117" y="200683"/>
                  </a:lnTo>
                  <a:lnTo>
                    <a:pt x="2189954" y="200492"/>
                  </a:lnTo>
                  <a:lnTo>
                    <a:pt x="2201792" y="200330"/>
                  </a:lnTo>
                  <a:lnTo>
                    <a:pt x="2213629" y="200192"/>
                  </a:lnTo>
                  <a:lnTo>
                    <a:pt x="2225467" y="200074"/>
                  </a:lnTo>
                  <a:lnTo>
                    <a:pt x="2237304" y="199974"/>
                  </a:lnTo>
                  <a:lnTo>
                    <a:pt x="2249142" y="199888"/>
                  </a:lnTo>
                  <a:lnTo>
                    <a:pt x="2260980" y="199816"/>
                  </a:lnTo>
                  <a:lnTo>
                    <a:pt x="2272817" y="199754"/>
                  </a:lnTo>
                  <a:lnTo>
                    <a:pt x="2284655" y="199701"/>
                  </a:lnTo>
                  <a:lnTo>
                    <a:pt x="2296492" y="199657"/>
                  </a:lnTo>
                  <a:lnTo>
                    <a:pt x="2308330" y="199619"/>
                  </a:lnTo>
                  <a:lnTo>
                    <a:pt x="2320168" y="199586"/>
                  </a:lnTo>
                  <a:lnTo>
                    <a:pt x="2332005" y="199559"/>
                  </a:lnTo>
                  <a:lnTo>
                    <a:pt x="2343843" y="199535"/>
                  </a:lnTo>
                  <a:lnTo>
                    <a:pt x="2343843" y="199401"/>
                  </a:lnTo>
                  <a:lnTo>
                    <a:pt x="2355680" y="199401"/>
                  </a:lnTo>
                  <a:lnTo>
                    <a:pt x="2367518" y="199401"/>
                  </a:lnTo>
                  <a:lnTo>
                    <a:pt x="2379356" y="199401"/>
                  </a:lnTo>
                  <a:lnTo>
                    <a:pt x="2391193" y="199401"/>
                  </a:lnTo>
                  <a:lnTo>
                    <a:pt x="2403031" y="199401"/>
                  </a:lnTo>
                  <a:lnTo>
                    <a:pt x="2414868" y="199401"/>
                  </a:lnTo>
                  <a:lnTo>
                    <a:pt x="2426706" y="199401"/>
                  </a:lnTo>
                  <a:lnTo>
                    <a:pt x="2438544" y="199401"/>
                  </a:lnTo>
                  <a:lnTo>
                    <a:pt x="2450381" y="199401"/>
                  </a:lnTo>
                  <a:lnTo>
                    <a:pt x="2462219" y="199401"/>
                  </a:lnTo>
                  <a:lnTo>
                    <a:pt x="2474056" y="199401"/>
                  </a:lnTo>
                  <a:lnTo>
                    <a:pt x="2485894" y="199401"/>
                  </a:lnTo>
                  <a:lnTo>
                    <a:pt x="2497732" y="199401"/>
                  </a:lnTo>
                  <a:lnTo>
                    <a:pt x="2509569" y="199401"/>
                  </a:lnTo>
                  <a:lnTo>
                    <a:pt x="2521407" y="199401"/>
                  </a:lnTo>
                  <a:lnTo>
                    <a:pt x="2533244" y="199401"/>
                  </a:lnTo>
                  <a:lnTo>
                    <a:pt x="2545082" y="199401"/>
                  </a:lnTo>
                  <a:lnTo>
                    <a:pt x="2556919" y="199401"/>
                  </a:lnTo>
                  <a:lnTo>
                    <a:pt x="2568757" y="199401"/>
                  </a:lnTo>
                  <a:lnTo>
                    <a:pt x="2580595" y="199401"/>
                  </a:lnTo>
                  <a:lnTo>
                    <a:pt x="2592432" y="199401"/>
                  </a:lnTo>
                  <a:lnTo>
                    <a:pt x="2604270" y="199401"/>
                  </a:lnTo>
                  <a:lnTo>
                    <a:pt x="2616107" y="199401"/>
                  </a:lnTo>
                  <a:lnTo>
                    <a:pt x="2627945" y="199401"/>
                  </a:lnTo>
                  <a:lnTo>
                    <a:pt x="2639783" y="199401"/>
                  </a:lnTo>
                  <a:lnTo>
                    <a:pt x="2651620" y="199401"/>
                  </a:lnTo>
                  <a:lnTo>
                    <a:pt x="2663458" y="199401"/>
                  </a:lnTo>
                  <a:lnTo>
                    <a:pt x="2675295" y="199401"/>
                  </a:lnTo>
                  <a:lnTo>
                    <a:pt x="2687133" y="199401"/>
                  </a:lnTo>
                  <a:lnTo>
                    <a:pt x="2698971" y="199401"/>
                  </a:lnTo>
                  <a:lnTo>
                    <a:pt x="2710808" y="199401"/>
                  </a:lnTo>
                  <a:lnTo>
                    <a:pt x="2722646" y="199401"/>
                  </a:lnTo>
                  <a:lnTo>
                    <a:pt x="2734483" y="199401"/>
                  </a:lnTo>
                  <a:lnTo>
                    <a:pt x="2746321" y="199401"/>
                  </a:lnTo>
                  <a:lnTo>
                    <a:pt x="2758159" y="199401"/>
                  </a:lnTo>
                  <a:lnTo>
                    <a:pt x="2769996" y="199401"/>
                  </a:lnTo>
                  <a:lnTo>
                    <a:pt x="2781834" y="199401"/>
                  </a:lnTo>
                  <a:lnTo>
                    <a:pt x="2793671" y="199401"/>
                  </a:lnTo>
                  <a:lnTo>
                    <a:pt x="2805509" y="199401"/>
                  </a:lnTo>
                  <a:lnTo>
                    <a:pt x="2817347" y="199401"/>
                  </a:lnTo>
                  <a:lnTo>
                    <a:pt x="2829184" y="199401"/>
                  </a:lnTo>
                  <a:lnTo>
                    <a:pt x="2841022" y="199401"/>
                  </a:lnTo>
                  <a:lnTo>
                    <a:pt x="2852859" y="199401"/>
                  </a:lnTo>
                  <a:lnTo>
                    <a:pt x="2864697" y="199401"/>
                  </a:lnTo>
                  <a:lnTo>
                    <a:pt x="2876534" y="199401"/>
                  </a:lnTo>
                  <a:lnTo>
                    <a:pt x="2888372" y="199401"/>
                  </a:lnTo>
                  <a:lnTo>
                    <a:pt x="2900210" y="199401"/>
                  </a:lnTo>
                  <a:lnTo>
                    <a:pt x="2912047" y="199401"/>
                  </a:lnTo>
                  <a:lnTo>
                    <a:pt x="2923885" y="199401"/>
                  </a:lnTo>
                  <a:lnTo>
                    <a:pt x="2935722" y="199401"/>
                  </a:lnTo>
                  <a:lnTo>
                    <a:pt x="2947560" y="199401"/>
                  </a:lnTo>
                  <a:lnTo>
                    <a:pt x="2959398" y="199401"/>
                  </a:lnTo>
                  <a:lnTo>
                    <a:pt x="2971235" y="199401"/>
                  </a:lnTo>
                  <a:lnTo>
                    <a:pt x="2983073" y="199401"/>
                  </a:lnTo>
                  <a:lnTo>
                    <a:pt x="2994910" y="199401"/>
                  </a:lnTo>
                  <a:lnTo>
                    <a:pt x="3006748" y="199401"/>
                  </a:lnTo>
                  <a:lnTo>
                    <a:pt x="3018586" y="199401"/>
                  </a:lnTo>
                  <a:lnTo>
                    <a:pt x="3030423" y="199401"/>
                  </a:lnTo>
                  <a:lnTo>
                    <a:pt x="3042261" y="199401"/>
                  </a:lnTo>
                  <a:lnTo>
                    <a:pt x="3054098" y="199401"/>
                  </a:lnTo>
                  <a:lnTo>
                    <a:pt x="3065936" y="199401"/>
                  </a:lnTo>
                  <a:lnTo>
                    <a:pt x="3077774" y="199401"/>
                  </a:lnTo>
                  <a:lnTo>
                    <a:pt x="3089611" y="199401"/>
                  </a:lnTo>
                  <a:lnTo>
                    <a:pt x="3101449" y="199401"/>
                  </a:lnTo>
                  <a:lnTo>
                    <a:pt x="3113286" y="199401"/>
                  </a:lnTo>
                  <a:lnTo>
                    <a:pt x="3125124" y="199401"/>
                  </a:lnTo>
                  <a:lnTo>
                    <a:pt x="3136962" y="199401"/>
                  </a:lnTo>
                  <a:lnTo>
                    <a:pt x="3148799" y="199401"/>
                  </a:lnTo>
                  <a:lnTo>
                    <a:pt x="3160637" y="199401"/>
                  </a:lnTo>
                  <a:lnTo>
                    <a:pt x="3172474" y="199401"/>
                  </a:lnTo>
                  <a:lnTo>
                    <a:pt x="3184312" y="199401"/>
                  </a:lnTo>
                  <a:lnTo>
                    <a:pt x="3196149" y="199401"/>
                  </a:lnTo>
                  <a:lnTo>
                    <a:pt x="3207987" y="199401"/>
                  </a:lnTo>
                  <a:lnTo>
                    <a:pt x="3219825" y="199401"/>
                  </a:lnTo>
                  <a:lnTo>
                    <a:pt x="3231662" y="199401"/>
                  </a:lnTo>
                  <a:lnTo>
                    <a:pt x="3243500" y="199401"/>
                  </a:lnTo>
                  <a:lnTo>
                    <a:pt x="3255337" y="199401"/>
                  </a:lnTo>
                  <a:lnTo>
                    <a:pt x="3267175" y="199401"/>
                  </a:lnTo>
                  <a:lnTo>
                    <a:pt x="3279013" y="199401"/>
                  </a:lnTo>
                  <a:lnTo>
                    <a:pt x="3290850" y="199401"/>
                  </a:lnTo>
                  <a:lnTo>
                    <a:pt x="3302688" y="199401"/>
                  </a:lnTo>
                  <a:lnTo>
                    <a:pt x="3314525" y="199401"/>
                  </a:lnTo>
                  <a:lnTo>
                    <a:pt x="3326363" y="199401"/>
                  </a:lnTo>
                  <a:lnTo>
                    <a:pt x="3338201" y="199401"/>
                  </a:lnTo>
                  <a:lnTo>
                    <a:pt x="3350038" y="199401"/>
                  </a:lnTo>
                  <a:lnTo>
                    <a:pt x="3361876" y="199401"/>
                  </a:lnTo>
                  <a:lnTo>
                    <a:pt x="3373713" y="199401"/>
                  </a:lnTo>
                  <a:lnTo>
                    <a:pt x="3385551" y="199401"/>
                  </a:lnTo>
                  <a:lnTo>
                    <a:pt x="3397389" y="199401"/>
                  </a:lnTo>
                  <a:lnTo>
                    <a:pt x="3409226" y="199401"/>
                  </a:lnTo>
                  <a:lnTo>
                    <a:pt x="3421064" y="199401"/>
                  </a:lnTo>
                  <a:lnTo>
                    <a:pt x="3432901" y="199401"/>
                  </a:lnTo>
                  <a:lnTo>
                    <a:pt x="3444739" y="199401"/>
                  </a:lnTo>
                  <a:lnTo>
                    <a:pt x="3456576" y="199401"/>
                  </a:lnTo>
                  <a:lnTo>
                    <a:pt x="3468414" y="199401"/>
                  </a:lnTo>
                  <a:lnTo>
                    <a:pt x="3480252" y="199401"/>
                  </a:lnTo>
                  <a:lnTo>
                    <a:pt x="3492089" y="199401"/>
                  </a:lnTo>
                  <a:lnTo>
                    <a:pt x="3503927" y="199401"/>
                  </a:lnTo>
                  <a:lnTo>
                    <a:pt x="3515764" y="199401"/>
                  </a:lnTo>
                  <a:lnTo>
                    <a:pt x="3515764" y="199334"/>
                  </a:lnTo>
                  <a:lnTo>
                    <a:pt x="3527602" y="199323"/>
                  </a:lnTo>
                  <a:lnTo>
                    <a:pt x="3539440" y="199309"/>
                  </a:lnTo>
                  <a:lnTo>
                    <a:pt x="3551277" y="199293"/>
                  </a:lnTo>
                  <a:lnTo>
                    <a:pt x="3563115" y="199274"/>
                  </a:lnTo>
                  <a:lnTo>
                    <a:pt x="3574952" y="199251"/>
                  </a:lnTo>
                  <a:lnTo>
                    <a:pt x="3586790" y="199225"/>
                  </a:lnTo>
                  <a:lnTo>
                    <a:pt x="3598628" y="199194"/>
                  </a:lnTo>
                  <a:lnTo>
                    <a:pt x="3610465" y="199158"/>
                  </a:lnTo>
                  <a:lnTo>
                    <a:pt x="3622303" y="199115"/>
                  </a:lnTo>
                  <a:lnTo>
                    <a:pt x="3634140" y="199065"/>
                  </a:lnTo>
                  <a:lnTo>
                    <a:pt x="3645978" y="199006"/>
                  </a:lnTo>
                  <a:lnTo>
                    <a:pt x="3657816" y="198937"/>
                  </a:lnTo>
                  <a:lnTo>
                    <a:pt x="3669653" y="198856"/>
                  </a:lnTo>
                  <a:lnTo>
                    <a:pt x="3681491" y="198761"/>
                  </a:lnTo>
                  <a:lnTo>
                    <a:pt x="3693328" y="198649"/>
                  </a:lnTo>
                  <a:lnTo>
                    <a:pt x="3705166" y="198517"/>
                  </a:lnTo>
                  <a:lnTo>
                    <a:pt x="3717004" y="198363"/>
                  </a:lnTo>
                  <a:lnTo>
                    <a:pt x="3728841" y="198182"/>
                  </a:lnTo>
                  <a:lnTo>
                    <a:pt x="3740679" y="197969"/>
                  </a:lnTo>
                  <a:lnTo>
                    <a:pt x="3752516" y="197720"/>
                  </a:lnTo>
                  <a:lnTo>
                    <a:pt x="3764354" y="197428"/>
                  </a:lnTo>
                  <a:lnTo>
                    <a:pt x="3776191" y="197086"/>
                  </a:lnTo>
                  <a:lnTo>
                    <a:pt x="3788029" y="196685"/>
                  </a:lnTo>
                  <a:lnTo>
                    <a:pt x="3799867" y="196217"/>
                  </a:lnTo>
                  <a:lnTo>
                    <a:pt x="3811704" y="195669"/>
                  </a:lnTo>
                  <a:lnTo>
                    <a:pt x="3823542" y="195028"/>
                  </a:lnTo>
                  <a:lnTo>
                    <a:pt x="3835379" y="194281"/>
                  </a:lnTo>
                  <a:lnTo>
                    <a:pt x="3847217" y="193409"/>
                  </a:lnTo>
                  <a:lnTo>
                    <a:pt x="3859055" y="192395"/>
                  </a:lnTo>
                  <a:lnTo>
                    <a:pt x="3870892" y="191217"/>
                  </a:lnTo>
                  <a:lnTo>
                    <a:pt x="3882730" y="189850"/>
                  </a:lnTo>
                  <a:lnTo>
                    <a:pt x="3894567" y="188268"/>
                  </a:lnTo>
                  <a:lnTo>
                    <a:pt x="3906405" y="186442"/>
                  </a:lnTo>
                  <a:lnTo>
                    <a:pt x="3918243" y="184341"/>
                  </a:lnTo>
                  <a:lnTo>
                    <a:pt x="3930080" y="181930"/>
                  </a:lnTo>
                  <a:lnTo>
                    <a:pt x="3941918" y="179176"/>
                  </a:lnTo>
                  <a:lnTo>
                    <a:pt x="3953755" y="176044"/>
                  </a:lnTo>
                  <a:lnTo>
                    <a:pt x="3965593" y="172499"/>
                  </a:lnTo>
                  <a:lnTo>
                    <a:pt x="3977431" y="168511"/>
                  </a:lnTo>
                  <a:lnTo>
                    <a:pt x="3989268" y="164053"/>
                  </a:lnTo>
                  <a:lnTo>
                    <a:pt x="4001106" y="159105"/>
                  </a:lnTo>
                  <a:lnTo>
                    <a:pt x="4012943" y="153658"/>
                  </a:lnTo>
                  <a:lnTo>
                    <a:pt x="4024781" y="147713"/>
                  </a:lnTo>
                  <a:lnTo>
                    <a:pt x="4036619" y="141288"/>
                  </a:lnTo>
                  <a:lnTo>
                    <a:pt x="4048456" y="134416"/>
                  </a:lnTo>
                  <a:lnTo>
                    <a:pt x="4060294" y="127146"/>
                  </a:lnTo>
                  <a:lnTo>
                    <a:pt x="4072131" y="119546"/>
                  </a:lnTo>
                  <a:lnTo>
                    <a:pt x="4083969" y="111697"/>
                  </a:lnTo>
                  <a:lnTo>
                    <a:pt x="4095806" y="103694"/>
                  </a:lnTo>
                  <a:lnTo>
                    <a:pt x="4107644" y="95640"/>
                  </a:lnTo>
                  <a:lnTo>
                    <a:pt x="4119482" y="87637"/>
                  </a:lnTo>
                  <a:lnTo>
                    <a:pt x="4131319" y="79788"/>
                  </a:lnTo>
                  <a:lnTo>
                    <a:pt x="4143157" y="72188"/>
                  </a:lnTo>
                  <a:lnTo>
                    <a:pt x="4154994" y="64918"/>
                  </a:lnTo>
                  <a:lnTo>
                    <a:pt x="4166832" y="58046"/>
                  </a:lnTo>
                  <a:lnTo>
                    <a:pt x="4178670" y="51621"/>
                  </a:lnTo>
                  <a:lnTo>
                    <a:pt x="4190507" y="45676"/>
                  </a:lnTo>
                  <a:lnTo>
                    <a:pt x="4202345" y="40229"/>
                  </a:lnTo>
                  <a:lnTo>
                    <a:pt x="4214182" y="35281"/>
                  </a:lnTo>
                  <a:lnTo>
                    <a:pt x="4226020" y="30823"/>
                  </a:lnTo>
                  <a:lnTo>
                    <a:pt x="4237858" y="26835"/>
                  </a:lnTo>
                  <a:lnTo>
                    <a:pt x="4249695" y="23290"/>
                  </a:lnTo>
                  <a:lnTo>
                    <a:pt x="4261533" y="20158"/>
                  </a:lnTo>
                  <a:lnTo>
                    <a:pt x="4273370" y="17404"/>
                  </a:lnTo>
                  <a:lnTo>
                    <a:pt x="4285208" y="14993"/>
                  </a:lnTo>
                  <a:lnTo>
                    <a:pt x="4297046" y="12892"/>
                  </a:lnTo>
                  <a:lnTo>
                    <a:pt x="4308883" y="11066"/>
                  </a:lnTo>
                  <a:lnTo>
                    <a:pt x="4320721" y="9484"/>
                  </a:lnTo>
                  <a:lnTo>
                    <a:pt x="4332558" y="8117"/>
                  </a:lnTo>
                  <a:lnTo>
                    <a:pt x="4344396" y="6939"/>
                  </a:lnTo>
                  <a:lnTo>
                    <a:pt x="4356234" y="5925"/>
                  </a:lnTo>
                  <a:lnTo>
                    <a:pt x="4368071" y="5053"/>
                  </a:lnTo>
                  <a:lnTo>
                    <a:pt x="4379909" y="4306"/>
                  </a:lnTo>
                  <a:lnTo>
                    <a:pt x="4391746" y="3665"/>
                  </a:lnTo>
                  <a:lnTo>
                    <a:pt x="4403584" y="3117"/>
                  </a:lnTo>
                  <a:lnTo>
                    <a:pt x="4415421" y="2648"/>
                  </a:lnTo>
                  <a:lnTo>
                    <a:pt x="4427259" y="2248"/>
                  </a:lnTo>
                  <a:lnTo>
                    <a:pt x="4439097" y="1906"/>
                  </a:lnTo>
                  <a:lnTo>
                    <a:pt x="4450934" y="1614"/>
                  </a:lnTo>
                  <a:lnTo>
                    <a:pt x="4462772" y="1365"/>
                  </a:lnTo>
                  <a:lnTo>
                    <a:pt x="4474609" y="1152"/>
                  </a:lnTo>
                  <a:lnTo>
                    <a:pt x="4486447" y="971"/>
                  </a:lnTo>
                  <a:lnTo>
                    <a:pt x="4498285" y="817"/>
                  </a:lnTo>
                  <a:lnTo>
                    <a:pt x="4510122" y="685"/>
                  </a:lnTo>
                  <a:lnTo>
                    <a:pt x="4521960" y="573"/>
                  </a:lnTo>
                  <a:lnTo>
                    <a:pt x="4533797" y="478"/>
                  </a:lnTo>
                  <a:lnTo>
                    <a:pt x="4545635" y="397"/>
                  </a:lnTo>
                  <a:lnTo>
                    <a:pt x="4557473" y="328"/>
                  </a:lnTo>
                  <a:lnTo>
                    <a:pt x="4569310" y="269"/>
                  </a:lnTo>
                  <a:lnTo>
                    <a:pt x="4581148" y="219"/>
                  </a:lnTo>
                  <a:lnTo>
                    <a:pt x="4592985" y="176"/>
                  </a:lnTo>
                  <a:lnTo>
                    <a:pt x="4604823" y="140"/>
                  </a:lnTo>
                  <a:lnTo>
                    <a:pt x="4616661" y="109"/>
                  </a:lnTo>
                  <a:lnTo>
                    <a:pt x="4628498" y="83"/>
                  </a:lnTo>
                  <a:lnTo>
                    <a:pt x="4640336" y="60"/>
                  </a:lnTo>
                  <a:lnTo>
                    <a:pt x="4652173" y="41"/>
                  </a:lnTo>
                  <a:lnTo>
                    <a:pt x="4664011" y="25"/>
                  </a:lnTo>
                  <a:lnTo>
                    <a:pt x="4675849" y="11"/>
                  </a:lnTo>
                  <a:lnTo>
                    <a:pt x="4687686" y="0"/>
                  </a:lnTo>
                </a:path>
              </a:pathLst>
            </a:custGeom>
            <a:ln w="40651" cap="flat">
              <a:solidFill>
                <a:srgbClr val="E08B00">
                  <a:alpha val="100000"/>
                </a:srgbClr>
              </a:solidFill>
              <a:prstDash val="solid"/>
              <a:round/>
            </a:ln>
          </p:spPr>
          <p:txBody>
            <a:bodyPr/>
            <a:lstStyle/>
            <a:p/>
          </p:txBody>
        </p:sp>
        <p:sp>
          <p:nvSpPr>
            <p:cNvPr id="32" name="pl32"/>
            <p:cNvSpPr/>
            <p:nvPr/>
          </p:nvSpPr>
          <p:spPr>
            <a:xfrm>
              <a:off x="2482351" y="2694760"/>
              <a:ext cx="4687686" cy="398803"/>
            </a:xfrm>
            <a:custGeom>
              <a:avLst/>
              <a:pathLst>
                <a:path w="4687686" h="398803">
                  <a:moveTo>
                    <a:pt x="0" y="199401"/>
                  </a:moveTo>
                  <a:lnTo>
                    <a:pt x="11837" y="199401"/>
                  </a:lnTo>
                  <a:lnTo>
                    <a:pt x="23675" y="199401"/>
                  </a:lnTo>
                  <a:lnTo>
                    <a:pt x="35512" y="199401"/>
                  </a:lnTo>
                  <a:lnTo>
                    <a:pt x="47350" y="199401"/>
                  </a:lnTo>
                  <a:lnTo>
                    <a:pt x="59187" y="199401"/>
                  </a:lnTo>
                  <a:lnTo>
                    <a:pt x="71025" y="199401"/>
                  </a:lnTo>
                  <a:lnTo>
                    <a:pt x="82863" y="199401"/>
                  </a:lnTo>
                  <a:lnTo>
                    <a:pt x="94700" y="199401"/>
                  </a:lnTo>
                  <a:lnTo>
                    <a:pt x="106538" y="199401"/>
                  </a:lnTo>
                  <a:lnTo>
                    <a:pt x="118375" y="199401"/>
                  </a:lnTo>
                  <a:lnTo>
                    <a:pt x="130213" y="199401"/>
                  </a:lnTo>
                  <a:lnTo>
                    <a:pt x="142051" y="199401"/>
                  </a:lnTo>
                  <a:lnTo>
                    <a:pt x="153888" y="199401"/>
                  </a:lnTo>
                  <a:lnTo>
                    <a:pt x="165726" y="199401"/>
                  </a:lnTo>
                  <a:lnTo>
                    <a:pt x="177563" y="199401"/>
                  </a:lnTo>
                  <a:lnTo>
                    <a:pt x="189401" y="199401"/>
                  </a:lnTo>
                  <a:lnTo>
                    <a:pt x="201239" y="199401"/>
                  </a:lnTo>
                  <a:lnTo>
                    <a:pt x="213076" y="199401"/>
                  </a:lnTo>
                  <a:lnTo>
                    <a:pt x="224914" y="199401"/>
                  </a:lnTo>
                  <a:lnTo>
                    <a:pt x="236751" y="199401"/>
                  </a:lnTo>
                  <a:lnTo>
                    <a:pt x="248589" y="199401"/>
                  </a:lnTo>
                  <a:lnTo>
                    <a:pt x="260427" y="199401"/>
                  </a:lnTo>
                  <a:lnTo>
                    <a:pt x="272264" y="199401"/>
                  </a:lnTo>
                  <a:lnTo>
                    <a:pt x="284102" y="199401"/>
                  </a:lnTo>
                  <a:lnTo>
                    <a:pt x="295939" y="199401"/>
                  </a:lnTo>
                  <a:lnTo>
                    <a:pt x="307777" y="199401"/>
                  </a:lnTo>
                  <a:lnTo>
                    <a:pt x="319614" y="199401"/>
                  </a:lnTo>
                  <a:lnTo>
                    <a:pt x="331452" y="199401"/>
                  </a:lnTo>
                  <a:lnTo>
                    <a:pt x="343290" y="199401"/>
                  </a:lnTo>
                  <a:lnTo>
                    <a:pt x="355127" y="199401"/>
                  </a:lnTo>
                  <a:lnTo>
                    <a:pt x="366965" y="199401"/>
                  </a:lnTo>
                  <a:lnTo>
                    <a:pt x="378802" y="199401"/>
                  </a:lnTo>
                  <a:lnTo>
                    <a:pt x="390640" y="199401"/>
                  </a:lnTo>
                  <a:lnTo>
                    <a:pt x="402478" y="199401"/>
                  </a:lnTo>
                  <a:lnTo>
                    <a:pt x="414315" y="199401"/>
                  </a:lnTo>
                  <a:lnTo>
                    <a:pt x="426153" y="199401"/>
                  </a:lnTo>
                  <a:lnTo>
                    <a:pt x="437990" y="199401"/>
                  </a:lnTo>
                  <a:lnTo>
                    <a:pt x="449828" y="199401"/>
                  </a:lnTo>
                  <a:lnTo>
                    <a:pt x="461666" y="199401"/>
                  </a:lnTo>
                  <a:lnTo>
                    <a:pt x="473503" y="199401"/>
                  </a:lnTo>
                  <a:lnTo>
                    <a:pt x="485341" y="199401"/>
                  </a:lnTo>
                  <a:lnTo>
                    <a:pt x="497178" y="199401"/>
                  </a:lnTo>
                  <a:lnTo>
                    <a:pt x="509016" y="199401"/>
                  </a:lnTo>
                  <a:lnTo>
                    <a:pt x="520854" y="199401"/>
                  </a:lnTo>
                  <a:lnTo>
                    <a:pt x="532691" y="199401"/>
                  </a:lnTo>
                  <a:lnTo>
                    <a:pt x="544529" y="199401"/>
                  </a:lnTo>
                  <a:lnTo>
                    <a:pt x="556366" y="199401"/>
                  </a:lnTo>
                  <a:lnTo>
                    <a:pt x="568204" y="199401"/>
                  </a:lnTo>
                  <a:lnTo>
                    <a:pt x="580042" y="199401"/>
                  </a:lnTo>
                  <a:lnTo>
                    <a:pt x="591879" y="199401"/>
                  </a:lnTo>
                  <a:lnTo>
                    <a:pt x="603717" y="199401"/>
                  </a:lnTo>
                  <a:lnTo>
                    <a:pt x="615554" y="199401"/>
                  </a:lnTo>
                  <a:lnTo>
                    <a:pt x="627392" y="199401"/>
                  </a:lnTo>
                  <a:lnTo>
                    <a:pt x="639229" y="199401"/>
                  </a:lnTo>
                  <a:lnTo>
                    <a:pt x="651067" y="199401"/>
                  </a:lnTo>
                  <a:lnTo>
                    <a:pt x="662905" y="199401"/>
                  </a:lnTo>
                  <a:lnTo>
                    <a:pt x="674742" y="199401"/>
                  </a:lnTo>
                  <a:lnTo>
                    <a:pt x="686580" y="199401"/>
                  </a:lnTo>
                  <a:lnTo>
                    <a:pt x="698417" y="199401"/>
                  </a:lnTo>
                  <a:lnTo>
                    <a:pt x="710255" y="199401"/>
                  </a:lnTo>
                  <a:lnTo>
                    <a:pt x="722093" y="199401"/>
                  </a:lnTo>
                  <a:lnTo>
                    <a:pt x="733930" y="199401"/>
                  </a:lnTo>
                  <a:lnTo>
                    <a:pt x="745768" y="199401"/>
                  </a:lnTo>
                  <a:lnTo>
                    <a:pt x="757605" y="199401"/>
                  </a:lnTo>
                  <a:lnTo>
                    <a:pt x="769443" y="199401"/>
                  </a:lnTo>
                  <a:lnTo>
                    <a:pt x="781281" y="199401"/>
                  </a:lnTo>
                  <a:lnTo>
                    <a:pt x="793118" y="199401"/>
                  </a:lnTo>
                  <a:lnTo>
                    <a:pt x="804956" y="199401"/>
                  </a:lnTo>
                  <a:lnTo>
                    <a:pt x="816793" y="199401"/>
                  </a:lnTo>
                  <a:lnTo>
                    <a:pt x="828631" y="199401"/>
                  </a:lnTo>
                  <a:lnTo>
                    <a:pt x="840469" y="199401"/>
                  </a:lnTo>
                  <a:lnTo>
                    <a:pt x="852306" y="199401"/>
                  </a:lnTo>
                  <a:lnTo>
                    <a:pt x="864144" y="199401"/>
                  </a:lnTo>
                  <a:lnTo>
                    <a:pt x="875981" y="199401"/>
                  </a:lnTo>
                  <a:lnTo>
                    <a:pt x="887819" y="199401"/>
                  </a:lnTo>
                  <a:lnTo>
                    <a:pt x="899657" y="199401"/>
                  </a:lnTo>
                  <a:lnTo>
                    <a:pt x="911494" y="199401"/>
                  </a:lnTo>
                  <a:lnTo>
                    <a:pt x="923332" y="199401"/>
                  </a:lnTo>
                  <a:lnTo>
                    <a:pt x="935169" y="199401"/>
                  </a:lnTo>
                  <a:lnTo>
                    <a:pt x="947007" y="199401"/>
                  </a:lnTo>
                  <a:lnTo>
                    <a:pt x="958844" y="199401"/>
                  </a:lnTo>
                  <a:lnTo>
                    <a:pt x="970682" y="199401"/>
                  </a:lnTo>
                  <a:lnTo>
                    <a:pt x="982520" y="199401"/>
                  </a:lnTo>
                  <a:lnTo>
                    <a:pt x="994357" y="199401"/>
                  </a:lnTo>
                  <a:lnTo>
                    <a:pt x="1006195" y="199401"/>
                  </a:lnTo>
                  <a:lnTo>
                    <a:pt x="1018032" y="199401"/>
                  </a:lnTo>
                  <a:lnTo>
                    <a:pt x="1029870" y="199401"/>
                  </a:lnTo>
                  <a:lnTo>
                    <a:pt x="1041708" y="199401"/>
                  </a:lnTo>
                  <a:lnTo>
                    <a:pt x="1053545" y="199401"/>
                  </a:lnTo>
                  <a:lnTo>
                    <a:pt x="1065383" y="199401"/>
                  </a:lnTo>
                  <a:lnTo>
                    <a:pt x="1077220" y="199401"/>
                  </a:lnTo>
                  <a:lnTo>
                    <a:pt x="1089058" y="199401"/>
                  </a:lnTo>
                  <a:lnTo>
                    <a:pt x="1100896" y="199401"/>
                  </a:lnTo>
                  <a:lnTo>
                    <a:pt x="1112733" y="199401"/>
                  </a:lnTo>
                  <a:lnTo>
                    <a:pt x="1124571" y="199401"/>
                  </a:lnTo>
                  <a:lnTo>
                    <a:pt x="1136408" y="199401"/>
                  </a:lnTo>
                  <a:lnTo>
                    <a:pt x="1148246" y="199401"/>
                  </a:lnTo>
                  <a:lnTo>
                    <a:pt x="1160084" y="199401"/>
                  </a:lnTo>
                  <a:lnTo>
                    <a:pt x="1171921" y="199401"/>
                  </a:lnTo>
                  <a:lnTo>
                    <a:pt x="1171921" y="199468"/>
                  </a:lnTo>
                  <a:lnTo>
                    <a:pt x="1183759" y="199480"/>
                  </a:lnTo>
                  <a:lnTo>
                    <a:pt x="1195596" y="199494"/>
                  </a:lnTo>
                  <a:lnTo>
                    <a:pt x="1207434" y="199510"/>
                  </a:lnTo>
                  <a:lnTo>
                    <a:pt x="1219272" y="199529"/>
                  </a:lnTo>
                  <a:lnTo>
                    <a:pt x="1231109" y="199551"/>
                  </a:lnTo>
                  <a:lnTo>
                    <a:pt x="1242947" y="199578"/>
                  </a:lnTo>
                  <a:lnTo>
                    <a:pt x="1254784" y="199609"/>
                  </a:lnTo>
                  <a:lnTo>
                    <a:pt x="1266622" y="199645"/>
                  </a:lnTo>
                  <a:lnTo>
                    <a:pt x="1278459" y="199688"/>
                  </a:lnTo>
                  <a:lnTo>
                    <a:pt x="1290297" y="199738"/>
                  </a:lnTo>
                  <a:lnTo>
                    <a:pt x="1302135" y="199797"/>
                  </a:lnTo>
                  <a:lnTo>
                    <a:pt x="1313972" y="199866"/>
                  </a:lnTo>
                  <a:lnTo>
                    <a:pt x="1325810" y="199947"/>
                  </a:lnTo>
                  <a:lnTo>
                    <a:pt x="1337647" y="200042"/>
                  </a:lnTo>
                  <a:lnTo>
                    <a:pt x="1349485" y="200154"/>
                  </a:lnTo>
                  <a:lnTo>
                    <a:pt x="1361323" y="200286"/>
                  </a:lnTo>
                  <a:lnTo>
                    <a:pt x="1373160" y="200440"/>
                  </a:lnTo>
                  <a:lnTo>
                    <a:pt x="1384998" y="200621"/>
                  </a:lnTo>
                  <a:lnTo>
                    <a:pt x="1396835" y="200834"/>
                  </a:lnTo>
                  <a:lnTo>
                    <a:pt x="1408673" y="201083"/>
                  </a:lnTo>
                  <a:lnTo>
                    <a:pt x="1420511" y="201375"/>
                  </a:lnTo>
                  <a:lnTo>
                    <a:pt x="1432348" y="201717"/>
                  </a:lnTo>
                  <a:lnTo>
                    <a:pt x="1444186" y="202117"/>
                  </a:lnTo>
                  <a:lnTo>
                    <a:pt x="1456023" y="202586"/>
                  </a:lnTo>
                  <a:lnTo>
                    <a:pt x="1467861" y="203134"/>
                  </a:lnTo>
                  <a:lnTo>
                    <a:pt x="1479699" y="203775"/>
                  </a:lnTo>
                  <a:lnTo>
                    <a:pt x="1491536" y="204522"/>
                  </a:lnTo>
                  <a:lnTo>
                    <a:pt x="1503374" y="205393"/>
                  </a:lnTo>
                  <a:lnTo>
                    <a:pt x="1515211" y="206407"/>
                  </a:lnTo>
                  <a:lnTo>
                    <a:pt x="1527049" y="207586"/>
                  </a:lnTo>
                  <a:lnTo>
                    <a:pt x="1538887" y="208953"/>
                  </a:lnTo>
                  <a:lnTo>
                    <a:pt x="1550724" y="210535"/>
                  </a:lnTo>
                  <a:lnTo>
                    <a:pt x="1562562" y="212361"/>
                  </a:lnTo>
                  <a:lnTo>
                    <a:pt x="1574399" y="214462"/>
                  </a:lnTo>
                  <a:lnTo>
                    <a:pt x="1586237" y="216873"/>
                  </a:lnTo>
                  <a:lnTo>
                    <a:pt x="1598074" y="219627"/>
                  </a:lnTo>
                  <a:lnTo>
                    <a:pt x="1609912" y="222759"/>
                  </a:lnTo>
                  <a:lnTo>
                    <a:pt x="1621750" y="226303"/>
                  </a:lnTo>
                  <a:lnTo>
                    <a:pt x="1633587" y="230291"/>
                  </a:lnTo>
                  <a:lnTo>
                    <a:pt x="1645425" y="234750"/>
                  </a:lnTo>
                  <a:lnTo>
                    <a:pt x="1657262" y="239697"/>
                  </a:lnTo>
                  <a:lnTo>
                    <a:pt x="1669100" y="245145"/>
                  </a:lnTo>
                  <a:lnTo>
                    <a:pt x="1680938" y="251089"/>
                  </a:lnTo>
                  <a:lnTo>
                    <a:pt x="1692775" y="257514"/>
                  </a:lnTo>
                  <a:lnTo>
                    <a:pt x="1704613" y="264387"/>
                  </a:lnTo>
                  <a:lnTo>
                    <a:pt x="1716450" y="271657"/>
                  </a:lnTo>
                  <a:lnTo>
                    <a:pt x="1728288" y="279257"/>
                  </a:lnTo>
                  <a:lnTo>
                    <a:pt x="1740126" y="287106"/>
                  </a:lnTo>
                  <a:lnTo>
                    <a:pt x="1751963" y="295108"/>
                  </a:lnTo>
                  <a:lnTo>
                    <a:pt x="1763801" y="303163"/>
                  </a:lnTo>
                  <a:lnTo>
                    <a:pt x="1775638" y="311166"/>
                  </a:lnTo>
                  <a:lnTo>
                    <a:pt x="1787476" y="319014"/>
                  </a:lnTo>
                  <a:lnTo>
                    <a:pt x="1799314" y="326615"/>
                  </a:lnTo>
                  <a:lnTo>
                    <a:pt x="1811151" y="333885"/>
                  </a:lnTo>
                  <a:lnTo>
                    <a:pt x="1822989" y="340757"/>
                  </a:lnTo>
                  <a:lnTo>
                    <a:pt x="1834826" y="347182"/>
                  </a:lnTo>
                  <a:lnTo>
                    <a:pt x="1846664" y="353127"/>
                  </a:lnTo>
                  <a:lnTo>
                    <a:pt x="1858502" y="358574"/>
                  </a:lnTo>
                  <a:lnTo>
                    <a:pt x="1870339" y="363522"/>
                  </a:lnTo>
                  <a:lnTo>
                    <a:pt x="1882177" y="367980"/>
                  </a:lnTo>
                  <a:lnTo>
                    <a:pt x="1894014" y="371968"/>
                  </a:lnTo>
                  <a:lnTo>
                    <a:pt x="1905852" y="375513"/>
                  </a:lnTo>
                  <a:lnTo>
                    <a:pt x="1917689" y="378645"/>
                  </a:lnTo>
                  <a:lnTo>
                    <a:pt x="1929527" y="381399"/>
                  </a:lnTo>
                  <a:lnTo>
                    <a:pt x="1941365" y="383809"/>
                  </a:lnTo>
                  <a:lnTo>
                    <a:pt x="1953202" y="385911"/>
                  </a:lnTo>
                  <a:lnTo>
                    <a:pt x="1965040" y="387737"/>
                  </a:lnTo>
                  <a:lnTo>
                    <a:pt x="1976877" y="389319"/>
                  </a:lnTo>
                  <a:lnTo>
                    <a:pt x="1988715" y="390686"/>
                  </a:lnTo>
                  <a:lnTo>
                    <a:pt x="2000553" y="391864"/>
                  </a:lnTo>
                  <a:lnTo>
                    <a:pt x="2012390" y="392878"/>
                  </a:lnTo>
                  <a:lnTo>
                    <a:pt x="2024228" y="393749"/>
                  </a:lnTo>
                  <a:lnTo>
                    <a:pt x="2036065" y="394497"/>
                  </a:lnTo>
                  <a:lnTo>
                    <a:pt x="2047903" y="395137"/>
                  </a:lnTo>
                  <a:lnTo>
                    <a:pt x="2059741" y="395685"/>
                  </a:lnTo>
                  <a:lnTo>
                    <a:pt x="2071578" y="396154"/>
                  </a:lnTo>
                  <a:lnTo>
                    <a:pt x="2083416" y="396555"/>
                  </a:lnTo>
                  <a:lnTo>
                    <a:pt x="2095253" y="396897"/>
                  </a:lnTo>
                  <a:lnTo>
                    <a:pt x="2107091" y="397189"/>
                  </a:lnTo>
                  <a:lnTo>
                    <a:pt x="2118929" y="397438"/>
                  </a:lnTo>
                  <a:lnTo>
                    <a:pt x="2130766" y="397650"/>
                  </a:lnTo>
                  <a:lnTo>
                    <a:pt x="2142604" y="397832"/>
                  </a:lnTo>
                  <a:lnTo>
                    <a:pt x="2154441" y="397986"/>
                  </a:lnTo>
                  <a:lnTo>
                    <a:pt x="2166279" y="398117"/>
                  </a:lnTo>
                  <a:lnTo>
                    <a:pt x="2178117" y="398229"/>
                  </a:lnTo>
                  <a:lnTo>
                    <a:pt x="2189954" y="398325"/>
                  </a:lnTo>
                  <a:lnTo>
                    <a:pt x="2201792" y="398406"/>
                  </a:lnTo>
                  <a:lnTo>
                    <a:pt x="2213629" y="398475"/>
                  </a:lnTo>
                  <a:lnTo>
                    <a:pt x="2225467" y="398534"/>
                  </a:lnTo>
                  <a:lnTo>
                    <a:pt x="2237304" y="398584"/>
                  </a:lnTo>
                  <a:lnTo>
                    <a:pt x="2249142" y="398627"/>
                  </a:lnTo>
                  <a:lnTo>
                    <a:pt x="2260980" y="398663"/>
                  </a:lnTo>
                  <a:lnTo>
                    <a:pt x="2272817" y="398694"/>
                  </a:lnTo>
                  <a:lnTo>
                    <a:pt x="2284655" y="398720"/>
                  </a:lnTo>
                  <a:lnTo>
                    <a:pt x="2296492" y="398743"/>
                  </a:lnTo>
                  <a:lnTo>
                    <a:pt x="2308330" y="398762"/>
                  </a:lnTo>
                  <a:lnTo>
                    <a:pt x="2320168" y="398778"/>
                  </a:lnTo>
                  <a:lnTo>
                    <a:pt x="2332005" y="398792"/>
                  </a:lnTo>
                  <a:lnTo>
                    <a:pt x="2343843" y="398803"/>
                  </a:lnTo>
                  <a:lnTo>
                    <a:pt x="2343843" y="398736"/>
                  </a:lnTo>
                  <a:lnTo>
                    <a:pt x="2355680" y="398713"/>
                  </a:lnTo>
                  <a:lnTo>
                    <a:pt x="2367518" y="398685"/>
                  </a:lnTo>
                  <a:lnTo>
                    <a:pt x="2379356" y="398653"/>
                  </a:lnTo>
                  <a:lnTo>
                    <a:pt x="2391193" y="398615"/>
                  </a:lnTo>
                  <a:lnTo>
                    <a:pt x="2403031" y="398570"/>
                  </a:lnTo>
                  <a:lnTo>
                    <a:pt x="2414868" y="398518"/>
                  </a:lnTo>
                  <a:lnTo>
                    <a:pt x="2426706" y="398456"/>
                  </a:lnTo>
                  <a:lnTo>
                    <a:pt x="2438544" y="398383"/>
                  </a:lnTo>
                  <a:lnTo>
                    <a:pt x="2450381" y="398298"/>
                  </a:lnTo>
                  <a:lnTo>
                    <a:pt x="2462219" y="398198"/>
                  </a:lnTo>
                  <a:lnTo>
                    <a:pt x="2474056" y="398080"/>
                  </a:lnTo>
                  <a:lnTo>
                    <a:pt x="2485894" y="397942"/>
                  </a:lnTo>
                  <a:lnTo>
                    <a:pt x="2497732" y="397779"/>
                  </a:lnTo>
                  <a:lnTo>
                    <a:pt x="2509569" y="397588"/>
                  </a:lnTo>
                  <a:lnTo>
                    <a:pt x="2521407" y="397364"/>
                  </a:lnTo>
                  <a:lnTo>
                    <a:pt x="2533244" y="397102"/>
                  </a:lnTo>
                  <a:lnTo>
                    <a:pt x="2545082" y="396793"/>
                  </a:lnTo>
                  <a:lnTo>
                    <a:pt x="2556919" y="396431"/>
                  </a:lnTo>
                  <a:lnTo>
                    <a:pt x="2568757" y="396006"/>
                  </a:lnTo>
                  <a:lnTo>
                    <a:pt x="2580595" y="395508"/>
                  </a:lnTo>
                  <a:lnTo>
                    <a:pt x="2592432" y="394924"/>
                  </a:lnTo>
                  <a:lnTo>
                    <a:pt x="2604270" y="394240"/>
                  </a:lnTo>
                  <a:lnTo>
                    <a:pt x="2616107" y="393438"/>
                  </a:lnTo>
                  <a:lnTo>
                    <a:pt x="2627945" y="392501"/>
                  </a:lnTo>
                  <a:lnTo>
                    <a:pt x="2639783" y="391404"/>
                  </a:lnTo>
                  <a:lnTo>
                    <a:pt x="2651620" y="390124"/>
                  </a:lnTo>
                  <a:lnTo>
                    <a:pt x="2663458" y="388629"/>
                  </a:lnTo>
                  <a:lnTo>
                    <a:pt x="2675295" y="386886"/>
                  </a:lnTo>
                  <a:lnTo>
                    <a:pt x="2687133" y="384858"/>
                  </a:lnTo>
                  <a:lnTo>
                    <a:pt x="2698971" y="382501"/>
                  </a:lnTo>
                  <a:lnTo>
                    <a:pt x="2710808" y="379767"/>
                  </a:lnTo>
                  <a:lnTo>
                    <a:pt x="2722646" y="376604"/>
                  </a:lnTo>
                  <a:lnTo>
                    <a:pt x="2734483" y="372952"/>
                  </a:lnTo>
                  <a:lnTo>
                    <a:pt x="2746321" y="368748"/>
                  </a:lnTo>
                  <a:lnTo>
                    <a:pt x="2758159" y="363928"/>
                  </a:lnTo>
                  <a:lnTo>
                    <a:pt x="2769996" y="358420"/>
                  </a:lnTo>
                  <a:lnTo>
                    <a:pt x="2781834" y="352155"/>
                  </a:lnTo>
                  <a:lnTo>
                    <a:pt x="2793671" y="345066"/>
                  </a:lnTo>
                  <a:lnTo>
                    <a:pt x="2805509" y="337090"/>
                  </a:lnTo>
                  <a:lnTo>
                    <a:pt x="2817347" y="328174"/>
                  </a:lnTo>
                  <a:lnTo>
                    <a:pt x="2829184" y="318278"/>
                  </a:lnTo>
                  <a:lnTo>
                    <a:pt x="2841022" y="307383"/>
                  </a:lnTo>
                  <a:lnTo>
                    <a:pt x="2852859" y="295494"/>
                  </a:lnTo>
                  <a:lnTo>
                    <a:pt x="2864697" y="282644"/>
                  </a:lnTo>
                  <a:lnTo>
                    <a:pt x="2876534" y="268899"/>
                  </a:lnTo>
                  <a:lnTo>
                    <a:pt x="2888372" y="254359"/>
                  </a:lnTo>
                  <a:lnTo>
                    <a:pt x="2900210" y="239159"/>
                  </a:lnTo>
                  <a:lnTo>
                    <a:pt x="2912047" y="223462"/>
                  </a:lnTo>
                  <a:lnTo>
                    <a:pt x="2923885" y="207456"/>
                  </a:lnTo>
                  <a:lnTo>
                    <a:pt x="2935722" y="191346"/>
                  </a:lnTo>
                  <a:lnTo>
                    <a:pt x="2947560" y="175341"/>
                  </a:lnTo>
                  <a:lnTo>
                    <a:pt x="2959398" y="159644"/>
                  </a:lnTo>
                  <a:lnTo>
                    <a:pt x="2971235" y="144444"/>
                  </a:lnTo>
                  <a:lnTo>
                    <a:pt x="2983073" y="129904"/>
                  </a:lnTo>
                  <a:lnTo>
                    <a:pt x="2994910" y="116159"/>
                  </a:lnTo>
                  <a:lnTo>
                    <a:pt x="3006748" y="103309"/>
                  </a:lnTo>
                  <a:lnTo>
                    <a:pt x="3018586" y="91419"/>
                  </a:lnTo>
                  <a:lnTo>
                    <a:pt x="3030423" y="80525"/>
                  </a:lnTo>
                  <a:lnTo>
                    <a:pt x="3042261" y="70629"/>
                  </a:lnTo>
                  <a:lnTo>
                    <a:pt x="3054098" y="61713"/>
                  </a:lnTo>
                  <a:lnTo>
                    <a:pt x="3065936" y="53737"/>
                  </a:lnTo>
                  <a:lnTo>
                    <a:pt x="3077774" y="46647"/>
                  </a:lnTo>
                  <a:lnTo>
                    <a:pt x="3089611" y="40383"/>
                  </a:lnTo>
                  <a:lnTo>
                    <a:pt x="3101449" y="34875"/>
                  </a:lnTo>
                  <a:lnTo>
                    <a:pt x="3113286" y="30054"/>
                  </a:lnTo>
                  <a:lnTo>
                    <a:pt x="3125124" y="25851"/>
                  </a:lnTo>
                  <a:lnTo>
                    <a:pt x="3136962" y="22199"/>
                  </a:lnTo>
                  <a:lnTo>
                    <a:pt x="3148799" y="19035"/>
                  </a:lnTo>
                  <a:lnTo>
                    <a:pt x="3160637" y="16302"/>
                  </a:lnTo>
                  <a:lnTo>
                    <a:pt x="3172474" y="13945"/>
                  </a:lnTo>
                  <a:lnTo>
                    <a:pt x="3184312" y="11916"/>
                  </a:lnTo>
                  <a:lnTo>
                    <a:pt x="3196149" y="10174"/>
                  </a:lnTo>
                  <a:lnTo>
                    <a:pt x="3207987" y="8679"/>
                  </a:lnTo>
                  <a:lnTo>
                    <a:pt x="3219825" y="7398"/>
                  </a:lnTo>
                  <a:lnTo>
                    <a:pt x="3231662" y="6302"/>
                  </a:lnTo>
                  <a:lnTo>
                    <a:pt x="3243500" y="5364"/>
                  </a:lnTo>
                  <a:lnTo>
                    <a:pt x="3255337" y="4563"/>
                  </a:lnTo>
                  <a:lnTo>
                    <a:pt x="3267175" y="3879"/>
                  </a:lnTo>
                  <a:lnTo>
                    <a:pt x="3279013" y="3295"/>
                  </a:lnTo>
                  <a:lnTo>
                    <a:pt x="3290850" y="2797"/>
                  </a:lnTo>
                  <a:lnTo>
                    <a:pt x="3302688" y="2372"/>
                  </a:lnTo>
                  <a:lnTo>
                    <a:pt x="3314525" y="2010"/>
                  </a:lnTo>
                  <a:lnTo>
                    <a:pt x="3326363" y="1701"/>
                  </a:lnTo>
                  <a:lnTo>
                    <a:pt x="3338201" y="1438"/>
                  </a:lnTo>
                  <a:lnTo>
                    <a:pt x="3350038" y="1214"/>
                  </a:lnTo>
                  <a:lnTo>
                    <a:pt x="3361876" y="1024"/>
                  </a:lnTo>
                  <a:lnTo>
                    <a:pt x="3373713" y="861"/>
                  </a:lnTo>
                  <a:lnTo>
                    <a:pt x="3385551" y="723"/>
                  </a:lnTo>
                  <a:lnTo>
                    <a:pt x="3397389" y="605"/>
                  </a:lnTo>
                  <a:lnTo>
                    <a:pt x="3409226" y="505"/>
                  </a:lnTo>
                  <a:lnTo>
                    <a:pt x="3421064" y="420"/>
                  </a:lnTo>
                  <a:lnTo>
                    <a:pt x="3432901" y="347"/>
                  </a:lnTo>
                  <a:lnTo>
                    <a:pt x="3444739" y="285"/>
                  </a:lnTo>
                  <a:lnTo>
                    <a:pt x="3456576" y="233"/>
                  </a:lnTo>
                  <a:lnTo>
                    <a:pt x="3468414" y="188"/>
                  </a:lnTo>
                  <a:lnTo>
                    <a:pt x="3480252" y="150"/>
                  </a:lnTo>
                  <a:lnTo>
                    <a:pt x="3492089" y="117"/>
                  </a:lnTo>
                  <a:lnTo>
                    <a:pt x="3503927" y="90"/>
                  </a:lnTo>
                  <a:lnTo>
                    <a:pt x="3515764" y="66"/>
                  </a:lnTo>
                  <a:lnTo>
                    <a:pt x="3515764" y="0"/>
                  </a:lnTo>
                  <a:lnTo>
                    <a:pt x="3527602" y="11"/>
                  </a:lnTo>
                  <a:lnTo>
                    <a:pt x="3539440" y="25"/>
                  </a:lnTo>
                  <a:lnTo>
                    <a:pt x="3551277" y="41"/>
                  </a:lnTo>
                  <a:lnTo>
                    <a:pt x="3563115" y="60"/>
                  </a:lnTo>
                  <a:lnTo>
                    <a:pt x="3574952" y="83"/>
                  </a:lnTo>
                  <a:lnTo>
                    <a:pt x="3586790" y="109"/>
                  </a:lnTo>
                  <a:lnTo>
                    <a:pt x="3598628" y="140"/>
                  </a:lnTo>
                  <a:lnTo>
                    <a:pt x="3610465" y="176"/>
                  </a:lnTo>
                  <a:lnTo>
                    <a:pt x="3622303" y="219"/>
                  </a:lnTo>
                  <a:lnTo>
                    <a:pt x="3634140" y="269"/>
                  </a:lnTo>
                  <a:lnTo>
                    <a:pt x="3645978" y="328"/>
                  </a:lnTo>
                  <a:lnTo>
                    <a:pt x="3657816" y="397"/>
                  </a:lnTo>
                  <a:lnTo>
                    <a:pt x="3669653" y="478"/>
                  </a:lnTo>
                  <a:lnTo>
                    <a:pt x="3681491" y="573"/>
                  </a:lnTo>
                  <a:lnTo>
                    <a:pt x="3693328" y="685"/>
                  </a:lnTo>
                  <a:lnTo>
                    <a:pt x="3705166" y="817"/>
                  </a:lnTo>
                  <a:lnTo>
                    <a:pt x="3717004" y="971"/>
                  </a:lnTo>
                  <a:lnTo>
                    <a:pt x="3728841" y="1152"/>
                  </a:lnTo>
                  <a:lnTo>
                    <a:pt x="3740679" y="1365"/>
                  </a:lnTo>
                  <a:lnTo>
                    <a:pt x="3752516" y="1614"/>
                  </a:lnTo>
                  <a:lnTo>
                    <a:pt x="3764354" y="1906"/>
                  </a:lnTo>
                  <a:lnTo>
                    <a:pt x="3776191" y="2248"/>
                  </a:lnTo>
                  <a:lnTo>
                    <a:pt x="3788029" y="2648"/>
                  </a:lnTo>
                  <a:lnTo>
                    <a:pt x="3799867" y="3117"/>
                  </a:lnTo>
                  <a:lnTo>
                    <a:pt x="3811704" y="3665"/>
                  </a:lnTo>
                  <a:lnTo>
                    <a:pt x="3823542" y="4306"/>
                  </a:lnTo>
                  <a:lnTo>
                    <a:pt x="3835379" y="5053"/>
                  </a:lnTo>
                  <a:lnTo>
                    <a:pt x="3847217" y="5925"/>
                  </a:lnTo>
                  <a:lnTo>
                    <a:pt x="3859055" y="6939"/>
                  </a:lnTo>
                  <a:lnTo>
                    <a:pt x="3870892" y="8117"/>
                  </a:lnTo>
                  <a:lnTo>
                    <a:pt x="3882730" y="9484"/>
                  </a:lnTo>
                  <a:lnTo>
                    <a:pt x="3894567" y="11066"/>
                  </a:lnTo>
                  <a:lnTo>
                    <a:pt x="3906405" y="12892"/>
                  </a:lnTo>
                  <a:lnTo>
                    <a:pt x="3918243" y="14993"/>
                  </a:lnTo>
                  <a:lnTo>
                    <a:pt x="3930080" y="17404"/>
                  </a:lnTo>
                  <a:lnTo>
                    <a:pt x="3941918" y="20158"/>
                  </a:lnTo>
                  <a:lnTo>
                    <a:pt x="3953755" y="23290"/>
                  </a:lnTo>
                  <a:lnTo>
                    <a:pt x="3965593" y="26835"/>
                  </a:lnTo>
                  <a:lnTo>
                    <a:pt x="3977431" y="30823"/>
                  </a:lnTo>
                  <a:lnTo>
                    <a:pt x="3989268" y="35281"/>
                  </a:lnTo>
                  <a:lnTo>
                    <a:pt x="4001106" y="40229"/>
                  </a:lnTo>
                  <a:lnTo>
                    <a:pt x="4012943" y="45676"/>
                  </a:lnTo>
                  <a:lnTo>
                    <a:pt x="4024781" y="51621"/>
                  </a:lnTo>
                  <a:lnTo>
                    <a:pt x="4036619" y="58046"/>
                  </a:lnTo>
                  <a:lnTo>
                    <a:pt x="4048456" y="64918"/>
                  </a:lnTo>
                  <a:lnTo>
                    <a:pt x="4060294" y="72188"/>
                  </a:lnTo>
                  <a:lnTo>
                    <a:pt x="4072131" y="79788"/>
                  </a:lnTo>
                  <a:lnTo>
                    <a:pt x="4083969" y="87637"/>
                  </a:lnTo>
                  <a:lnTo>
                    <a:pt x="4095806" y="95640"/>
                  </a:lnTo>
                  <a:lnTo>
                    <a:pt x="4107644" y="103694"/>
                  </a:lnTo>
                  <a:lnTo>
                    <a:pt x="4119482" y="111697"/>
                  </a:lnTo>
                  <a:lnTo>
                    <a:pt x="4131319" y="119546"/>
                  </a:lnTo>
                  <a:lnTo>
                    <a:pt x="4143157" y="127146"/>
                  </a:lnTo>
                  <a:lnTo>
                    <a:pt x="4154994" y="134416"/>
                  </a:lnTo>
                  <a:lnTo>
                    <a:pt x="4166832" y="141288"/>
                  </a:lnTo>
                  <a:lnTo>
                    <a:pt x="4178670" y="147713"/>
                  </a:lnTo>
                  <a:lnTo>
                    <a:pt x="4190507" y="153658"/>
                  </a:lnTo>
                  <a:lnTo>
                    <a:pt x="4202345" y="159105"/>
                  </a:lnTo>
                  <a:lnTo>
                    <a:pt x="4214182" y="164053"/>
                  </a:lnTo>
                  <a:lnTo>
                    <a:pt x="4226020" y="168511"/>
                  </a:lnTo>
                  <a:lnTo>
                    <a:pt x="4237858" y="172499"/>
                  </a:lnTo>
                  <a:lnTo>
                    <a:pt x="4249695" y="176044"/>
                  </a:lnTo>
                  <a:lnTo>
                    <a:pt x="4261533" y="179176"/>
                  </a:lnTo>
                  <a:lnTo>
                    <a:pt x="4273370" y="181930"/>
                  </a:lnTo>
                  <a:lnTo>
                    <a:pt x="4285208" y="184341"/>
                  </a:lnTo>
                  <a:lnTo>
                    <a:pt x="4297046" y="186442"/>
                  </a:lnTo>
                  <a:lnTo>
                    <a:pt x="4308883" y="188268"/>
                  </a:lnTo>
                  <a:lnTo>
                    <a:pt x="4320721" y="189850"/>
                  </a:lnTo>
                  <a:lnTo>
                    <a:pt x="4332558" y="191217"/>
                  </a:lnTo>
                  <a:lnTo>
                    <a:pt x="4344396" y="192395"/>
                  </a:lnTo>
                  <a:lnTo>
                    <a:pt x="4356234" y="193409"/>
                  </a:lnTo>
                  <a:lnTo>
                    <a:pt x="4368071" y="194281"/>
                  </a:lnTo>
                  <a:lnTo>
                    <a:pt x="4379909" y="195028"/>
                  </a:lnTo>
                  <a:lnTo>
                    <a:pt x="4391746" y="195669"/>
                  </a:lnTo>
                  <a:lnTo>
                    <a:pt x="4403584" y="196217"/>
                  </a:lnTo>
                  <a:lnTo>
                    <a:pt x="4415421" y="196685"/>
                  </a:lnTo>
                  <a:lnTo>
                    <a:pt x="4427259" y="197086"/>
                  </a:lnTo>
                  <a:lnTo>
                    <a:pt x="4439097" y="197428"/>
                  </a:lnTo>
                  <a:lnTo>
                    <a:pt x="4450934" y="197720"/>
                  </a:lnTo>
                  <a:lnTo>
                    <a:pt x="4462772" y="197969"/>
                  </a:lnTo>
                  <a:lnTo>
                    <a:pt x="4474609" y="198182"/>
                  </a:lnTo>
                  <a:lnTo>
                    <a:pt x="4486447" y="198363"/>
                  </a:lnTo>
                  <a:lnTo>
                    <a:pt x="4498285" y="198517"/>
                  </a:lnTo>
                  <a:lnTo>
                    <a:pt x="4510122" y="198649"/>
                  </a:lnTo>
                  <a:lnTo>
                    <a:pt x="4521960" y="198761"/>
                  </a:lnTo>
                  <a:lnTo>
                    <a:pt x="4533797" y="198856"/>
                  </a:lnTo>
                  <a:lnTo>
                    <a:pt x="4545635" y="198937"/>
                  </a:lnTo>
                  <a:lnTo>
                    <a:pt x="4557473" y="199006"/>
                  </a:lnTo>
                  <a:lnTo>
                    <a:pt x="4569310" y="199065"/>
                  </a:lnTo>
                  <a:lnTo>
                    <a:pt x="4581148" y="199115"/>
                  </a:lnTo>
                  <a:lnTo>
                    <a:pt x="4592985" y="199158"/>
                  </a:lnTo>
                  <a:lnTo>
                    <a:pt x="4604823" y="199194"/>
                  </a:lnTo>
                  <a:lnTo>
                    <a:pt x="4616661" y="199225"/>
                  </a:lnTo>
                  <a:lnTo>
                    <a:pt x="4628498" y="199251"/>
                  </a:lnTo>
                  <a:lnTo>
                    <a:pt x="4640336" y="199274"/>
                  </a:lnTo>
                  <a:lnTo>
                    <a:pt x="4652173" y="199293"/>
                  </a:lnTo>
                  <a:lnTo>
                    <a:pt x="4664011" y="199309"/>
                  </a:lnTo>
                  <a:lnTo>
                    <a:pt x="4675849" y="199323"/>
                  </a:lnTo>
                  <a:lnTo>
                    <a:pt x="4687686" y="199334"/>
                  </a:lnTo>
                </a:path>
              </a:pathLst>
            </a:custGeom>
            <a:ln w="40651" cap="flat">
              <a:solidFill>
                <a:srgbClr val="CF9400">
                  <a:alpha val="100000"/>
                </a:srgbClr>
              </a:solidFill>
              <a:prstDash val="solid"/>
              <a:round/>
            </a:ln>
          </p:spPr>
          <p:txBody>
            <a:bodyPr/>
            <a:lstStyle/>
            <a:p/>
          </p:txBody>
        </p:sp>
        <p:sp>
          <p:nvSpPr>
            <p:cNvPr id="33" name="pl33"/>
            <p:cNvSpPr/>
            <p:nvPr/>
          </p:nvSpPr>
          <p:spPr>
            <a:xfrm>
              <a:off x="2482351" y="2295889"/>
              <a:ext cx="4687686" cy="398803"/>
            </a:xfrm>
            <a:custGeom>
              <a:avLst/>
              <a:pathLst>
                <a:path w="4687686" h="398803">
                  <a:moveTo>
                    <a:pt x="0" y="199401"/>
                  </a:moveTo>
                  <a:lnTo>
                    <a:pt x="11837" y="199413"/>
                  </a:lnTo>
                  <a:lnTo>
                    <a:pt x="23675" y="199427"/>
                  </a:lnTo>
                  <a:lnTo>
                    <a:pt x="35512" y="199443"/>
                  </a:lnTo>
                  <a:lnTo>
                    <a:pt x="47350" y="199462"/>
                  </a:lnTo>
                  <a:lnTo>
                    <a:pt x="59187" y="199485"/>
                  </a:lnTo>
                  <a:lnTo>
                    <a:pt x="71025" y="199511"/>
                  </a:lnTo>
                  <a:lnTo>
                    <a:pt x="82863" y="199542"/>
                  </a:lnTo>
                  <a:lnTo>
                    <a:pt x="94700" y="199578"/>
                  </a:lnTo>
                  <a:lnTo>
                    <a:pt x="106538" y="199621"/>
                  </a:lnTo>
                  <a:lnTo>
                    <a:pt x="118375" y="199671"/>
                  </a:lnTo>
                  <a:lnTo>
                    <a:pt x="130213" y="199730"/>
                  </a:lnTo>
                  <a:lnTo>
                    <a:pt x="142051" y="199799"/>
                  </a:lnTo>
                  <a:lnTo>
                    <a:pt x="153888" y="199880"/>
                  </a:lnTo>
                  <a:lnTo>
                    <a:pt x="165726" y="199975"/>
                  </a:lnTo>
                  <a:lnTo>
                    <a:pt x="177563" y="200087"/>
                  </a:lnTo>
                  <a:lnTo>
                    <a:pt x="189401" y="200219"/>
                  </a:lnTo>
                  <a:lnTo>
                    <a:pt x="201239" y="200373"/>
                  </a:lnTo>
                  <a:lnTo>
                    <a:pt x="213076" y="200554"/>
                  </a:lnTo>
                  <a:lnTo>
                    <a:pt x="224914" y="200767"/>
                  </a:lnTo>
                  <a:lnTo>
                    <a:pt x="236751" y="201016"/>
                  </a:lnTo>
                  <a:lnTo>
                    <a:pt x="248589" y="201308"/>
                  </a:lnTo>
                  <a:lnTo>
                    <a:pt x="260427" y="201650"/>
                  </a:lnTo>
                  <a:lnTo>
                    <a:pt x="272264" y="202050"/>
                  </a:lnTo>
                  <a:lnTo>
                    <a:pt x="284102" y="202519"/>
                  </a:lnTo>
                  <a:lnTo>
                    <a:pt x="295939" y="203067"/>
                  </a:lnTo>
                  <a:lnTo>
                    <a:pt x="307777" y="203708"/>
                  </a:lnTo>
                  <a:lnTo>
                    <a:pt x="319614" y="204455"/>
                  </a:lnTo>
                  <a:lnTo>
                    <a:pt x="331452" y="205326"/>
                  </a:lnTo>
                  <a:lnTo>
                    <a:pt x="343290" y="206341"/>
                  </a:lnTo>
                  <a:lnTo>
                    <a:pt x="355127" y="207519"/>
                  </a:lnTo>
                  <a:lnTo>
                    <a:pt x="366965" y="208886"/>
                  </a:lnTo>
                  <a:lnTo>
                    <a:pt x="378802" y="210468"/>
                  </a:lnTo>
                  <a:lnTo>
                    <a:pt x="390640" y="212294"/>
                  </a:lnTo>
                  <a:lnTo>
                    <a:pt x="402478" y="214395"/>
                  </a:lnTo>
                  <a:lnTo>
                    <a:pt x="414315" y="216806"/>
                  </a:lnTo>
                  <a:lnTo>
                    <a:pt x="426153" y="219560"/>
                  </a:lnTo>
                  <a:lnTo>
                    <a:pt x="437990" y="222692"/>
                  </a:lnTo>
                  <a:lnTo>
                    <a:pt x="449828" y="226236"/>
                  </a:lnTo>
                  <a:lnTo>
                    <a:pt x="461666" y="230225"/>
                  </a:lnTo>
                  <a:lnTo>
                    <a:pt x="473503" y="234683"/>
                  </a:lnTo>
                  <a:lnTo>
                    <a:pt x="485341" y="239631"/>
                  </a:lnTo>
                  <a:lnTo>
                    <a:pt x="497178" y="245078"/>
                  </a:lnTo>
                  <a:lnTo>
                    <a:pt x="509016" y="251022"/>
                  </a:lnTo>
                  <a:lnTo>
                    <a:pt x="520854" y="257448"/>
                  </a:lnTo>
                  <a:lnTo>
                    <a:pt x="532691" y="264320"/>
                  </a:lnTo>
                  <a:lnTo>
                    <a:pt x="544529" y="271590"/>
                  </a:lnTo>
                  <a:lnTo>
                    <a:pt x="556366" y="279190"/>
                  </a:lnTo>
                  <a:lnTo>
                    <a:pt x="568204" y="287039"/>
                  </a:lnTo>
                  <a:lnTo>
                    <a:pt x="580042" y="295041"/>
                  </a:lnTo>
                  <a:lnTo>
                    <a:pt x="591879" y="303096"/>
                  </a:lnTo>
                  <a:lnTo>
                    <a:pt x="603717" y="311099"/>
                  </a:lnTo>
                  <a:lnTo>
                    <a:pt x="615554" y="318948"/>
                  </a:lnTo>
                  <a:lnTo>
                    <a:pt x="627392" y="326548"/>
                  </a:lnTo>
                  <a:lnTo>
                    <a:pt x="639229" y="333818"/>
                  </a:lnTo>
                  <a:lnTo>
                    <a:pt x="651067" y="340690"/>
                  </a:lnTo>
                  <a:lnTo>
                    <a:pt x="662905" y="347115"/>
                  </a:lnTo>
                  <a:lnTo>
                    <a:pt x="674742" y="353060"/>
                  </a:lnTo>
                  <a:lnTo>
                    <a:pt x="686580" y="358507"/>
                  </a:lnTo>
                  <a:lnTo>
                    <a:pt x="698417" y="363455"/>
                  </a:lnTo>
                  <a:lnTo>
                    <a:pt x="710255" y="367913"/>
                  </a:lnTo>
                  <a:lnTo>
                    <a:pt x="722093" y="371901"/>
                  </a:lnTo>
                  <a:lnTo>
                    <a:pt x="733930" y="375446"/>
                  </a:lnTo>
                  <a:lnTo>
                    <a:pt x="745768" y="378578"/>
                  </a:lnTo>
                  <a:lnTo>
                    <a:pt x="757605" y="381332"/>
                  </a:lnTo>
                  <a:lnTo>
                    <a:pt x="769443" y="383742"/>
                  </a:lnTo>
                  <a:lnTo>
                    <a:pt x="781281" y="385844"/>
                  </a:lnTo>
                  <a:lnTo>
                    <a:pt x="793118" y="387670"/>
                  </a:lnTo>
                  <a:lnTo>
                    <a:pt x="804956" y="389252"/>
                  </a:lnTo>
                  <a:lnTo>
                    <a:pt x="816793" y="390619"/>
                  </a:lnTo>
                  <a:lnTo>
                    <a:pt x="828631" y="391797"/>
                  </a:lnTo>
                  <a:lnTo>
                    <a:pt x="840469" y="392811"/>
                  </a:lnTo>
                  <a:lnTo>
                    <a:pt x="852306" y="393683"/>
                  </a:lnTo>
                  <a:lnTo>
                    <a:pt x="864144" y="394430"/>
                  </a:lnTo>
                  <a:lnTo>
                    <a:pt x="875981" y="395070"/>
                  </a:lnTo>
                  <a:lnTo>
                    <a:pt x="887819" y="395619"/>
                  </a:lnTo>
                  <a:lnTo>
                    <a:pt x="899657" y="396087"/>
                  </a:lnTo>
                  <a:lnTo>
                    <a:pt x="911494" y="396488"/>
                  </a:lnTo>
                  <a:lnTo>
                    <a:pt x="923332" y="396830"/>
                  </a:lnTo>
                  <a:lnTo>
                    <a:pt x="935169" y="397122"/>
                  </a:lnTo>
                  <a:lnTo>
                    <a:pt x="947007" y="397371"/>
                  </a:lnTo>
                  <a:lnTo>
                    <a:pt x="958844" y="397584"/>
                  </a:lnTo>
                  <a:lnTo>
                    <a:pt x="970682" y="397765"/>
                  </a:lnTo>
                  <a:lnTo>
                    <a:pt x="982520" y="397919"/>
                  </a:lnTo>
                  <a:lnTo>
                    <a:pt x="994357" y="398050"/>
                  </a:lnTo>
                  <a:lnTo>
                    <a:pt x="1006195" y="398162"/>
                  </a:lnTo>
                  <a:lnTo>
                    <a:pt x="1018032" y="398258"/>
                  </a:lnTo>
                  <a:lnTo>
                    <a:pt x="1029870" y="398339"/>
                  </a:lnTo>
                  <a:lnTo>
                    <a:pt x="1041708" y="398408"/>
                  </a:lnTo>
                  <a:lnTo>
                    <a:pt x="1053545" y="398467"/>
                  </a:lnTo>
                  <a:lnTo>
                    <a:pt x="1065383" y="398517"/>
                  </a:lnTo>
                  <a:lnTo>
                    <a:pt x="1077220" y="398560"/>
                  </a:lnTo>
                  <a:lnTo>
                    <a:pt x="1089058" y="398596"/>
                  </a:lnTo>
                  <a:lnTo>
                    <a:pt x="1100896" y="398627"/>
                  </a:lnTo>
                  <a:lnTo>
                    <a:pt x="1112733" y="398653"/>
                  </a:lnTo>
                  <a:lnTo>
                    <a:pt x="1124571" y="398676"/>
                  </a:lnTo>
                  <a:lnTo>
                    <a:pt x="1136408" y="398695"/>
                  </a:lnTo>
                  <a:lnTo>
                    <a:pt x="1148246" y="398711"/>
                  </a:lnTo>
                  <a:lnTo>
                    <a:pt x="1160084" y="398725"/>
                  </a:lnTo>
                  <a:lnTo>
                    <a:pt x="1171921" y="398736"/>
                  </a:lnTo>
                  <a:lnTo>
                    <a:pt x="1171921" y="398803"/>
                  </a:lnTo>
                  <a:lnTo>
                    <a:pt x="1183759" y="398803"/>
                  </a:lnTo>
                  <a:lnTo>
                    <a:pt x="1195596" y="398803"/>
                  </a:lnTo>
                  <a:lnTo>
                    <a:pt x="1207434" y="398803"/>
                  </a:lnTo>
                  <a:lnTo>
                    <a:pt x="1219272" y="398803"/>
                  </a:lnTo>
                  <a:lnTo>
                    <a:pt x="1231109" y="398803"/>
                  </a:lnTo>
                  <a:lnTo>
                    <a:pt x="1242947" y="398803"/>
                  </a:lnTo>
                  <a:lnTo>
                    <a:pt x="1254784" y="398803"/>
                  </a:lnTo>
                  <a:lnTo>
                    <a:pt x="1266622" y="398803"/>
                  </a:lnTo>
                  <a:lnTo>
                    <a:pt x="1278459" y="398803"/>
                  </a:lnTo>
                  <a:lnTo>
                    <a:pt x="1290297" y="398803"/>
                  </a:lnTo>
                  <a:lnTo>
                    <a:pt x="1302135" y="398803"/>
                  </a:lnTo>
                  <a:lnTo>
                    <a:pt x="1313972" y="398803"/>
                  </a:lnTo>
                  <a:lnTo>
                    <a:pt x="1325810" y="398803"/>
                  </a:lnTo>
                  <a:lnTo>
                    <a:pt x="1337647" y="398803"/>
                  </a:lnTo>
                  <a:lnTo>
                    <a:pt x="1349485" y="398803"/>
                  </a:lnTo>
                  <a:lnTo>
                    <a:pt x="1361323" y="398803"/>
                  </a:lnTo>
                  <a:lnTo>
                    <a:pt x="1373160" y="398803"/>
                  </a:lnTo>
                  <a:lnTo>
                    <a:pt x="1384998" y="398803"/>
                  </a:lnTo>
                  <a:lnTo>
                    <a:pt x="1396835" y="398803"/>
                  </a:lnTo>
                  <a:lnTo>
                    <a:pt x="1408673" y="398803"/>
                  </a:lnTo>
                  <a:lnTo>
                    <a:pt x="1420511" y="398803"/>
                  </a:lnTo>
                  <a:lnTo>
                    <a:pt x="1432348" y="398803"/>
                  </a:lnTo>
                  <a:lnTo>
                    <a:pt x="1444186" y="398803"/>
                  </a:lnTo>
                  <a:lnTo>
                    <a:pt x="1456023" y="398803"/>
                  </a:lnTo>
                  <a:lnTo>
                    <a:pt x="1467861" y="398803"/>
                  </a:lnTo>
                  <a:lnTo>
                    <a:pt x="1479699" y="398803"/>
                  </a:lnTo>
                  <a:lnTo>
                    <a:pt x="1491536" y="398803"/>
                  </a:lnTo>
                  <a:lnTo>
                    <a:pt x="1503374" y="398803"/>
                  </a:lnTo>
                  <a:lnTo>
                    <a:pt x="1515211" y="398803"/>
                  </a:lnTo>
                  <a:lnTo>
                    <a:pt x="1527049" y="398803"/>
                  </a:lnTo>
                  <a:lnTo>
                    <a:pt x="1538887" y="398803"/>
                  </a:lnTo>
                  <a:lnTo>
                    <a:pt x="1550724" y="398803"/>
                  </a:lnTo>
                  <a:lnTo>
                    <a:pt x="1562562" y="398803"/>
                  </a:lnTo>
                  <a:lnTo>
                    <a:pt x="1574399" y="398803"/>
                  </a:lnTo>
                  <a:lnTo>
                    <a:pt x="1586237" y="398803"/>
                  </a:lnTo>
                  <a:lnTo>
                    <a:pt x="1598074" y="398803"/>
                  </a:lnTo>
                  <a:lnTo>
                    <a:pt x="1609912" y="398803"/>
                  </a:lnTo>
                  <a:lnTo>
                    <a:pt x="1621750" y="398803"/>
                  </a:lnTo>
                  <a:lnTo>
                    <a:pt x="1633587" y="398803"/>
                  </a:lnTo>
                  <a:lnTo>
                    <a:pt x="1645425" y="398803"/>
                  </a:lnTo>
                  <a:lnTo>
                    <a:pt x="1657262" y="398803"/>
                  </a:lnTo>
                  <a:lnTo>
                    <a:pt x="1669100" y="398803"/>
                  </a:lnTo>
                  <a:lnTo>
                    <a:pt x="1680938" y="398803"/>
                  </a:lnTo>
                  <a:lnTo>
                    <a:pt x="1692775" y="398803"/>
                  </a:lnTo>
                  <a:lnTo>
                    <a:pt x="1704613" y="398803"/>
                  </a:lnTo>
                  <a:lnTo>
                    <a:pt x="1716450" y="398803"/>
                  </a:lnTo>
                  <a:lnTo>
                    <a:pt x="1728288" y="398803"/>
                  </a:lnTo>
                  <a:lnTo>
                    <a:pt x="1740126" y="398803"/>
                  </a:lnTo>
                  <a:lnTo>
                    <a:pt x="1751963" y="398803"/>
                  </a:lnTo>
                  <a:lnTo>
                    <a:pt x="1763801" y="398803"/>
                  </a:lnTo>
                  <a:lnTo>
                    <a:pt x="1775638" y="398803"/>
                  </a:lnTo>
                  <a:lnTo>
                    <a:pt x="1787476" y="398803"/>
                  </a:lnTo>
                  <a:lnTo>
                    <a:pt x="1799314" y="398803"/>
                  </a:lnTo>
                  <a:lnTo>
                    <a:pt x="1811151" y="398803"/>
                  </a:lnTo>
                  <a:lnTo>
                    <a:pt x="1822989" y="398803"/>
                  </a:lnTo>
                  <a:lnTo>
                    <a:pt x="1834826" y="398803"/>
                  </a:lnTo>
                  <a:lnTo>
                    <a:pt x="1846664" y="398803"/>
                  </a:lnTo>
                  <a:lnTo>
                    <a:pt x="1858502" y="398803"/>
                  </a:lnTo>
                  <a:lnTo>
                    <a:pt x="1870339" y="398803"/>
                  </a:lnTo>
                  <a:lnTo>
                    <a:pt x="1882177" y="398803"/>
                  </a:lnTo>
                  <a:lnTo>
                    <a:pt x="1894014" y="398803"/>
                  </a:lnTo>
                  <a:lnTo>
                    <a:pt x="1905852" y="398803"/>
                  </a:lnTo>
                  <a:lnTo>
                    <a:pt x="1917689" y="398803"/>
                  </a:lnTo>
                  <a:lnTo>
                    <a:pt x="1929527" y="398803"/>
                  </a:lnTo>
                  <a:lnTo>
                    <a:pt x="1941365" y="398803"/>
                  </a:lnTo>
                  <a:lnTo>
                    <a:pt x="1953202" y="398803"/>
                  </a:lnTo>
                  <a:lnTo>
                    <a:pt x="1965040" y="398803"/>
                  </a:lnTo>
                  <a:lnTo>
                    <a:pt x="1976877" y="398803"/>
                  </a:lnTo>
                  <a:lnTo>
                    <a:pt x="1988715" y="398803"/>
                  </a:lnTo>
                  <a:lnTo>
                    <a:pt x="2000553" y="398803"/>
                  </a:lnTo>
                  <a:lnTo>
                    <a:pt x="2012390" y="398803"/>
                  </a:lnTo>
                  <a:lnTo>
                    <a:pt x="2024228" y="398803"/>
                  </a:lnTo>
                  <a:lnTo>
                    <a:pt x="2036065" y="398803"/>
                  </a:lnTo>
                  <a:lnTo>
                    <a:pt x="2047903" y="398803"/>
                  </a:lnTo>
                  <a:lnTo>
                    <a:pt x="2059741" y="398803"/>
                  </a:lnTo>
                  <a:lnTo>
                    <a:pt x="2071578" y="398803"/>
                  </a:lnTo>
                  <a:lnTo>
                    <a:pt x="2083416" y="398803"/>
                  </a:lnTo>
                  <a:lnTo>
                    <a:pt x="2095253" y="398803"/>
                  </a:lnTo>
                  <a:lnTo>
                    <a:pt x="2107091" y="398803"/>
                  </a:lnTo>
                  <a:lnTo>
                    <a:pt x="2118929" y="398803"/>
                  </a:lnTo>
                  <a:lnTo>
                    <a:pt x="2130766" y="398803"/>
                  </a:lnTo>
                  <a:lnTo>
                    <a:pt x="2142604" y="398803"/>
                  </a:lnTo>
                  <a:lnTo>
                    <a:pt x="2154441" y="398803"/>
                  </a:lnTo>
                  <a:lnTo>
                    <a:pt x="2166279" y="398803"/>
                  </a:lnTo>
                  <a:lnTo>
                    <a:pt x="2178117" y="398803"/>
                  </a:lnTo>
                  <a:lnTo>
                    <a:pt x="2189954" y="398803"/>
                  </a:lnTo>
                  <a:lnTo>
                    <a:pt x="2201792" y="398803"/>
                  </a:lnTo>
                  <a:lnTo>
                    <a:pt x="2213629" y="398803"/>
                  </a:lnTo>
                  <a:lnTo>
                    <a:pt x="2225467" y="398803"/>
                  </a:lnTo>
                  <a:lnTo>
                    <a:pt x="2237304" y="398803"/>
                  </a:lnTo>
                  <a:lnTo>
                    <a:pt x="2249142" y="398803"/>
                  </a:lnTo>
                  <a:lnTo>
                    <a:pt x="2260980" y="398803"/>
                  </a:lnTo>
                  <a:lnTo>
                    <a:pt x="2272817" y="398803"/>
                  </a:lnTo>
                  <a:lnTo>
                    <a:pt x="2284655" y="398803"/>
                  </a:lnTo>
                  <a:lnTo>
                    <a:pt x="2296492" y="398803"/>
                  </a:lnTo>
                  <a:lnTo>
                    <a:pt x="2308330" y="398803"/>
                  </a:lnTo>
                  <a:lnTo>
                    <a:pt x="2320168" y="398803"/>
                  </a:lnTo>
                  <a:lnTo>
                    <a:pt x="2332005" y="398803"/>
                  </a:lnTo>
                  <a:lnTo>
                    <a:pt x="2343843" y="398803"/>
                  </a:lnTo>
                  <a:lnTo>
                    <a:pt x="2343843" y="398669"/>
                  </a:lnTo>
                  <a:lnTo>
                    <a:pt x="2355680" y="398646"/>
                  </a:lnTo>
                  <a:lnTo>
                    <a:pt x="2367518" y="398618"/>
                  </a:lnTo>
                  <a:lnTo>
                    <a:pt x="2379356" y="398586"/>
                  </a:lnTo>
                  <a:lnTo>
                    <a:pt x="2391193" y="398548"/>
                  </a:lnTo>
                  <a:lnTo>
                    <a:pt x="2403031" y="398503"/>
                  </a:lnTo>
                  <a:lnTo>
                    <a:pt x="2414868" y="398451"/>
                  </a:lnTo>
                  <a:lnTo>
                    <a:pt x="2426706" y="398389"/>
                  </a:lnTo>
                  <a:lnTo>
                    <a:pt x="2438544" y="398316"/>
                  </a:lnTo>
                  <a:lnTo>
                    <a:pt x="2450381" y="398231"/>
                  </a:lnTo>
                  <a:lnTo>
                    <a:pt x="2462219" y="398131"/>
                  </a:lnTo>
                  <a:lnTo>
                    <a:pt x="2474056" y="398013"/>
                  </a:lnTo>
                  <a:lnTo>
                    <a:pt x="2485894" y="397875"/>
                  </a:lnTo>
                  <a:lnTo>
                    <a:pt x="2497732" y="397712"/>
                  </a:lnTo>
                  <a:lnTo>
                    <a:pt x="2509569" y="397522"/>
                  </a:lnTo>
                  <a:lnTo>
                    <a:pt x="2521407" y="397298"/>
                  </a:lnTo>
                  <a:lnTo>
                    <a:pt x="2533244" y="397035"/>
                  </a:lnTo>
                  <a:lnTo>
                    <a:pt x="2545082" y="396726"/>
                  </a:lnTo>
                  <a:lnTo>
                    <a:pt x="2556919" y="396364"/>
                  </a:lnTo>
                  <a:lnTo>
                    <a:pt x="2568757" y="395939"/>
                  </a:lnTo>
                  <a:lnTo>
                    <a:pt x="2580595" y="395441"/>
                  </a:lnTo>
                  <a:lnTo>
                    <a:pt x="2592432" y="394857"/>
                  </a:lnTo>
                  <a:lnTo>
                    <a:pt x="2604270" y="394173"/>
                  </a:lnTo>
                  <a:lnTo>
                    <a:pt x="2616107" y="393371"/>
                  </a:lnTo>
                  <a:lnTo>
                    <a:pt x="2627945" y="392434"/>
                  </a:lnTo>
                  <a:lnTo>
                    <a:pt x="2639783" y="391338"/>
                  </a:lnTo>
                  <a:lnTo>
                    <a:pt x="2651620" y="390057"/>
                  </a:lnTo>
                  <a:lnTo>
                    <a:pt x="2663458" y="388562"/>
                  </a:lnTo>
                  <a:lnTo>
                    <a:pt x="2675295" y="386819"/>
                  </a:lnTo>
                  <a:lnTo>
                    <a:pt x="2687133" y="384791"/>
                  </a:lnTo>
                  <a:lnTo>
                    <a:pt x="2698971" y="382434"/>
                  </a:lnTo>
                  <a:lnTo>
                    <a:pt x="2710808" y="379700"/>
                  </a:lnTo>
                  <a:lnTo>
                    <a:pt x="2722646" y="376537"/>
                  </a:lnTo>
                  <a:lnTo>
                    <a:pt x="2734483" y="372885"/>
                  </a:lnTo>
                  <a:lnTo>
                    <a:pt x="2746321" y="368682"/>
                  </a:lnTo>
                  <a:lnTo>
                    <a:pt x="2758159" y="363861"/>
                  </a:lnTo>
                  <a:lnTo>
                    <a:pt x="2769996" y="358353"/>
                  </a:lnTo>
                  <a:lnTo>
                    <a:pt x="2781834" y="352088"/>
                  </a:lnTo>
                  <a:lnTo>
                    <a:pt x="2793671" y="344999"/>
                  </a:lnTo>
                  <a:lnTo>
                    <a:pt x="2805509" y="337023"/>
                  </a:lnTo>
                  <a:lnTo>
                    <a:pt x="2817347" y="328107"/>
                  </a:lnTo>
                  <a:lnTo>
                    <a:pt x="2829184" y="318211"/>
                  </a:lnTo>
                  <a:lnTo>
                    <a:pt x="2841022" y="307317"/>
                  </a:lnTo>
                  <a:lnTo>
                    <a:pt x="2852859" y="295427"/>
                  </a:lnTo>
                  <a:lnTo>
                    <a:pt x="2864697" y="282577"/>
                  </a:lnTo>
                  <a:lnTo>
                    <a:pt x="2876534" y="268832"/>
                  </a:lnTo>
                  <a:lnTo>
                    <a:pt x="2888372" y="254292"/>
                  </a:lnTo>
                  <a:lnTo>
                    <a:pt x="2900210" y="239092"/>
                  </a:lnTo>
                  <a:lnTo>
                    <a:pt x="2912047" y="223395"/>
                  </a:lnTo>
                  <a:lnTo>
                    <a:pt x="2923885" y="207389"/>
                  </a:lnTo>
                  <a:lnTo>
                    <a:pt x="2935722" y="191280"/>
                  </a:lnTo>
                  <a:lnTo>
                    <a:pt x="2947560" y="175274"/>
                  </a:lnTo>
                  <a:lnTo>
                    <a:pt x="2959398" y="159577"/>
                  </a:lnTo>
                  <a:lnTo>
                    <a:pt x="2971235" y="144377"/>
                  </a:lnTo>
                  <a:lnTo>
                    <a:pt x="2983073" y="129837"/>
                  </a:lnTo>
                  <a:lnTo>
                    <a:pt x="2994910" y="116092"/>
                  </a:lnTo>
                  <a:lnTo>
                    <a:pt x="3006748" y="103242"/>
                  </a:lnTo>
                  <a:lnTo>
                    <a:pt x="3018586" y="91352"/>
                  </a:lnTo>
                  <a:lnTo>
                    <a:pt x="3030423" y="80458"/>
                  </a:lnTo>
                  <a:lnTo>
                    <a:pt x="3042261" y="70562"/>
                  </a:lnTo>
                  <a:lnTo>
                    <a:pt x="3054098" y="61646"/>
                  </a:lnTo>
                  <a:lnTo>
                    <a:pt x="3065936" y="53670"/>
                  </a:lnTo>
                  <a:lnTo>
                    <a:pt x="3077774" y="46581"/>
                  </a:lnTo>
                  <a:lnTo>
                    <a:pt x="3089611" y="40316"/>
                  </a:lnTo>
                  <a:lnTo>
                    <a:pt x="3101449" y="34808"/>
                  </a:lnTo>
                  <a:lnTo>
                    <a:pt x="3113286" y="29987"/>
                  </a:lnTo>
                  <a:lnTo>
                    <a:pt x="3125124" y="25784"/>
                  </a:lnTo>
                  <a:lnTo>
                    <a:pt x="3136962" y="22132"/>
                  </a:lnTo>
                  <a:lnTo>
                    <a:pt x="3148799" y="18969"/>
                  </a:lnTo>
                  <a:lnTo>
                    <a:pt x="3160637" y="16235"/>
                  </a:lnTo>
                  <a:lnTo>
                    <a:pt x="3172474" y="13878"/>
                  </a:lnTo>
                  <a:lnTo>
                    <a:pt x="3184312" y="11850"/>
                  </a:lnTo>
                  <a:lnTo>
                    <a:pt x="3196149" y="10107"/>
                  </a:lnTo>
                  <a:lnTo>
                    <a:pt x="3207987" y="8612"/>
                  </a:lnTo>
                  <a:lnTo>
                    <a:pt x="3219825" y="7331"/>
                  </a:lnTo>
                  <a:lnTo>
                    <a:pt x="3231662" y="6235"/>
                  </a:lnTo>
                  <a:lnTo>
                    <a:pt x="3243500" y="5297"/>
                  </a:lnTo>
                  <a:lnTo>
                    <a:pt x="3255337" y="4496"/>
                  </a:lnTo>
                  <a:lnTo>
                    <a:pt x="3267175" y="3812"/>
                  </a:lnTo>
                  <a:lnTo>
                    <a:pt x="3279013" y="3228"/>
                  </a:lnTo>
                  <a:lnTo>
                    <a:pt x="3290850" y="2730"/>
                  </a:lnTo>
                  <a:lnTo>
                    <a:pt x="3302688" y="2305"/>
                  </a:lnTo>
                  <a:lnTo>
                    <a:pt x="3314525" y="1943"/>
                  </a:lnTo>
                  <a:lnTo>
                    <a:pt x="3326363" y="1634"/>
                  </a:lnTo>
                  <a:lnTo>
                    <a:pt x="3338201" y="1371"/>
                  </a:lnTo>
                  <a:lnTo>
                    <a:pt x="3350038" y="1147"/>
                  </a:lnTo>
                  <a:lnTo>
                    <a:pt x="3361876" y="957"/>
                  </a:lnTo>
                  <a:lnTo>
                    <a:pt x="3373713" y="794"/>
                  </a:lnTo>
                  <a:lnTo>
                    <a:pt x="3385551" y="656"/>
                  </a:lnTo>
                  <a:lnTo>
                    <a:pt x="3397389" y="538"/>
                  </a:lnTo>
                  <a:lnTo>
                    <a:pt x="3409226" y="438"/>
                  </a:lnTo>
                  <a:lnTo>
                    <a:pt x="3421064" y="353"/>
                  </a:lnTo>
                  <a:lnTo>
                    <a:pt x="3432901" y="280"/>
                  </a:lnTo>
                  <a:lnTo>
                    <a:pt x="3444739" y="218"/>
                  </a:lnTo>
                  <a:lnTo>
                    <a:pt x="3456576" y="166"/>
                  </a:lnTo>
                  <a:lnTo>
                    <a:pt x="3468414" y="121"/>
                  </a:lnTo>
                  <a:lnTo>
                    <a:pt x="3480252" y="83"/>
                  </a:lnTo>
                  <a:lnTo>
                    <a:pt x="3492089" y="51"/>
                  </a:lnTo>
                  <a:lnTo>
                    <a:pt x="3503927" y="23"/>
                  </a:lnTo>
                  <a:lnTo>
                    <a:pt x="3515764" y="0"/>
                  </a:lnTo>
                  <a:lnTo>
                    <a:pt x="3515764" y="0"/>
                  </a:lnTo>
                  <a:lnTo>
                    <a:pt x="3527602" y="23"/>
                  </a:lnTo>
                  <a:lnTo>
                    <a:pt x="3539440" y="51"/>
                  </a:lnTo>
                  <a:lnTo>
                    <a:pt x="3551277" y="83"/>
                  </a:lnTo>
                  <a:lnTo>
                    <a:pt x="3563115" y="121"/>
                  </a:lnTo>
                  <a:lnTo>
                    <a:pt x="3574952" y="166"/>
                  </a:lnTo>
                  <a:lnTo>
                    <a:pt x="3586790" y="218"/>
                  </a:lnTo>
                  <a:lnTo>
                    <a:pt x="3598628" y="280"/>
                  </a:lnTo>
                  <a:lnTo>
                    <a:pt x="3610465" y="353"/>
                  </a:lnTo>
                  <a:lnTo>
                    <a:pt x="3622303" y="438"/>
                  </a:lnTo>
                  <a:lnTo>
                    <a:pt x="3634140" y="538"/>
                  </a:lnTo>
                  <a:lnTo>
                    <a:pt x="3645978" y="656"/>
                  </a:lnTo>
                  <a:lnTo>
                    <a:pt x="3657816" y="794"/>
                  </a:lnTo>
                  <a:lnTo>
                    <a:pt x="3669653" y="957"/>
                  </a:lnTo>
                  <a:lnTo>
                    <a:pt x="3681491" y="1147"/>
                  </a:lnTo>
                  <a:lnTo>
                    <a:pt x="3693328" y="1371"/>
                  </a:lnTo>
                  <a:lnTo>
                    <a:pt x="3705166" y="1634"/>
                  </a:lnTo>
                  <a:lnTo>
                    <a:pt x="3717004" y="1943"/>
                  </a:lnTo>
                  <a:lnTo>
                    <a:pt x="3728841" y="2305"/>
                  </a:lnTo>
                  <a:lnTo>
                    <a:pt x="3740679" y="2730"/>
                  </a:lnTo>
                  <a:lnTo>
                    <a:pt x="3752516" y="3228"/>
                  </a:lnTo>
                  <a:lnTo>
                    <a:pt x="3764354" y="3812"/>
                  </a:lnTo>
                  <a:lnTo>
                    <a:pt x="3776191" y="4496"/>
                  </a:lnTo>
                  <a:lnTo>
                    <a:pt x="3788029" y="5297"/>
                  </a:lnTo>
                  <a:lnTo>
                    <a:pt x="3799867" y="6235"/>
                  </a:lnTo>
                  <a:lnTo>
                    <a:pt x="3811704" y="7331"/>
                  </a:lnTo>
                  <a:lnTo>
                    <a:pt x="3823542" y="8612"/>
                  </a:lnTo>
                  <a:lnTo>
                    <a:pt x="3835379" y="10107"/>
                  </a:lnTo>
                  <a:lnTo>
                    <a:pt x="3847217" y="11850"/>
                  </a:lnTo>
                  <a:lnTo>
                    <a:pt x="3859055" y="13878"/>
                  </a:lnTo>
                  <a:lnTo>
                    <a:pt x="3870892" y="16235"/>
                  </a:lnTo>
                  <a:lnTo>
                    <a:pt x="3882730" y="18969"/>
                  </a:lnTo>
                  <a:lnTo>
                    <a:pt x="3894567" y="22132"/>
                  </a:lnTo>
                  <a:lnTo>
                    <a:pt x="3906405" y="25784"/>
                  </a:lnTo>
                  <a:lnTo>
                    <a:pt x="3918243" y="29987"/>
                  </a:lnTo>
                  <a:lnTo>
                    <a:pt x="3930080" y="34808"/>
                  </a:lnTo>
                  <a:lnTo>
                    <a:pt x="3941918" y="40316"/>
                  </a:lnTo>
                  <a:lnTo>
                    <a:pt x="3953755" y="46581"/>
                  </a:lnTo>
                  <a:lnTo>
                    <a:pt x="3965593" y="53670"/>
                  </a:lnTo>
                  <a:lnTo>
                    <a:pt x="3977431" y="61646"/>
                  </a:lnTo>
                  <a:lnTo>
                    <a:pt x="3989268" y="70562"/>
                  </a:lnTo>
                  <a:lnTo>
                    <a:pt x="4001106" y="80458"/>
                  </a:lnTo>
                  <a:lnTo>
                    <a:pt x="4012943" y="91352"/>
                  </a:lnTo>
                  <a:lnTo>
                    <a:pt x="4024781" y="103242"/>
                  </a:lnTo>
                  <a:lnTo>
                    <a:pt x="4036619" y="116092"/>
                  </a:lnTo>
                  <a:lnTo>
                    <a:pt x="4048456" y="129837"/>
                  </a:lnTo>
                  <a:lnTo>
                    <a:pt x="4060294" y="144377"/>
                  </a:lnTo>
                  <a:lnTo>
                    <a:pt x="4072131" y="159577"/>
                  </a:lnTo>
                  <a:lnTo>
                    <a:pt x="4083969" y="175274"/>
                  </a:lnTo>
                  <a:lnTo>
                    <a:pt x="4095806" y="191280"/>
                  </a:lnTo>
                  <a:lnTo>
                    <a:pt x="4107644" y="207389"/>
                  </a:lnTo>
                  <a:lnTo>
                    <a:pt x="4119482" y="223395"/>
                  </a:lnTo>
                  <a:lnTo>
                    <a:pt x="4131319" y="239092"/>
                  </a:lnTo>
                  <a:lnTo>
                    <a:pt x="4143157" y="254292"/>
                  </a:lnTo>
                  <a:lnTo>
                    <a:pt x="4154994" y="268832"/>
                  </a:lnTo>
                  <a:lnTo>
                    <a:pt x="4166832" y="282577"/>
                  </a:lnTo>
                  <a:lnTo>
                    <a:pt x="4178670" y="295427"/>
                  </a:lnTo>
                  <a:lnTo>
                    <a:pt x="4190507" y="307317"/>
                  </a:lnTo>
                  <a:lnTo>
                    <a:pt x="4202345" y="318211"/>
                  </a:lnTo>
                  <a:lnTo>
                    <a:pt x="4214182" y="328107"/>
                  </a:lnTo>
                  <a:lnTo>
                    <a:pt x="4226020" y="337023"/>
                  </a:lnTo>
                  <a:lnTo>
                    <a:pt x="4237858" y="344999"/>
                  </a:lnTo>
                  <a:lnTo>
                    <a:pt x="4249695" y="352088"/>
                  </a:lnTo>
                  <a:lnTo>
                    <a:pt x="4261533" y="358353"/>
                  </a:lnTo>
                  <a:lnTo>
                    <a:pt x="4273370" y="363861"/>
                  </a:lnTo>
                  <a:lnTo>
                    <a:pt x="4285208" y="368682"/>
                  </a:lnTo>
                  <a:lnTo>
                    <a:pt x="4297046" y="372885"/>
                  </a:lnTo>
                  <a:lnTo>
                    <a:pt x="4308883" y="376537"/>
                  </a:lnTo>
                  <a:lnTo>
                    <a:pt x="4320721" y="379700"/>
                  </a:lnTo>
                  <a:lnTo>
                    <a:pt x="4332558" y="382434"/>
                  </a:lnTo>
                  <a:lnTo>
                    <a:pt x="4344396" y="384791"/>
                  </a:lnTo>
                  <a:lnTo>
                    <a:pt x="4356234" y="386819"/>
                  </a:lnTo>
                  <a:lnTo>
                    <a:pt x="4368071" y="388562"/>
                  </a:lnTo>
                  <a:lnTo>
                    <a:pt x="4379909" y="390057"/>
                  </a:lnTo>
                  <a:lnTo>
                    <a:pt x="4391746" y="391338"/>
                  </a:lnTo>
                  <a:lnTo>
                    <a:pt x="4403584" y="392434"/>
                  </a:lnTo>
                  <a:lnTo>
                    <a:pt x="4415421" y="393371"/>
                  </a:lnTo>
                  <a:lnTo>
                    <a:pt x="4427259" y="394173"/>
                  </a:lnTo>
                  <a:lnTo>
                    <a:pt x="4439097" y="394857"/>
                  </a:lnTo>
                  <a:lnTo>
                    <a:pt x="4450934" y="395441"/>
                  </a:lnTo>
                  <a:lnTo>
                    <a:pt x="4462772" y="395939"/>
                  </a:lnTo>
                  <a:lnTo>
                    <a:pt x="4474609" y="396364"/>
                  </a:lnTo>
                  <a:lnTo>
                    <a:pt x="4486447" y="396726"/>
                  </a:lnTo>
                  <a:lnTo>
                    <a:pt x="4498285" y="397035"/>
                  </a:lnTo>
                  <a:lnTo>
                    <a:pt x="4510122" y="397298"/>
                  </a:lnTo>
                  <a:lnTo>
                    <a:pt x="4521960" y="397522"/>
                  </a:lnTo>
                  <a:lnTo>
                    <a:pt x="4533797" y="397712"/>
                  </a:lnTo>
                  <a:lnTo>
                    <a:pt x="4545635" y="397875"/>
                  </a:lnTo>
                  <a:lnTo>
                    <a:pt x="4557473" y="398013"/>
                  </a:lnTo>
                  <a:lnTo>
                    <a:pt x="4569310" y="398131"/>
                  </a:lnTo>
                  <a:lnTo>
                    <a:pt x="4581148" y="398231"/>
                  </a:lnTo>
                  <a:lnTo>
                    <a:pt x="4592985" y="398316"/>
                  </a:lnTo>
                  <a:lnTo>
                    <a:pt x="4604823" y="398389"/>
                  </a:lnTo>
                  <a:lnTo>
                    <a:pt x="4616661" y="398451"/>
                  </a:lnTo>
                  <a:lnTo>
                    <a:pt x="4628498" y="398503"/>
                  </a:lnTo>
                  <a:lnTo>
                    <a:pt x="4640336" y="398548"/>
                  </a:lnTo>
                  <a:lnTo>
                    <a:pt x="4652173" y="398586"/>
                  </a:lnTo>
                  <a:lnTo>
                    <a:pt x="4664011" y="398618"/>
                  </a:lnTo>
                  <a:lnTo>
                    <a:pt x="4675849" y="398646"/>
                  </a:lnTo>
                  <a:lnTo>
                    <a:pt x="4687686" y="398669"/>
                  </a:lnTo>
                </a:path>
              </a:pathLst>
            </a:custGeom>
            <a:ln w="40651" cap="flat">
              <a:solidFill>
                <a:srgbClr val="BB9D00">
                  <a:alpha val="100000"/>
                </a:srgbClr>
              </a:solidFill>
              <a:prstDash val="solid"/>
              <a:round/>
            </a:ln>
          </p:spPr>
          <p:txBody>
            <a:bodyPr/>
            <a:lstStyle/>
            <a:p/>
          </p:txBody>
        </p:sp>
        <p:sp>
          <p:nvSpPr>
            <p:cNvPr id="34" name="pl34"/>
            <p:cNvSpPr/>
            <p:nvPr/>
          </p:nvSpPr>
          <p:spPr>
            <a:xfrm>
              <a:off x="2482351" y="5287854"/>
              <a:ext cx="4687686" cy="199401"/>
            </a:xfrm>
            <a:custGeom>
              <a:avLst/>
              <a:pathLst>
                <a:path w="4687686" h="199401">
                  <a:moveTo>
                    <a:pt x="0" y="199401"/>
                  </a:moveTo>
                  <a:lnTo>
                    <a:pt x="11837" y="199401"/>
                  </a:lnTo>
                  <a:lnTo>
                    <a:pt x="23675" y="199401"/>
                  </a:lnTo>
                  <a:lnTo>
                    <a:pt x="35512" y="199401"/>
                  </a:lnTo>
                  <a:lnTo>
                    <a:pt x="47350" y="199401"/>
                  </a:lnTo>
                  <a:lnTo>
                    <a:pt x="59187" y="199401"/>
                  </a:lnTo>
                  <a:lnTo>
                    <a:pt x="71025" y="199401"/>
                  </a:lnTo>
                  <a:lnTo>
                    <a:pt x="82863" y="199401"/>
                  </a:lnTo>
                  <a:lnTo>
                    <a:pt x="94700" y="199401"/>
                  </a:lnTo>
                  <a:lnTo>
                    <a:pt x="106538" y="199401"/>
                  </a:lnTo>
                  <a:lnTo>
                    <a:pt x="118375" y="199401"/>
                  </a:lnTo>
                  <a:lnTo>
                    <a:pt x="130213" y="199401"/>
                  </a:lnTo>
                  <a:lnTo>
                    <a:pt x="142051" y="199401"/>
                  </a:lnTo>
                  <a:lnTo>
                    <a:pt x="153888" y="199401"/>
                  </a:lnTo>
                  <a:lnTo>
                    <a:pt x="165726" y="199401"/>
                  </a:lnTo>
                  <a:lnTo>
                    <a:pt x="177563" y="199401"/>
                  </a:lnTo>
                  <a:lnTo>
                    <a:pt x="189401" y="199401"/>
                  </a:lnTo>
                  <a:lnTo>
                    <a:pt x="201239" y="199401"/>
                  </a:lnTo>
                  <a:lnTo>
                    <a:pt x="213076" y="199401"/>
                  </a:lnTo>
                  <a:lnTo>
                    <a:pt x="224914" y="199401"/>
                  </a:lnTo>
                  <a:lnTo>
                    <a:pt x="236751" y="199401"/>
                  </a:lnTo>
                  <a:lnTo>
                    <a:pt x="248589" y="199401"/>
                  </a:lnTo>
                  <a:lnTo>
                    <a:pt x="260427" y="199401"/>
                  </a:lnTo>
                  <a:lnTo>
                    <a:pt x="272264" y="199401"/>
                  </a:lnTo>
                  <a:lnTo>
                    <a:pt x="284102" y="199401"/>
                  </a:lnTo>
                  <a:lnTo>
                    <a:pt x="295939" y="199401"/>
                  </a:lnTo>
                  <a:lnTo>
                    <a:pt x="307777" y="199401"/>
                  </a:lnTo>
                  <a:lnTo>
                    <a:pt x="319614" y="199401"/>
                  </a:lnTo>
                  <a:lnTo>
                    <a:pt x="331452" y="199401"/>
                  </a:lnTo>
                  <a:lnTo>
                    <a:pt x="343290" y="199401"/>
                  </a:lnTo>
                  <a:lnTo>
                    <a:pt x="355127" y="199401"/>
                  </a:lnTo>
                  <a:lnTo>
                    <a:pt x="366965" y="199401"/>
                  </a:lnTo>
                  <a:lnTo>
                    <a:pt x="378802" y="199401"/>
                  </a:lnTo>
                  <a:lnTo>
                    <a:pt x="390640" y="199401"/>
                  </a:lnTo>
                  <a:lnTo>
                    <a:pt x="402478" y="199401"/>
                  </a:lnTo>
                  <a:lnTo>
                    <a:pt x="414315" y="199401"/>
                  </a:lnTo>
                  <a:lnTo>
                    <a:pt x="426153" y="199401"/>
                  </a:lnTo>
                  <a:lnTo>
                    <a:pt x="437990" y="199401"/>
                  </a:lnTo>
                  <a:lnTo>
                    <a:pt x="449828" y="199401"/>
                  </a:lnTo>
                  <a:lnTo>
                    <a:pt x="461666" y="199401"/>
                  </a:lnTo>
                  <a:lnTo>
                    <a:pt x="473503" y="199401"/>
                  </a:lnTo>
                  <a:lnTo>
                    <a:pt x="485341" y="199401"/>
                  </a:lnTo>
                  <a:lnTo>
                    <a:pt x="497178" y="199401"/>
                  </a:lnTo>
                  <a:lnTo>
                    <a:pt x="509016" y="199401"/>
                  </a:lnTo>
                  <a:lnTo>
                    <a:pt x="520854" y="199401"/>
                  </a:lnTo>
                  <a:lnTo>
                    <a:pt x="532691" y="199401"/>
                  </a:lnTo>
                  <a:lnTo>
                    <a:pt x="544529" y="199401"/>
                  </a:lnTo>
                  <a:lnTo>
                    <a:pt x="556366" y="199401"/>
                  </a:lnTo>
                  <a:lnTo>
                    <a:pt x="568204" y="199401"/>
                  </a:lnTo>
                  <a:lnTo>
                    <a:pt x="580042" y="199401"/>
                  </a:lnTo>
                  <a:lnTo>
                    <a:pt x="591879" y="199401"/>
                  </a:lnTo>
                  <a:lnTo>
                    <a:pt x="603717" y="199401"/>
                  </a:lnTo>
                  <a:lnTo>
                    <a:pt x="615554" y="199401"/>
                  </a:lnTo>
                  <a:lnTo>
                    <a:pt x="627392" y="199401"/>
                  </a:lnTo>
                  <a:lnTo>
                    <a:pt x="639229" y="199401"/>
                  </a:lnTo>
                  <a:lnTo>
                    <a:pt x="651067" y="199401"/>
                  </a:lnTo>
                  <a:lnTo>
                    <a:pt x="662905" y="199401"/>
                  </a:lnTo>
                  <a:lnTo>
                    <a:pt x="674742" y="199401"/>
                  </a:lnTo>
                  <a:lnTo>
                    <a:pt x="686580" y="199401"/>
                  </a:lnTo>
                  <a:lnTo>
                    <a:pt x="698417" y="199401"/>
                  </a:lnTo>
                  <a:lnTo>
                    <a:pt x="710255" y="199401"/>
                  </a:lnTo>
                  <a:lnTo>
                    <a:pt x="722093" y="199401"/>
                  </a:lnTo>
                  <a:lnTo>
                    <a:pt x="733930" y="199401"/>
                  </a:lnTo>
                  <a:lnTo>
                    <a:pt x="745768" y="199401"/>
                  </a:lnTo>
                  <a:lnTo>
                    <a:pt x="757605" y="199401"/>
                  </a:lnTo>
                  <a:lnTo>
                    <a:pt x="769443" y="199401"/>
                  </a:lnTo>
                  <a:lnTo>
                    <a:pt x="781281" y="199401"/>
                  </a:lnTo>
                  <a:lnTo>
                    <a:pt x="793118" y="199401"/>
                  </a:lnTo>
                  <a:lnTo>
                    <a:pt x="804956" y="199401"/>
                  </a:lnTo>
                  <a:lnTo>
                    <a:pt x="816793" y="199401"/>
                  </a:lnTo>
                  <a:lnTo>
                    <a:pt x="828631" y="199401"/>
                  </a:lnTo>
                  <a:lnTo>
                    <a:pt x="840469" y="199401"/>
                  </a:lnTo>
                  <a:lnTo>
                    <a:pt x="852306" y="199401"/>
                  </a:lnTo>
                  <a:lnTo>
                    <a:pt x="864144" y="199401"/>
                  </a:lnTo>
                  <a:lnTo>
                    <a:pt x="875981" y="199401"/>
                  </a:lnTo>
                  <a:lnTo>
                    <a:pt x="887819" y="199401"/>
                  </a:lnTo>
                  <a:lnTo>
                    <a:pt x="899657" y="199401"/>
                  </a:lnTo>
                  <a:lnTo>
                    <a:pt x="911494" y="199401"/>
                  </a:lnTo>
                  <a:lnTo>
                    <a:pt x="923332" y="199401"/>
                  </a:lnTo>
                  <a:lnTo>
                    <a:pt x="935169" y="199401"/>
                  </a:lnTo>
                  <a:lnTo>
                    <a:pt x="947007" y="199401"/>
                  </a:lnTo>
                  <a:lnTo>
                    <a:pt x="958844" y="199401"/>
                  </a:lnTo>
                  <a:lnTo>
                    <a:pt x="970682" y="199401"/>
                  </a:lnTo>
                  <a:lnTo>
                    <a:pt x="982520" y="199401"/>
                  </a:lnTo>
                  <a:lnTo>
                    <a:pt x="994357" y="199401"/>
                  </a:lnTo>
                  <a:lnTo>
                    <a:pt x="1006195" y="199401"/>
                  </a:lnTo>
                  <a:lnTo>
                    <a:pt x="1018032" y="199401"/>
                  </a:lnTo>
                  <a:lnTo>
                    <a:pt x="1029870" y="199401"/>
                  </a:lnTo>
                  <a:lnTo>
                    <a:pt x="1041708" y="199401"/>
                  </a:lnTo>
                  <a:lnTo>
                    <a:pt x="1053545" y="199401"/>
                  </a:lnTo>
                  <a:lnTo>
                    <a:pt x="1065383" y="199401"/>
                  </a:lnTo>
                  <a:lnTo>
                    <a:pt x="1077220" y="199401"/>
                  </a:lnTo>
                  <a:lnTo>
                    <a:pt x="1089058" y="199401"/>
                  </a:lnTo>
                  <a:lnTo>
                    <a:pt x="1100896" y="199401"/>
                  </a:lnTo>
                  <a:lnTo>
                    <a:pt x="1112733" y="199401"/>
                  </a:lnTo>
                  <a:lnTo>
                    <a:pt x="1124571" y="199401"/>
                  </a:lnTo>
                  <a:lnTo>
                    <a:pt x="1136408" y="199401"/>
                  </a:lnTo>
                  <a:lnTo>
                    <a:pt x="1148246" y="199401"/>
                  </a:lnTo>
                  <a:lnTo>
                    <a:pt x="1160084" y="199401"/>
                  </a:lnTo>
                  <a:lnTo>
                    <a:pt x="1171921" y="199401"/>
                  </a:lnTo>
                  <a:lnTo>
                    <a:pt x="1171921" y="199334"/>
                  </a:lnTo>
                  <a:lnTo>
                    <a:pt x="1183759" y="199323"/>
                  </a:lnTo>
                  <a:lnTo>
                    <a:pt x="1195596" y="199309"/>
                  </a:lnTo>
                  <a:lnTo>
                    <a:pt x="1207434" y="199293"/>
                  </a:lnTo>
                  <a:lnTo>
                    <a:pt x="1219272" y="199274"/>
                  </a:lnTo>
                  <a:lnTo>
                    <a:pt x="1231109" y="199251"/>
                  </a:lnTo>
                  <a:lnTo>
                    <a:pt x="1242947" y="199225"/>
                  </a:lnTo>
                  <a:lnTo>
                    <a:pt x="1254784" y="199194"/>
                  </a:lnTo>
                  <a:lnTo>
                    <a:pt x="1266622" y="199158"/>
                  </a:lnTo>
                  <a:lnTo>
                    <a:pt x="1278459" y="199115"/>
                  </a:lnTo>
                  <a:lnTo>
                    <a:pt x="1290297" y="199065"/>
                  </a:lnTo>
                  <a:lnTo>
                    <a:pt x="1302135" y="199006"/>
                  </a:lnTo>
                  <a:lnTo>
                    <a:pt x="1313972" y="198937"/>
                  </a:lnTo>
                  <a:lnTo>
                    <a:pt x="1325810" y="198856"/>
                  </a:lnTo>
                  <a:lnTo>
                    <a:pt x="1337647" y="198761"/>
                  </a:lnTo>
                  <a:lnTo>
                    <a:pt x="1349485" y="198649"/>
                  </a:lnTo>
                  <a:lnTo>
                    <a:pt x="1361323" y="198517"/>
                  </a:lnTo>
                  <a:lnTo>
                    <a:pt x="1373160" y="198363"/>
                  </a:lnTo>
                  <a:lnTo>
                    <a:pt x="1384998" y="198182"/>
                  </a:lnTo>
                  <a:lnTo>
                    <a:pt x="1396835" y="197969"/>
                  </a:lnTo>
                  <a:lnTo>
                    <a:pt x="1408673" y="197720"/>
                  </a:lnTo>
                  <a:lnTo>
                    <a:pt x="1420511" y="197428"/>
                  </a:lnTo>
                  <a:lnTo>
                    <a:pt x="1432348" y="197086"/>
                  </a:lnTo>
                  <a:lnTo>
                    <a:pt x="1444186" y="196685"/>
                  </a:lnTo>
                  <a:lnTo>
                    <a:pt x="1456023" y="196217"/>
                  </a:lnTo>
                  <a:lnTo>
                    <a:pt x="1467861" y="195669"/>
                  </a:lnTo>
                  <a:lnTo>
                    <a:pt x="1479699" y="195028"/>
                  </a:lnTo>
                  <a:lnTo>
                    <a:pt x="1491536" y="194281"/>
                  </a:lnTo>
                  <a:lnTo>
                    <a:pt x="1503374" y="193409"/>
                  </a:lnTo>
                  <a:lnTo>
                    <a:pt x="1515211" y="192395"/>
                  </a:lnTo>
                  <a:lnTo>
                    <a:pt x="1527049" y="191217"/>
                  </a:lnTo>
                  <a:lnTo>
                    <a:pt x="1538887" y="189850"/>
                  </a:lnTo>
                  <a:lnTo>
                    <a:pt x="1550724" y="188268"/>
                  </a:lnTo>
                  <a:lnTo>
                    <a:pt x="1562562" y="186442"/>
                  </a:lnTo>
                  <a:lnTo>
                    <a:pt x="1574399" y="184341"/>
                  </a:lnTo>
                  <a:lnTo>
                    <a:pt x="1586237" y="181930"/>
                  </a:lnTo>
                  <a:lnTo>
                    <a:pt x="1598074" y="179176"/>
                  </a:lnTo>
                  <a:lnTo>
                    <a:pt x="1609912" y="176044"/>
                  </a:lnTo>
                  <a:lnTo>
                    <a:pt x="1621750" y="172499"/>
                  </a:lnTo>
                  <a:lnTo>
                    <a:pt x="1633587" y="168511"/>
                  </a:lnTo>
                  <a:lnTo>
                    <a:pt x="1645425" y="164053"/>
                  </a:lnTo>
                  <a:lnTo>
                    <a:pt x="1657262" y="159105"/>
                  </a:lnTo>
                  <a:lnTo>
                    <a:pt x="1669100" y="153658"/>
                  </a:lnTo>
                  <a:lnTo>
                    <a:pt x="1680938" y="147713"/>
                  </a:lnTo>
                  <a:lnTo>
                    <a:pt x="1692775" y="141288"/>
                  </a:lnTo>
                  <a:lnTo>
                    <a:pt x="1704613" y="134416"/>
                  </a:lnTo>
                  <a:lnTo>
                    <a:pt x="1716450" y="127146"/>
                  </a:lnTo>
                  <a:lnTo>
                    <a:pt x="1728288" y="119546"/>
                  </a:lnTo>
                  <a:lnTo>
                    <a:pt x="1740126" y="111697"/>
                  </a:lnTo>
                  <a:lnTo>
                    <a:pt x="1751963" y="103694"/>
                  </a:lnTo>
                  <a:lnTo>
                    <a:pt x="1763801" y="95640"/>
                  </a:lnTo>
                  <a:lnTo>
                    <a:pt x="1775638" y="87637"/>
                  </a:lnTo>
                  <a:lnTo>
                    <a:pt x="1787476" y="79788"/>
                  </a:lnTo>
                  <a:lnTo>
                    <a:pt x="1799314" y="72188"/>
                  </a:lnTo>
                  <a:lnTo>
                    <a:pt x="1811151" y="64918"/>
                  </a:lnTo>
                  <a:lnTo>
                    <a:pt x="1822989" y="58046"/>
                  </a:lnTo>
                  <a:lnTo>
                    <a:pt x="1834826" y="51621"/>
                  </a:lnTo>
                  <a:lnTo>
                    <a:pt x="1846664" y="45676"/>
                  </a:lnTo>
                  <a:lnTo>
                    <a:pt x="1858502" y="40229"/>
                  </a:lnTo>
                  <a:lnTo>
                    <a:pt x="1870339" y="35281"/>
                  </a:lnTo>
                  <a:lnTo>
                    <a:pt x="1882177" y="30823"/>
                  </a:lnTo>
                  <a:lnTo>
                    <a:pt x="1894014" y="26835"/>
                  </a:lnTo>
                  <a:lnTo>
                    <a:pt x="1905852" y="23290"/>
                  </a:lnTo>
                  <a:lnTo>
                    <a:pt x="1917689" y="20158"/>
                  </a:lnTo>
                  <a:lnTo>
                    <a:pt x="1929527" y="17404"/>
                  </a:lnTo>
                  <a:lnTo>
                    <a:pt x="1941365" y="14993"/>
                  </a:lnTo>
                  <a:lnTo>
                    <a:pt x="1953202" y="12892"/>
                  </a:lnTo>
                  <a:lnTo>
                    <a:pt x="1965040" y="11066"/>
                  </a:lnTo>
                  <a:lnTo>
                    <a:pt x="1976877" y="9484"/>
                  </a:lnTo>
                  <a:lnTo>
                    <a:pt x="1988715" y="8117"/>
                  </a:lnTo>
                  <a:lnTo>
                    <a:pt x="2000553" y="6939"/>
                  </a:lnTo>
                  <a:lnTo>
                    <a:pt x="2012390" y="5925"/>
                  </a:lnTo>
                  <a:lnTo>
                    <a:pt x="2024228" y="5053"/>
                  </a:lnTo>
                  <a:lnTo>
                    <a:pt x="2036065" y="4306"/>
                  </a:lnTo>
                  <a:lnTo>
                    <a:pt x="2047903" y="3665"/>
                  </a:lnTo>
                  <a:lnTo>
                    <a:pt x="2059741" y="3117"/>
                  </a:lnTo>
                  <a:lnTo>
                    <a:pt x="2071578" y="2648"/>
                  </a:lnTo>
                  <a:lnTo>
                    <a:pt x="2083416" y="2248"/>
                  </a:lnTo>
                  <a:lnTo>
                    <a:pt x="2095253" y="1906"/>
                  </a:lnTo>
                  <a:lnTo>
                    <a:pt x="2107091" y="1614"/>
                  </a:lnTo>
                  <a:lnTo>
                    <a:pt x="2118929" y="1365"/>
                  </a:lnTo>
                  <a:lnTo>
                    <a:pt x="2130766" y="1152"/>
                  </a:lnTo>
                  <a:lnTo>
                    <a:pt x="2142604" y="971"/>
                  </a:lnTo>
                  <a:lnTo>
                    <a:pt x="2154441" y="817"/>
                  </a:lnTo>
                  <a:lnTo>
                    <a:pt x="2166279" y="685"/>
                  </a:lnTo>
                  <a:lnTo>
                    <a:pt x="2178117" y="573"/>
                  </a:lnTo>
                  <a:lnTo>
                    <a:pt x="2189954" y="478"/>
                  </a:lnTo>
                  <a:lnTo>
                    <a:pt x="2201792" y="397"/>
                  </a:lnTo>
                  <a:lnTo>
                    <a:pt x="2213629" y="328"/>
                  </a:lnTo>
                  <a:lnTo>
                    <a:pt x="2225467" y="269"/>
                  </a:lnTo>
                  <a:lnTo>
                    <a:pt x="2237304" y="219"/>
                  </a:lnTo>
                  <a:lnTo>
                    <a:pt x="2249142" y="176"/>
                  </a:lnTo>
                  <a:lnTo>
                    <a:pt x="2260980" y="140"/>
                  </a:lnTo>
                  <a:lnTo>
                    <a:pt x="2272817" y="109"/>
                  </a:lnTo>
                  <a:lnTo>
                    <a:pt x="2284655" y="83"/>
                  </a:lnTo>
                  <a:lnTo>
                    <a:pt x="2296492" y="60"/>
                  </a:lnTo>
                  <a:lnTo>
                    <a:pt x="2308330" y="41"/>
                  </a:lnTo>
                  <a:lnTo>
                    <a:pt x="2320168" y="25"/>
                  </a:lnTo>
                  <a:lnTo>
                    <a:pt x="2332005" y="11"/>
                  </a:lnTo>
                  <a:lnTo>
                    <a:pt x="2343843" y="0"/>
                  </a:lnTo>
                  <a:lnTo>
                    <a:pt x="2343843" y="0"/>
                  </a:lnTo>
                  <a:lnTo>
                    <a:pt x="2355680" y="11"/>
                  </a:lnTo>
                  <a:lnTo>
                    <a:pt x="2367518" y="25"/>
                  </a:lnTo>
                  <a:lnTo>
                    <a:pt x="2379356" y="41"/>
                  </a:lnTo>
                  <a:lnTo>
                    <a:pt x="2391193" y="60"/>
                  </a:lnTo>
                  <a:lnTo>
                    <a:pt x="2403031" y="83"/>
                  </a:lnTo>
                  <a:lnTo>
                    <a:pt x="2414868" y="109"/>
                  </a:lnTo>
                  <a:lnTo>
                    <a:pt x="2426706" y="140"/>
                  </a:lnTo>
                  <a:lnTo>
                    <a:pt x="2438544" y="176"/>
                  </a:lnTo>
                  <a:lnTo>
                    <a:pt x="2450381" y="219"/>
                  </a:lnTo>
                  <a:lnTo>
                    <a:pt x="2462219" y="269"/>
                  </a:lnTo>
                  <a:lnTo>
                    <a:pt x="2474056" y="328"/>
                  </a:lnTo>
                  <a:lnTo>
                    <a:pt x="2485894" y="397"/>
                  </a:lnTo>
                  <a:lnTo>
                    <a:pt x="2497732" y="478"/>
                  </a:lnTo>
                  <a:lnTo>
                    <a:pt x="2509569" y="573"/>
                  </a:lnTo>
                  <a:lnTo>
                    <a:pt x="2521407" y="685"/>
                  </a:lnTo>
                  <a:lnTo>
                    <a:pt x="2533244" y="817"/>
                  </a:lnTo>
                  <a:lnTo>
                    <a:pt x="2545082" y="971"/>
                  </a:lnTo>
                  <a:lnTo>
                    <a:pt x="2556919" y="1152"/>
                  </a:lnTo>
                  <a:lnTo>
                    <a:pt x="2568757" y="1365"/>
                  </a:lnTo>
                  <a:lnTo>
                    <a:pt x="2580595" y="1614"/>
                  </a:lnTo>
                  <a:lnTo>
                    <a:pt x="2592432" y="1906"/>
                  </a:lnTo>
                  <a:lnTo>
                    <a:pt x="2604270" y="2248"/>
                  </a:lnTo>
                  <a:lnTo>
                    <a:pt x="2616107" y="2648"/>
                  </a:lnTo>
                  <a:lnTo>
                    <a:pt x="2627945" y="3117"/>
                  </a:lnTo>
                  <a:lnTo>
                    <a:pt x="2639783" y="3665"/>
                  </a:lnTo>
                  <a:lnTo>
                    <a:pt x="2651620" y="4306"/>
                  </a:lnTo>
                  <a:lnTo>
                    <a:pt x="2663458" y="5053"/>
                  </a:lnTo>
                  <a:lnTo>
                    <a:pt x="2675295" y="5925"/>
                  </a:lnTo>
                  <a:lnTo>
                    <a:pt x="2687133" y="6939"/>
                  </a:lnTo>
                  <a:lnTo>
                    <a:pt x="2698971" y="8117"/>
                  </a:lnTo>
                  <a:lnTo>
                    <a:pt x="2710808" y="9484"/>
                  </a:lnTo>
                  <a:lnTo>
                    <a:pt x="2722646" y="11066"/>
                  </a:lnTo>
                  <a:lnTo>
                    <a:pt x="2734483" y="12892"/>
                  </a:lnTo>
                  <a:lnTo>
                    <a:pt x="2746321" y="14993"/>
                  </a:lnTo>
                  <a:lnTo>
                    <a:pt x="2758159" y="17404"/>
                  </a:lnTo>
                  <a:lnTo>
                    <a:pt x="2769996" y="20158"/>
                  </a:lnTo>
                  <a:lnTo>
                    <a:pt x="2781834" y="23290"/>
                  </a:lnTo>
                  <a:lnTo>
                    <a:pt x="2793671" y="26835"/>
                  </a:lnTo>
                  <a:lnTo>
                    <a:pt x="2805509" y="30823"/>
                  </a:lnTo>
                  <a:lnTo>
                    <a:pt x="2817347" y="35281"/>
                  </a:lnTo>
                  <a:lnTo>
                    <a:pt x="2829184" y="40229"/>
                  </a:lnTo>
                  <a:lnTo>
                    <a:pt x="2841022" y="45676"/>
                  </a:lnTo>
                  <a:lnTo>
                    <a:pt x="2852859" y="51621"/>
                  </a:lnTo>
                  <a:lnTo>
                    <a:pt x="2864697" y="58046"/>
                  </a:lnTo>
                  <a:lnTo>
                    <a:pt x="2876534" y="64918"/>
                  </a:lnTo>
                  <a:lnTo>
                    <a:pt x="2888372" y="72188"/>
                  </a:lnTo>
                  <a:lnTo>
                    <a:pt x="2900210" y="79788"/>
                  </a:lnTo>
                  <a:lnTo>
                    <a:pt x="2912047" y="87637"/>
                  </a:lnTo>
                  <a:lnTo>
                    <a:pt x="2923885" y="95640"/>
                  </a:lnTo>
                  <a:lnTo>
                    <a:pt x="2935722" y="103694"/>
                  </a:lnTo>
                  <a:lnTo>
                    <a:pt x="2947560" y="111697"/>
                  </a:lnTo>
                  <a:lnTo>
                    <a:pt x="2959398" y="119546"/>
                  </a:lnTo>
                  <a:lnTo>
                    <a:pt x="2971235" y="127146"/>
                  </a:lnTo>
                  <a:lnTo>
                    <a:pt x="2983073" y="134416"/>
                  </a:lnTo>
                  <a:lnTo>
                    <a:pt x="2994910" y="141288"/>
                  </a:lnTo>
                  <a:lnTo>
                    <a:pt x="3006748" y="147713"/>
                  </a:lnTo>
                  <a:lnTo>
                    <a:pt x="3018586" y="153658"/>
                  </a:lnTo>
                  <a:lnTo>
                    <a:pt x="3030423" y="159105"/>
                  </a:lnTo>
                  <a:lnTo>
                    <a:pt x="3042261" y="164053"/>
                  </a:lnTo>
                  <a:lnTo>
                    <a:pt x="3054098" y="168511"/>
                  </a:lnTo>
                  <a:lnTo>
                    <a:pt x="3065936" y="172499"/>
                  </a:lnTo>
                  <a:lnTo>
                    <a:pt x="3077774" y="176044"/>
                  </a:lnTo>
                  <a:lnTo>
                    <a:pt x="3089611" y="179176"/>
                  </a:lnTo>
                  <a:lnTo>
                    <a:pt x="3101449" y="181930"/>
                  </a:lnTo>
                  <a:lnTo>
                    <a:pt x="3113286" y="184341"/>
                  </a:lnTo>
                  <a:lnTo>
                    <a:pt x="3125124" y="186442"/>
                  </a:lnTo>
                  <a:lnTo>
                    <a:pt x="3136962" y="188268"/>
                  </a:lnTo>
                  <a:lnTo>
                    <a:pt x="3148799" y="189850"/>
                  </a:lnTo>
                  <a:lnTo>
                    <a:pt x="3160637" y="191217"/>
                  </a:lnTo>
                  <a:lnTo>
                    <a:pt x="3172474" y="192395"/>
                  </a:lnTo>
                  <a:lnTo>
                    <a:pt x="3184312" y="193409"/>
                  </a:lnTo>
                  <a:lnTo>
                    <a:pt x="3196149" y="194281"/>
                  </a:lnTo>
                  <a:lnTo>
                    <a:pt x="3207987" y="195028"/>
                  </a:lnTo>
                  <a:lnTo>
                    <a:pt x="3219825" y="195669"/>
                  </a:lnTo>
                  <a:lnTo>
                    <a:pt x="3231662" y="196217"/>
                  </a:lnTo>
                  <a:lnTo>
                    <a:pt x="3243500" y="196685"/>
                  </a:lnTo>
                  <a:lnTo>
                    <a:pt x="3255337" y="197086"/>
                  </a:lnTo>
                  <a:lnTo>
                    <a:pt x="3267175" y="197428"/>
                  </a:lnTo>
                  <a:lnTo>
                    <a:pt x="3279013" y="197720"/>
                  </a:lnTo>
                  <a:lnTo>
                    <a:pt x="3290850" y="197969"/>
                  </a:lnTo>
                  <a:lnTo>
                    <a:pt x="3302688" y="198182"/>
                  </a:lnTo>
                  <a:lnTo>
                    <a:pt x="3314525" y="198363"/>
                  </a:lnTo>
                  <a:lnTo>
                    <a:pt x="3326363" y="198517"/>
                  </a:lnTo>
                  <a:lnTo>
                    <a:pt x="3338201" y="198649"/>
                  </a:lnTo>
                  <a:lnTo>
                    <a:pt x="3350038" y="198761"/>
                  </a:lnTo>
                  <a:lnTo>
                    <a:pt x="3361876" y="198856"/>
                  </a:lnTo>
                  <a:lnTo>
                    <a:pt x="3373713" y="198937"/>
                  </a:lnTo>
                  <a:lnTo>
                    <a:pt x="3385551" y="199006"/>
                  </a:lnTo>
                  <a:lnTo>
                    <a:pt x="3397389" y="199065"/>
                  </a:lnTo>
                  <a:lnTo>
                    <a:pt x="3409226" y="199115"/>
                  </a:lnTo>
                  <a:lnTo>
                    <a:pt x="3421064" y="199158"/>
                  </a:lnTo>
                  <a:lnTo>
                    <a:pt x="3432901" y="199194"/>
                  </a:lnTo>
                  <a:lnTo>
                    <a:pt x="3444739" y="199225"/>
                  </a:lnTo>
                  <a:lnTo>
                    <a:pt x="3456576" y="199251"/>
                  </a:lnTo>
                  <a:lnTo>
                    <a:pt x="3468414" y="199274"/>
                  </a:lnTo>
                  <a:lnTo>
                    <a:pt x="3480252" y="199293"/>
                  </a:lnTo>
                  <a:lnTo>
                    <a:pt x="3492089" y="199309"/>
                  </a:lnTo>
                  <a:lnTo>
                    <a:pt x="3503927" y="199323"/>
                  </a:lnTo>
                  <a:lnTo>
                    <a:pt x="3515764" y="199334"/>
                  </a:lnTo>
                  <a:lnTo>
                    <a:pt x="3515764" y="199401"/>
                  </a:lnTo>
                  <a:lnTo>
                    <a:pt x="3527602" y="199401"/>
                  </a:lnTo>
                  <a:lnTo>
                    <a:pt x="3539440" y="199401"/>
                  </a:lnTo>
                  <a:lnTo>
                    <a:pt x="3551277" y="199401"/>
                  </a:lnTo>
                  <a:lnTo>
                    <a:pt x="3563115" y="199401"/>
                  </a:lnTo>
                  <a:lnTo>
                    <a:pt x="3574952" y="199401"/>
                  </a:lnTo>
                  <a:lnTo>
                    <a:pt x="3586790" y="199401"/>
                  </a:lnTo>
                  <a:lnTo>
                    <a:pt x="3598628" y="199401"/>
                  </a:lnTo>
                  <a:lnTo>
                    <a:pt x="3610465" y="199401"/>
                  </a:lnTo>
                  <a:lnTo>
                    <a:pt x="3622303" y="199401"/>
                  </a:lnTo>
                  <a:lnTo>
                    <a:pt x="3634140" y="199401"/>
                  </a:lnTo>
                  <a:lnTo>
                    <a:pt x="3645978" y="199401"/>
                  </a:lnTo>
                  <a:lnTo>
                    <a:pt x="3657816" y="199401"/>
                  </a:lnTo>
                  <a:lnTo>
                    <a:pt x="3669653" y="199401"/>
                  </a:lnTo>
                  <a:lnTo>
                    <a:pt x="3681491" y="199401"/>
                  </a:lnTo>
                  <a:lnTo>
                    <a:pt x="3693328" y="199401"/>
                  </a:lnTo>
                  <a:lnTo>
                    <a:pt x="3705166" y="199401"/>
                  </a:lnTo>
                  <a:lnTo>
                    <a:pt x="3717004" y="199401"/>
                  </a:lnTo>
                  <a:lnTo>
                    <a:pt x="3728841" y="199401"/>
                  </a:lnTo>
                  <a:lnTo>
                    <a:pt x="3740679" y="199401"/>
                  </a:lnTo>
                  <a:lnTo>
                    <a:pt x="3752516" y="199401"/>
                  </a:lnTo>
                  <a:lnTo>
                    <a:pt x="3764354" y="199401"/>
                  </a:lnTo>
                  <a:lnTo>
                    <a:pt x="3776191" y="199401"/>
                  </a:lnTo>
                  <a:lnTo>
                    <a:pt x="3788029" y="199401"/>
                  </a:lnTo>
                  <a:lnTo>
                    <a:pt x="3799867" y="199401"/>
                  </a:lnTo>
                  <a:lnTo>
                    <a:pt x="3811704" y="199401"/>
                  </a:lnTo>
                  <a:lnTo>
                    <a:pt x="3823542" y="199401"/>
                  </a:lnTo>
                  <a:lnTo>
                    <a:pt x="3835379" y="199401"/>
                  </a:lnTo>
                  <a:lnTo>
                    <a:pt x="3847217" y="199401"/>
                  </a:lnTo>
                  <a:lnTo>
                    <a:pt x="3859055" y="199401"/>
                  </a:lnTo>
                  <a:lnTo>
                    <a:pt x="3870892" y="199401"/>
                  </a:lnTo>
                  <a:lnTo>
                    <a:pt x="3882730" y="199401"/>
                  </a:lnTo>
                  <a:lnTo>
                    <a:pt x="3894567" y="199401"/>
                  </a:lnTo>
                  <a:lnTo>
                    <a:pt x="3906405" y="199401"/>
                  </a:lnTo>
                  <a:lnTo>
                    <a:pt x="3918243" y="199401"/>
                  </a:lnTo>
                  <a:lnTo>
                    <a:pt x="3930080" y="199401"/>
                  </a:lnTo>
                  <a:lnTo>
                    <a:pt x="3941918" y="199401"/>
                  </a:lnTo>
                  <a:lnTo>
                    <a:pt x="3953755" y="199401"/>
                  </a:lnTo>
                  <a:lnTo>
                    <a:pt x="3965593" y="199401"/>
                  </a:lnTo>
                  <a:lnTo>
                    <a:pt x="3977431" y="199401"/>
                  </a:lnTo>
                  <a:lnTo>
                    <a:pt x="3989268" y="199401"/>
                  </a:lnTo>
                  <a:lnTo>
                    <a:pt x="4001106" y="199401"/>
                  </a:lnTo>
                  <a:lnTo>
                    <a:pt x="4012943" y="199401"/>
                  </a:lnTo>
                  <a:lnTo>
                    <a:pt x="4024781" y="199401"/>
                  </a:lnTo>
                  <a:lnTo>
                    <a:pt x="4036619" y="199401"/>
                  </a:lnTo>
                  <a:lnTo>
                    <a:pt x="4048456" y="199401"/>
                  </a:lnTo>
                  <a:lnTo>
                    <a:pt x="4060294" y="199401"/>
                  </a:lnTo>
                  <a:lnTo>
                    <a:pt x="4072131" y="199401"/>
                  </a:lnTo>
                  <a:lnTo>
                    <a:pt x="4083969" y="199401"/>
                  </a:lnTo>
                  <a:lnTo>
                    <a:pt x="4095806" y="199401"/>
                  </a:lnTo>
                  <a:lnTo>
                    <a:pt x="4107644" y="199401"/>
                  </a:lnTo>
                  <a:lnTo>
                    <a:pt x="4119482" y="199401"/>
                  </a:lnTo>
                  <a:lnTo>
                    <a:pt x="4131319" y="199401"/>
                  </a:lnTo>
                  <a:lnTo>
                    <a:pt x="4143157" y="199401"/>
                  </a:lnTo>
                  <a:lnTo>
                    <a:pt x="4154994" y="199401"/>
                  </a:lnTo>
                  <a:lnTo>
                    <a:pt x="4166832" y="199401"/>
                  </a:lnTo>
                  <a:lnTo>
                    <a:pt x="4178670" y="199401"/>
                  </a:lnTo>
                  <a:lnTo>
                    <a:pt x="4190507" y="199401"/>
                  </a:lnTo>
                  <a:lnTo>
                    <a:pt x="4202345" y="199401"/>
                  </a:lnTo>
                  <a:lnTo>
                    <a:pt x="4214182" y="199401"/>
                  </a:lnTo>
                  <a:lnTo>
                    <a:pt x="4226020" y="199401"/>
                  </a:lnTo>
                  <a:lnTo>
                    <a:pt x="4237858" y="199401"/>
                  </a:lnTo>
                  <a:lnTo>
                    <a:pt x="4249695" y="199401"/>
                  </a:lnTo>
                  <a:lnTo>
                    <a:pt x="4261533" y="199401"/>
                  </a:lnTo>
                  <a:lnTo>
                    <a:pt x="4273370" y="199401"/>
                  </a:lnTo>
                  <a:lnTo>
                    <a:pt x="4285208" y="199401"/>
                  </a:lnTo>
                  <a:lnTo>
                    <a:pt x="4297046" y="199401"/>
                  </a:lnTo>
                  <a:lnTo>
                    <a:pt x="4308883" y="199401"/>
                  </a:lnTo>
                  <a:lnTo>
                    <a:pt x="4320721" y="199401"/>
                  </a:lnTo>
                  <a:lnTo>
                    <a:pt x="4332558" y="199401"/>
                  </a:lnTo>
                  <a:lnTo>
                    <a:pt x="4344396" y="199401"/>
                  </a:lnTo>
                  <a:lnTo>
                    <a:pt x="4356234" y="199401"/>
                  </a:lnTo>
                  <a:lnTo>
                    <a:pt x="4368071" y="199401"/>
                  </a:lnTo>
                  <a:lnTo>
                    <a:pt x="4379909" y="199401"/>
                  </a:lnTo>
                  <a:lnTo>
                    <a:pt x="4391746" y="199401"/>
                  </a:lnTo>
                  <a:lnTo>
                    <a:pt x="4403584" y="199401"/>
                  </a:lnTo>
                  <a:lnTo>
                    <a:pt x="4415421" y="199401"/>
                  </a:lnTo>
                  <a:lnTo>
                    <a:pt x="4427259" y="199401"/>
                  </a:lnTo>
                  <a:lnTo>
                    <a:pt x="4439097" y="199401"/>
                  </a:lnTo>
                  <a:lnTo>
                    <a:pt x="4450934" y="199401"/>
                  </a:lnTo>
                  <a:lnTo>
                    <a:pt x="4462772" y="199401"/>
                  </a:lnTo>
                  <a:lnTo>
                    <a:pt x="4474609" y="199401"/>
                  </a:lnTo>
                  <a:lnTo>
                    <a:pt x="4486447" y="199401"/>
                  </a:lnTo>
                  <a:lnTo>
                    <a:pt x="4498285" y="199401"/>
                  </a:lnTo>
                  <a:lnTo>
                    <a:pt x="4510122" y="199401"/>
                  </a:lnTo>
                  <a:lnTo>
                    <a:pt x="4521960" y="199401"/>
                  </a:lnTo>
                  <a:lnTo>
                    <a:pt x="4533797" y="199401"/>
                  </a:lnTo>
                  <a:lnTo>
                    <a:pt x="4545635" y="199401"/>
                  </a:lnTo>
                  <a:lnTo>
                    <a:pt x="4557473" y="199401"/>
                  </a:lnTo>
                  <a:lnTo>
                    <a:pt x="4569310" y="199401"/>
                  </a:lnTo>
                  <a:lnTo>
                    <a:pt x="4581148" y="199401"/>
                  </a:lnTo>
                  <a:lnTo>
                    <a:pt x="4592985" y="199401"/>
                  </a:lnTo>
                  <a:lnTo>
                    <a:pt x="4604823" y="199401"/>
                  </a:lnTo>
                  <a:lnTo>
                    <a:pt x="4616661" y="199401"/>
                  </a:lnTo>
                  <a:lnTo>
                    <a:pt x="4628498" y="199401"/>
                  </a:lnTo>
                  <a:lnTo>
                    <a:pt x="4640336" y="199401"/>
                  </a:lnTo>
                  <a:lnTo>
                    <a:pt x="4652173" y="199401"/>
                  </a:lnTo>
                  <a:lnTo>
                    <a:pt x="4664011" y="199401"/>
                  </a:lnTo>
                  <a:lnTo>
                    <a:pt x="4675849" y="199401"/>
                  </a:lnTo>
                  <a:lnTo>
                    <a:pt x="4687686" y="199401"/>
                  </a:lnTo>
                </a:path>
              </a:pathLst>
            </a:custGeom>
            <a:ln w="40651" cap="flat">
              <a:solidFill>
                <a:srgbClr val="A3A500">
                  <a:alpha val="100000"/>
                </a:srgbClr>
              </a:solidFill>
              <a:prstDash val="solid"/>
              <a:round/>
            </a:ln>
          </p:spPr>
          <p:txBody>
            <a:bodyPr/>
            <a:lstStyle/>
            <a:p/>
          </p:txBody>
        </p:sp>
        <p:sp>
          <p:nvSpPr>
            <p:cNvPr id="35" name="pl35"/>
            <p:cNvSpPr/>
            <p:nvPr/>
          </p:nvSpPr>
          <p:spPr>
            <a:xfrm>
              <a:off x="2482351" y="899541"/>
              <a:ext cx="4687686" cy="398736"/>
            </a:xfrm>
            <a:custGeom>
              <a:avLst/>
              <a:pathLst>
                <a:path w="4687686" h="398736">
                  <a:moveTo>
                    <a:pt x="0" y="199401"/>
                  </a:moveTo>
                  <a:lnTo>
                    <a:pt x="11837" y="199401"/>
                  </a:lnTo>
                  <a:lnTo>
                    <a:pt x="23675" y="199401"/>
                  </a:lnTo>
                  <a:lnTo>
                    <a:pt x="35512" y="199401"/>
                  </a:lnTo>
                  <a:lnTo>
                    <a:pt x="47350" y="199401"/>
                  </a:lnTo>
                  <a:lnTo>
                    <a:pt x="59187" y="199401"/>
                  </a:lnTo>
                  <a:lnTo>
                    <a:pt x="71025" y="199401"/>
                  </a:lnTo>
                  <a:lnTo>
                    <a:pt x="82863" y="199401"/>
                  </a:lnTo>
                  <a:lnTo>
                    <a:pt x="94700" y="199401"/>
                  </a:lnTo>
                  <a:lnTo>
                    <a:pt x="106538" y="199401"/>
                  </a:lnTo>
                  <a:lnTo>
                    <a:pt x="118375" y="199401"/>
                  </a:lnTo>
                  <a:lnTo>
                    <a:pt x="130213" y="199401"/>
                  </a:lnTo>
                  <a:lnTo>
                    <a:pt x="142051" y="199401"/>
                  </a:lnTo>
                  <a:lnTo>
                    <a:pt x="153888" y="199401"/>
                  </a:lnTo>
                  <a:lnTo>
                    <a:pt x="165726" y="199401"/>
                  </a:lnTo>
                  <a:lnTo>
                    <a:pt x="177563" y="199401"/>
                  </a:lnTo>
                  <a:lnTo>
                    <a:pt x="189401" y="199401"/>
                  </a:lnTo>
                  <a:lnTo>
                    <a:pt x="201239" y="199401"/>
                  </a:lnTo>
                  <a:lnTo>
                    <a:pt x="213076" y="199401"/>
                  </a:lnTo>
                  <a:lnTo>
                    <a:pt x="224914" y="199401"/>
                  </a:lnTo>
                  <a:lnTo>
                    <a:pt x="236751" y="199401"/>
                  </a:lnTo>
                  <a:lnTo>
                    <a:pt x="248589" y="199401"/>
                  </a:lnTo>
                  <a:lnTo>
                    <a:pt x="260427" y="199401"/>
                  </a:lnTo>
                  <a:lnTo>
                    <a:pt x="272264" y="199401"/>
                  </a:lnTo>
                  <a:lnTo>
                    <a:pt x="284102" y="199401"/>
                  </a:lnTo>
                  <a:lnTo>
                    <a:pt x="295939" y="199401"/>
                  </a:lnTo>
                  <a:lnTo>
                    <a:pt x="307777" y="199401"/>
                  </a:lnTo>
                  <a:lnTo>
                    <a:pt x="319614" y="199401"/>
                  </a:lnTo>
                  <a:lnTo>
                    <a:pt x="331452" y="199401"/>
                  </a:lnTo>
                  <a:lnTo>
                    <a:pt x="343290" y="199401"/>
                  </a:lnTo>
                  <a:lnTo>
                    <a:pt x="355127" y="199401"/>
                  </a:lnTo>
                  <a:lnTo>
                    <a:pt x="366965" y="199401"/>
                  </a:lnTo>
                  <a:lnTo>
                    <a:pt x="378802" y="199401"/>
                  </a:lnTo>
                  <a:lnTo>
                    <a:pt x="390640" y="199401"/>
                  </a:lnTo>
                  <a:lnTo>
                    <a:pt x="402478" y="199401"/>
                  </a:lnTo>
                  <a:lnTo>
                    <a:pt x="414315" y="199401"/>
                  </a:lnTo>
                  <a:lnTo>
                    <a:pt x="426153" y="199401"/>
                  </a:lnTo>
                  <a:lnTo>
                    <a:pt x="437990" y="199401"/>
                  </a:lnTo>
                  <a:lnTo>
                    <a:pt x="449828" y="199401"/>
                  </a:lnTo>
                  <a:lnTo>
                    <a:pt x="461666" y="199401"/>
                  </a:lnTo>
                  <a:lnTo>
                    <a:pt x="473503" y="199401"/>
                  </a:lnTo>
                  <a:lnTo>
                    <a:pt x="485341" y="199401"/>
                  </a:lnTo>
                  <a:lnTo>
                    <a:pt x="497178" y="199401"/>
                  </a:lnTo>
                  <a:lnTo>
                    <a:pt x="509016" y="199401"/>
                  </a:lnTo>
                  <a:lnTo>
                    <a:pt x="520854" y="199401"/>
                  </a:lnTo>
                  <a:lnTo>
                    <a:pt x="532691" y="199401"/>
                  </a:lnTo>
                  <a:lnTo>
                    <a:pt x="544529" y="199401"/>
                  </a:lnTo>
                  <a:lnTo>
                    <a:pt x="556366" y="199401"/>
                  </a:lnTo>
                  <a:lnTo>
                    <a:pt x="568204" y="199401"/>
                  </a:lnTo>
                  <a:lnTo>
                    <a:pt x="580042" y="199401"/>
                  </a:lnTo>
                  <a:lnTo>
                    <a:pt x="591879" y="199401"/>
                  </a:lnTo>
                  <a:lnTo>
                    <a:pt x="603717" y="199401"/>
                  </a:lnTo>
                  <a:lnTo>
                    <a:pt x="615554" y="199401"/>
                  </a:lnTo>
                  <a:lnTo>
                    <a:pt x="627392" y="199401"/>
                  </a:lnTo>
                  <a:lnTo>
                    <a:pt x="639229" y="199401"/>
                  </a:lnTo>
                  <a:lnTo>
                    <a:pt x="651067" y="199401"/>
                  </a:lnTo>
                  <a:lnTo>
                    <a:pt x="662905" y="199401"/>
                  </a:lnTo>
                  <a:lnTo>
                    <a:pt x="674742" y="199401"/>
                  </a:lnTo>
                  <a:lnTo>
                    <a:pt x="686580" y="199401"/>
                  </a:lnTo>
                  <a:lnTo>
                    <a:pt x="698417" y="199401"/>
                  </a:lnTo>
                  <a:lnTo>
                    <a:pt x="710255" y="199401"/>
                  </a:lnTo>
                  <a:lnTo>
                    <a:pt x="722093" y="199401"/>
                  </a:lnTo>
                  <a:lnTo>
                    <a:pt x="733930" y="199401"/>
                  </a:lnTo>
                  <a:lnTo>
                    <a:pt x="745768" y="199401"/>
                  </a:lnTo>
                  <a:lnTo>
                    <a:pt x="757605" y="199401"/>
                  </a:lnTo>
                  <a:lnTo>
                    <a:pt x="769443" y="199401"/>
                  </a:lnTo>
                  <a:lnTo>
                    <a:pt x="781281" y="199401"/>
                  </a:lnTo>
                  <a:lnTo>
                    <a:pt x="793118" y="199401"/>
                  </a:lnTo>
                  <a:lnTo>
                    <a:pt x="804956" y="199401"/>
                  </a:lnTo>
                  <a:lnTo>
                    <a:pt x="816793" y="199401"/>
                  </a:lnTo>
                  <a:lnTo>
                    <a:pt x="828631" y="199401"/>
                  </a:lnTo>
                  <a:lnTo>
                    <a:pt x="840469" y="199401"/>
                  </a:lnTo>
                  <a:lnTo>
                    <a:pt x="852306" y="199401"/>
                  </a:lnTo>
                  <a:lnTo>
                    <a:pt x="864144" y="199401"/>
                  </a:lnTo>
                  <a:lnTo>
                    <a:pt x="875981" y="199401"/>
                  </a:lnTo>
                  <a:lnTo>
                    <a:pt x="887819" y="199401"/>
                  </a:lnTo>
                  <a:lnTo>
                    <a:pt x="899657" y="199401"/>
                  </a:lnTo>
                  <a:lnTo>
                    <a:pt x="911494" y="199401"/>
                  </a:lnTo>
                  <a:lnTo>
                    <a:pt x="923332" y="199401"/>
                  </a:lnTo>
                  <a:lnTo>
                    <a:pt x="935169" y="199401"/>
                  </a:lnTo>
                  <a:lnTo>
                    <a:pt x="947007" y="199401"/>
                  </a:lnTo>
                  <a:lnTo>
                    <a:pt x="958844" y="199401"/>
                  </a:lnTo>
                  <a:lnTo>
                    <a:pt x="970682" y="199401"/>
                  </a:lnTo>
                  <a:lnTo>
                    <a:pt x="982520" y="199401"/>
                  </a:lnTo>
                  <a:lnTo>
                    <a:pt x="994357" y="199401"/>
                  </a:lnTo>
                  <a:lnTo>
                    <a:pt x="1006195" y="199401"/>
                  </a:lnTo>
                  <a:lnTo>
                    <a:pt x="1018032" y="199401"/>
                  </a:lnTo>
                  <a:lnTo>
                    <a:pt x="1029870" y="199401"/>
                  </a:lnTo>
                  <a:lnTo>
                    <a:pt x="1041708" y="199401"/>
                  </a:lnTo>
                  <a:lnTo>
                    <a:pt x="1053545" y="199401"/>
                  </a:lnTo>
                  <a:lnTo>
                    <a:pt x="1065383" y="199401"/>
                  </a:lnTo>
                  <a:lnTo>
                    <a:pt x="1077220" y="199401"/>
                  </a:lnTo>
                  <a:lnTo>
                    <a:pt x="1089058" y="199401"/>
                  </a:lnTo>
                  <a:lnTo>
                    <a:pt x="1100896" y="199401"/>
                  </a:lnTo>
                  <a:lnTo>
                    <a:pt x="1112733" y="199401"/>
                  </a:lnTo>
                  <a:lnTo>
                    <a:pt x="1124571" y="199401"/>
                  </a:lnTo>
                  <a:lnTo>
                    <a:pt x="1136408" y="199401"/>
                  </a:lnTo>
                  <a:lnTo>
                    <a:pt x="1148246" y="199401"/>
                  </a:lnTo>
                  <a:lnTo>
                    <a:pt x="1160084" y="199401"/>
                  </a:lnTo>
                  <a:lnTo>
                    <a:pt x="1171921" y="199401"/>
                  </a:lnTo>
                  <a:lnTo>
                    <a:pt x="1171921" y="199334"/>
                  </a:lnTo>
                  <a:lnTo>
                    <a:pt x="1183759" y="199323"/>
                  </a:lnTo>
                  <a:lnTo>
                    <a:pt x="1195596" y="199309"/>
                  </a:lnTo>
                  <a:lnTo>
                    <a:pt x="1207434" y="199293"/>
                  </a:lnTo>
                  <a:lnTo>
                    <a:pt x="1219272" y="199274"/>
                  </a:lnTo>
                  <a:lnTo>
                    <a:pt x="1231109" y="199251"/>
                  </a:lnTo>
                  <a:lnTo>
                    <a:pt x="1242947" y="199225"/>
                  </a:lnTo>
                  <a:lnTo>
                    <a:pt x="1254784" y="199194"/>
                  </a:lnTo>
                  <a:lnTo>
                    <a:pt x="1266622" y="199158"/>
                  </a:lnTo>
                  <a:lnTo>
                    <a:pt x="1278459" y="199115"/>
                  </a:lnTo>
                  <a:lnTo>
                    <a:pt x="1290297" y="199065"/>
                  </a:lnTo>
                  <a:lnTo>
                    <a:pt x="1302135" y="199006"/>
                  </a:lnTo>
                  <a:lnTo>
                    <a:pt x="1313972" y="198937"/>
                  </a:lnTo>
                  <a:lnTo>
                    <a:pt x="1325810" y="198856"/>
                  </a:lnTo>
                  <a:lnTo>
                    <a:pt x="1337647" y="198761"/>
                  </a:lnTo>
                  <a:lnTo>
                    <a:pt x="1349485" y="198649"/>
                  </a:lnTo>
                  <a:lnTo>
                    <a:pt x="1361323" y="198517"/>
                  </a:lnTo>
                  <a:lnTo>
                    <a:pt x="1373160" y="198363"/>
                  </a:lnTo>
                  <a:lnTo>
                    <a:pt x="1384998" y="198182"/>
                  </a:lnTo>
                  <a:lnTo>
                    <a:pt x="1396835" y="197969"/>
                  </a:lnTo>
                  <a:lnTo>
                    <a:pt x="1408673" y="197720"/>
                  </a:lnTo>
                  <a:lnTo>
                    <a:pt x="1420511" y="197428"/>
                  </a:lnTo>
                  <a:lnTo>
                    <a:pt x="1432348" y="197086"/>
                  </a:lnTo>
                  <a:lnTo>
                    <a:pt x="1444186" y="196685"/>
                  </a:lnTo>
                  <a:lnTo>
                    <a:pt x="1456023" y="196217"/>
                  </a:lnTo>
                  <a:lnTo>
                    <a:pt x="1467861" y="195669"/>
                  </a:lnTo>
                  <a:lnTo>
                    <a:pt x="1479699" y="195028"/>
                  </a:lnTo>
                  <a:lnTo>
                    <a:pt x="1491536" y="194281"/>
                  </a:lnTo>
                  <a:lnTo>
                    <a:pt x="1503374" y="193409"/>
                  </a:lnTo>
                  <a:lnTo>
                    <a:pt x="1515211" y="192395"/>
                  </a:lnTo>
                  <a:lnTo>
                    <a:pt x="1527049" y="191217"/>
                  </a:lnTo>
                  <a:lnTo>
                    <a:pt x="1538887" y="189850"/>
                  </a:lnTo>
                  <a:lnTo>
                    <a:pt x="1550724" y="188268"/>
                  </a:lnTo>
                  <a:lnTo>
                    <a:pt x="1562562" y="186442"/>
                  </a:lnTo>
                  <a:lnTo>
                    <a:pt x="1574399" y="184341"/>
                  </a:lnTo>
                  <a:lnTo>
                    <a:pt x="1586237" y="181930"/>
                  </a:lnTo>
                  <a:lnTo>
                    <a:pt x="1598074" y="179176"/>
                  </a:lnTo>
                  <a:lnTo>
                    <a:pt x="1609912" y="176044"/>
                  </a:lnTo>
                  <a:lnTo>
                    <a:pt x="1621750" y="172499"/>
                  </a:lnTo>
                  <a:lnTo>
                    <a:pt x="1633587" y="168511"/>
                  </a:lnTo>
                  <a:lnTo>
                    <a:pt x="1645425" y="164053"/>
                  </a:lnTo>
                  <a:lnTo>
                    <a:pt x="1657262" y="159105"/>
                  </a:lnTo>
                  <a:lnTo>
                    <a:pt x="1669100" y="153658"/>
                  </a:lnTo>
                  <a:lnTo>
                    <a:pt x="1680938" y="147713"/>
                  </a:lnTo>
                  <a:lnTo>
                    <a:pt x="1692775" y="141288"/>
                  </a:lnTo>
                  <a:lnTo>
                    <a:pt x="1704613" y="134416"/>
                  </a:lnTo>
                  <a:lnTo>
                    <a:pt x="1716450" y="127146"/>
                  </a:lnTo>
                  <a:lnTo>
                    <a:pt x="1728288" y="119546"/>
                  </a:lnTo>
                  <a:lnTo>
                    <a:pt x="1740126" y="111697"/>
                  </a:lnTo>
                  <a:lnTo>
                    <a:pt x="1751963" y="103694"/>
                  </a:lnTo>
                  <a:lnTo>
                    <a:pt x="1763801" y="95640"/>
                  </a:lnTo>
                  <a:lnTo>
                    <a:pt x="1775638" y="87637"/>
                  </a:lnTo>
                  <a:lnTo>
                    <a:pt x="1787476" y="79788"/>
                  </a:lnTo>
                  <a:lnTo>
                    <a:pt x="1799314" y="72188"/>
                  </a:lnTo>
                  <a:lnTo>
                    <a:pt x="1811151" y="64918"/>
                  </a:lnTo>
                  <a:lnTo>
                    <a:pt x="1822989" y="58046"/>
                  </a:lnTo>
                  <a:lnTo>
                    <a:pt x="1834826" y="51621"/>
                  </a:lnTo>
                  <a:lnTo>
                    <a:pt x="1846664" y="45676"/>
                  </a:lnTo>
                  <a:lnTo>
                    <a:pt x="1858502" y="40229"/>
                  </a:lnTo>
                  <a:lnTo>
                    <a:pt x="1870339" y="35281"/>
                  </a:lnTo>
                  <a:lnTo>
                    <a:pt x="1882177" y="30823"/>
                  </a:lnTo>
                  <a:lnTo>
                    <a:pt x="1894014" y="26835"/>
                  </a:lnTo>
                  <a:lnTo>
                    <a:pt x="1905852" y="23290"/>
                  </a:lnTo>
                  <a:lnTo>
                    <a:pt x="1917689" y="20158"/>
                  </a:lnTo>
                  <a:lnTo>
                    <a:pt x="1929527" y="17404"/>
                  </a:lnTo>
                  <a:lnTo>
                    <a:pt x="1941365" y="14993"/>
                  </a:lnTo>
                  <a:lnTo>
                    <a:pt x="1953202" y="12892"/>
                  </a:lnTo>
                  <a:lnTo>
                    <a:pt x="1965040" y="11066"/>
                  </a:lnTo>
                  <a:lnTo>
                    <a:pt x="1976877" y="9484"/>
                  </a:lnTo>
                  <a:lnTo>
                    <a:pt x="1988715" y="8117"/>
                  </a:lnTo>
                  <a:lnTo>
                    <a:pt x="2000553" y="6939"/>
                  </a:lnTo>
                  <a:lnTo>
                    <a:pt x="2012390" y="5925"/>
                  </a:lnTo>
                  <a:lnTo>
                    <a:pt x="2024228" y="5053"/>
                  </a:lnTo>
                  <a:lnTo>
                    <a:pt x="2036065" y="4306"/>
                  </a:lnTo>
                  <a:lnTo>
                    <a:pt x="2047903" y="3665"/>
                  </a:lnTo>
                  <a:lnTo>
                    <a:pt x="2059741" y="3117"/>
                  </a:lnTo>
                  <a:lnTo>
                    <a:pt x="2071578" y="2648"/>
                  </a:lnTo>
                  <a:lnTo>
                    <a:pt x="2083416" y="2248"/>
                  </a:lnTo>
                  <a:lnTo>
                    <a:pt x="2095253" y="1906"/>
                  </a:lnTo>
                  <a:lnTo>
                    <a:pt x="2107091" y="1614"/>
                  </a:lnTo>
                  <a:lnTo>
                    <a:pt x="2118929" y="1365"/>
                  </a:lnTo>
                  <a:lnTo>
                    <a:pt x="2130766" y="1152"/>
                  </a:lnTo>
                  <a:lnTo>
                    <a:pt x="2142604" y="971"/>
                  </a:lnTo>
                  <a:lnTo>
                    <a:pt x="2154441" y="817"/>
                  </a:lnTo>
                  <a:lnTo>
                    <a:pt x="2166279" y="685"/>
                  </a:lnTo>
                  <a:lnTo>
                    <a:pt x="2178117" y="573"/>
                  </a:lnTo>
                  <a:lnTo>
                    <a:pt x="2189954" y="478"/>
                  </a:lnTo>
                  <a:lnTo>
                    <a:pt x="2201792" y="397"/>
                  </a:lnTo>
                  <a:lnTo>
                    <a:pt x="2213629" y="328"/>
                  </a:lnTo>
                  <a:lnTo>
                    <a:pt x="2225467" y="269"/>
                  </a:lnTo>
                  <a:lnTo>
                    <a:pt x="2237304" y="219"/>
                  </a:lnTo>
                  <a:lnTo>
                    <a:pt x="2249142" y="176"/>
                  </a:lnTo>
                  <a:lnTo>
                    <a:pt x="2260980" y="140"/>
                  </a:lnTo>
                  <a:lnTo>
                    <a:pt x="2272817" y="109"/>
                  </a:lnTo>
                  <a:lnTo>
                    <a:pt x="2284655" y="83"/>
                  </a:lnTo>
                  <a:lnTo>
                    <a:pt x="2296492" y="60"/>
                  </a:lnTo>
                  <a:lnTo>
                    <a:pt x="2308330" y="41"/>
                  </a:lnTo>
                  <a:lnTo>
                    <a:pt x="2320168" y="25"/>
                  </a:lnTo>
                  <a:lnTo>
                    <a:pt x="2332005" y="11"/>
                  </a:lnTo>
                  <a:lnTo>
                    <a:pt x="2343843" y="0"/>
                  </a:lnTo>
                  <a:lnTo>
                    <a:pt x="2343843" y="66"/>
                  </a:lnTo>
                  <a:lnTo>
                    <a:pt x="2355680" y="90"/>
                  </a:lnTo>
                  <a:lnTo>
                    <a:pt x="2367518" y="117"/>
                  </a:lnTo>
                  <a:lnTo>
                    <a:pt x="2379356" y="150"/>
                  </a:lnTo>
                  <a:lnTo>
                    <a:pt x="2391193" y="188"/>
                  </a:lnTo>
                  <a:lnTo>
                    <a:pt x="2403031" y="233"/>
                  </a:lnTo>
                  <a:lnTo>
                    <a:pt x="2414868" y="285"/>
                  </a:lnTo>
                  <a:lnTo>
                    <a:pt x="2426706" y="347"/>
                  </a:lnTo>
                  <a:lnTo>
                    <a:pt x="2438544" y="420"/>
                  </a:lnTo>
                  <a:lnTo>
                    <a:pt x="2450381" y="505"/>
                  </a:lnTo>
                  <a:lnTo>
                    <a:pt x="2462219" y="605"/>
                  </a:lnTo>
                  <a:lnTo>
                    <a:pt x="2474056" y="723"/>
                  </a:lnTo>
                  <a:lnTo>
                    <a:pt x="2485894" y="861"/>
                  </a:lnTo>
                  <a:lnTo>
                    <a:pt x="2497732" y="1024"/>
                  </a:lnTo>
                  <a:lnTo>
                    <a:pt x="2509569" y="1214"/>
                  </a:lnTo>
                  <a:lnTo>
                    <a:pt x="2521407" y="1438"/>
                  </a:lnTo>
                  <a:lnTo>
                    <a:pt x="2533244" y="1701"/>
                  </a:lnTo>
                  <a:lnTo>
                    <a:pt x="2545082" y="2010"/>
                  </a:lnTo>
                  <a:lnTo>
                    <a:pt x="2556919" y="2372"/>
                  </a:lnTo>
                  <a:lnTo>
                    <a:pt x="2568757" y="2797"/>
                  </a:lnTo>
                  <a:lnTo>
                    <a:pt x="2580595" y="3295"/>
                  </a:lnTo>
                  <a:lnTo>
                    <a:pt x="2592432" y="3879"/>
                  </a:lnTo>
                  <a:lnTo>
                    <a:pt x="2604270" y="4563"/>
                  </a:lnTo>
                  <a:lnTo>
                    <a:pt x="2616107" y="5364"/>
                  </a:lnTo>
                  <a:lnTo>
                    <a:pt x="2627945" y="6302"/>
                  </a:lnTo>
                  <a:lnTo>
                    <a:pt x="2639783" y="7398"/>
                  </a:lnTo>
                  <a:lnTo>
                    <a:pt x="2651620" y="8679"/>
                  </a:lnTo>
                  <a:lnTo>
                    <a:pt x="2663458" y="10174"/>
                  </a:lnTo>
                  <a:lnTo>
                    <a:pt x="2675295" y="11916"/>
                  </a:lnTo>
                  <a:lnTo>
                    <a:pt x="2687133" y="13945"/>
                  </a:lnTo>
                  <a:lnTo>
                    <a:pt x="2698971" y="16302"/>
                  </a:lnTo>
                  <a:lnTo>
                    <a:pt x="2710808" y="19035"/>
                  </a:lnTo>
                  <a:lnTo>
                    <a:pt x="2722646" y="22199"/>
                  </a:lnTo>
                  <a:lnTo>
                    <a:pt x="2734483" y="25851"/>
                  </a:lnTo>
                  <a:lnTo>
                    <a:pt x="2746321" y="30054"/>
                  </a:lnTo>
                  <a:lnTo>
                    <a:pt x="2758159" y="34875"/>
                  </a:lnTo>
                  <a:lnTo>
                    <a:pt x="2769996" y="40383"/>
                  </a:lnTo>
                  <a:lnTo>
                    <a:pt x="2781834" y="46647"/>
                  </a:lnTo>
                  <a:lnTo>
                    <a:pt x="2793671" y="53737"/>
                  </a:lnTo>
                  <a:lnTo>
                    <a:pt x="2805509" y="61713"/>
                  </a:lnTo>
                  <a:lnTo>
                    <a:pt x="2817347" y="70629"/>
                  </a:lnTo>
                  <a:lnTo>
                    <a:pt x="2829184" y="80525"/>
                  </a:lnTo>
                  <a:lnTo>
                    <a:pt x="2841022" y="91419"/>
                  </a:lnTo>
                  <a:lnTo>
                    <a:pt x="2852859" y="103309"/>
                  </a:lnTo>
                  <a:lnTo>
                    <a:pt x="2864697" y="116159"/>
                  </a:lnTo>
                  <a:lnTo>
                    <a:pt x="2876534" y="129904"/>
                  </a:lnTo>
                  <a:lnTo>
                    <a:pt x="2888372" y="144444"/>
                  </a:lnTo>
                  <a:lnTo>
                    <a:pt x="2900210" y="159644"/>
                  </a:lnTo>
                  <a:lnTo>
                    <a:pt x="2912047" y="175341"/>
                  </a:lnTo>
                  <a:lnTo>
                    <a:pt x="2923885" y="191346"/>
                  </a:lnTo>
                  <a:lnTo>
                    <a:pt x="2935722" y="207456"/>
                  </a:lnTo>
                  <a:lnTo>
                    <a:pt x="2947560" y="223462"/>
                  </a:lnTo>
                  <a:lnTo>
                    <a:pt x="2959398" y="239159"/>
                  </a:lnTo>
                  <a:lnTo>
                    <a:pt x="2971235" y="254359"/>
                  </a:lnTo>
                  <a:lnTo>
                    <a:pt x="2983073" y="268899"/>
                  </a:lnTo>
                  <a:lnTo>
                    <a:pt x="2994910" y="282644"/>
                  </a:lnTo>
                  <a:lnTo>
                    <a:pt x="3006748" y="295494"/>
                  </a:lnTo>
                  <a:lnTo>
                    <a:pt x="3018586" y="307383"/>
                  </a:lnTo>
                  <a:lnTo>
                    <a:pt x="3030423" y="318278"/>
                  </a:lnTo>
                  <a:lnTo>
                    <a:pt x="3042261" y="328174"/>
                  </a:lnTo>
                  <a:lnTo>
                    <a:pt x="3054098" y="337090"/>
                  </a:lnTo>
                  <a:lnTo>
                    <a:pt x="3065936" y="345066"/>
                  </a:lnTo>
                  <a:lnTo>
                    <a:pt x="3077774" y="352155"/>
                  </a:lnTo>
                  <a:lnTo>
                    <a:pt x="3089611" y="358420"/>
                  </a:lnTo>
                  <a:lnTo>
                    <a:pt x="3101449" y="363928"/>
                  </a:lnTo>
                  <a:lnTo>
                    <a:pt x="3113286" y="368748"/>
                  </a:lnTo>
                  <a:lnTo>
                    <a:pt x="3125124" y="372952"/>
                  </a:lnTo>
                  <a:lnTo>
                    <a:pt x="3136962" y="376604"/>
                  </a:lnTo>
                  <a:lnTo>
                    <a:pt x="3148799" y="379767"/>
                  </a:lnTo>
                  <a:lnTo>
                    <a:pt x="3160637" y="382501"/>
                  </a:lnTo>
                  <a:lnTo>
                    <a:pt x="3172474" y="384858"/>
                  </a:lnTo>
                  <a:lnTo>
                    <a:pt x="3184312" y="386886"/>
                  </a:lnTo>
                  <a:lnTo>
                    <a:pt x="3196149" y="388629"/>
                  </a:lnTo>
                  <a:lnTo>
                    <a:pt x="3207987" y="390124"/>
                  </a:lnTo>
                  <a:lnTo>
                    <a:pt x="3219825" y="391404"/>
                  </a:lnTo>
                  <a:lnTo>
                    <a:pt x="3231662" y="392501"/>
                  </a:lnTo>
                  <a:lnTo>
                    <a:pt x="3243500" y="393438"/>
                  </a:lnTo>
                  <a:lnTo>
                    <a:pt x="3255337" y="394240"/>
                  </a:lnTo>
                  <a:lnTo>
                    <a:pt x="3267175" y="394924"/>
                  </a:lnTo>
                  <a:lnTo>
                    <a:pt x="3279013" y="395508"/>
                  </a:lnTo>
                  <a:lnTo>
                    <a:pt x="3290850" y="396006"/>
                  </a:lnTo>
                  <a:lnTo>
                    <a:pt x="3302688" y="396431"/>
                  </a:lnTo>
                  <a:lnTo>
                    <a:pt x="3314525" y="396793"/>
                  </a:lnTo>
                  <a:lnTo>
                    <a:pt x="3326363" y="397102"/>
                  </a:lnTo>
                  <a:lnTo>
                    <a:pt x="3338201" y="397364"/>
                  </a:lnTo>
                  <a:lnTo>
                    <a:pt x="3350038" y="397588"/>
                  </a:lnTo>
                  <a:lnTo>
                    <a:pt x="3361876" y="397779"/>
                  </a:lnTo>
                  <a:lnTo>
                    <a:pt x="3373713" y="397942"/>
                  </a:lnTo>
                  <a:lnTo>
                    <a:pt x="3385551" y="398080"/>
                  </a:lnTo>
                  <a:lnTo>
                    <a:pt x="3397389" y="398198"/>
                  </a:lnTo>
                  <a:lnTo>
                    <a:pt x="3409226" y="398298"/>
                  </a:lnTo>
                  <a:lnTo>
                    <a:pt x="3421064" y="398383"/>
                  </a:lnTo>
                  <a:lnTo>
                    <a:pt x="3432901" y="398456"/>
                  </a:lnTo>
                  <a:lnTo>
                    <a:pt x="3444739" y="398518"/>
                  </a:lnTo>
                  <a:lnTo>
                    <a:pt x="3456576" y="398570"/>
                  </a:lnTo>
                  <a:lnTo>
                    <a:pt x="3468414" y="398615"/>
                  </a:lnTo>
                  <a:lnTo>
                    <a:pt x="3480252" y="398653"/>
                  </a:lnTo>
                  <a:lnTo>
                    <a:pt x="3492089" y="398685"/>
                  </a:lnTo>
                  <a:lnTo>
                    <a:pt x="3503927" y="398713"/>
                  </a:lnTo>
                  <a:lnTo>
                    <a:pt x="3515764" y="398736"/>
                  </a:lnTo>
                  <a:lnTo>
                    <a:pt x="3515764" y="398736"/>
                  </a:lnTo>
                  <a:lnTo>
                    <a:pt x="3527602" y="398713"/>
                  </a:lnTo>
                  <a:lnTo>
                    <a:pt x="3539440" y="398685"/>
                  </a:lnTo>
                  <a:lnTo>
                    <a:pt x="3551277" y="398653"/>
                  </a:lnTo>
                  <a:lnTo>
                    <a:pt x="3563115" y="398615"/>
                  </a:lnTo>
                  <a:lnTo>
                    <a:pt x="3574952" y="398570"/>
                  </a:lnTo>
                  <a:lnTo>
                    <a:pt x="3586790" y="398518"/>
                  </a:lnTo>
                  <a:lnTo>
                    <a:pt x="3598628" y="398456"/>
                  </a:lnTo>
                  <a:lnTo>
                    <a:pt x="3610465" y="398383"/>
                  </a:lnTo>
                  <a:lnTo>
                    <a:pt x="3622303" y="398298"/>
                  </a:lnTo>
                  <a:lnTo>
                    <a:pt x="3634140" y="398198"/>
                  </a:lnTo>
                  <a:lnTo>
                    <a:pt x="3645978" y="398080"/>
                  </a:lnTo>
                  <a:lnTo>
                    <a:pt x="3657816" y="397942"/>
                  </a:lnTo>
                  <a:lnTo>
                    <a:pt x="3669653" y="397779"/>
                  </a:lnTo>
                  <a:lnTo>
                    <a:pt x="3681491" y="397588"/>
                  </a:lnTo>
                  <a:lnTo>
                    <a:pt x="3693328" y="397364"/>
                  </a:lnTo>
                  <a:lnTo>
                    <a:pt x="3705166" y="397102"/>
                  </a:lnTo>
                  <a:lnTo>
                    <a:pt x="3717004" y="396793"/>
                  </a:lnTo>
                  <a:lnTo>
                    <a:pt x="3728841" y="396431"/>
                  </a:lnTo>
                  <a:lnTo>
                    <a:pt x="3740679" y="396006"/>
                  </a:lnTo>
                  <a:lnTo>
                    <a:pt x="3752516" y="395508"/>
                  </a:lnTo>
                  <a:lnTo>
                    <a:pt x="3764354" y="394924"/>
                  </a:lnTo>
                  <a:lnTo>
                    <a:pt x="3776191" y="394240"/>
                  </a:lnTo>
                  <a:lnTo>
                    <a:pt x="3788029" y="393438"/>
                  </a:lnTo>
                  <a:lnTo>
                    <a:pt x="3799867" y="392501"/>
                  </a:lnTo>
                  <a:lnTo>
                    <a:pt x="3811704" y="391404"/>
                  </a:lnTo>
                  <a:lnTo>
                    <a:pt x="3823542" y="390124"/>
                  </a:lnTo>
                  <a:lnTo>
                    <a:pt x="3835379" y="388629"/>
                  </a:lnTo>
                  <a:lnTo>
                    <a:pt x="3847217" y="386886"/>
                  </a:lnTo>
                  <a:lnTo>
                    <a:pt x="3859055" y="384858"/>
                  </a:lnTo>
                  <a:lnTo>
                    <a:pt x="3870892" y="382501"/>
                  </a:lnTo>
                  <a:lnTo>
                    <a:pt x="3882730" y="379767"/>
                  </a:lnTo>
                  <a:lnTo>
                    <a:pt x="3894567" y="376604"/>
                  </a:lnTo>
                  <a:lnTo>
                    <a:pt x="3906405" y="372952"/>
                  </a:lnTo>
                  <a:lnTo>
                    <a:pt x="3918243" y="368748"/>
                  </a:lnTo>
                  <a:lnTo>
                    <a:pt x="3930080" y="363928"/>
                  </a:lnTo>
                  <a:lnTo>
                    <a:pt x="3941918" y="358420"/>
                  </a:lnTo>
                  <a:lnTo>
                    <a:pt x="3953755" y="352155"/>
                  </a:lnTo>
                  <a:lnTo>
                    <a:pt x="3965593" y="345066"/>
                  </a:lnTo>
                  <a:lnTo>
                    <a:pt x="3977431" y="337090"/>
                  </a:lnTo>
                  <a:lnTo>
                    <a:pt x="3989268" y="328174"/>
                  </a:lnTo>
                  <a:lnTo>
                    <a:pt x="4001106" y="318278"/>
                  </a:lnTo>
                  <a:lnTo>
                    <a:pt x="4012943" y="307383"/>
                  </a:lnTo>
                  <a:lnTo>
                    <a:pt x="4024781" y="295494"/>
                  </a:lnTo>
                  <a:lnTo>
                    <a:pt x="4036619" y="282644"/>
                  </a:lnTo>
                  <a:lnTo>
                    <a:pt x="4048456" y="268899"/>
                  </a:lnTo>
                  <a:lnTo>
                    <a:pt x="4060294" y="254359"/>
                  </a:lnTo>
                  <a:lnTo>
                    <a:pt x="4072131" y="239159"/>
                  </a:lnTo>
                  <a:lnTo>
                    <a:pt x="4083969" y="223462"/>
                  </a:lnTo>
                  <a:lnTo>
                    <a:pt x="4095806" y="207456"/>
                  </a:lnTo>
                  <a:lnTo>
                    <a:pt x="4107644" y="191346"/>
                  </a:lnTo>
                  <a:lnTo>
                    <a:pt x="4119482" y="175341"/>
                  </a:lnTo>
                  <a:lnTo>
                    <a:pt x="4131319" y="159644"/>
                  </a:lnTo>
                  <a:lnTo>
                    <a:pt x="4143157" y="144444"/>
                  </a:lnTo>
                  <a:lnTo>
                    <a:pt x="4154994" y="129904"/>
                  </a:lnTo>
                  <a:lnTo>
                    <a:pt x="4166832" y="116159"/>
                  </a:lnTo>
                  <a:lnTo>
                    <a:pt x="4178670" y="103309"/>
                  </a:lnTo>
                  <a:lnTo>
                    <a:pt x="4190507" y="91419"/>
                  </a:lnTo>
                  <a:lnTo>
                    <a:pt x="4202345" y="80525"/>
                  </a:lnTo>
                  <a:lnTo>
                    <a:pt x="4214182" y="70629"/>
                  </a:lnTo>
                  <a:lnTo>
                    <a:pt x="4226020" y="61713"/>
                  </a:lnTo>
                  <a:lnTo>
                    <a:pt x="4237858" y="53737"/>
                  </a:lnTo>
                  <a:lnTo>
                    <a:pt x="4249695" y="46647"/>
                  </a:lnTo>
                  <a:lnTo>
                    <a:pt x="4261533" y="40383"/>
                  </a:lnTo>
                  <a:lnTo>
                    <a:pt x="4273370" y="34875"/>
                  </a:lnTo>
                  <a:lnTo>
                    <a:pt x="4285208" y="30054"/>
                  </a:lnTo>
                  <a:lnTo>
                    <a:pt x="4297046" y="25851"/>
                  </a:lnTo>
                  <a:lnTo>
                    <a:pt x="4308883" y="22199"/>
                  </a:lnTo>
                  <a:lnTo>
                    <a:pt x="4320721" y="19035"/>
                  </a:lnTo>
                  <a:lnTo>
                    <a:pt x="4332558" y="16302"/>
                  </a:lnTo>
                  <a:lnTo>
                    <a:pt x="4344396" y="13945"/>
                  </a:lnTo>
                  <a:lnTo>
                    <a:pt x="4356234" y="11916"/>
                  </a:lnTo>
                  <a:lnTo>
                    <a:pt x="4368071" y="10174"/>
                  </a:lnTo>
                  <a:lnTo>
                    <a:pt x="4379909" y="8679"/>
                  </a:lnTo>
                  <a:lnTo>
                    <a:pt x="4391746" y="7398"/>
                  </a:lnTo>
                  <a:lnTo>
                    <a:pt x="4403584" y="6302"/>
                  </a:lnTo>
                  <a:lnTo>
                    <a:pt x="4415421" y="5364"/>
                  </a:lnTo>
                  <a:lnTo>
                    <a:pt x="4427259" y="4563"/>
                  </a:lnTo>
                  <a:lnTo>
                    <a:pt x="4439097" y="3879"/>
                  </a:lnTo>
                  <a:lnTo>
                    <a:pt x="4450934" y="3295"/>
                  </a:lnTo>
                  <a:lnTo>
                    <a:pt x="4462772" y="2797"/>
                  </a:lnTo>
                  <a:lnTo>
                    <a:pt x="4474609" y="2372"/>
                  </a:lnTo>
                  <a:lnTo>
                    <a:pt x="4486447" y="2010"/>
                  </a:lnTo>
                  <a:lnTo>
                    <a:pt x="4498285" y="1701"/>
                  </a:lnTo>
                  <a:lnTo>
                    <a:pt x="4510122" y="1438"/>
                  </a:lnTo>
                  <a:lnTo>
                    <a:pt x="4521960" y="1214"/>
                  </a:lnTo>
                  <a:lnTo>
                    <a:pt x="4533797" y="1024"/>
                  </a:lnTo>
                  <a:lnTo>
                    <a:pt x="4545635" y="861"/>
                  </a:lnTo>
                  <a:lnTo>
                    <a:pt x="4557473" y="723"/>
                  </a:lnTo>
                  <a:lnTo>
                    <a:pt x="4569310" y="605"/>
                  </a:lnTo>
                  <a:lnTo>
                    <a:pt x="4581148" y="505"/>
                  </a:lnTo>
                  <a:lnTo>
                    <a:pt x="4592985" y="420"/>
                  </a:lnTo>
                  <a:lnTo>
                    <a:pt x="4604823" y="347"/>
                  </a:lnTo>
                  <a:lnTo>
                    <a:pt x="4616661" y="285"/>
                  </a:lnTo>
                  <a:lnTo>
                    <a:pt x="4628498" y="233"/>
                  </a:lnTo>
                  <a:lnTo>
                    <a:pt x="4640336" y="188"/>
                  </a:lnTo>
                  <a:lnTo>
                    <a:pt x="4652173" y="150"/>
                  </a:lnTo>
                  <a:lnTo>
                    <a:pt x="4664011" y="117"/>
                  </a:lnTo>
                  <a:lnTo>
                    <a:pt x="4675849" y="90"/>
                  </a:lnTo>
                  <a:lnTo>
                    <a:pt x="4687686" y="66"/>
                  </a:lnTo>
                </a:path>
              </a:pathLst>
            </a:custGeom>
            <a:ln w="40651" cap="flat">
              <a:solidFill>
                <a:srgbClr val="85AD00">
                  <a:alpha val="100000"/>
                </a:srgbClr>
              </a:solidFill>
              <a:prstDash val="solid"/>
              <a:round/>
            </a:ln>
          </p:spPr>
          <p:txBody>
            <a:bodyPr/>
            <a:lstStyle/>
            <a:p/>
          </p:txBody>
        </p:sp>
        <p:sp>
          <p:nvSpPr>
            <p:cNvPr id="36" name="pl36"/>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5BB300">
                  <a:alpha val="100000"/>
                </a:srgbClr>
              </a:solidFill>
              <a:prstDash val="solid"/>
              <a:round/>
            </a:ln>
          </p:spPr>
          <p:txBody>
            <a:bodyPr/>
            <a:lstStyle/>
            <a:p/>
          </p:txBody>
        </p:sp>
        <p:sp>
          <p:nvSpPr>
            <p:cNvPr id="37" name="pl37"/>
            <p:cNvSpPr/>
            <p:nvPr/>
          </p:nvSpPr>
          <p:spPr>
            <a:xfrm>
              <a:off x="2482351" y="899474"/>
              <a:ext cx="4687686" cy="398803"/>
            </a:xfrm>
            <a:custGeom>
              <a:avLst/>
              <a:pathLst>
                <a:path w="4687686" h="398803">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6"/>
                  </a:lnTo>
                  <a:lnTo>
                    <a:pt x="1183759" y="78"/>
                  </a:lnTo>
                  <a:lnTo>
                    <a:pt x="1195596" y="92"/>
                  </a:lnTo>
                  <a:lnTo>
                    <a:pt x="1207434" y="108"/>
                  </a:lnTo>
                  <a:lnTo>
                    <a:pt x="1219272" y="127"/>
                  </a:lnTo>
                  <a:lnTo>
                    <a:pt x="1231109" y="150"/>
                  </a:lnTo>
                  <a:lnTo>
                    <a:pt x="1242947" y="176"/>
                  </a:lnTo>
                  <a:lnTo>
                    <a:pt x="1254784" y="207"/>
                  </a:lnTo>
                  <a:lnTo>
                    <a:pt x="1266622" y="243"/>
                  </a:lnTo>
                  <a:lnTo>
                    <a:pt x="1278459" y="286"/>
                  </a:lnTo>
                  <a:lnTo>
                    <a:pt x="1290297" y="336"/>
                  </a:lnTo>
                  <a:lnTo>
                    <a:pt x="1302135" y="395"/>
                  </a:lnTo>
                  <a:lnTo>
                    <a:pt x="1313972" y="464"/>
                  </a:lnTo>
                  <a:lnTo>
                    <a:pt x="1325810" y="545"/>
                  </a:lnTo>
                  <a:lnTo>
                    <a:pt x="1337647" y="640"/>
                  </a:lnTo>
                  <a:lnTo>
                    <a:pt x="1349485" y="752"/>
                  </a:lnTo>
                  <a:lnTo>
                    <a:pt x="1361323" y="884"/>
                  </a:lnTo>
                  <a:lnTo>
                    <a:pt x="1373160" y="1038"/>
                  </a:lnTo>
                  <a:lnTo>
                    <a:pt x="1384998" y="1219"/>
                  </a:lnTo>
                  <a:lnTo>
                    <a:pt x="1396835" y="1432"/>
                  </a:lnTo>
                  <a:lnTo>
                    <a:pt x="1408673" y="1681"/>
                  </a:lnTo>
                  <a:lnTo>
                    <a:pt x="1420511" y="1973"/>
                  </a:lnTo>
                  <a:lnTo>
                    <a:pt x="1432348" y="2315"/>
                  </a:lnTo>
                  <a:lnTo>
                    <a:pt x="1444186" y="2715"/>
                  </a:lnTo>
                  <a:lnTo>
                    <a:pt x="1456023" y="3184"/>
                  </a:lnTo>
                  <a:lnTo>
                    <a:pt x="1467861" y="3732"/>
                  </a:lnTo>
                  <a:lnTo>
                    <a:pt x="1479699" y="4373"/>
                  </a:lnTo>
                  <a:lnTo>
                    <a:pt x="1491536" y="5120"/>
                  </a:lnTo>
                  <a:lnTo>
                    <a:pt x="1503374" y="5991"/>
                  </a:lnTo>
                  <a:lnTo>
                    <a:pt x="1515211" y="7006"/>
                  </a:lnTo>
                  <a:lnTo>
                    <a:pt x="1527049" y="8184"/>
                  </a:lnTo>
                  <a:lnTo>
                    <a:pt x="1538887" y="9551"/>
                  </a:lnTo>
                  <a:lnTo>
                    <a:pt x="1550724" y="11133"/>
                  </a:lnTo>
                  <a:lnTo>
                    <a:pt x="1562562" y="12959"/>
                  </a:lnTo>
                  <a:lnTo>
                    <a:pt x="1574399" y="15060"/>
                  </a:lnTo>
                  <a:lnTo>
                    <a:pt x="1586237" y="17471"/>
                  </a:lnTo>
                  <a:lnTo>
                    <a:pt x="1598074" y="20225"/>
                  </a:lnTo>
                  <a:lnTo>
                    <a:pt x="1609912" y="23357"/>
                  </a:lnTo>
                  <a:lnTo>
                    <a:pt x="1621750" y="26901"/>
                  </a:lnTo>
                  <a:lnTo>
                    <a:pt x="1633587" y="30890"/>
                  </a:lnTo>
                  <a:lnTo>
                    <a:pt x="1645425" y="35348"/>
                  </a:lnTo>
                  <a:lnTo>
                    <a:pt x="1657262" y="40296"/>
                  </a:lnTo>
                  <a:lnTo>
                    <a:pt x="1669100" y="45743"/>
                  </a:lnTo>
                  <a:lnTo>
                    <a:pt x="1680938" y="51687"/>
                  </a:lnTo>
                  <a:lnTo>
                    <a:pt x="1692775" y="58113"/>
                  </a:lnTo>
                  <a:lnTo>
                    <a:pt x="1704613" y="64985"/>
                  </a:lnTo>
                  <a:lnTo>
                    <a:pt x="1716450" y="72255"/>
                  </a:lnTo>
                  <a:lnTo>
                    <a:pt x="1728288" y="79855"/>
                  </a:lnTo>
                  <a:lnTo>
                    <a:pt x="1740126" y="87704"/>
                  </a:lnTo>
                  <a:lnTo>
                    <a:pt x="1751963" y="95706"/>
                  </a:lnTo>
                  <a:lnTo>
                    <a:pt x="1763801" y="103761"/>
                  </a:lnTo>
                  <a:lnTo>
                    <a:pt x="1775638" y="111764"/>
                  </a:lnTo>
                  <a:lnTo>
                    <a:pt x="1787476" y="119613"/>
                  </a:lnTo>
                  <a:lnTo>
                    <a:pt x="1799314" y="127213"/>
                  </a:lnTo>
                  <a:lnTo>
                    <a:pt x="1811151" y="134483"/>
                  </a:lnTo>
                  <a:lnTo>
                    <a:pt x="1822989" y="141355"/>
                  </a:lnTo>
                  <a:lnTo>
                    <a:pt x="1834826" y="147780"/>
                  </a:lnTo>
                  <a:lnTo>
                    <a:pt x="1846664" y="153725"/>
                  </a:lnTo>
                  <a:lnTo>
                    <a:pt x="1858502" y="159172"/>
                  </a:lnTo>
                  <a:lnTo>
                    <a:pt x="1870339" y="164120"/>
                  </a:lnTo>
                  <a:lnTo>
                    <a:pt x="1882177" y="168578"/>
                  </a:lnTo>
                  <a:lnTo>
                    <a:pt x="1894014" y="172566"/>
                  </a:lnTo>
                  <a:lnTo>
                    <a:pt x="1905852" y="176111"/>
                  </a:lnTo>
                  <a:lnTo>
                    <a:pt x="1917689" y="179243"/>
                  </a:lnTo>
                  <a:lnTo>
                    <a:pt x="1929527" y="181997"/>
                  </a:lnTo>
                  <a:lnTo>
                    <a:pt x="1941365" y="184407"/>
                  </a:lnTo>
                  <a:lnTo>
                    <a:pt x="1953202" y="186509"/>
                  </a:lnTo>
                  <a:lnTo>
                    <a:pt x="1965040" y="188335"/>
                  </a:lnTo>
                  <a:lnTo>
                    <a:pt x="1976877" y="189917"/>
                  </a:lnTo>
                  <a:lnTo>
                    <a:pt x="1988715" y="191284"/>
                  </a:lnTo>
                  <a:lnTo>
                    <a:pt x="2000553" y="192462"/>
                  </a:lnTo>
                  <a:lnTo>
                    <a:pt x="2012390" y="193476"/>
                  </a:lnTo>
                  <a:lnTo>
                    <a:pt x="2024228" y="194348"/>
                  </a:lnTo>
                  <a:lnTo>
                    <a:pt x="2036065" y="195095"/>
                  </a:lnTo>
                  <a:lnTo>
                    <a:pt x="2047903" y="195735"/>
                  </a:lnTo>
                  <a:lnTo>
                    <a:pt x="2059741" y="196284"/>
                  </a:lnTo>
                  <a:lnTo>
                    <a:pt x="2071578" y="196752"/>
                  </a:lnTo>
                  <a:lnTo>
                    <a:pt x="2083416" y="197153"/>
                  </a:lnTo>
                  <a:lnTo>
                    <a:pt x="2095253" y="197495"/>
                  </a:lnTo>
                  <a:lnTo>
                    <a:pt x="2107091" y="197787"/>
                  </a:lnTo>
                  <a:lnTo>
                    <a:pt x="2118929" y="198036"/>
                  </a:lnTo>
                  <a:lnTo>
                    <a:pt x="2130766" y="198249"/>
                  </a:lnTo>
                  <a:lnTo>
                    <a:pt x="2142604" y="198430"/>
                  </a:lnTo>
                  <a:lnTo>
                    <a:pt x="2154441" y="198584"/>
                  </a:lnTo>
                  <a:lnTo>
                    <a:pt x="2166279" y="198715"/>
                  </a:lnTo>
                  <a:lnTo>
                    <a:pt x="2178117" y="198827"/>
                  </a:lnTo>
                  <a:lnTo>
                    <a:pt x="2189954" y="198923"/>
                  </a:lnTo>
                  <a:lnTo>
                    <a:pt x="2201792" y="199004"/>
                  </a:lnTo>
                  <a:lnTo>
                    <a:pt x="2213629" y="199073"/>
                  </a:lnTo>
                  <a:lnTo>
                    <a:pt x="2225467" y="199132"/>
                  </a:lnTo>
                  <a:lnTo>
                    <a:pt x="2237304" y="199182"/>
                  </a:lnTo>
                  <a:lnTo>
                    <a:pt x="2249142" y="199225"/>
                  </a:lnTo>
                  <a:lnTo>
                    <a:pt x="2260980" y="199261"/>
                  </a:lnTo>
                  <a:lnTo>
                    <a:pt x="2272817" y="199292"/>
                  </a:lnTo>
                  <a:lnTo>
                    <a:pt x="2284655" y="199318"/>
                  </a:lnTo>
                  <a:lnTo>
                    <a:pt x="2296492" y="199341"/>
                  </a:lnTo>
                  <a:lnTo>
                    <a:pt x="2308330" y="199360"/>
                  </a:lnTo>
                  <a:lnTo>
                    <a:pt x="2320168" y="199376"/>
                  </a:lnTo>
                  <a:lnTo>
                    <a:pt x="2332005" y="199390"/>
                  </a:lnTo>
                  <a:lnTo>
                    <a:pt x="2343843" y="199401"/>
                  </a:lnTo>
                  <a:lnTo>
                    <a:pt x="2343843" y="199401"/>
                  </a:lnTo>
                  <a:lnTo>
                    <a:pt x="2355680" y="199390"/>
                  </a:lnTo>
                  <a:lnTo>
                    <a:pt x="2367518" y="199376"/>
                  </a:lnTo>
                  <a:lnTo>
                    <a:pt x="2379356" y="199360"/>
                  </a:lnTo>
                  <a:lnTo>
                    <a:pt x="2391193" y="199341"/>
                  </a:lnTo>
                  <a:lnTo>
                    <a:pt x="2403031" y="199318"/>
                  </a:lnTo>
                  <a:lnTo>
                    <a:pt x="2414868" y="199292"/>
                  </a:lnTo>
                  <a:lnTo>
                    <a:pt x="2426706" y="199261"/>
                  </a:lnTo>
                  <a:lnTo>
                    <a:pt x="2438544" y="199225"/>
                  </a:lnTo>
                  <a:lnTo>
                    <a:pt x="2450381" y="199182"/>
                  </a:lnTo>
                  <a:lnTo>
                    <a:pt x="2462219" y="199132"/>
                  </a:lnTo>
                  <a:lnTo>
                    <a:pt x="2474056" y="199073"/>
                  </a:lnTo>
                  <a:lnTo>
                    <a:pt x="2485894" y="199004"/>
                  </a:lnTo>
                  <a:lnTo>
                    <a:pt x="2497732" y="198923"/>
                  </a:lnTo>
                  <a:lnTo>
                    <a:pt x="2509569" y="198827"/>
                  </a:lnTo>
                  <a:lnTo>
                    <a:pt x="2521407" y="198715"/>
                  </a:lnTo>
                  <a:lnTo>
                    <a:pt x="2533244" y="198584"/>
                  </a:lnTo>
                  <a:lnTo>
                    <a:pt x="2545082" y="198430"/>
                  </a:lnTo>
                  <a:lnTo>
                    <a:pt x="2556919" y="198249"/>
                  </a:lnTo>
                  <a:lnTo>
                    <a:pt x="2568757" y="198036"/>
                  </a:lnTo>
                  <a:lnTo>
                    <a:pt x="2580595" y="197787"/>
                  </a:lnTo>
                  <a:lnTo>
                    <a:pt x="2592432" y="197495"/>
                  </a:lnTo>
                  <a:lnTo>
                    <a:pt x="2604270" y="197153"/>
                  </a:lnTo>
                  <a:lnTo>
                    <a:pt x="2616107" y="196752"/>
                  </a:lnTo>
                  <a:lnTo>
                    <a:pt x="2627945" y="196284"/>
                  </a:lnTo>
                  <a:lnTo>
                    <a:pt x="2639783" y="195735"/>
                  </a:lnTo>
                  <a:lnTo>
                    <a:pt x="2651620" y="195095"/>
                  </a:lnTo>
                  <a:lnTo>
                    <a:pt x="2663458" y="194348"/>
                  </a:lnTo>
                  <a:lnTo>
                    <a:pt x="2675295" y="193476"/>
                  </a:lnTo>
                  <a:lnTo>
                    <a:pt x="2687133" y="192462"/>
                  </a:lnTo>
                  <a:lnTo>
                    <a:pt x="2698971" y="191284"/>
                  </a:lnTo>
                  <a:lnTo>
                    <a:pt x="2710808" y="189917"/>
                  </a:lnTo>
                  <a:lnTo>
                    <a:pt x="2722646" y="188335"/>
                  </a:lnTo>
                  <a:lnTo>
                    <a:pt x="2734483" y="186509"/>
                  </a:lnTo>
                  <a:lnTo>
                    <a:pt x="2746321" y="184407"/>
                  </a:lnTo>
                  <a:lnTo>
                    <a:pt x="2758159" y="181997"/>
                  </a:lnTo>
                  <a:lnTo>
                    <a:pt x="2769996" y="179243"/>
                  </a:lnTo>
                  <a:lnTo>
                    <a:pt x="2781834" y="176111"/>
                  </a:lnTo>
                  <a:lnTo>
                    <a:pt x="2793671" y="172566"/>
                  </a:lnTo>
                  <a:lnTo>
                    <a:pt x="2805509" y="168578"/>
                  </a:lnTo>
                  <a:lnTo>
                    <a:pt x="2817347" y="164120"/>
                  </a:lnTo>
                  <a:lnTo>
                    <a:pt x="2829184" y="159172"/>
                  </a:lnTo>
                  <a:lnTo>
                    <a:pt x="2841022" y="153725"/>
                  </a:lnTo>
                  <a:lnTo>
                    <a:pt x="2852859" y="147780"/>
                  </a:lnTo>
                  <a:lnTo>
                    <a:pt x="2864697" y="141355"/>
                  </a:lnTo>
                  <a:lnTo>
                    <a:pt x="2876534" y="134483"/>
                  </a:lnTo>
                  <a:lnTo>
                    <a:pt x="2888372" y="127213"/>
                  </a:lnTo>
                  <a:lnTo>
                    <a:pt x="2900210" y="119613"/>
                  </a:lnTo>
                  <a:lnTo>
                    <a:pt x="2912047" y="111764"/>
                  </a:lnTo>
                  <a:lnTo>
                    <a:pt x="2923885" y="103761"/>
                  </a:lnTo>
                  <a:lnTo>
                    <a:pt x="2935722" y="95706"/>
                  </a:lnTo>
                  <a:lnTo>
                    <a:pt x="2947560" y="87704"/>
                  </a:lnTo>
                  <a:lnTo>
                    <a:pt x="2959398" y="79855"/>
                  </a:lnTo>
                  <a:lnTo>
                    <a:pt x="2971235" y="72255"/>
                  </a:lnTo>
                  <a:lnTo>
                    <a:pt x="2983073" y="64985"/>
                  </a:lnTo>
                  <a:lnTo>
                    <a:pt x="2994910" y="58113"/>
                  </a:lnTo>
                  <a:lnTo>
                    <a:pt x="3006748" y="51687"/>
                  </a:lnTo>
                  <a:lnTo>
                    <a:pt x="3018586" y="45743"/>
                  </a:lnTo>
                  <a:lnTo>
                    <a:pt x="3030423" y="40296"/>
                  </a:lnTo>
                  <a:lnTo>
                    <a:pt x="3042261" y="35348"/>
                  </a:lnTo>
                  <a:lnTo>
                    <a:pt x="3054098" y="30890"/>
                  </a:lnTo>
                  <a:lnTo>
                    <a:pt x="3065936" y="26901"/>
                  </a:lnTo>
                  <a:lnTo>
                    <a:pt x="3077774" y="23357"/>
                  </a:lnTo>
                  <a:lnTo>
                    <a:pt x="3089611" y="20225"/>
                  </a:lnTo>
                  <a:lnTo>
                    <a:pt x="3101449" y="17471"/>
                  </a:lnTo>
                  <a:lnTo>
                    <a:pt x="3113286" y="15060"/>
                  </a:lnTo>
                  <a:lnTo>
                    <a:pt x="3125124" y="12959"/>
                  </a:lnTo>
                  <a:lnTo>
                    <a:pt x="3136962" y="11133"/>
                  </a:lnTo>
                  <a:lnTo>
                    <a:pt x="3148799" y="9551"/>
                  </a:lnTo>
                  <a:lnTo>
                    <a:pt x="3160637" y="8184"/>
                  </a:lnTo>
                  <a:lnTo>
                    <a:pt x="3172474" y="7006"/>
                  </a:lnTo>
                  <a:lnTo>
                    <a:pt x="3184312" y="5991"/>
                  </a:lnTo>
                  <a:lnTo>
                    <a:pt x="3196149" y="5120"/>
                  </a:lnTo>
                  <a:lnTo>
                    <a:pt x="3207987" y="4373"/>
                  </a:lnTo>
                  <a:lnTo>
                    <a:pt x="3219825" y="3732"/>
                  </a:lnTo>
                  <a:lnTo>
                    <a:pt x="3231662" y="3184"/>
                  </a:lnTo>
                  <a:lnTo>
                    <a:pt x="3243500" y="2715"/>
                  </a:lnTo>
                  <a:lnTo>
                    <a:pt x="3255337" y="2315"/>
                  </a:lnTo>
                  <a:lnTo>
                    <a:pt x="3267175" y="1973"/>
                  </a:lnTo>
                  <a:lnTo>
                    <a:pt x="3279013" y="1681"/>
                  </a:lnTo>
                  <a:lnTo>
                    <a:pt x="3290850" y="1432"/>
                  </a:lnTo>
                  <a:lnTo>
                    <a:pt x="3302688" y="1219"/>
                  </a:lnTo>
                  <a:lnTo>
                    <a:pt x="3314525" y="1038"/>
                  </a:lnTo>
                  <a:lnTo>
                    <a:pt x="3326363" y="884"/>
                  </a:lnTo>
                  <a:lnTo>
                    <a:pt x="3338201" y="752"/>
                  </a:lnTo>
                  <a:lnTo>
                    <a:pt x="3350038" y="640"/>
                  </a:lnTo>
                  <a:lnTo>
                    <a:pt x="3361876" y="545"/>
                  </a:lnTo>
                  <a:lnTo>
                    <a:pt x="3373713" y="464"/>
                  </a:lnTo>
                  <a:lnTo>
                    <a:pt x="3385551" y="395"/>
                  </a:lnTo>
                  <a:lnTo>
                    <a:pt x="3397389" y="336"/>
                  </a:lnTo>
                  <a:lnTo>
                    <a:pt x="3409226" y="286"/>
                  </a:lnTo>
                  <a:lnTo>
                    <a:pt x="3421064" y="243"/>
                  </a:lnTo>
                  <a:lnTo>
                    <a:pt x="3432901" y="207"/>
                  </a:lnTo>
                  <a:lnTo>
                    <a:pt x="3444739" y="176"/>
                  </a:lnTo>
                  <a:lnTo>
                    <a:pt x="3456576" y="150"/>
                  </a:lnTo>
                  <a:lnTo>
                    <a:pt x="3468414" y="127"/>
                  </a:lnTo>
                  <a:lnTo>
                    <a:pt x="3480252" y="108"/>
                  </a:lnTo>
                  <a:lnTo>
                    <a:pt x="3492089" y="92"/>
                  </a:lnTo>
                  <a:lnTo>
                    <a:pt x="3503927" y="78"/>
                  </a:lnTo>
                  <a:lnTo>
                    <a:pt x="3515764" y="66"/>
                  </a:lnTo>
                  <a:lnTo>
                    <a:pt x="3515764" y="133"/>
                  </a:lnTo>
                  <a:lnTo>
                    <a:pt x="3527602" y="157"/>
                  </a:lnTo>
                  <a:lnTo>
                    <a:pt x="3539440" y="184"/>
                  </a:lnTo>
                  <a:lnTo>
                    <a:pt x="3551277" y="217"/>
                  </a:lnTo>
                  <a:lnTo>
                    <a:pt x="3563115" y="255"/>
                  </a:lnTo>
                  <a:lnTo>
                    <a:pt x="3574952" y="300"/>
                  </a:lnTo>
                  <a:lnTo>
                    <a:pt x="3586790" y="352"/>
                  </a:lnTo>
                  <a:lnTo>
                    <a:pt x="3598628" y="414"/>
                  </a:lnTo>
                  <a:lnTo>
                    <a:pt x="3610465" y="487"/>
                  </a:lnTo>
                  <a:lnTo>
                    <a:pt x="3622303" y="572"/>
                  </a:lnTo>
                  <a:lnTo>
                    <a:pt x="3634140" y="672"/>
                  </a:lnTo>
                  <a:lnTo>
                    <a:pt x="3645978" y="790"/>
                  </a:lnTo>
                  <a:lnTo>
                    <a:pt x="3657816" y="928"/>
                  </a:lnTo>
                  <a:lnTo>
                    <a:pt x="3669653" y="1090"/>
                  </a:lnTo>
                  <a:lnTo>
                    <a:pt x="3681491" y="1281"/>
                  </a:lnTo>
                  <a:lnTo>
                    <a:pt x="3693328" y="1505"/>
                  </a:lnTo>
                  <a:lnTo>
                    <a:pt x="3705166" y="1768"/>
                  </a:lnTo>
                  <a:lnTo>
                    <a:pt x="3717004" y="2077"/>
                  </a:lnTo>
                  <a:lnTo>
                    <a:pt x="3728841" y="2439"/>
                  </a:lnTo>
                  <a:lnTo>
                    <a:pt x="3740679" y="2864"/>
                  </a:lnTo>
                  <a:lnTo>
                    <a:pt x="3752516" y="3362"/>
                  </a:lnTo>
                  <a:lnTo>
                    <a:pt x="3764354" y="3946"/>
                  </a:lnTo>
                  <a:lnTo>
                    <a:pt x="3776191" y="4630"/>
                  </a:lnTo>
                  <a:lnTo>
                    <a:pt x="3788029" y="5431"/>
                  </a:lnTo>
                  <a:lnTo>
                    <a:pt x="3799867" y="6369"/>
                  </a:lnTo>
                  <a:lnTo>
                    <a:pt x="3811704" y="7465"/>
                  </a:lnTo>
                  <a:lnTo>
                    <a:pt x="3823542" y="8746"/>
                  </a:lnTo>
                  <a:lnTo>
                    <a:pt x="3835379" y="10241"/>
                  </a:lnTo>
                  <a:lnTo>
                    <a:pt x="3847217" y="11983"/>
                  </a:lnTo>
                  <a:lnTo>
                    <a:pt x="3859055" y="14012"/>
                  </a:lnTo>
                  <a:lnTo>
                    <a:pt x="3870892" y="16369"/>
                  </a:lnTo>
                  <a:lnTo>
                    <a:pt x="3882730" y="19102"/>
                  </a:lnTo>
                  <a:lnTo>
                    <a:pt x="3894567" y="22266"/>
                  </a:lnTo>
                  <a:lnTo>
                    <a:pt x="3906405" y="25918"/>
                  </a:lnTo>
                  <a:lnTo>
                    <a:pt x="3918243" y="30121"/>
                  </a:lnTo>
                  <a:lnTo>
                    <a:pt x="3930080" y="34942"/>
                  </a:lnTo>
                  <a:lnTo>
                    <a:pt x="3941918" y="40450"/>
                  </a:lnTo>
                  <a:lnTo>
                    <a:pt x="3953755" y="46714"/>
                  </a:lnTo>
                  <a:lnTo>
                    <a:pt x="3965593" y="53803"/>
                  </a:lnTo>
                  <a:lnTo>
                    <a:pt x="3977431" y="61780"/>
                  </a:lnTo>
                  <a:lnTo>
                    <a:pt x="3989268" y="70696"/>
                  </a:lnTo>
                  <a:lnTo>
                    <a:pt x="4001106" y="80592"/>
                  </a:lnTo>
                  <a:lnTo>
                    <a:pt x="4012943" y="91486"/>
                  </a:lnTo>
                  <a:lnTo>
                    <a:pt x="4024781" y="103375"/>
                  </a:lnTo>
                  <a:lnTo>
                    <a:pt x="4036619" y="116226"/>
                  </a:lnTo>
                  <a:lnTo>
                    <a:pt x="4048456" y="129971"/>
                  </a:lnTo>
                  <a:lnTo>
                    <a:pt x="4060294" y="144511"/>
                  </a:lnTo>
                  <a:lnTo>
                    <a:pt x="4072131" y="159711"/>
                  </a:lnTo>
                  <a:lnTo>
                    <a:pt x="4083969" y="175408"/>
                  </a:lnTo>
                  <a:lnTo>
                    <a:pt x="4095806" y="191413"/>
                  </a:lnTo>
                  <a:lnTo>
                    <a:pt x="4107644" y="207523"/>
                  </a:lnTo>
                  <a:lnTo>
                    <a:pt x="4119482" y="223529"/>
                  </a:lnTo>
                  <a:lnTo>
                    <a:pt x="4131319" y="239226"/>
                  </a:lnTo>
                  <a:lnTo>
                    <a:pt x="4143157" y="254426"/>
                  </a:lnTo>
                  <a:lnTo>
                    <a:pt x="4154994" y="268966"/>
                  </a:lnTo>
                  <a:lnTo>
                    <a:pt x="4166832" y="282711"/>
                  </a:lnTo>
                  <a:lnTo>
                    <a:pt x="4178670" y="295561"/>
                  </a:lnTo>
                  <a:lnTo>
                    <a:pt x="4190507" y="307450"/>
                  </a:lnTo>
                  <a:lnTo>
                    <a:pt x="4202345" y="318345"/>
                  </a:lnTo>
                  <a:lnTo>
                    <a:pt x="4214182" y="328241"/>
                  </a:lnTo>
                  <a:lnTo>
                    <a:pt x="4226020" y="337157"/>
                  </a:lnTo>
                  <a:lnTo>
                    <a:pt x="4237858" y="345133"/>
                  </a:lnTo>
                  <a:lnTo>
                    <a:pt x="4249695" y="352222"/>
                  </a:lnTo>
                  <a:lnTo>
                    <a:pt x="4261533" y="358487"/>
                  </a:lnTo>
                  <a:lnTo>
                    <a:pt x="4273370" y="363994"/>
                  </a:lnTo>
                  <a:lnTo>
                    <a:pt x="4285208" y="368815"/>
                  </a:lnTo>
                  <a:lnTo>
                    <a:pt x="4297046" y="373018"/>
                  </a:lnTo>
                  <a:lnTo>
                    <a:pt x="4308883" y="376670"/>
                  </a:lnTo>
                  <a:lnTo>
                    <a:pt x="4320721" y="379834"/>
                  </a:lnTo>
                  <a:lnTo>
                    <a:pt x="4332558" y="382568"/>
                  </a:lnTo>
                  <a:lnTo>
                    <a:pt x="4344396" y="384925"/>
                  </a:lnTo>
                  <a:lnTo>
                    <a:pt x="4356234" y="386953"/>
                  </a:lnTo>
                  <a:lnTo>
                    <a:pt x="4368071" y="388696"/>
                  </a:lnTo>
                  <a:lnTo>
                    <a:pt x="4379909" y="390191"/>
                  </a:lnTo>
                  <a:lnTo>
                    <a:pt x="4391746" y="391471"/>
                  </a:lnTo>
                  <a:lnTo>
                    <a:pt x="4403584" y="392568"/>
                  </a:lnTo>
                  <a:lnTo>
                    <a:pt x="4415421" y="393505"/>
                  </a:lnTo>
                  <a:lnTo>
                    <a:pt x="4427259" y="394306"/>
                  </a:lnTo>
                  <a:lnTo>
                    <a:pt x="4439097" y="394991"/>
                  </a:lnTo>
                  <a:lnTo>
                    <a:pt x="4450934" y="395575"/>
                  </a:lnTo>
                  <a:lnTo>
                    <a:pt x="4462772" y="396073"/>
                  </a:lnTo>
                  <a:lnTo>
                    <a:pt x="4474609" y="396498"/>
                  </a:lnTo>
                  <a:lnTo>
                    <a:pt x="4486447" y="396860"/>
                  </a:lnTo>
                  <a:lnTo>
                    <a:pt x="4498285" y="397168"/>
                  </a:lnTo>
                  <a:lnTo>
                    <a:pt x="4510122" y="397431"/>
                  </a:lnTo>
                  <a:lnTo>
                    <a:pt x="4521960" y="397655"/>
                  </a:lnTo>
                  <a:lnTo>
                    <a:pt x="4533797" y="397846"/>
                  </a:lnTo>
                  <a:lnTo>
                    <a:pt x="4545635" y="398009"/>
                  </a:lnTo>
                  <a:lnTo>
                    <a:pt x="4557473" y="398147"/>
                  </a:lnTo>
                  <a:lnTo>
                    <a:pt x="4569310" y="398265"/>
                  </a:lnTo>
                  <a:lnTo>
                    <a:pt x="4581148" y="398365"/>
                  </a:lnTo>
                  <a:lnTo>
                    <a:pt x="4592985" y="398450"/>
                  </a:lnTo>
                  <a:lnTo>
                    <a:pt x="4604823" y="398523"/>
                  </a:lnTo>
                  <a:lnTo>
                    <a:pt x="4616661" y="398584"/>
                  </a:lnTo>
                  <a:lnTo>
                    <a:pt x="4628498" y="398637"/>
                  </a:lnTo>
                  <a:lnTo>
                    <a:pt x="4640336" y="398682"/>
                  </a:lnTo>
                  <a:lnTo>
                    <a:pt x="4652173" y="398720"/>
                  </a:lnTo>
                  <a:lnTo>
                    <a:pt x="4664011" y="398752"/>
                  </a:lnTo>
                  <a:lnTo>
                    <a:pt x="4675849" y="398780"/>
                  </a:lnTo>
                  <a:lnTo>
                    <a:pt x="4687686" y="398803"/>
                  </a:lnTo>
                </a:path>
              </a:pathLst>
            </a:custGeom>
            <a:ln w="40651" cap="flat">
              <a:solidFill>
                <a:srgbClr val="00B820">
                  <a:alpha val="100000"/>
                </a:srgbClr>
              </a:solidFill>
              <a:prstDash val="solid"/>
              <a:round/>
            </a:ln>
          </p:spPr>
          <p:txBody>
            <a:bodyPr/>
            <a:lstStyle/>
            <a:p/>
          </p:txBody>
        </p:sp>
        <p:sp>
          <p:nvSpPr>
            <p:cNvPr id="38" name="pl38"/>
            <p:cNvSpPr/>
            <p:nvPr/>
          </p:nvSpPr>
          <p:spPr>
            <a:xfrm>
              <a:off x="2482351" y="4689514"/>
              <a:ext cx="4687686" cy="398736"/>
            </a:xfrm>
            <a:custGeom>
              <a:avLst/>
              <a:pathLst>
                <a:path w="4687686" h="398736">
                  <a:moveTo>
                    <a:pt x="0" y="398669"/>
                  </a:moveTo>
                  <a:lnTo>
                    <a:pt x="11837" y="398646"/>
                  </a:lnTo>
                  <a:lnTo>
                    <a:pt x="23675" y="398618"/>
                  </a:lnTo>
                  <a:lnTo>
                    <a:pt x="35512" y="398586"/>
                  </a:lnTo>
                  <a:lnTo>
                    <a:pt x="47350" y="398548"/>
                  </a:lnTo>
                  <a:lnTo>
                    <a:pt x="59187" y="398503"/>
                  </a:lnTo>
                  <a:lnTo>
                    <a:pt x="71025" y="398451"/>
                  </a:lnTo>
                  <a:lnTo>
                    <a:pt x="82863" y="398389"/>
                  </a:lnTo>
                  <a:lnTo>
                    <a:pt x="94700" y="398316"/>
                  </a:lnTo>
                  <a:lnTo>
                    <a:pt x="106538" y="398231"/>
                  </a:lnTo>
                  <a:lnTo>
                    <a:pt x="118375" y="398131"/>
                  </a:lnTo>
                  <a:lnTo>
                    <a:pt x="130213" y="398013"/>
                  </a:lnTo>
                  <a:lnTo>
                    <a:pt x="142051" y="397875"/>
                  </a:lnTo>
                  <a:lnTo>
                    <a:pt x="153888" y="397712"/>
                  </a:lnTo>
                  <a:lnTo>
                    <a:pt x="165726" y="397522"/>
                  </a:lnTo>
                  <a:lnTo>
                    <a:pt x="177563" y="397298"/>
                  </a:lnTo>
                  <a:lnTo>
                    <a:pt x="189401" y="397035"/>
                  </a:lnTo>
                  <a:lnTo>
                    <a:pt x="201239" y="396726"/>
                  </a:lnTo>
                  <a:lnTo>
                    <a:pt x="213076" y="396364"/>
                  </a:lnTo>
                  <a:lnTo>
                    <a:pt x="224914" y="395939"/>
                  </a:lnTo>
                  <a:lnTo>
                    <a:pt x="236751" y="395441"/>
                  </a:lnTo>
                  <a:lnTo>
                    <a:pt x="248589" y="394857"/>
                  </a:lnTo>
                  <a:lnTo>
                    <a:pt x="260427" y="394173"/>
                  </a:lnTo>
                  <a:lnTo>
                    <a:pt x="272264" y="393371"/>
                  </a:lnTo>
                  <a:lnTo>
                    <a:pt x="284102" y="392434"/>
                  </a:lnTo>
                  <a:lnTo>
                    <a:pt x="295939" y="391338"/>
                  </a:lnTo>
                  <a:lnTo>
                    <a:pt x="307777" y="390057"/>
                  </a:lnTo>
                  <a:lnTo>
                    <a:pt x="319614" y="388562"/>
                  </a:lnTo>
                  <a:lnTo>
                    <a:pt x="331452" y="386819"/>
                  </a:lnTo>
                  <a:lnTo>
                    <a:pt x="343290" y="384791"/>
                  </a:lnTo>
                  <a:lnTo>
                    <a:pt x="355127" y="382434"/>
                  </a:lnTo>
                  <a:lnTo>
                    <a:pt x="366965" y="379700"/>
                  </a:lnTo>
                  <a:lnTo>
                    <a:pt x="378802" y="376537"/>
                  </a:lnTo>
                  <a:lnTo>
                    <a:pt x="390640" y="372885"/>
                  </a:lnTo>
                  <a:lnTo>
                    <a:pt x="402478" y="368682"/>
                  </a:lnTo>
                  <a:lnTo>
                    <a:pt x="414315" y="363861"/>
                  </a:lnTo>
                  <a:lnTo>
                    <a:pt x="426153" y="358353"/>
                  </a:lnTo>
                  <a:lnTo>
                    <a:pt x="437990" y="352088"/>
                  </a:lnTo>
                  <a:lnTo>
                    <a:pt x="449828" y="344999"/>
                  </a:lnTo>
                  <a:lnTo>
                    <a:pt x="461666" y="337023"/>
                  </a:lnTo>
                  <a:lnTo>
                    <a:pt x="473503" y="328107"/>
                  </a:lnTo>
                  <a:lnTo>
                    <a:pt x="485341" y="318211"/>
                  </a:lnTo>
                  <a:lnTo>
                    <a:pt x="497178" y="307317"/>
                  </a:lnTo>
                  <a:lnTo>
                    <a:pt x="509016" y="295427"/>
                  </a:lnTo>
                  <a:lnTo>
                    <a:pt x="520854" y="282577"/>
                  </a:lnTo>
                  <a:lnTo>
                    <a:pt x="532691" y="268832"/>
                  </a:lnTo>
                  <a:lnTo>
                    <a:pt x="544529" y="254292"/>
                  </a:lnTo>
                  <a:lnTo>
                    <a:pt x="556366" y="239092"/>
                  </a:lnTo>
                  <a:lnTo>
                    <a:pt x="568204" y="223395"/>
                  </a:lnTo>
                  <a:lnTo>
                    <a:pt x="580042" y="207389"/>
                  </a:lnTo>
                  <a:lnTo>
                    <a:pt x="591879" y="191280"/>
                  </a:lnTo>
                  <a:lnTo>
                    <a:pt x="603717" y="175274"/>
                  </a:lnTo>
                  <a:lnTo>
                    <a:pt x="615554" y="159577"/>
                  </a:lnTo>
                  <a:lnTo>
                    <a:pt x="627392" y="144377"/>
                  </a:lnTo>
                  <a:lnTo>
                    <a:pt x="639229" y="129837"/>
                  </a:lnTo>
                  <a:lnTo>
                    <a:pt x="651067" y="116092"/>
                  </a:lnTo>
                  <a:lnTo>
                    <a:pt x="662905" y="103242"/>
                  </a:lnTo>
                  <a:lnTo>
                    <a:pt x="674742" y="91352"/>
                  </a:lnTo>
                  <a:lnTo>
                    <a:pt x="686580" y="80458"/>
                  </a:lnTo>
                  <a:lnTo>
                    <a:pt x="698417" y="70562"/>
                  </a:lnTo>
                  <a:lnTo>
                    <a:pt x="710255" y="61646"/>
                  </a:lnTo>
                  <a:lnTo>
                    <a:pt x="722093" y="53670"/>
                  </a:lnTo>
                  <a:lnTo>
                    <a:pt x="733930" y="46581"/>
                  </a:lnTo>
                  <a:lnTo>
                    <a:pt x="745768" y="40316"/>
                  </a:lnTo>
                  <a:lnTo>
                    <a:pt x="757605" y="34808"/>
                  </a:lnTo>
                  <a:lnTo>
                    <a:pt x="769443" y="29987"/>
                  </a:lnTo>
                  <a:lnTo>
                    <a:pt x="781281" y="25784"/>
                  </a:lnTo>
                  <a:lnTo>
                    <a:pt x="793118" y="22132"/>
                  </a:lnTo>
                  <a:lnTo>
                    <a:pt x="804956" y="18969"/>
                  </a:lnTo>
                  <a:lnTo>
                    <a:pt x="816793" y="16235"/>
                  </a:lnTo>
                  <a:lnTo>
                    <a:pt x="828631" y="13878"/>
                  </a:lnTo>
                  <a:lnTo>
                    <a:pt x="840469" y="11850"/>
                  </a:lnTo>
                  <a:lnTo>
                    <a:pt x="852306" y="10107"/>
                  </a:lnTo>
                  <a:lnTo>
                    <a:pt x="864144" y="8612"/>
                  </a:lnTo>
                  <a:lnTo>
                    <a:pt x="875981" y="7331"/>
                  </a:lnTo>
                  <a:lnTo>
                    <a:pt x="887819" y="6235"/>
                  </a:lnTo>
                  <a:lnTo>
                    <a:pt x="899657" y="5297"/>
                  </a:lnTo>
                  <a:lnTo>
                    <a:pt x="911494" y="4496"/>
                  </a:lnTo>
                  <a:lnTo>
                    <a:pt x="923332" y="3812"/>
                  </a:lnTo>
                  <a:lnTo>
                    <a:pt x="935169" y="3228"/>
                  </a:lnTo>
                  <a:lnTo>
                    <a:pt x="947007" y="2730"/>
                  </a:lnTo>
                  <a:lnTo>
                    <a:pt x="958844" y="2305"/>
                  </a:lnTo>
                  <a:lnTo>
                    <a:pt x="970682" y="1943"/>
                  </a:lnTo>
                  <a:lnTo>
                    <a:pt x="982520" y="1634"/>
                  </a:lnTo>
                  <a:lnTo>
                    <a:pt x="994357" y="1371"/>
                  </a:lnTo>
                  <a:lnTo>
                    <a:pt x="1006195" y="1147"/>
                  </a:lnTo>
                  <a:lnTo>
                    <a:pt x="1018032" y="957"/>
                  </a:lnTo>
                  <a:lnTo>
                    <a:pt x="1029870" y="794"/>
                  </a:lnTo>
                  <a:lnTo>
                    <a:pt x="1041708" y="656"/>
                  </a:lnTo>
                  <a:lnTo>
                    <a:pt x="1053545" y="538"/>
                  </a:lnTo>
                  <a:lnTo>
                    <a:pt x="1065383" y="438"/>
                  </a:lnTo>
                  <a:lnTo>
                    <a:pt x="1077220" y="353"/>
                  </a:lnTo>
                  <a:lnTo>
                    <a:pt x="1089058" y="280"/>
                  </a:lnTo>
                  <a:lnTo>
                    <a:pt x="1100896" y="218"/>
                  </a:lnTo>
                  <a:lnTo>
                    <a:pt x="1112733" y="166"/>
                  </a:lnTo>
                  <a:lnTo>
                    <a:pt x="1124571" y="121"/>
                  </a:lnTo>
                  <a:lnTo>
                    <a:pt x="1136408" y="83"/>
                  </a:lnTo>
                  <a:lnTo>
                    <a:pt x="1148246" y="51"/>
                  </a:lnTo>
                  <a:lnTo>
                    <a:pt x="1160084" y="23"/>
                  </a:lnTo>
                  <a:lnTo>
                    <a:pt x="1171921" y="0"/>
                  </a:lnTo>
                  <a:lnTo>
                    <a:pt x="1171921" y="0"/>
                  </a:lnTo>
                  <a:lnTo>
                    <a:pt x="1183759" y="23"/>
                  </a:lnTo>
                  <a:lnTo>
                    <a:pt x="1195596" y="51"/>
                  </a:lnTo>
                  <a:lnTo>
                    <a:pt x="1207434" y="83"/>
                  </a:lnTo>
                  <a:lnTo>
                    <a:pt x="1219272" y="121"/>
                  </a:lnTo>
                  <a:lnTo>
                    <a:pt x="1231109" y="166"/>
                  </a:lnTo>
                  <a:lnTo>
                    <a:pt x="1242947" y="218"/>
                  </a:lnTo>
                  <a:lnTo>
                    <a:pt x="1254784" y="280"/>
                  </a:lnTo>
                  <a:lnTo>
                    <a:pt x="1266622" y="353"/>
                  </a:lnTo>
                  <a:lnTo>
                    <a:pt x="1278459" y="438"/>
                  </a:lnTo>
                  <a:lnTo>
                    <a:pt x="1290297" y="538"/>
                  </a:lnTo>
                  <a:lnTo>
                    <a:pt x="1302135" y="656"/>
                  </a:lnTo>
                  <a:lnTo>
                    <a:pt x="1313972" y="794"/>
                  </a:lnTo>
                  <a:lnTo>
                    <a:pt x="1325810" y="957"/>
                  </a:lnTo>
                  <a:lnTo>
                    <a:pt x="1337647" y="1147"/>
                  </a:lnTo>
                  <a:lnTo>
                    <a:pt x="1349485" y="1371"/>
                  </a:lnTo>
                  <a:lnTo>
                    <a:pt x="1361323" y="1634"/>
                  </a:lnTo>
                  <a:lnTo>
                    <a:pt x="1373160" y="1943"/>
                  </a:lnTo>
                  <a:lnTo>
                    <a:pt x="1384998" y="2305"/>
                  </a:lnTo>
                  <a:lnTo>
                    <a:pt x="1396835" y="2730"/>
                  </a:lnTo>
                  <a:lnTo>
                    <a:pt x="1408673" y="3228"/>
                  </a:lnTo>
                  <a:lnTo>
                    <a:pt x="1420511" y="3812"/>
                  </a:lnTo>
                  <a:lnTo>
                    <a:pt x="1432348" y="4496"/>
                  </a:lnTo>
                  <a:lnTo>
                    <a:pt x="1444186" y="5297"/>
                  </a:lnTo>
                  <a:lnTo>
                    <a:pt x="1456023" y="6235"/>
                  </a:lnTo>
                  <a:lnTo>
                    <a:pt x="1467861" y="7331"/>
                  </a:lnTo>
                  <a:lnTo>
                    <a:pt x="1479699" y="8612"/>
                  </a:lnTo>
                  <a:lnTo>
                    <a:pt x="1491536" y="10107"/>
                  </a:lnTo>
                  <a:lnTo>
                    <a:pt x="1503374" y="11850"/>
                  </a:lnTo>
                  <a:lnTo>
                    <a:pt x="1515211" y="13878"/>
                  </a:lnTo>
                  <a:lnTo>
                    <a:pt x="1527049" y="16235"/>
                  </a:lnTo>
                  <a:lnTo>
                    <a:pt x="1538887" y="18969"/>
                  </a:lnTo>
                  <a:lnTo>
                    <a:pt x="1550724" y="22132"/>
                  </a:lnTo>
                  <a:lnTo>
                    <a:pt x="1562562" y="25784"/>
                  </a:lnTo>
                  <a:lnTo>
                    <a:pt x="1574399" y="29987"/>
                  </a:lnTo>
                  <a:lnTo>
                    <a:pt x="1586237" y="34808"/>
                  </a:lnTo>
                  <a:lnTo>
                    <a:pt x="1598074" y="40316"/>
                  </a:lnTo>
                  <a:lnTo>
                    <a:pt x="1609912" y="46581"/>
                  </a:lnTo>
                  <a:lnTo>
                    <a:pt x="1621750" y="53670"/>
                  </a:lnTo>
                  <a:lnTo>
                    <a:pt x="1633587" y="61646"/>
                  </a:lnTo>
                  <a:lnTo>
                    <a:pt x="1645425" y="70562"/>
                  </a:lnTo>
                  <a:lnTo>
                    <a:pt x="1657262" y="80458"/>
                  </a:lnTo>
                  <a:lnTo>
                    <a:pt x="1669100" y="91352"/>
                  </a:lnTo>
                  <a:lnTo>
                    <a:pt x="1680938" y="103242"/>
                  </a:lnTo>
                  <a:lnTo>
                    <a:pt x="1692775" y="116092"/>
                  </a:lnTo>
                  <a:lnTo>
                    <a:pt x="1704613" y="129837"/>
                  </a:lnTo>
                  <a:lnTo>
                    <a:pt x="1716450" y="144377"/>
                  </a:lnTo>
                  <a:lnTo>
                    <a:pt x="1728288" y="159577"/>
                  </a:lnTo>
                  <a:lnTo>
                    <a:pt x="1740126" y="175274"/>
                  </a:lnTo>
                  <a:lnTo>
                    <a:pt x="1751963" y="191280"/>
                  </a:lnTo>
                  <a:lnTo>
                    <a:pt x="1763801" y="207389"/>
                  </a:lnTo>
                  <a:lnTo>
                    <a:pt x="1775638" y="223395"/>
                  </a:lnTo>
                  <a:lnTo>
                    <a:pt x="1787476" y="239092"/>
                  </a:lnTo>
                  <a:lnTo>
                    <a:pt x="1799314" y="254292"/>
                  </a:lnTo>
                  <a:lnTo>
                    <a:pt x="1811151" y="268832"/>
                  </a:lnTo>
                  <a:lnTo>
                    <a:pt x="1822989" y="282577"/>
                  </a:lnTo>
                  <a:lnTo>
                    <a:pt x="1834826" y="295427"/>
                  </a:lnTo>
                  <a:lnTo>
                    <a:pt x="1846664" y="307317"/>
                  </a:lnTo>
                  <a:lnTo>
                    <a:pt x="1858502" y="318211"/>
                  </a:lnTo>
                  <a:lnTo>
                    <a:pt x="1870339" y="328107"/>
                  </a:lnTo>
                  <a:lnTo>
                    <a:pt x="1882177" y="337023"/>
                  </a:lnTo>
                  <a:lnTo>
                    <a:pt x="1894014" y="344999"/>
                  </a:lnTo>
                  <a:lnTo>
                    <a:pt x="1905852" y="352088"/>
                  </a:lnTo>
                  <a:lnTo>
                    <a:pt x="1917689" y="358353"/>
                  </a:lnTo>
                  <a:lnTo>
                    <a:pt x="1929527" y="363861"/>
                  </a:lnTo>
                  <a:lnTo>
                    <a:pt x="1941365" y="368682"/>
                  </a:lnTo>
                  <a:lnTo>
                    <a:pt x="1953202" y="372885"/>
                  </a:lnTo>
                  <a:lnTo>
                    <a:pt x="1965040" y="376537"/>
                  </a:lnTo>
                  <a:lnTo>
                    <a:pt x="1976877" y="379700"/>
                  </a:lnTo>
                  <a:lnTo>
                    <a:pt x="1988715" y="382434"/>
                  </a:lnTo>
                  <a:lnTo>
                    <a:pt x="2000553" y="384791"/>
                  </a:lnTo>
                  <a:lnTo>
                    <a:pt x="2012390" y="386819"/>
                  </a:lnTo>
                  <a:lnTo>
                    <a:pt x="2024228" y="388562"/>
                  </a:lnTo>
                  <a:lnTo>
                    <a:pt x="2036065" y="390057"/>
                  </a:lnTo>
                  <a:lnTo>
                    <a:pt x="2047903" y="391338"/>
                  </a:lnTo>
                  <a:lnTo>
                    <a:pt x="2059741" y="392434"/>
                  </a:lnTo>
                  <a:lnTo>
                    <a:pt x="2071578" y="393371"/>
                  </a:lnTo>
                  <a:lnTo>
                    <a:pt x="2083416" y="394173"/>
                  </a:lnTo>
                  <a:lnTo>
                    <a:pt x="2095253" y="394857"/>
                  </a:lnTo>
                  <a:lnTo>
                    <a:pt x="2107091" y="395441"/>
                  </a:lnTo>
                  <a:lnTo>
                    <a:pt x="2118929" y="395939"/>
                  </a:lnTo>
                  <a:lnTo>
                    <a:pt x="2130766" y="396364"/>
                  </a:lnTo>
                  <a:lnTo>
                    <a:pt x="2142604" y="396726"/>
                  </a:lnTo>
                  <a:lnTo>
                    <a:pt x="2154441" y="397035"/>
                  </a:lnTo>
                  <a:lnTo>
                    <a:pt x="2166279" y="397298"/>
                  </a:lnTo>
                  <a:lnTo>
                    <a:pt x="2178117" y="397522"/>
                  </a:lnTo>
                  <a:lnTo>
                    <a:pt x="2189954" y="397712"/>
                  </a:lnTo>
                  <a:lnTo>
                    <a:pt x="2201792" y="397875"/>
                  </a:lnTo>
                  <a:lnTo>
                    <a:pt x="2213629" y="398013"/>
                  </a:lnTo>
                  <a:lnTo>
                    <a:pt x="2225467" y="398131"/>
                  </a:lnTo>
                  <a:lnTo>
                    <a:pt x="2237304" y="398231"/>
                  </a:lnTo>
                  <a:lnTo>
                    <a:pt x="2249142" y="398316"/>
                  </a:lnTo>
                  <a:lnTo>
                    <a:pt x="2260980" y="398389"/>
                  </a:lnTo>
                  <a:lnTo>
                    <a:pt x="2272817" y="398451"/>
                  </a:lnTo>
                  <a:lnTo>
                    <a:pt x="2284655" y="398503"/>
                  </a:lnTo>
                  <a:lnTo>
                    <a:pt x="2296492" y="398548"/>
                  </a:lnTo>
                  <a:lnTo>
                    <a:pt x="2308330" y="398586"/>
                  </a:lnTo>
                  <a:lnTo>
                    <a:pt x="2320168" y="398618"/>
                  </a:lnTo>
                  <a:lnTo>
                    <a:pt x="2332005" y="398646"/>
                  </a:lnTo>
                  <a:lnTo>
                    <a:pt x="2343843" y="398669"/>
                  </a:lnTo>
                  <a:lnTo>
                    <a:pt x="2343843" y="398736"/>
                  </a:lnTo>
                  <a:lnTo>
                    <a:pt x="2355680" y="398725"/>
                  </a:lnTo>
                  <a:lnTo>
                    <a:pt x="2367518" y="398711"/>
                  </a:lnTo>
                  <a:lnTo>
                    <a:pt x="2379356" y="398695"/>
                  </a:lnTo>
                  <a:lnTo>
                    <a:pt x="2391193" y="398676"/>
                  </a:lnTo>
                  <a:lnTo>
                    <a:pt x="2403031" y="398653"/>
                  </a:lnTo>
                  <a:lnTo>
                    <a:pt x="2414868" y="398627"/>
                  </a:lnTo>
                  <a:lnTo>
                    <a:pt x="2426706" y="398596"/>
                  </a:lnTo>
                  <a:lnTo>
                    <a:pt x="2438544" y="398560"/>
                  </a:lnTo>
                  <a:lnTo>
                    <a:pt x="2450381" y="398517"/>
                  </a:lnTo>
                  <a:lnTo>
                    <a:pt x="2462219" y="398467"/>
                  </a:lnTo>
                  <a:lnTo>
                    <a:pt x="2474056" y="398408"/>
                  </a:lnTo>
                  <a:lnTo>
                    <a:pt x="2485894" y="398339"/>
                  </a:lnTo>
                  <a:lnTo>
                    <a:pt x="2497732" y="398258"/>
                  </a:lnTo>
                  <a:lnTo>
                    <a:pt x="2509569" y="398162"/>
                  </a:lnTo>
                  <a:lnTo>
                    <a:pt x="2521407" y="398050"/>
                  </a:lnTo>
                  <a:lnTo>
                    <a:pt x="2533244" y="397919"/>
                  </a:lnTo>
                  <a:lnTo>
                    <a:pt x="2545082" y="397765"/>
                  </a:lnTo>
                  <a:lnTo>
                    <a:pt x="2556919" y="397584"/>
                  </a:lnTo>
                  <a:lnTo>
                    <a:pt x="2568757" y="397371"/>
                  </a:lnTo>
                  <a:lnTo>
                    <a:pt x="2580595" y="397122"/>
                  </a:lnTo>
                  <a:lnTo>
                    <a:pt x="2592432" y="396830"/>
                  </a:lnTo>
                  <a:lnTo>
                    <a:pt x="2604270" y="396488"/>
                  </a:lnTo>
                  <a:lnTo>
                    <a:pt x="2616107" y="396087"/>
                  </a:lnTo>
                  <a:lnTo>
                    <a:pt x="2627945" y="395619"/>
                  </a:lnTo>
                  <a:lnTo>
                    <a:pt x="2639783" y="395070"/>
                  </a:lnTo>
                  <a:lnTo>
                    <a:pt x="2651620" y="394430"/>
                  </a:lnTo>
                  <a:lnTo>
                    <a:pt x="2663458" y="393683"/>
                  </a:lnTo>
                  <a:lnTo>
                    <a:pt x="2675295" y="392811"/>
                  </a:lnTo>
                  <a:lnTo>
                    <a:pt x="2687133" y="391797"/>
                  </a:lnTo>
                  <a:lnTo>
                    <a:pt x="2698971" y="390619"/>
                  </a:lnTo>
                  <a:lnTo>
                    <a:pt x="2710808" y="389252"/>
                  </a:lnTo>
                  <a:lnTo>
                    <a:pt x="2722646" y="387670"/>
                  </a:lnTo>
                  <a:lnTo>
                    <a:pt x="2734483" y="385844"/>
                  </a:lnTo>
                  <a:lnTo>
                    <a:pt x="2746321" y="383742"/>
                  </a:lnTo>
                  <a:lnTo>
                    <a:pt x="2758159" y="381332"/>
                  </a:lnTo>
                  <a:lnTo>
                    <a:pt x="2769996" y="378578"/>
                  </a:lnTo>
                  <a:lnTo>
                    <a:pt x="2781834" y="375446"/>
                  </a:lnTo>
                  <a:lnTo>
                    <a:pt x="2793671" y="371901"/>
                  </a:lnTo>
                  <a:lnTo>
                    <a:pt x="2805509" y="367913"/>
                  </a:lnTo>
                  <a:lnTo>
                    <a:pt x="2817347" y="363455"/>
                  </a:lnTo>
                  <a:lnTo>
                    <a:pt x="2829184" y="358507"/>
                  </a:lnTo>
                  <a:lnTo>
                    <a:pt x="2841022" y="353060"/>
                  </a:lnTo>
                  <a:lnTo>
                    <a:pt x="2852859" y="347115"/>
                  </a:lnTo>
                  <a:lnTo>
                    <a:pt x="2864697" y="340690"/>
                  </a:lnTo>
                  <a:lnTo>
                    <a:pt x="2876534" y="333818"/>
                  </a:lnTo>
                  <a:lnTo>
                    <a:pt x="2888372" y="326548"/>
                  </a:lnTo>
                  <a:lnTo>
                    <a:pt x="2900210" y="318948"/>
                  </a:lnTo>
                  <a:lnTo>
                    <a:pt x="2912047" y="311099"/>
                  </a:lnTo>
                  <a:lnTo>
                    <a:pt x="2923885" y="303096"/>
                  </a:lnTo>
                  <a:lnTo>
                    <a:pt x="2935722" y="295041"/>
                  </a:lnTo>
                  <a:lnTo>
                    <a:pt x="2947560" y="287039"/>
                  </a:lnTo>
                  <a:lnTo>
                    <a:pt x="2959398" y="279190"/>
                  </a:lnTo>
                  <a:lnTo>
                    <a:pt x="2971235" y="271590"/>
                  </a:lnTo>
                  <a:lnTo>
                    <a:pt x="2983073" y="264320"/>
                  </a:lnTo>
                  <a:lnTo>
                    <a:pt x="2994910" y="257448"/>
                  </a:lnTo>
                  <a:lnTo>
                    <a:pt x="3006748" y="251022"/>
                  </a:lnTo>
                  <a:lnTo>
                    <a:pt x="3018586" y="245078"/>
                  </a:lnTo>
                  <a:lnTo>
                    <a:pt x="3030423" y="239631"/>
                  </a:lnTo>
                  <a:lnTo>
                    <a:pt x="3042261" y="234683"/>
                  </a:lnTo>
                  <a:lnTo>
                    <a:pt x="3054098" y="230225"/>
                  </a:lnTo>
                  <a:lnTo>
                    <a:pt x="3065936" y="226236"/>
                  </a:lnTo>
                  <a:lnTo>
                    <a:pt x="3077774" y="222692"/>
                  </a:lnTo>
                  <a:lnTo>
                    <a:pt x="3089611" y="219560"/>
                  </a:lnTo>
                  <a:lnTo>
                    <a:pt x="3101449" y="216806"/>
                  </a:lnTo>
                  <a:lnTo>
                    <a:pt x="3113286" y="214395"/>
                  </a:lnTo>
                  <a:lnTo>
                    <a:pt x="3125124" y="212294"/>
                  </a:lnTo>
                  <a:lnTo>
                    <a:pt x="3136962" y="210468"/>
                  </a:lnTo>
                  <a:lnTo>
                    <a:pt x="3148799" y="208886"/>
                  </a:lnTo>
                  <a:lnTo>
                    <a:pt x="3160637" y="207519"/>
                  </a:lnTo>
                  <a:lnTo>
                    <a:pt x="3172474" y="206341"/>
                  </a:lnTo>
                  <a:lnTo>
                    <a:pt x="3184312" y="205326"/>
                  </a:lnTo>
                  <a:lnTo>
                    <a:pt x="3196149" y="204455"/>
                  </a:lnTo>
                  <a:lnTo>
                    <a:pt x="3207987" y="203708"/>
                  </a:lnTo>
                  <a:lnTo>
                    <a:pt x="3219825" y="203067"/>
                  </a:lnTo>
                  <a:lnTo>
                    <a:pt x="3231662" y="202519"/>
                  </a:lnTo>
                  <a:lnTo>
                    <a:pt x="3243500" y="202050"/>
                  </a:lnTo>
                  <a:lnTo>
                    <a:pt x="3255337" y="201650"/>
                  </a:lnTo>
                  <a:lnTo>
                    <a:pt x="3267175" y="201308"/>
                  </a:lnTo>
                  <a:lnTo>
                    <a:pt x="3279013" y="201016"/>
                  </a:lnTo>
                  <a:lnTo>
                    <a:pt x="3290850" y="200767"/>
                  </a:lnTo>
                  <a:lnTo>
                    <a:pt x="3302688" y="200554"/>
                  </a:lnTo>
                  <a:lnTo>
                    <a:pt x="3314525" y="200373"/>
                  </a:lnTo>
                  <a:lnTo>
                    <a:pt x="3326363" y="200219"/>
                  </a:lnTo>
                  <a:lnTo>
                    <a:pt x="3338201" y="200087"/>
                  </a:lnTo>
                  <a:lnTo>
                    <a:pt x="3350038" y="199975"/>
                  </a:lnTo>
                  <a:lnTo>
                    <a:pt x="3361876" y="199880"/>
                  </a:lnTo>
                  <a:lnTo>
                    <a:pt x="3373713" y="199799"/>
                  </a:lnTo>
                  <a:lnTo>
                    <a:pt x="3385551" y="199730"/>
                  </a:lnTo>
                  <a:lnTo>
                    <a:pt x="3397389" y="199671"/>
                  </a:lnTo>
                  <a:lnTo>
                    <a:pt x="3409226" y="199621"/>
                  </a:lnTo>
                  <a:lnTo>
                    <a:pt x="3421064" y="199578"/>
                  </a:lnTo>
                  <a:lnTo>
                    <a:pt x="3432901" y="199542"/>
                  </a:lnTo>
                  <a:lnTo>
                    <a:pt x="3444739" y="199511"/>
                  </a:lnTo>
                  <a:lnTo>
                    <a:pt x="3456576" y="199485"/>
                  </a:lnTo>
                  <a:lnTo>
                    <a:pt x="3468414" y="199462"/>
                  </a:lnTo>
                  <a:lnTo>
                    <a:pt x="3480252" y="199443"/>
                  </a:lnTo>
                  <a:lnTo>
                    <a:pt x="3492089" y="199427"/>
                  </a:lnTo>
                  <a:lnTo>
                    <a:pt x="3503927" y="199413"/>
                  </a:lnTo>
                  <a:lnTo>
                    <a:pt x="3515764" y="199401"/>
                  </a:lnTo>
                  <a:lnTo>
                    <a:pt x="3515764" y="199334"/>
                  </a:lnTo>
                  <a:lnTo>
                    <a:pt x="3527602" y="199334"/>
                  </a:lnTo>
                  <a:lnTo>
                    <a:pt x="3539440" y="199334"/>
                  </a:lnTo>
                  <a:lnTo>
                    <a:pt x="3551277" y="199334"/>
                  </a:lnTo>
                  <a:lnTo>
                    <a:pt x="3563115" y="199334"/>
                  </a:lnTo>
                  <a:lnTo>
                    <a:pt x="3574952" y="199334"/>
                  </a:lnTo>
                  <a:lnTo>
                    <a:pt x="3586790" y="199334"/>
                  </a:lnTo>
                  <a:lnTo>
                    <a:pt x="3598628" y="199334"/>
                  </a:lnTo>
                  <a:lnTo>
                    <a:pt x="3610465" y="199334"/>
                  </a:lnTo>
                  <a:lnTo>
                    <a:pt x="3622303" y="199334"/>
                  </a:lnTo>
                  <a:lnTo>
                    <a:pt x="3634140" y="199334"/>
                  </a:lnTo>
                  <a:lnTo>
                    <a:pt x="3645978" y="199334"/>
                  </a:lnTo>
                  <a:lnTo>
                    <a:pt x="3657816" y="199334"/>
                  </a:lnTo>
                  <a:lnTo>
                    <a:pt x="3669653" y="199334"/>
                  </a:lnTo>
                  <a:lnTo>
                    <a:pt x="3681491" y="199334"/>
                  </a:lnTo>
                  <a:lnTo>
                    <a:pt x="3693328" y="199334"/>
                  </a:lnTo>
                  <a:lnTo>
                    <a:pt x="3705166" y="199334"/>
                  </a:lnTo>
                  <a:lnTo>
                    <a:pt x="3717004" y="199334"/>
                  </a:lnTo>
                  <a:lnTo>
                    <a:pt x="3728841" y="199334"/>
                  </a:lnTo>
                  <a:lnTo>
                    <a:pt x="3740679" y="199334"/>
                  </a:lnTo>
                  <a:lnTo>
                    <a:pt x="3752516" y="199334"/>
                  </a:lnTo>
                  <a:lnTo>
                    <a:pt x="3764354" y="199334"/>
                  </a:lnTo>
                  <a:lnTo>
                    <a:pt x="3776191" y="199334"/>
                  </a:lnTo>
                  <a:lnTo>
                    <a:pt x="3788029" y="199334"/>
                  </a:lnTo>
                  <a:lnTo>
                    <a:pt x="3799867" y="199334"/>
                  </a:lnTo>
                  <a:lnTo>
                    <a:pt x="3811704" y="199334"/>
                  </a:lnTo>
                  <a:lnTo>
                    <a:pt x="3823542" y="199334"/>
                  </a:lnTo>
                  <a:lnTo>
                    <a:pt x="3835379" y="199334"/>
                  </a:lnTo>
                  <a:lnTo>
                    <a:pt x="3847217" y="199334"/>
                  </a:lnTo>
                  <a:lnTo>
                    <a:pt x="3859055" y="199334"/>
                  </a:lnTo>
                  <a:lnTo>
                    <a:pt x="3870892" y="199334"/>
                  </a:lnTo>
                  <a:lnTo>
                    <a:pt x="3882730" y="199334"/>
                  </a:lnTo>
                  <a:lnTo>
                    <a:pt x="3894567" y="199334"/>
                  </a:lnTo>
                  <a:lnTo>
                    <a:pt x="3906405" y="199334"/>
                  </a:lnTo>
                  <a:lnTo>
                    <a:pt x="3918243" y="199334"/>
                  </a:lnTo>
                  <a:lnTo>
                    <a:pt x="3930080" y="199334"/>
                  </a:lnTo>
                  <a:lnTo>
                    <a:pt x="3941918" y="199334"/>
                  </a:lnTo>
                  <a:lnTo>
                    <a:pt x="3953755" y="199334"/>
                  </a:lnTo>
                  <a:lnTo>
                    <a:pt x="3965593" y="199334"/>
                  </a:lnTo>
                  <a:lnTo>
                    <a:pt x="3977431" y="199334"/>
                  </a:lnTo>
                  <a:lnTo>
                    <a:pt x="3989268" y="199334"/>
                  </a:lnTo>
                  <a:lnTo>
                    <a:pt x="4001106" y="199334"/>
                  </a:lnTo>
                  <a:lnTo>
                    <a:pt x="4012943" y="199334"/>
                  </a:lnTo>
                  <a:lnTo>
                    <a:pt x="4024781" y="199334"/>
                  </a:lnTo>
                  <a:lnTo>
                    <a:pt x="4036619" y="199334"/>
                  </a:lnTo>
                  <a:lnTo>
                    <a:pt x="4048456" y="199334"/>
                  </a:lnTo>
                  <a:lnTo>
                    <a:pt x="4060294" y="199334"/>
                  </a:lnTo>
                  <a:lnTo>
                    <a:pt x="4072131" y="199334"/>
                  </a:lnTo>
                  <a:lnTo>
                    <a:pt x="4083969" y="199334"/>
                  </a:lnTo>
                  <a:lnTo>
                    <a:pt x="4095806" y="199334"/>
                  </a:lnTo>
                  <a:lnTo>
                    <a:pt x="4107644" y="199334"/>
                  </a:lnTo>
                  <a:lnTo>
                    <a:pt x="4119482" y="199334"/>
                  </a:lnTo>
                  <a:lnTo>
                    <a:pt x="4131319" y="199334"/>
                  </a:lnTo>
                  <a:lnTo>
                    <a:pt x="4143157" y="199334"/>
                  </a:lnTo>
                  <a:lnTo>
                    <a:pt x="4154994" y="199334"/>
                  </a:lnTo>
                  <a:lnTo>
                    <a:pt x="4166832" y="199334"/>
                  </a:lnTo>
                  <a:lnTo>
                    <a:pt x="4178670" y="199334"/>
                  </a:lnTo>
                  <a:lnTo>
                    <a:pt x="4190507" y="199334"/>
                  </a:lnTo>
                  <a:lnTo>
                    <a:pt x="4202345" y="199334"/>
                  </a:lnTo>
                  <a:lnTo>
                    <a:pt x="4214182" y="199334"/>
                  </a:lnTo>
                  <a:lnTo>
                    <a:pt x="4226020" y="199334"/>
                  </a:lnTo>
                  <a:lnTo>
                    <a:pt x="4237858" y="199334"/>
                  </a:lnTo>
                  <a:lnTo>
                    <a:pt x="4249695" y="199334"/>
                  </a:lnTo>
                  <a:lnTo>
                    <a:pt x="4261533" y="199334"/>
                  </a:lnTo>
                  <a:lnTo>
                    <a:pt x="4273370" y="199334"/>
                  </a:lnTo>
                  <a:lnTo>
                    <a:pt x="4285208" y="199334"/>
                  </a:lnTo>
                  <a:lnTo>
                    <a:pt x="4297046" y="199334"/>
                  </a:lnTo>
                  <a:lnTo>
                    <a:pt x="4308883" y="199334"/>
                  </a:lnTo>
                  <a:lnTo>
                    <a:pt x="4320721" y="199334"/>
                  </a:lnTo>
                  <a:lnTo>
                    <a:pt x="4332558" y="199334"/>
                  </a:lnTo>
                  <a:lnTo>
                    <a:pt x="4344396" y="199334"/>
                  </a:lnTo>
                  <a:lnTo>
                    <a:pt x="4356234" y="199334"/>
                  </a:lnTo>
                  <a:lnTo>
                    <a:pt x="4368071" y="199334"/>
                  </a:lnTo>
                  <a:lnTo>
                    <a:pt x="4379909" y="199334"/>
                  </a:lnTo>
                  <a:lnTo>
                    <a:pt x="4391746" y="199334"/>
                  </a:lnTo>
                  <a:lnTo>
                    <a:pt x="4403584" y="199334"/>
                  </a:lnTo>
                  <a:lnTo>
                    <a:pt x="4415421" y="199334"/>
                  </a:lnTo>
                  <a:lnTo>
                    <a:pt x="4427259" y="199334"/>
                  </a:lnTo>
                  <a:lnTo>
                    <a:pt x="4439097" y="199334"/>
                  </a:lnTo>
                  <a:lnTo>
                    <a:pt x="4450934" y="199334"/>
                  </a:lnTo>
                  <a:lnTo>
                    <a:pt x="4462772" y="199334"/>
                  </a:lnTo>
                  <a:lnTo>
                    <a:pt x="4474609" y="199334"/>
                  </a:lnTo>
                  <a:lnTo>
                    <a:pt x="4486447" y="199334"/>
                  </a:lnTo>
                  <a:lnTo>
                    <a:pt x="4498285" y="199334"/>
                  </a:lnTo>
                  <a:lnTo>
                    <a:pt x="4510122" y="199334"/>
                  </a:lnTo>
                  <a:lnTo>
                    <a:pt x="4521960" y="199334"/>
                  </a:lnTo>
                  <a:lnTo>
                    <a:pt x="4533797" y="199334"/>
                  </a:lnTo>
                  <a:lnTo>
                    <a:pt x="4545635" y="199334"/>
                  </a:lnTo>
                  <a:lnTo>
                    <a:pt x="4557473" y="199334"/>
                  </a:lnTo>
                  <a:lnTo>
                    <a:pt x="4569310" y="199334"/>
                  </a:lnTo>
                  <a:lnTo>
                    <a:pt x="4581148" y="199334"/>
                  </a:lnTo>
                  <a:lnTo>
                    <a:pt x="4592985" y="199334"/>
                  </a:lnTo>
                  <a:lnTo>
                    <a:pt x="4604823" y="199334"/>
                  </a:lnTo>
                  <a:lnTo>
                    <a:pt x="4616661" y="199334"/>
                  </a:lnTo>
                  <a:lnTo>
                    <a:pt x="4628498" y="199334"/>
                  </a:lnTo>
                  <a:lnTo>
                    <a:pt x="4640336" y="199334"/>
                  </a:lnTo>
                  <a:lnTo>
                    <a:pt x="4652173" y="199334"/>
                  </a:lnTo>
                  <a:lnTo>
                    <a:pt x="4664011" y="199334"/>
                  </a:lnTo>
                  <a:lnTo>
                    <a:pt x="4675849" y="199334"/>
                  </a:lnTo>
                  <a:lnTo>
                    <a:pt x="4687686" y="199334"/>
                  </a:lnTo>
                </a:path>
              </a:pathLst>
            </a:custGeom>
            <a:ln w="40651" cap="flat">
              <a:solidFill>
                <a:srgbClr val="00BC59">
                  <a:alpha val="100000"/>
                </a:srgbClr>
              </a:solidFill>
              <a:prstDash val="solid"/>
              <a:round/>
            </a:ln>
          </p:spPr>
          <p:txBody>
            <a:bodyPr/>
            <a:lstStyle/>
            <a:p/>
          </p:txBody>
        </p:sp>
        <p:sp>
          <p:nvSpPr>
            <p:cNvPr id="39" name="pl39"/>
            <p:cNvSpPr/>
            <p:nvPr/>
          </p:nvSpPr>
          <p:spPr>
            <a:xfrm>
              <a:off x="2482351" y="5088385"/>
              <a:ext cx="4687686" cy="398803"/>
            </a:xfrm>
            <a:custGeom>
              <a:avLst/>
              <a:pathLst>
                <a:path w="4687686" h="398803">
                  <a:moveTo>
                    <a:pt x="0" y="199401"/>
                  </a:moveTo>
                  <a:lnTo>
                    <a:pt x="11837" y="199401"/>
                  </a:lnTo>
                  <a:lnTo>
                    <a:pt x="23675" y="199401"/>
                  </a:lnTo>
                  <a:lnTo>
                    <a:pt x="35512" y="199401"/>
                  </a:lnTo>
                  <a:lnTo>
                    <a:pt x="47350" y="199401"/>
                  </a:lnTo>
                  <a:lnTo>
                    <a:pt x="59187" y="199401"/>
                  </a:lnTo>
                  <a:lnTo>
                    <a:pt x="71025" y="199401"/>
                  </a:lnTo>
                  <a:lnTo>
                    <a:pt x="82863" y="199401"/>
                  </a:lnTo>
                  <a:lnTo>
                    <a:pt x="94700" y="199401"/>
                  </a:lnTo>
                  <a:lnTo>
                    <a:pt x="106538" y="199401"/>
                  </a:lnTo>
                  <a:lnTo>
                    <a:pt x="118375" y="199401"/>
                  </a:lnTo>
                  <a:lnTo>
                    <a:pt x="130213" y="199401"/>
                  </a:lnTo>
                  <a:lnTo>
                    <a:pt x="142051" y="199401"/>
                  </a:lnTo>
                  <a:lnTo>
                    <a:pt x="153888" y="199401"/>
                  </a:lnTo>
                  <a:lnTo>
                    <a:pt x="165726" y="199401"/>
                  </a:lnTo>
                  <a:lnTo>
                    <a:pt x="177563" y="199401"/>
                  </a:lnTo>
                  <a:lnTo>
                    <a:pt x="189401" y="199401"/>
                  </a:lnTo>
                  <a:lnTo>
                    <a:pt x="201239" y="199401"/>
                  </a:lnTo>
                  <a:lnTo>
                    <a:pt x="213076" y="199401"/>
                  </a:lnTo>
                  <a:lnTo>
                    <a:pt x="224914" y="199401"/>
                  </a:lnTo>
                  <a:lnTo>
                    <a:pt x="236751" y="199401"/>
                  </a:lnTo>
                  <a:lnTo>
                    <a:pt x="248589" y="199401"/>
                  </a:lnTo>
                  <a:lnTo>
                    <a:pt x="260427" y="199401"/>
                  </a:lnTo>
                  <a:lnTo>
                    <a:pt x="272264" y="199401"/>
                  </a:lnTo>
                  <a:lnTo>
                    <a:pt x="284102" y="199401"/>
                  </a:lnTo>
                  <a:lnTo>
                    <a:pt x="295939" y="199401"/>
                  </a:lnTo>
                  <a:lnTo>
                    <a:pt x="307777" y="199401"/>
                  </a:lnTo>
                  <a:lnTo>
                    <a:pt x="319614" y="199401"/>
                  </a:lnTo>
                  <a:lnTo>
                    <a:pt x="331452" y="199401"/>
                  </a:lnTo>
                  <a:lnTo>
                    <a:pt x="343290" y="199401"/>
                  </a:lnTo>
                  <a:lnTo>
                    <a:pt x="355127" y="199401"/>
                  </a:lnTo>
                  <a:lnTo>
                    <a:pt x="366965" y="199401"/>
                  </a:lnTo>
                  <a:lnTo>
                    <a:pt x="378802" y="199401"/>
                  </a:lnTo>
                  <a:lnTo>
                    <a:pt x="390640" y="199401"/>
                  </a:lnTo>
                  <a:lnTo>
                    <a:pt x="402478" y="199401"/>
                  </a:lnTo>
                  <a:lnTo>
                    <a:pt x="414315" y="199401"/>
                  </a:lnTo>
                  <a:lnTo>
                    <a:pt x="426153" y="199401"/>
                  </a:lnTo>
                  <a:lnTo>
                    <a:pt x="437990" y="199401"/>
                  </a:lnTo>
                  <a:lnTo>
                    <a:pt x="449828" y="199401"/>
                  </a:lnTo>
                  <a:lnTo>
                    <a:pt x="461666" y="199401"/>
                  </a:lnTo>
                  <a:lnTo>
                    <a:pt x="473503" y="199401"/>
                  </a:lnTo>
                  <a:lnTo>
                    <a:pt x="485341" y="199401"/>
                  </a:lnTo>
                  <a:lnTo>
                    <a:pt x="497178" y="199401"/>
                  </a:lnTo>
                  <a:lnTo>
                    <a:pt x="509016" y="199401"/>
                  </a:lnTo>
                  <a:lnTo>
                    <a:pt x="520854" y="199401"/>
                  </a:lnTo>
                  <a:lnTo>
                    <a:pt x="532691" y="199401"/>
                  </a:lnTo>
                  <a:lnTo>
                    <a:pt x="544529" y="199401"/>
                  </a:lnTo>
                  <a:lnTo>
                    <a:pt x="556366" y="199401"/>
                  </a:lnTo>
                  <a:lnTo>
                    <a:pt x="568204" y="199401"/>
                  </a:lnTo>
                  <a:lnTo>
                    <a:pt x="580042" y="199401"/>
                  </a:lnTo>
                  <a:lnTo>
                    <a:pt x="591879" y="199401"/>
                  </a:lnTo>
                  <a:lnTo>
                    <a:pt x="603717" y="199401"/>
                  </a:lnTo>
                  <a:lnTo>
                    <a:pt x="615554" y="199401"/>
                  </a:lnTo>
                  <a:lnTo>
                    <a:pt x="627392" y="199401"/>
                  </a:lnTo>
                  <a:lnTo>
                    <a:pt x="639229" y="199401"/>
                  </a:lnTo>
                  <a:lnTo>
                    <a:pt x="651067" y="199401"/>
                  </a:lnTo>
                  <a:lnTo>
                    <a:pt x="662905" y="199401"/>
                  </a:lnTo>
                  <a:lnTo>
                    <a:pt x="674742" y="199401"/>
                  </a:lnTo>
                  <a:lnTo>
                    <a:pt x="686580" y="199401"/>
                  </a:lnTo>
                  <a:lnTo>
                    <a:pt x="698417" y="199401"/>
                  </a:lnTo>
                  <a:lnTo>
                    <a:pt x="710255" y="199401"/>
                  </a:lnTo>
                  <a:lnTo>
                    <a:pt x="722093" y="199401"/>
                  </a:lnTo>
                  <a:lnTo>
                    <a:pt x="733930" y="199401"/>
                  </a:lnTo>
                  <a:lnTo>
                    <a:pt x="745768" y="199401"/>
                  </a:lnTo>
                  <a:lnTo>
                    <a:pt x="757605" y="199401"/>
                  </a:lnTo>
                  <a:lnTo>
                    <a:pt x="769443" y="199401"/>
                  </a:lnTo>
                  <a:lnTo>
                    <a:pt x="781281" y="199401"/>
                  </a:lnTo>
                  <a:lnTo>
                    <a:pt x="793118" y="199401"/>
                  </a:lnTo>
                  <a:lnTo>
                    <a:pt x="804956" y="199401"/>
                  </a:lnTo>
                  <a:lnTo>
                    <a:pt x="816793" y="199401"/>
                  </a:lnTo>
                  <a:lnTo>
                    <a:pt x="828631" y="199401"/>
                  </a:lnTo>
                  <a:lnTo>
                    <a:pt x="840469" y="199401"/>
                  </a:lnTo>
                  <a:lnTo>
                    <a:pt x="852306" y="199401"/>
                  </a:lnTo>
                  <a:lnTo>
                    <a:pt x="864144" y="199401"/>
                  </a:lnTo>
                  <a:lnTo>
                    <a:pt x="875981" y="199401"/>
                  </a:lnTo>
                  <a:lnTo>
                    <a:pt x="887819" y="199401"/>
                  </a:lnTo>
                  <a:lnTo>
                    <a:pt x="899657" y="199401"/>
                  </a:lnTo>
                  <a:lnTo>
                    <a:pt x="911494" y="199401"/>
                  </a:lnTo>
                  <a:lnTo>
                    <a:pt x="923332" y="199401"/>
                  </a:lnTo>
                  <a:lnTo>
                    <a:pt x="935169" y="199401"/>
                  </a:lnTo>
                  <a:lnTo>
                    <a:pt x="947007" y="199401"/>
                  </a:lnTo>
                  <a:lnTo>
                    <a:pt x="958844" y="199401"/>
                  </a:lnTo>
                  <a:lnTo>
                    <a:pt x="970682" y="199401"/>
                  </a:lnTo>
                  <a:lnTo>
                    <a:pt x="982520" y="199401"/>
                  </a:lnTo>
                  <a:lnTo>
                    <a:pt x="994357" y="199401"/>
                  </a:lnTo>
                  <a:lnTo>
                    <a:pt x="1006195" y="199401"/>
                  </a:lnTo>
                  <a:lnTo>
                    <a:pt x="1018032" y="199401"/>
                  </a:lnTo>
                  <a:lnTo>
                    <a:pt x="1029870" y="199401"/>
                  </a:lnTo>
                  <a:lnTo>
                    <a:pt x="1041708" y="199401"/>
                  </a:lnTo>
                  <a:lnTo>
                    <a:pt x="1053545" y="199401"/>
                  </a:lnTo>
                  <a:lnTo>
                    <a:pt x="1065383" y="199401"/>
                  </a:lnTo>
                  <a:lnTo>
                    <a:pt x="1077220" y="199401"/>
                  </a:lnTo>
                  <a:lnTo>
                    <a:pt x="1089058" y="199401"/>
                  </a:lnTo>
                  <a:lnTo>
                    <a:pt x="1100896" y="199401"/>
                  </a:lnTo>
                  <a:lnTo>
                    <a:pt x="1112733" y="199401"/>
                  </a:lnTo>
                  <a:lnTo>
                    <a:pt x="1124571" y="199401"/>
                  </a:lnTo>
                  <a:lnTo>
                    <a:pt x="1136408" y="199401"/>
                  </a:lnTo>
                  <a:lnTo>
                    <a:pt x="1148246" y="199401"/>
                  </a:lnTo>
                  <a:lnTo>
                    <a:pt x="1160084" y="199401"/>
                  </a:lnTo>
                  <a:lnTo>
                    <a:pt x="1171921" y="199401"/>
                  </a:lnTo>
                  <a:lnTo>
                    <a:pt x="1171921" y="199468"/>
                  </a:lnTo>
                  <a:lnTo>
                    <a:pt x="1183759" y="199480"/>
                  </a:lnTo>
                  <a:lnTo>
                    <a:pt x="1195596" y="199494"/>
                  </a:lnTo>
                  <a:lnTo>
                    <a:pt x="1207434" y="199510"/>
                  </a:lnTo>
                  <a:lnTo>
                    <a:pt x="1219272" y="199529"/>
                  </a:lnTo>
                  <a:lnTo>
                    <a:pt x="1231109" y="199551"/>
                  </a:lnTo>
                  <a:lnTo>
                    <a:pt x="1242947" y="199578"/>
                  </a:lnTo>
                  <a:lnTo>
                    <a:pt x="1254784" y="199609"/>
                  </a:lnTo>
                  <a:lnTo>
                    <a:pt x="1266622" y="199645"/>
                  </a:lnTo>
                  <a:lnTo>
                    <a:pt x="1278459" y="199688"/>
                  </a:lnTo>
                  <a:lnTo>
                    <a:pt x="1290297" y="199738"/>
                  </a:lnTo>
                  <a:lnTo>
                    <a:pt x="1302135" y="199797"/>
                  </a:lnTo>
                  <a:lnTo>
                    <a:pt x="1313972" y="199866"/>
                  </a:lnTo>
                  <a:lnTo>
                    <a:pt x="1325810" y="199947"/>
                  </a:lnTo>
                  <a:lnTo>
                    <a:pt x="1337647" y="200042"/>
                  </a:lnTo>
                  <a:lnTo>
                    <a:pt x="1349485" y="200154"/>
                  </a:lnTo>
                  <a:lnTo>
                    <a:pt x="1361323" y="200286"/>
                  </a:lnTo>
                  <a:lnTo>
                    <a:pt x="1373160" y="200440"/>
                  </a:lnTo>
                  <a:lnTo>
                    <a:pt x="1384998" y="200621"/>
                  </a:lnTo>
                  <a:lnTo>
                    <a:pt x="1396835" y="200834"/>
                  </a:lnTo>
                  <a:lnTo>
                    <a:pt x="1408673" y="201083"/>
                  </a:lnTo>
                  <a:lnTo>
                    <a:pt x="1420511" y="201375"/>
                  </a:lnTo>
                  <a:lnTo>
                    <a:pt x="1432348" y="201717"/>
                  </a:lnTo>
                  <a:lnTo>
                    <a:pt x="1444186" y="202117"/>
                  </a:lnTo>
                  <a:lnTo>
                    <a:pt x="1456023" y="202586"/>
                  </a:lnTo>
                  <a:lnTo>
                    <a:pt x="1467861" y="203134"/>
                  </a:lnTo>
                  <a:lnTo>
                    <a:pt x="1479699" y="203775"/>
                  </a:lnTo>
                  <a:lnTo>
                    <a:pt x="1491536" y="204522"/>
                  </a:lnTo>
                  <a:lnTo>
                    <a:pt x="1503374" y="205393"/>
                  </a:lnTo>
                  <a:lnTo>
                    <a:pt x="1515211" y="206407"/>
                  </a:lnTo>
                  <a:lnTo>
                    <a:pt x="1527049" y="207586"/>
                  </a:lnTo>
                  <a:lnTo>
                    <a:pt x="1538887" y="208953"/>
                  </a:lnTo>
                  <a:lnTo>
                    <a:pt x="1550724" y="210535"/>
                  </a:lnTo>
                  <a:lnTo>
                    <a:pt x="1562562" y="212361"/>
                  </a:lnTo>
                  <a:lnTo>
                    <a:pt x="1574399" y="214462"/>
                  </a:lnTo>
                  <a:lnTo>
                    <a:pt x="1586237" y="216873"/>
                  </a:lnTo>
                  <a:lnTo>
                    <a:pt x="1598074" y="219627"/>
                  </a:lnTo>
                  <a:lnTo>
                    <a:pt x="1609912" y="222759"/>
                  </a:lnTo>
                  <a:lnTo>
                    <a:pt x="1621750" y="226303"/>
                  </a:lnTo>
                  <a:lnTo>
                    <a:pt x="1633587" y="230291"/>
                  </a:lnTo>
                  <a:lnTo>
                    <a:pt x="1645425" y="234750"/>
                  </a:lnTo>
                  <a:lnTo>
                    <a:pt x="1657262" y="239697"/>
                  </a:lnTo>
                  <a:lnTo>
                    <a:pt x="1669100" y="245145"/>
                  </a:lnTo>
                  <a:lnTo>
                    <a:pt x="1680938" y="251089"/>
                  </a:lnTo>
                  <a:lnTo>
                    <a:pt x="1692775" y="257514"/>
                  </a:lnTo>
                  <a:lnTo>
                    <a:pt x="1704613" y="264387"/>
                  </a:lnTo>
                  <a:lnTo>
                    <a:pt x="1716450" y="271657"/>
                  </a:lnTo>
                  <a:lnTo>
                    <a:pt x="1728288" y="279257"/>
                  </a:lnTo>
                  <a:lnTo>
                    <a:pt x="1740126" y="287106"/>
                  </a:lnTo>
                  <a:lnTo>
                    <a:pt x="1751963" y="295108"/>
                  </a:lnTo>
                  <a:lnTo>
                    <a:pt x="1763801" y="303163"/>
                  </a:lnTo>
                  <a:lnTo>
                    <a:pt x="1775638" y="311166"/>
                  </a:lnTo>
                  <a:lnTo>
                    <a:pt x="1787476" y="319014"/>
                  </a:lnTo>
                  <a:lnTo>
                    <a:pt x="1799314" y="326615"/>
                  </a:lnTo>
                  <a:lnTo>
                    <a:pt x="1811151" y="333885"/>
                  </a:lnTo>
                  <a:lnTo>
                    <a:pt x="1822989" y="340757"/>
                  </a:lnTo>
                  <a:lnTo>
                    <a:pt x="1834826" y="347182"/>
                  </a:lnTo>
                  <a:lnTo>
                    <a:pt x="1846664" y="353127"/>
                  </a:lnTo>
                  <a:lnTo>
                    <a:pt x="1858502" y="358574"/>
                  </a:lnTo>
                  <a:lnTo>
                    <a:pt x="1870339" y="363522"/>
                  </a:lnTo>
                  <a:lnTo>
                    <a:pt x="1882177" y="367980"/>
                  </a:lnTo>
                  <a:lnTo>
                    <a:pt x="1894014" y="371968"/>
                  </a:lnTo>
                  <a:lnTo>
                    <a:pt x="1905852" y="375513"/>
                  </a:lnTo>
                  <a:lnTo>
                    <a:pt x="1917689" y="378645"/>
                  </a:lnTo>
                  <a:lnTo>
                    <a:pt x="1929527" y="381399"/>
                  </a:lnTo>
                  <a:lnTo>
                    <a:pt x="1941365" y="383809"/>
                  </a:lnTo>
                  <a:lnTo>
                    <a:pt x="1953202" y="385911"/>
                  </a:lnTo>
                  <a:lnTo>
                    <a:pt x="1965040" y="387737"/>
                  </a:lnTo>
                  <a:lnTo>
                    <a:pt x="1976877" y="389319"/>
                  </a:lnTo>
                  <a:lnTo>
                    <a:pt x="1988715" y="390686"/>
                  </a:lnTo>
                  <a:lnTo>
                    <a:pt x="2000553" y="391864"/>
                  </a:lnTo>
                  <a:lnTo>
                    <a:pt x="2012390" y="392878"/>
                  </a:lnTo>
                  <a:lnTo>
                    <a:pt x="2024228" y="393749"/>
                  </a:lnTo>
                  <a:lnTo>
                    <a:pt x="2036065" y="394497"/>
                  </a:lnTo>
                  <a:lnTo>
                    <a:pt x="2047903" y="395137"/>
                  </a:lnTo>
                  <a:lnTo>
                    <a:pt x="2059741" y="395685"/>
                  </a:lnTo>
                  <a:lnTo>
                    <a:pt x="2071578" y="396154"/>
                  </a:lnTo>
                  <a:lnTo>
                    <a:pt x="2083416" y="396555"/>
                  </a:lnTo>
                  <a:lnTo>
                    <a:pt x="2095253" y="396897"/>
                  </a:lnTo>
                  <a:lnTo>
                    <a:pt x="2107091" y="397189"/>
                  </a:lnTo>
                  <a:lnTo>
                    <a:pt x="2118929" y="397438"/>
                  </a:lnTo>
                  <a:lnTo>
                    <a:pt x="2130766" y="397650"/>
                  </a:lnTo>
                  <a:lnTo>
                    <a:pt x="2142604" y="397832"/>
                  </a:lnTo>
                  <a:lnTo>
                    <a:pt x="2154441" y="397986"/>
                  </a:lnTo>
                  <a:lnTo>
                    <a:pt x="2166279" y="398117"/>
                  </a:lnTo>
                  <a:lnTo>
                    <a:pt x="2178117" y="398229"/>
                  </a:lnTo>
                  <a:lnTo>
                    <a:pt x="2189954" y="398325"/>
                  </a:lnTo>
                  <a:lnTo>
                    <a:pt x="2201792" y="398406"/>
                  </a:lnTo>
                  <a:lnTo>
                    <a:pt x="2213629" y="398475"/>
                  </a:lnTo>
                  <a:lnTo>
                    <a:pt x="2225467" y="398534"/>
                  </a:lnTo>
                  <a:lnTo>
                    <a:pt x="2237304" y="398584"/>
                  </a:lnTo>
                  <a:lnTo>
                    <a:pt x="2249142" y="398627"/>
                  </a:lnTo>
                  <a:lnTo>
                    <a:pt x="2260980" y="398663"/>
                  </a:lnTo>
                  <a:lnTo>
                    <a:pt x="2272817" y="398694"/>
                  </a:lnTo>
                  <a:lnTo>
                    <a:pt x="2284655" y="398720"/>
                  </a:lnTo>
                  <a:lnTo>
                    <a:pt x="2296492" y="398743"/>
                  </a:lnTo>
                  <a:lnTo>
                    <a:pt x="2308330" y="398762"/>
                  </a:lnTo>
                  <a:lnTo>
                    <a:pt x="2320168" y="398778"/>
                  </a:lnTo>
                  <a:lnTo>
                    <a:pt x="2332005" y="398792"/>
                  </a:lnTo>
                  <a:lnTo>
                    <a:pt x="2343843" y="398803"/>
                  </a:lnTo>
                  <a:lnTo>
                    <a:pt x="2343843" y="398736"/>
                  </a:lnTo>
                  <a:lnTo>
                    <a:pt x="2355680" y="398713"/>
                  </a:lnTo>
                  <a:lnTo>
                    <a:pt x="2367518" y="398685"/>
                  </a:lnTo>
                  <a:lnTo>
                    <a:pt x="2379356" y="398653"/>
                  </a:lnTo>
                  <a:lnTo>
                    <a:pt x="2391193" y="398615"/>
                  </a:lnTo>
                  <a:lnTo>
                    <a:pt x="2403031" y="398570"/>
                  </a:lnTo>
                  <a:lnTo>
                    <a:pt x="2414868" y="398518"/>
                  </a:lnTo>
                  <a:lnTo>
                    <a:pt x="2426706" y="398456"/>
                  </a:lnTo>
                  <a:lnTo>
                    <a:pt x="2438544" y="398383"/>
                  </a:lnTo>
                  <a:lnTo>
                    <a:pt x="2450381" y="398298"/>
                  </a:lnTo>
                  <a:lnTo>
                    <a:pt x="2462219" y="398198"/>
                  </a:lnTo>
                  <a:lnTo>
                    <a:pt x="2474056" y="398080"/>
                  </a:lnTo>
                  <a:lnTo>
                    <a:pt x="2485894" y="397942"/>
                  </a:lnTo>
                  <a:lnTo>
                    <a:pt x="2497732" y="397779"/>
                  </a:lnTo>
                  <a:lnTo>
                    <a:pt x="2509569" y="397588"/>
                  </a:lnTo>
                  <a:lnTo>
                    <a:pt x="2521407" y="397364"/>
                  </a:lnTo>
                  <a:lnTo>
                    <a:pt x="2533244" y="397102"/>
                  </a:lnTo>
                  <a:lnTo>
                    <a:pt x="2545082" y="396793"/>
                  </a:lnTo>
                  <a:lnTo>
                    <a:pt x="2556919" y="396431"/>
                  </a:lnTo>
                  <a:lnTo>
                    <a:pt x="2568757" y="396006"/>
                  </a:lnTo>
                  <a:lnTo>
                    <a:pt x="2580595" y="395508"/>
                  </a:lnTo>
                  <a:lnTo>
                    <a:pt x="2592432" y="394924"/>
                  </a:lnTo>
                  <a:lnTo>
                    <a:pt x="2604270" y="394240"/>
                  </a:lnTo>
                  <a:lnTo>
                    <a:pt x="2616107" y="393438"/>
                  </a:lnTo>
                  <a:lnTo>
                    <a:pt x="2627945" y="392501"/>
                  </a:lnTo>
                  <a:lnTo>
                    <a:pt x="2639783" y="391404"/>
                  </a:lnTo>
                  <a:lnTo>
                    <a:pt x="2651620" y="390124"/>
                  </a:lnTo>
                  <a:lnTo>
                    <a:pt x="2663458" y="388629"/>
                  </a:lnTo>
                  <a:lnTo>
                    <a:pt x="2675295" y="386886"/>
                  </a:lnTo>
                  <a:lnTo>
                    <a:pt x="2687133" y="384858"/>
                  </a:lnTo>
                  <a:lnTo>
                    <a:pt x="2698971" y="382501"/>
                  </a:lnTo>
                  <a:lnTo>
                    <a:pt x="2710808" y="379767"/>
                  </a:lnTo>
                  <a:lnTo>
                    <a:pt x="2722646" y="376604"/>
                  </a:lnTo>
                  <a:lnTo>
                    <a:pt x="2734483" y="372952"/>
                  </a:lnTo>
                  <a:lnTo>
                    <a:pt x="2746321" y="368748"/>
                  </a:lnTo>
                  <a:lnTo>
                    <a:pt x="2758159" y="363928"/>
                  </a:lnTo>
                  <a:lnTo>
                    <a:pt x="2769996" y="358420"/>
                  </a:lnTo>
                  <a:lnTo>
                    <a:pt x="2781834" y="352155"/>
                  </a:lnTo>
                  <a:lnTo>
                    <a:pt x="2793671" y="345066"/>
                  </a:lnTo>
                  <a:lnTo>
                    <a:pt x="2805509" y="337090"/>
                  </a:lnTo>
                  <a:lnTo>
                    <a:pt x="2817347" y="328174"/>
                  </a:lnTo>
                  <a:lnTo>
                    <a:pt x="2829184" y="318278"/>
                  </a:lnTo>
                  <a:lnTo>
                    <a:pt x="2841022" y="307383"/>
                  </a:lnTo>
                  <a:lnTo>
                    <a:pt x="2852859" y="295494"/>
                  </a:lnTo>
                  <a:lnTo>
                    <a:pt x="2864697" y="282644"/>
                  </a:lnTo>
                  <a:lnTo>
                    <a:pt x="2876534" y="268899"/>
                  </a:lnTo>
                  <a:lnTo>
                    <a:pt x="2888372" y="254359"/>
                  </a:lnTo>
                  <a:lnTo>
                    <a:pt x="2900210" y="239159"/>
                  </a:lnTo>
                  <a:lnTo>
                    <a:pt x="2912047" y="223462"/>
                  </a:lnTo>
                  <a:lnTo>
                    <a:pt x="2923885" y="207456"/>
                  </a:lnTo>
                  <a:lnTo>
                    <a:pt x="2935722" y="191346"/>
                  </a:lnTo>
                  <a:lnTo>
                    <a:pt x="2947560" y="175341"/>
                  </a:lnTo>
                  <a:lnTo>
                    <a:pt x="2959398" y="159644"/>
                  </a:lnTo>
                  <a:lnTo>
                    <a:pt x="2971235" y="144444"/>
                  </a:lnTo>
                  <a:lnTo>
                    <a:pt x="2983073" y="129904"/>
                  </a:lnTo>
                  <a:lnTo>
                    <a:pt x="2994910" y="116159"/>
                  </a:lnTo>
                  <a:lnTo>
                    <a:pt x="3006748" y="103309"/>
                  </a:lnTo>
                  <a:lnTo>
                    <a:pt x="3018586" y="91419"/>
                  </a:lnTo>
                  <a:lnTo>
                    <a:pt x="3030423" y="80525"/>
                  </a:lnTo>
                  <a:lnTo>
                    <a:pt x="3042261" y="70629"/>
                  </a:lnTo>
                  <a:lnTo>
                    <a:pt x="3054098" y="61713"/>
                  </a:lnTo>
                  <a:lnTo>
                    <a:pt x="3065936" y="53737"/>
                  </a:lnTo>
                  <a:lnTo>
                    <a:pt x="3077774" y="46647"/>
                  </a:lnTo>
                  <a:lnTo>
                    <a:pt x="3089611" y="40383"/>
                  </a:lnTo>
                  <a:lnTo>
                    <a:pt x="3101449" y="34875"/>
                  </a:lnTo>
                  <a:lnTo>
                    <a:pt x="3113286" y="30054"/>
                  </a:lnTo>
                  <a:lnTo>
                    <a:pt x="3125124" y="25851"/>
                  </a:lnTo>
                  <a:lnTo>
                    <a:pt x="3136962" y="22199"/>
                  </a:lnTo>
                  <a:lnTo>
                    <a:pt x="3148799" y="19035"/>
                  </a:lnTo>
                  <a:lnTo>
                    <a:pt x="3160637" y="16302"/>
                  </a:lnTo>
                  <a:lnTo>
                    <a:pt x="3172474" y="13945"/>
                  </a:lnTo>
                  <a:lnTo>
                    <a:pt x="3184312" y="11916"/>
                  </a:lnTo>
                  <a:lnTo>
                    <a:pt x="3196149" y="10174"/>
                  </a:lnTo>
                  <a:lnTo>
                    <a:pt x="3207987" y="8679"/>
                  </a:lnTo>
                  <a:lnTo>
                    <a:pt x="3219825" y="7398"/>
                  </a:lnTo>
                  <a:lnTo>
                    <a:pt x="3231662" y="6302"/>
                  </a:lnTo>
                  <a:lnTo>
                    <a:pt x="3243500" y="5364"/>
                  </a:lnTo>
                  <a:lnTo>
                    <a:pt x="3255337" y="4563"/>
                  </a:lnTo>
                  <a:lnTo>
                    <a:pt x="3267175" y="3879"/>
                  </a:lnTo>
                  <a:lnTo>
                    <a:pt x="3279013" y="3295"/>
                  </a:lnTo>
                  <a:lnTo>
                    <a:pt x="3290850" y="2797"/>
                  </a:lnTo>
                  <a:lnTo>
                    <a:pt x="3302688" y="2372"/>
                  </a:lnTo>
                  <a:lnTo>
                    <a:pt x="3314525" y="2010"/>
                  </a:lnTo>
                  <a:lnTo>
                    <a:pt x="3326363" y="1701"/>
                  </a:lnTo>
                  <a:lnTo>
                    <a:pt x="3338201" y="1438"/>
                  </a:lnTo>
                  <a:lnTo>
                    <a:pt x="3350038" y="1214"/>
                  </a:lnTo>
                  <a:lnTo>
                    <a:pt x="3361876" y="1024"/>
                  </a:lnTo>
                  <a:lnTo>
                    <a:pt x="3373713" y="861"/>
                  </a:lnTo>
                  <a:lnTo>
                    <a:pt x="3385551" y="723"/>
                  </a:lnTo>
                  <a:lnTo>
                    <a:pt x="3397389" y="605"/>
                  </a:lnTo>
                  <a:lnTo>
                    <a:pt x="3409226" y="505"/>
                  </a:lnTo>
                  <a:lnTo>
                    <a:pt x="3421064" y="420"/>
                  </a:lnTo>
                  <a:lnTo>
                    <a:pt x="3432901" y="347"/>
                  </a:lnTo>
                  <a:lnTo>
                    <a:pt x="3444739" y="285"/>
                  </a:lnTo>
                  <a:lnTo>
                    <a:pt x="3456576" y="233"/>
                  </a:lnTo>
                  <a:lnTo>
                    <a:pt x="3468414" y="188"/>
                  </a:lnTo>
                  <a:lnTo>
                    <a:pt x="3480252" y="150"/>
                  </a:lnTo>
                  <a:lnTo>
                    <a:pt x="3492089" y="117"/>
                  </a:lnTo>
                  <a:lnTo>
                    <a:pt x="3503927" y="90"/>
                  </a:lnTo>
                  <a:lnTo>
                    <a:pt x="3515764" y="66"/>
                  </a:lnTo>
                  <a:lnTo>
                    <a:pt x="3515764" y="0"/>
                  </a:lnTo>
                  <a:lnTo>
                    <a:pt x="3527602" y="11"/>
                  </a:lnTo>
                  <a:lnTo>
                    <a:pt x="3539440" y="25"/>
                  </a:lnTo>
                  <a:lnTo>
                    <a:pt x="3551277" y="41"/>
                  </a:lnTo>
                  <a:lnTo>
                    <a:pt x="3563115" y="60"/>
                  </a:lnTo>
                  <a:lnTo>
                    <a:pt x="3574952" y="83"/>
                  </a:lnTo>
                  <a:lnTo>
                    <a:pt x="3586790" y="109"/>
                  </a:lnTo>
                  <a:lnTo>
                    <a:pt x="3598628" y="140"/>
                  </a:lnTo>
                  <a:lnTo>
                    <a:pt x="3610465" y="176"/>
                  </a:lnTo>
                  <a:lnTo>
                    <a:pt x="3622303" y="219"/>
                  </a:lnTo>
                  <a:lnTo>
                    <a:pt x="3634140" y="269"/>
                  </a:lnTo>
                  <a:lnTo>
                    <a:pt x="3645978" y="328"/>
                  </a:lnTo>
                  <a:lnTo>
                    <a:pt x="3657816" y="397"/>
                  </a:lnTo>
                  <a:lnTo>
                    <a:pt x="3669653" y="478"/>
                  </a:lnTo>
                  <a:lnTo>
                    <a:pt x="3681491" y="573"/>
                  </a:lnTo>
                  <a:lnTo>
                    <a:pt x="3693328" y="685"/>
                  </a:lnTo>
                  <a:lnTo>
                    <a:pt x="3705166" y="817"/>
                  </a:lnTo>
                  <a:lnTo>
                    <a:pt x="3717004" y="971"/>
                  </a:lnTo>
                  <a:lnTo>
                    <a:pt x="3728841" y="1152"/>
                  </a:lnTo>
                  <a:lnTo>
                    <a:pt x="3740679" y="1365"/>
                  </a:lnTo>
                  <a:lnTo>
                    <a:pt x="3752516" y="1614"/>
                  </a:lnTo>
                  <a:lnTo>
                    <a:pt x="3764354" y="1906"/>
                  </a:lnTo>
                  <a:lnTo>
                    <a:pt x="3776191" y="2248"/>
                  </a:lnTo>
                  <a:lnTo>
                    <a:pt x="3788029" y="2648"/>
                  </a:lnTo>
                  <a:lnTo>
                    <a:pt x="3799867" y="3117"/>
                  </a:lnTo>
                  <a:lnTo>
                    <a:pt x="3811704" y="3665"/>
                  </a:lnTo>
                  <a:lnTo>
                    <a:pt x="3823542" y="4306"/>
                  </a:lnTo>
                  <a:lnTo>
                    <a:pt x="3835379" y="5053"/>
                  </a:lnTo>
                  <a:lnTo>
                    <a:pt x="3847217" y="5925"/>
                  </a:lnTo>
                  <a:lnTo>
                    <a:pt x="3859055" y="6939"/>
                  </a:lnTo>
                  <a:lnTo>
                    <a:pt x="3870892" y="8117"/>
                  </a:lnTo>
                  <a:lnTo>
                    <a:pt x="3882730" y="9484"/>
                  </a:lnTo>
                  <a:lnTo>
                    <a:pt x="3894567" y="11066"/>
                  </a:lnTo>
                  <a:lnTo>
                    <a:pt x="3906405" y="12892"/>
                  </a:lnTo>
                  <a:lnTo>
                    <a:pt x="3918243" y="14993"/>
                  </a:lnTo>
                  <a:lnTo>
                    <a:pt x="3930080" y="17404"/>
                  </a:lnTo>
                  <a:lnTo>
                    <a:pt x="3941918" y="20158"/>
                  </a:lnTo>
                  <a:lnTo>
                    <a:pt x="3953755" y="23290"/>
                  </a:lnTo>
                  <a:lnTo>
                    <a:pt x="3965593" y="26835"/>
                  </a:lnTo>
                  <a:lnTo>
                    <a:pt x="3977431" y="30823"/>
                  </a:lnTo>
                  <a:lnTo>
                    <a:pt x="3989268" y="35281"/>
                  </a:lnTo>
                  <a:lnTo>
                    <a:pt x="4001106" y="40229"/>
                  </a:lnTo>
                  <a:lnTo>
                    <a:pt x="4012943" y="45676"/>
                  </a:lnTo>
                  <a:lnTo>
                    <a:pt x="4024781" y="51621"/>
                  </a:lnTo>
                  <a:lnTo>
                    <a:pt x="4036619" y="58046"/>
                  </a:lnTo>
                  <a:lnTo>
                    <a:pt x="4048456" y="64918"/>
                  </a:lnTo>
                  <a:lnTo>
                    <a:pt x="4060294" y="72188"/>
                  </a:lnTo>
                  <a:lnTo>
                    <a:pt x="4072131" y="79788"/>
                  </a:lnTo>
                  <a:lnTo>
                    <a:pt x="4083969" y="87637"/>
                  </a:lnTo>
                  <a:lnTo>
                    <a:pt x="4095806" y="95640"/>
                  </a:lnTo>
                  <a:lnTo>
                    <a:pt x="4107644" y="103694"/>
                  </a:lnTo>
                  <a:lnTo>
                    <a:pt x="4119482" y="111697"/>
                  </a:lnTo>
                  <a:lnTo>
                    <a:pt x="4131319" y="119546"/>
                  </a:lnTo>
                  <a:lnTo>
                    <a:pt x="4143157" y="127146"/>
                  </a:lnTo>
                  <a:lnTo>
                    <a:pt x="4154994" y="134416"/>
                  </a:lnTo>
                  <a:lnTo>
                    <a:pt x="4166832" y="141288"/>
                  </a:lnTo>
                  <a:lnTo>
                    <a:pt x="4178670" y="147713"/>
                  </a:lnTo>
                  <a:lnTo>
                    <a:pt x="4190507" y="153658"/>
                  </a:lnTo>
                  <a:lnTo>
                    <a:pt x="4202345" y="159105"/>
                  </a:lnTo>
                  <a:lnTo>
                    <a:pt x="4214182" y="164053"/>
                  </a:lnTo>
                  <a:lnTo>
                    <a:pt x="4226020" y="168511"/>
                  </a:lnTo>
                  <a:lnTo>
                    <a:pt x="4237858" y="172499"/>
                  </a:lnTo>
                  <a:lnTo>
                    <a:pt x="4249695" y="176044"/>
                  </a:lnTo>
                  <a:lnTo>
                    <a:pt x="4261533" y="179176"/>
                  </a:lnTo>
                  <a:lnTo>
                    <a:pt x="4273370" y="181930"/>
                  </a:lnTo>
                  <a:lnTo>
                    <a:pt x="4285208" y="184341"/>
                  </a:lnTo>
                  <a:lnTo>
                    <a:pt x="4297046" y="186442"/>
                  </a:lnTo>
                  <a:lnTo>
                    <a:pt x="4308883" y="188268"/>
                  </a:lnTo>
                  <a:lnTo>
                    <a:pt x="4320721" y="189850"/>
                  </a:lnTo>
                  <a:lnTo>
                    <a:pt x="4332558" y="191217"/>
                  </a:lnTo>
                  <a:lnTo>
                    <a:pt x="4344396" y="192395"/>
                  </a:lnTo>
                  <a:lnTo>
                    <a:pt x="4356234" y="193409"/>
                  </a:lnTo>
                  <a:lnTo>
                    <a:pt x="4368071" y="194281"/>
                  </a:lnTo>
                  <a:lnTo>
                    <a:pt x="4379909" y="195028"/>
                  </a:lnTo>
                  <a:lnTo>
                    <a:pt x="4391746" y="195669"/>
                  </a:lnTo>
                  <a:lnTo>
                    <a:pt x="4403584" y="196217"/>
                  </a:lnTo>
                  <a:lnTo>
                    <a:pt x="4415421" y="196685"/>
                  </a:lnTo>
                  <a:lnTo>
                    <a:pt x="4427259" y="197086"/>
                  </a:lnTo>
                  <a:lnTo>
                    <a:pt x="4439097" y="197428"/>
                  </a:lnTo>
                  <a:lnTo>
                    <a:pt x="4450934" y="197720"/>
                  </a:lnTo>
                  <a:lnTo>
                    <a:pt x="4462772" y="197969"/>
                  </a:lnTo>
                  <a:lnTo>
                    <a:pt x="4474609" y="198182"/>
                  </a:lnTo>
                  <a:lnTo>
                    <a:pt x="4486447" y="198363"/>
                  </a:lnTo>
                  <a:lnTo>
                    <a:pt x="4498285" y="198517"/>
                  </a:lnTo>
                  <a:lnTo>
                    <a:pt x="4510122" y="198649"/>
                  </a:lnTo>
                  <a:lnTo>
                    <a:pt x="4521960" y="198761"/>
                  </a:lnTo>
                  <a:lnTo>
                    <a:pt x="4533797" y="198856"/>
                  </a:lnTo>
                  <a:lnTo>
                    <a:pt x="4545635" y="198937"/>
                  </a:lnTo>
                  <a:lnTo>
                    <a:pt x="4557473" y="199006"/>
                  </a:lnTo>
                  <a:lnTo>
                    <a:pt x="4569310" y="199065"/>
                  </a:lnTo>
                  <a:lnTo>
                    <a:pt x="4581148" y="199115"/>
                  </a:lnTo>
                  <a:lnTo>
                    <a:pt x="4592985" y="199158"/>
                  </a:lnTo>
                  <a:lnTo>
                    <a:pt x="4604823" y="199194"/>
                  </a:lnTo>
                  <a:lnTo>
                    <a:pt x="4616661" y="199225"/>
                  </a:lnTo>
                  <a:lnTo>
                    <a:pt x="4628498" y="199251"/>
                  </a:lnTo>
                  <a:lnTo>
                    <a:pt x="4640336" y="199274"/>
                  </a:lnTo>
                  <a:lnTo>
                    <a:pt x="4652173" y="199293"/>
                  </a:lnTo>
                  <a:lnTo>
                    <a:pt x="4664011" y="199309"/>
                  </a:lnTo>
                  <a:lnTo>
                    <a:pt x="4675849" y="199323"/>
                  </a:lnTo>
                  <a:lnTo>
                    <a:pt x="4687686" y="199334"/>
                  </a:lnTo>
                </a:path>
              </a:pathLst>
            </a:custGeom>
            <a:ln w="40651" cap="flat">
              <a:solidFill>
                <a:srgbClr val="00BF7D">
                  <a:alpha val="100000"/>
                </a:srgbClr>
              </a:solidFill>
              <a:prstDash val="solid"/>
              <a:round/>
            </a:ln>
          </p:spPr>
          <p:txBody>
            <a:bodyPr/>
            <a:lstStyle/>
            <a:p/>
          </p:txBody>
        </p:sp>
        <p:sp>
          <p:nvSpPr>
            <p:cNvPr id="40" name="pl40"/>
            <p:cNvSpPr/>
            <p:nvPr/>
          </p:nvSpPr>
          <p:spPr>
            <a:xfrm>
              <a:off x="2482351" y="4290644"/>
              <a:ext cx="4687686" cy="598205"/>
            </a:xfrm>
            <a:custGeom>
              <a:avLst/>
              <a:pathLst>
                <a:path w="4687686" h="598205">
                  <a:moveTo>
                    <a:pt x="0" y="0"/>
                  </a:moveTo>
                  <a:lnTo>
                    <a:pt x="11837" y="35"/>
                  </a:lnTo>
                  <a:lnTo>
                    <a:pt x="23675" y="76"/>
                  </a:lnTo>
                  <a:lnTo>
                    <a:pt x="35512" y="125"/>
                  </a:lnTo>
                  <a:lnTo>
                    <a:pt x="47350" y="182"/>
                  </a:lnTo>
                  <a:lnTo>
                    <a:pt x="59187" y="249"/>
                  </a:lnTo>
                  <a:lnTo>
                    <a:pt x="71025" y="328"/>
                  </a:lnTo>
                  <a:lnTo>
                    <a:pt x="82863" y="420"/>
                  </a:lnTo>
                  <a:lnTo>
                    <a:pt x="94700" y="529"/>
                  </a:lnTo>
                  <a:lnTo>
                    <a:pt x="106538" y="657"/>
                  </a:lnTo>
                  <a:lnTo>
                    <a:pt x="118375" y="808"/>
                  </a:lnTo>
                  <a:lnTo>
                    <a:pt x="130213" y="984"/>
                  </a:lnTo>
                  <a:lnTo>
                    <a:pt x="142051" y="1192"/>
                  </a:lnTo>
                  <a:lnTo>
                    <a:pt x="153888" y="1435"/>
                  </a:lnTo>
                  <a:lnTo>
                    <a:pt x="165726" y="1721"/>
                  </a:lnTo>
                  <a:lnTo>
                    <a:pt x="177563" y="2057"/>
                  </a:lnTo>
                  <a:lnTo>
                    <a:pt x="189401" y="2452"/>
                  </a:lnTo>
                  <a:lnTo>
                    <a:pt x="201239" y="2915"/>
                  </a:lnTo>
                  <a:lnTo>
                    <a:pt x="213076" y="3458"/>
                  </a:lnTo>
                  <a:lnTo>
                    <a:pt x="224914" y="4095"/>
                  </a:lnTo>
                  <a:lnTo>
                    <a:pt x="236751" y="4842"/>
                  </a:lnTo>
                  <a:lnTo>
                    <a:pt x="248589" y="5718"/>
                  </a:lnTo>
                  <a:lnTo>
                    <a:pt x="260427" y="6745"/>
                  </a:lnTo>
                  <a:lnTo>
                    <a:pt x="272264" y="7946"/>
                  </a:lnTo>
                  <a:lnTo>
                    <a:pt x="284102" y="9353"/>
                  </a:lnTo>
                  <a:lnTo>
                    <a:pt x="295939" y="10997"/>
                  </a:lnTo>
                  <a:lnTo>
                    <a:pt x="307777" y="12919"/>
                  </a:lnTo>
                  <a:lnTo>
                    <a:pt x="319614" y="15161"/>
                  </a:lnTo>
                  <a:lnTo>
                    <a:pt x="331452" y="17775"/>
                  </a:lnTo>
                  <a:lnTo>
                    <a:pt x="343290" y="20817"/>
                  </a:lnTo>
                  <a:lnTo>
                    <a:pt x="355127" y="24352"/>
                  </a:lnTo>
                  <a:lnTo>
                    <a:pt x="366965" y="28453"/>
                  </a:lnTo>
                  <a:lnTo>
                    <a:pt x="378802" y="33199"/>
                  </a:lnTo>
                  <a:lnTo>
                    <a:pt x="390640" y="38677"/>
                  </a:lnTo>
                  <a:lnTo>
                    <a:pt x="402478" y="44981"/>
                  </a:lnTo>
                  <a:lnTo>
                    <a:pt x="414315" y="52213"/>
                  </a:lnTo>
                  <a:lnTo>
                    <a:pt x="426153" y="60474"/>
                  </a:lnTo>
                  <a:lnTo>
                    <a:pt x="437990" y="69871"/>
                  </a:lnTo>
                  <a:lnTo>
                    <a:pt x="449828" y="80505"/>
                  </a:lnTo>
                  <a:lnTo>
                    <a:pt x="461666" y="92469"/>
                  </a:lnTo>
                  <a:lnTo>
                    <a:pt x="473503" y="105843"/>
                  </a:lnTo>
                  <a:lnTo>
                    <a:pt x="485341" y="120687"/>
                  </a:lnTo>
                  <a:lnTo>
                    <a:pt x="497178" y="137029"/>
                  </a:lnTo>
                  <a:lnTo>
                    <a:pt x="509016" y="154863"/>
                  </a:lnTo>
                  <a:lnTo>
                    <a:pt x="520854" y="174138"/>
                  </a:lnTo>
                  <a:lnTo>
                    <a:pt x="532691" y="194756"/>
                  </a:lnTo>
                  <a:lnTo>
                    <a:pt x="544529" y="216565"/>
                  </a:lnTo>
                  <a:lnTo>
                    <a:pt x="556366" y="239366"/>
                  </a:lnTo>
                  <a:lnTo>
                    <a:pt x="568204" y="262912"/>
                  </a:lnTo>
                  <a:lnTo>
                    <a:pt x="580042" y="286920"/>
                  </a:lnTo>
                  <a:lnTo>
                    <a:pt x="591879" y="311084"/>
                  </a:lnTo>
                  <a:lnTo>
                    <a:pt x="603717" y="335092"/>
                  </a:lnTo>
                  <a:lnTo>
                    <a:pt x="615554" y="358638"/>
                  </a:lnTo>
                  <a:lnTo>
                    <a:pt x="627392" y="381439"/>
                  </a:lnTo>
                  <a:lnTo>
                    <a:pt x="639229" y="403248"/>
                  </a:lnTo>
                  <a:lnTo>
                    <a:pt x="651067" y="423866"/>
                  </a:lnTo>
                  <a:lnTo>
                    <a:pt x="662905" y="443141"/>
                  </a:lnTo>
                  <a:lnTo>
                    <a:pt x="674742" y="460975"/>
                  </a:lnTo>
                  <a:lnTo>
                    <a:pt x="686580" y="477317"/>
                  </a:lnTo>
                  <a:lnTo>
                    <a:pt x="698417" y="492161"/>
                  </a:lnTo>
                  <a:lnTo>
                    <a:pt x="710255" y="505535"/>
                  </a:lnTo>
                  <a:lnTo>
                    <a:pt x="722093" y="517499"/>
                  </a:lnTo>
                  <a:lnTo>
                    <a:pt x="733930" y="528133"/>
                  </a:lnTo>
                  <a:lnTo>
                    <a:pt x="745768" y="537530"/>
                  </a:lnTo>
                  <a:lnTo>
                    <a:pt x="757605" y="545791"/>
                  </a:lnTo>
                  <a:lnTo>
                    <a:pt x="769443" y="553023"/>
                  </a:lnTo>
                  <a:lnTo>
                    <a:pt x="781281" y="559327"/>
                  </a:lnTo>
                  <a:lnTo>
                    <a:pt x="793118" y="564805"/>
                  </a:lnTo>
                  <a:lnTo>
                    <a:pt x="804956" y="569551"/>
                  </a:lnTo>
                  <a:lnTo>
                    <a:pt x="816793" y="573652"/>
                  </a:lnTo>
                  <a:lnTo>
                    <a:pt x="828631" y="577187"/>
                  </a:lnTo>
                  <a:lnTo>
                    <a:pt x="840469" y="580229"/>
                  </a:lnTo>
                  <a:lnTo>
                    <a:pt x="852306" y="582843"/>
                  </a:lnTo>
                  <a:lnTo>
                    <a:pt x="864144" y="585085"/>
                  </a:lnTo>
                  <a:lnTo>
                    <a:pt x="875981" y="587007"/>
                  </a:lnTo>
                  <a:lnTo>
                    <a:pt x="887819" y="588651"/>
                  </a:lnTo>
                  <a:lnTo>
                    <a:pt x="899657" y="590057"/>
                  </a:lnTo>
                  <a:lnTo>
                    <a:pt x="911494" y="591259"/>
                  </a:lnTo>
                  <a:lnTo>
                    <a:pt x="923332" y="592286"/>
                  </a:lnTo>
                  <a:lnTo>
                    <a:pt x="935169" y="593162"/>
                  </a:lnTo>
                  <a:lnTo>
                    <a:pt x="947007" y="593909"/>
                  </a:lnTo>
                  <a:lnTo>
                    <a:pt x="958844" y="594546"/>
                  </a:lnTo>
                  <a:lnTo>
                    <a:pt x="970682" y="595089"/>
                  </a:lnTo>
                  <a:lnTo>
                    <a:pt x="982520" y="595552"/>
                  </a:lnTo>
                  <a:lnTo>
                    <a:pt x="994357" y="595947"/>
                  </a:lnTo>
                  <a:lnTo>
                    <a:pt x="1006195" y="596283"/>
                  </a:lnTo>
                  <a:lnTo>
                    <a:pt x="1018032" y="596569"/>
                  </a:lnTo>
                  <a:lnTo>
                    <a:pt x="1029870" y="596812"/>
                  </a:lnTo>
                  <a:lnTo>
                    <a:pt x="1041708" y="597020"/>
                  </a:lnTo>
                  <a:lnTo>
                    <a:pt x="1053545" y="597196"/>
                  </a:lnTo>
                  <a:lnTo>
                    <a:pt x="1065383" y="597347"/>
                  </a:lnTo>
                  <a:lnTo>
                    <a:pt x="1077220" y="597475"/>
                  </a:lnTo>
                  <a:lnTo>
                    <a:pt x="1089058" y="597584"/>
                  </a:lnTo>
                  <a:lnTo>
                    <a:pt x="1100896" y="597676"/>
                  </a:lnTo>
                  <a:lnTo>
                    <a:pt x="1112733" y="597755"/>
                  </a:lnTo>
                  <a:lnTo>
                    <a:pt x="1124571" y="597822"/>
                  </a:lnTo>
                  <a:lnTo>
                    <a:pt x="1136408" y="597879"/>
                  </a:lnTo>
                  <a:lnTo>
                    <a:pt x="1148246" y="597928"/>
                  </a:lnTo>
                  <a:lnTo>
                    <a:pt x="1160084" y="597969"/>
                  </a:lnTo>
                  <a:lnTo>
                    <a:pt x="1171921" y="598004"/>
                  </a:lnTo>
                  <a:lnTo>
                    <a:pt x="1171921" y="598205"/>
                  </a:lnTo>
                  <a:lnTo>
                    <a:pt x="1183759" y="598205"/>
                  </a:lnTo>
                  <a:lnTo>
                    <a:pt x="1195596" y="598205"/>
                  </a:lnTo>
                  <a:lnTo>
                    <a:pt x="1207434" y="598205"/>
                  </a:lnTo>
                  <a:lnTo>
                    <a:pt x="1219272" y="598205"/>
                  </a:lnTo>
                  <a:lnTo>
                    <a:pt x="1231109" y="598205"/>
                  </a:lnTo>
                  <a:lnTo>
                    <a:pt x="1242947" y="598205"/>
                  </a:lnTo>
                  <a:lnTo>
                    <a:pt x="1254784" y="598205"/>
                  </a:lnTo>
                  <a:lnTo>
                    <a:pt x="1266622" y="598205"/>
                  </a:lnTo>
                  <a:lnTo>
                    <a:pt x="1278459" y="598205"/>
                  </a:lnTo>
                  <a:lnTo>
                    <a:pt x="1290297" y="598205"/>
                  </a:lnTo>
                  <a:lnTo>
                    <a:pt x="1302135" y="598205"/>
                  </a:lnTo>
                  <a:lnTo>
                    <a:pt x="1313972" y="598205"/>
                  </a:lnTo>
                  <a:lnTo>
                    <a:pt x="1325810" y="598205"/>
                  </a:lnTo>
                  <a:lnTo>
                    <a:pt x="1337647" y="598205"/>
                  </a:lnTo>
                  <a:lnTo>
                    <a:pt x="1349485" y="598205"/>
                  </a:lnTo>
                  <a:lnTo>
                    <a:pt x="1361323" y="598205"/>
                  </a:lnTo>
                  <a:lnTo>
                    <a:pt x="1373160" y="598205"/>
                  </a:lnTo>
                  <a:lnTo>
                    <a:pt x="1384998" y="598205"/>
                  </a:lnTo>
                  <a:lnTo>
                    <a:pt x="1396835" y="598205"/>
                  </a:lnTo>
                  <a:lnTo>
                    <a:pt x="1408673" y="598205"/>
                  </a:lnTo>
                  <a:lnTo>
                    <a:pt x="1420511" y="598205"/>
                  </a:lnTo>
                  <a:lnTo>
                    <a:pt x="1432348" y="598205"/>
                  </a:lnTo>
                  <a:lnTo>
                    <a:pt x="1444186" y="598205"/>
                  </a:lnTo>
                  <a:lnTo>
                    <a:pt x="1456023" y="598205"/>
                  </a:lnTo>
                  <a:lnTo>
                    <a:pt x="1467861" y="598205"/>
                  </a:lnTo>
                  <a:lnTo>
                    <a:pt x="1479699" y="598205"/>
                  </a:lnTo>
                  <a:lnTo>
                    <a:pt x="1491536" y="598205"/>
                  </a:lnTo>
                  <a:lnTo>
                    <a:pt x="1503374" y="598205"/>
                  </a:lnTo>
                  <a:lnTo>
                    <a:pt x="1515211" y="598205"/>
                  </a:lnTo>
                  <a:lnTo>
                    <a:pt x="1527049" y="598205"/>
                  </a:lnTo>
                  <a:lnTo>
                    <a:pt x="1538887" y="598205"/>
                  </a:lnTo>
                  <a:lnTo>
                    <a:pt x="1550724" y="598205"/>
                  </a:lnTo>
                  <a:lnTo>
                    <a:pt x="1562562" y="598205"/>
                  </a:lnTo>
                  <a:lnTo>
                    <a:pt x="1574399" y="598205"/>
                  </a:lnTo>
                  <a:lnTo>
                    <a:pt x="1586237" y="598205"/>
                  </a:lnTo>
                  <a:lnTo>
                    <a:pt x="1598074" y="598205"/>
                  </a:lnTo>
                  <a:lnTo>
                    <a:pt x="1609912" y="598205"/>
                  </a:lnTo>
                  <a:lnTo>
                    <a:pt x="1621750" y="598205"/>
                  </a:lnTo>
                  <a:lnTo>
                    <a:pt x="1633587" y="598205"/>
                  </a:lnTo>
                  <a:lnTo>
                    <a:pt x="1645425" y="598205"/>
                  </a:lnTo>
                  <a:lnTo>
                    <a:pt x="1657262" y="598205"/>
                  </a:lnTo>
                  <a:lnTo>
                    <a:pt x="1669100" y="598205"/>
                  </a:lnTo>
                  <a:lnTo>
                    <a:pt x="1680938" y="598205"/>
                  </a:lnTo>
                  <a:lnTo>
                    <a:pt x="1692775" y="598205"/>
                  </a:lnTo>
                  <a:lnTo>
                    <a:pt x="1704613" y="598205"/>
                  </a:lnTo>
                  <a:lnTo>
                    <a:pt x="1716450" y="598205"/>
                  </a:lnTo>
                  <a:lnTo>
                    <a:pt x="1728288" y="598205"/>
                  </a:lnTo>
                  <a:lnTo>
                    <a:pt x="1740126" y="598205"/>
                  </a:lnTo>
                  <a:lnTo>
                    <a:pt x="1751963" y="598205"/>
                  </a:lnTo>
                  <a:lnTo>
                    <a:pt x="1763801" y="598205"/>
                  </a:lnTo>
                  <a:lnTo>
                    <a:pt x="1775638" y="598205"/>
                  </a:lnTo>
                  <a:lnTo>
                    <a:pt x="1787476" y="598205"/>
                  </a:lnTo>
                  <a:lnTo>
                    <a:pt x="1799314" y="598205"/>
                  </a:lnTo>
                  <a:lnTo>
                    <a:pt x="1811151" y="598205"/>
                  </a:lnTo>
                  <a:lnTo>
                    <a:pt x="1822989" y="598205"/>
                  </a:lnTo>
                  <a:lnTo>
                    <a:pt x="1834826" y="598205"/>
                  </a:lnTo>
                  <a:lnTo>
                    <a:pt x="1846664" y="598205"/>
                  </a:lnTo>
                  <a:lnTo>
                    <a:pt x="1858502" y="598205"/>
                  </a:lnTo>
                  <a:lnTo>
                    <a:pt x="1870339" y="598205"/>
                  </a:lnTo>
                  <a:lnTo>
                    <a:pt x="1882177" y="598205"/>
                  </a:lnTo>
                  <a:lnTo>
                    <a:pt x="1894014" y="598205"/>
                  </a:lnTo>
                  <a:lnTo>
                    <a:pt x="1905852" y="598205"/>
                  </a:lnTo>
                  <a:lnTo>
                    <a:pt x="1917689" y="598205"/>
                  </a:lnTo>
                  <a:lnTo>
                    <a:pt x="1929527" y="598205"/>
                  </a:lnTo>
                  <a:lnTo>
                    <a:pt x="1941365" y="598205"/>
                  </a:lnTo>
                  <a:lnTo>
                    <a:pt x="1953202" y="598205"/>
                  </a:lnTo>
                  <a:lnTo>
                    <a:pt x="1965040" y="598205"/>
                  </a:lnTo>
                  <a:lnTo>
                    <a:pt x="1976877" y="598205"/>
                  </a:lnTo>
                  <a:lnTo>
                    <a:pt x="1988715" y="598205"/>
                  </a:lnTo>
                  <a:lnTo>
                    <a:pt x="2000553" y="598205"/>
                  </a:lnTo>
                  <a:lnTo>
                    <a:pt x="2012390" y="598205"/>
                  </a:lnTo>
                  <a:lnTo>
                    <a:pt x="2024228" y="598205"/>
                  </a:lnTo>
                  <a:lnTo>
                    <a:pt x="2036065" y="598205"/>
                  </a:lnTo>
                  <a:lnTo>
                    <a:pt x="2047903" y="598205"/>
                  </a:lnTo>
                  <a:lnTo>
                    <a:pt x="2059741" y="598205"/>
                  </a:lnTo>
                  <a:lnTo>
                    <a:pt x="2071578" y="598205"/>
                  </a:lnTo>
                  <a:lnTo>
                    <a:pt x="2083416" y="598205"/>
                  </a:lnTo>
                  <a:lnTo>
                    <a:pt x="2095253" y="598205"/>
                  </a:lnTo>
                  <a:lnTo>
                    <a:pt x="2107091" y="598205"/>
                  </a:lnTo>
                  <a:lnTo>
                    <a:pt x="2118929" y="598205"/>
                  </a:lnTo>
                  <a:lnTo>
                    <a:pt x="2130766" y="598205"/>
                  </a:lnTo>
                  <a:lnTo>
                    <a:pt x="2142604" y="598205"/>
                  </a:lnTo>
                  <a:lnTo>
                    <a:pt x="2154441" y="598205"/>
                  </a:lnTo>
                  <a:lnTo>
                    <a:pt x="2166279" y="598205"/>
                  </a:lnTo>
                  <a:lnTo>
                    <a:pt x="2178117" y="598205"/>
                  </a:lnTo>
                  <a:lnTo>
                    <a:pt x="2189954" y="598205"/>
                  </a:lnTo>
                  <a:lnTo>
                    <a:pt x="2201792" y="598205"/>
                  </a:lnTo>
                  <a:lnTo>
                    <a:pt x="2213629" y="598205"/>
                  </a:lnTo>
                  <a:lnTo>
                    <a:pt x="2225467" y="598205"/>
                  </a:lnTo>
                  <a:lnTo>
                    <a:pt x="2237304" y="598205"/>
                  </a:lnTo>
                  <a:lnTo>
                    <a:pt x="2249142" y="598205"/>
                  </a:lnTo>
                  <a:lnTo>
                    <a:pt x="2260980" y="598205"/>
                  </a:lnTo>
                  <a:lnTo>
                    <a:pt x="2272817" y="598205"/>
                  </a:lnTo>
                  <a:lnTo>
                    <a:pt x="2284655" y="598205"/>
                  </a:lnTo>
                  <a:lnTo>
                    <a:pt x="2296492" y="598205"/>
                  </a:lnTo>
                  <a:lnTo>
                    <a:pt x="2308330" y="598205"/>
                  </a:lnTo>
                  <a:lnTo>
                    <a:pt x="2320168" y="598205"/>
                  </a:lnTo>
                  <a:lnTo>
                    <a:pt x="2332005" y="598205"/>
                  </a:lnTo>
                  <a:lnTo>
                    <a:pt x="2343843" y="598205"/>
                  </a:lnTo>
                  <a:lnTo>
                    <a:pt x="2343843" y="598138"/>
                  </a:lnTo>
                  <a:lnTo>
                    <a:pt x="2355680" y="598127"/>
                  </a:lnTo>
                  <a:lnTo>
                    <a:pt x="2367518" y="598113"/>
                  </a:lnTo>
                  <a:lnTo>
                    <a:pt x="2379356" y="598097"/>
                  </a:lnTo>
                  <a:lnTo>
                    <a:pt x="2391193" y="598078"/>
                  </a:lnTo>
                  <a:lnTo>
                    <a:pt x="2403031" y="598055"/>
                  </a:lnTo>
                  <a:lnTo>
                    <a:pt x="2414868" y="598029"/>
                  </a:lnTo>
                  <a:lnTo>
                    <a:pt x="2426706" y="597998"/>
                  </a:lnTo>
                  <a:lnTo>
                    <a:pt x="2438544" y="597962"/>
                  </a:lnTo>
                  <a:lnTo>
                    <a:pt x="2450381" y="597919"/>
                  </a:lnTo>
                  <a:lnTo>
                    <a:pt x="2462219" y="597869"/>
                  </a:lnTo>
                  <a:lnTo>
                    <a:pt x="2474056" y="597810"/>
                  </a:lnTo>
                  <a:lnTo>
                    <a:pt x="2485894" y="597741"/>
                  </a:lnTo>
                  <a:lnTo>
                    <a:pt x="2497732" y="597660"/>
                  </a:lnTo>
                  <a:lnTo>
                    <a:pt x="2509569" y="597564"/>
                  </a:lnTo>
                  <a:lnTo>
                    <a:pt x="2521407" y="597452"/>
                  </a:lnTo>
                  <a:lnTo>
                    <a:pt x="2533244" y="597321"/>
                  </a:lnTo>
                  <a:lnTo>
                    <a:pt x="2545082" y="597167"/>
                  </a:lnTo>
                  <a:lnTo>
                    <a:pt x="2556919" y="596985"/>
                  </a:lnTo>
                  <a:lnTo>
                    <a:pt x="2568757" y="596773"/>
                  </a:lnTo>
                  <a:lnTo>
                    <a:pt x="2580595" y="596524"/>
                  </a:lnTo>
                  <a:lnTo>
                    <a:pt x="2592432" y="596232"/>
                  </a:lnTo>
                  <a:lnTo>
                    <a:pt x="2604270" y="595890"/>
                  </a:lnTo>
                  <a:lnTo>
                    <a:pt x="2616107" y="595489"/>
                  </a:lnTo>
                  <a:lnTo>
                    <a:pt x="2627945" y="595020"/>
                  </a:lnTo>
                  <a:lnTo>
                    <a:pt x="2639783" y="594472"/>
                  </a:lnTo>
                  <a:lnTo>
                    <a:pt x="2651620" y="593832"/>
                  </a:lnTo>
                  <a:lnTo>
                    <a:pt x="2663458" y="593084"/>
                  </a:lnTo>
                  <a:lnTo>
                    <a:pt x="2675295" y="592213"/>
                  </a:lnTo>
                  <a:lnTo>
                    <a:pt x="2687133" y="591199"/>
                  </a:lnTo>
                  <a:lnTo>
                    <a:pt x="2698971" y="590021"/>
                  </a:lnTo>
                  <a:lnTo>
                    <a:pt x="2710808" y="588654"/>
                  </a:lnTo>
                  <a:lnTo>
                    <a:pt x="2722646" y="587072"/>
                  </a:lnTo>
                  <a:lnTo>
                    <a:pt x="2734483" y="585246"/>
                  </a:lnTo>
                  <a:lnTo>
                    <a:pt x="2746321" y="583144"/>
                  </a:lnTo>
                  <a:lnTo>
                    <a:pt x="2758159" y="580734"/>
                  </a:lnTo>
                  <a:lnTo>
                    <a:pt x="2769996" y="577980"/>
                  </a:lnTo>
                  <a:lnTo>
                    <a:pt x="2781834" y="574848"/>
                  </a:lnTo>
                  <a:lnTo>
                    <a:pt x="2793671" y="571303"/>
                  </a:lnTo>
                  <a:lnTo>
                    <a:pt x="2805509" y="567315"/>
                  </a:lnTo>
                  <a:lnTo>
                    <a:pt x="2817347" y="562857"/>
                  </a:lnTo>
                  <a:lnTo>
                    <a:pt x="2829184" y="557909"/>
                  </a:lnTo>
                  <a:lnTo>
                    <a:pt x="2841022" y="552462"/>
                  </a:lnTo>
                  <a:lnTo>
                    <a:pt x="2852859" y="546517"/>
                  </a:lnTo>
                  <a:lnTo>
                    <a:pt x="2864697" y="540092"/>
                  </a:lnTo>
                  <a:lnTo>
                    <a:pt x="2876534" y="533220"/>
                  </a:lnTo>
                  <a:lnTo>
                    <a:pt x="2888372" y="525950"/>
                  </a:lnTo>
                  <a:lnTo>
                    <a:pt x="2900210" y="518349"/>
                  </a:lnTo>
                  <a:lnTo>
                    <a:pt x="2912047" y="510501"/>
                  </a:lnTo>
                  <a:lnTo>
                    <a:pt x="2923885" y="502498"/>
                  </a:lnTo>
                  <a:lnTo>
                    <a:pt x="2935722" y="494443"/>
                  </a:lnTo>
                  <a:lnTo>
                    <a:pt x="2947560" y="486441"/>
                  </a:lnTo>
                  <a:lnTo>
                    <a:pt x="2959398" y="478592"/>
                  </a:lnTo>
                  <a:lnTo>
                    <a:pt x="2971235" y="470992"/>
                  </a:lnTo>
                  <a:lnTo>
                    <a:pt x="2983073" y="463722"/>
                  </a:lnTo>
                  <a:lnTo>
                    <a:pt x="2994910" y="456849"/>
                  </a:lnTo>
                  <a:lnTo>
                    <a:pt x="3006748" y="450424"/>
                  </a:lnTo>
                  <a:lnTo>
                    <a:pt x="3018586" y="444480"/>
                  </a:lnTo>
                  <a:lnTo>
                    <a:pt x="3030423" y="439032"/>
                  </a:lnTo>
                  <a:lnTo>
                    <a:pt x="3042261" y="434085"/>
                  </a:lnTo>
                  <a:lnTo>
                    <a:pt x="3054098" y="429626"/>
                  </a:lnTo>
                  <a:lnTo>
                    <a:pt x="3065936" y="425638"/>
                  </a:lnTo>
                  <a:lnTo>
                    <a:pt x="3077774" y="422094"/>
                  </a:lnTo>
                  <a:lnTo>
                    <a:pt x="3089611" y="418962"/>
                  </a:lnTo>
                  <a:lnTo>
                    <a:pt x="3101449" y="416208"/>
                  </a:lnTo>
                  <a:lnTo>
                    <a:pt x="3113286" y="413797"/>
                  </a:lnTo>
                  <a:lnTo>
                    <a:pt x="3125124" y="411696"/>
                  </a:lnTo>
                  <a:lnTo>
                    <a:pt x="3136962" y="409870"/>
                  </a:lnTo>
                  <a:lnTo>
                    <a:pt x="3148799" y="408288"/>
                  </a:lnTo>
                  <a:lnTo>
                    <a:pt x="3160637" y="406921"/>
                  </a:lnTo>
                  <a:lnTo>
                    <a:pt x="3172474" y="405742"/>
                  </a:lnTo>
                  <a:lnTo>
                    <a:pt x="3184312" y="404728"/>
                  </a:lnTo>
                  <a:lnTo>
                    <a:pt x="3196149" y="403857"/>
                  </a:lnTo>
                  <a:lnTo>
                    <a:pt x="3207987" y="403110"/>
                  </a:lnTo>
                  <a:lnTo>
                    <a:pt x="3219825" y="402469"/>
                  </a:lnTo>
                  <a:lnTo>
                    <a:pt x="3231662" y="401921"/>
                  </a:lnTo>
                  <a:lnTo>
                    <a:pt x="3243500" y="401452"/>
                  </a:lnTo>
                  <a:lnTo>
                    <a:pt x="3255337" y="401052"/>
                  </a:lnTo>
                  <a:lnTo>
                    <a:pt x="3267175" y="400710"/>
                  </a:lnTo>
                  <a:lnTo>
                    <a:pt x="3279013" y="400418"/>
                  </a:lnTo>
                  <a:lnTo>
                    <a:pt x="3290850" y="400169"/>
                  </a:lnTo>
                  <a:lnTo>
                    <a:pt x="3302688" y="399956"/>
                  </a:lnTo>
                  <a:lnTo>
                    <a:pt x="3314525" y="399775"/>
                  </a:lnTo>
                  <a:lnTo>
                    <a:pt x="3326363" y="399621"/>
                  </a:lnTo>
                  <a:lnTo>
                    <a:pt x="3338201" y="399489"/>
                  </a:lnTo>
                  <a:lnTo>
                    <a:pt x="3350038" y="399377"/>
                  </a:lnTo>
                  <a:lnTo>
                    <a:pt x="3361876" y="399282"/>
                  </a:lnTo>
                  <a:lnTo>
                    <a:pt x="3373713" y="399201"/>
                  </a:lnTo>
                  <a:lnTo>
                    <a:pt x="3385551" y="399132"/>
                  </a:lnTo>
                  <a:lnTo>
                    <a:pt x="3397389" y="399073"/>
                  </a:lnTo>
                  <a:lnTo>
                    <a:pt x="3409226" y="399023"/>
                  </a:lnTo>
                  <a:lnTo>
                    <a:pt x="3421064" y="398980"/>
                  </a:lnTo>
                  <a:lnTo>
                    <a:pt x="3432901" y="398944"/>
                  </a:lnTo>
                  <a:lnTo>
                    <a:pt x="3444739" y="398913"/>
                  </a:lnTo>
                  <a:lnTo>
                    <a:pt x="3456576" y="398886"/>
                  </a:lnTo>
                  <a:lnTo>
                    <a:pt x="3468414" y="398864"/>
                  </a:lnTo>
                  <a:lnTo>
                    <a:pt x="3480252" y="398845"/>
                  </a:lnTo>
                  <a:lnTo>
                    <a:pt x="3492089" y="398829"/>
                  </a:lnTo>
                  <a:lnTo>
                    <a:pt x="3503927" y="398815"/>
                  </a:lnTo>
                  <a:lnTo>
                    <a:pt x="3515764" y="398803"/>
                  </a:lnTo>
                  <a:lnTo>
                    <a:pt x="3515764" y="398736"/>
                  </a:lnTo>
                  <a:lnTo>
                    <a:pt x="3527602" y="398736"/>
                  </a:lnTo>
                  <a:lnTo>
                    <a:pt x="3539440" y="398736"/>
                  </a:lnTo>
                  <a:lnTo>
                    <a:pt x="3551277" y="398736"/>
                  </a:lnTo>
                  <a:lnTo>
                    <a:pt x="3563115" y="398736"/>
                  </a:lnTo>
                  <a:lnTo>
                    <a:pt x="3574952" y="398736"/>
                  </a:lnTo>
                  <a:lnTo>
                    <a:pt x="3586790" y="398736"/>
                  </a:lnTo>
                  <a:lnTo>
                    <a:pt x="3598628" y="398736"/>
                  </a:lnTo>
                  <a:lnTo>
                    <a:pt x="3610465" y="398736"/>
                  </a:lnTo>
                  <a:lnTo>
                    <a:pt x="3622303" y="398736"/>
                  </a:lnTo>
                  <a:lnTo>
                    <a:pt x="3634140" y="398736"/>
                  </a:lnTo>
                  <a:lnTo>
                    <a:pt x="3645978" y="398736"/>
                  </a:lnTo>
                  <a:lnTo>
                    <a:pt x="3657816" y="398736"/>
                  </a:lnTo>
                  <a:lnTo>
                    <a:pt x="3669653" y="398736"/>
                  </a:lnTo>
                  <a:lnTo>
                    <a:pt x="3681491" y="398736"/>
                  </a:lnTo>
                  <a:lnTo>
                    <a:pt x="3693328" y="398736"/>
                  </a:lnTo>
                  <a:lnTo>
                    <a:pt x="3705166" y="398736"/>
                  </a:lnTo>
                  <a:lnTo>
                    <a:pt x="3717004" y="398736"/>
                  </a:lnTo>
                  <a:lnTo>
                    <a:pt x="3728841" y="398736"/>
                  </a:lnTo>
                  <a:lnTo>
                    <a:pt x="3740679" y="398736"/>
                  </a:lnTo>
                  <a:lnTo>
                    <a:pt x="3752516" y="398736"/>
                  </a:lnTo>
                  <a:lnTo>
                    <a:pt x="3764354" y="398736"/>
                  </a:lnTo>
                  <a:lnTo>
                    <a:pt x="3776191" y="398736"/>
                  </a:lnTo>
                  <a:lnTo>
                    <a:pt x="3788029" y="398736"/>
                  </a:lnTo>
                  <a:lnTo>
                    <a:pt x="3799867" y="398736"/>
                  </a:lnTo>
                  <a:lnTo>
                    <a:pt x="3811704" y="398736"/>
                  </a:lnTo>
                  <a:lnTo>
                    <a:pt x="3823542" y="398736"/>
                  </a:lnTo>
                  <a:lnTo>
                    <a:pt x="3835379" y="398736"/>
                  </a:lnTo>
                  <a:lnTo>
                    <a:pt x="3847217" y="398736"/>
                  </a:lnTo>
                  <a:lnTo>
                    <a:pt x="3859055" y="398736"/>
                  </a:lnTo>
                  <a:lnTo>
                    <a:pt x="3870892" y="398736"/>
                  </a:lnTo>
                  <a:lnTo>
                    <a:pt x="3882730" y="398736"/>
                  </a:lnTo>
                  <a:lnTo>
                    <a:pt x="3894567" y="398736"/>
                  </a:lnTo>
                  <a:lnTo>
                    <a:pt x="3906405" y="398736"/>
                  </a:lnTo>
                  <a:lnTo>
                    <a:pt x="3918243" y="398736"/>
                  </a:lnTo>
                  <a:lnTo>
                    <a:pt x="3930080" y="398736"/>
                  </a:lnTo>
                  <a:lnTo>
                    <a:pt x="3941918" y="398736"/>
                  </a:lnTo>
                  <a:lnTo>
                    <a:pt x="3953755" y="398736"/>
                  </a:lnTo>
                  <a:lnTo>
                    <a:pt x="3965593" y="398736"/>
                  </a:lnTo>
                  <a:lnTo>
                    <a:pt x="3977431" y="398736"/>
                  </a:lnTo>
                  <a:lnTo>
                    <a:pt x="3989268" y="398736"/>
                  </a:lnTo>
                  <a:lnTo>
                    <a:pt x="4001106" y="398736"/>
                  </a:lnTo>
                  <a:lnTo>
                    <a:pt x="4012943" y="398736"/>
                  </a:lnTo>
                  <a:lnTo>
                    <a:pt x="4024781" y="398736"/>
                  </a:lnTo>
                  <a:lnTo>
                    <a:pt x="4036619" y="398736"/>
                  </a:lnTo>
                  <a:lnTo>
                    <a:pt x="4048456" y="398736"/>
                  </a:lnTo>
                  <a:lnTo>
                    <a:pt x="4060294" y="398736"/>
                  </a:lnTo>
                  <a:lnTo>
                    <a:pt x="4072131" y="398736"/>
                  </a:lnTo>
                  <a:lnTo>
                    <a:pt x="4083969" y="398736"/>
                  </a:lnTo>
                  <a:lnTo>
                    <a:pt x="4095806" y="398736"/>
                  </a:lnTo>
                  <a:lnTo>
                    <a:pt x="4107644" y="398736"/>
                  </a:lnTo>
                  <a:lnTo>
                    <a:pt x="4119482" y="398736"/>
                  </a:lnTo>
                  <a:lnTo>
                    <a:pt x="4131319" y="398736"/>
                  </a:lnTo>
                  <a:lnTo>
                    <a:pt x="4143157" y="398736"/>
                  </a:lnTo>
                  <a:lnTo>
                    <a:pt x="4154994" y="398736"/>
                  </a:lnTo>
                  <a:lnTo>
                    <a:pt x="4166832" y="398736"/>
                  </a:lnTo>
                  <a:lnTo>
                    <a:pt x="4178670" y="398736"/>
                  </a:lnTo>
                  <a:lnTo>
                    <a:pt x="4190507" y="398736"/>
                  </a:lnTo>
                  <a:lnTo>
                    <a:pt x="4202345" y="398736"/>
                  </a:lnTo>
                  <a:lnTo>
                    <a:pt x="4214182" y="398736"/>
                  </a:lnTo>
                  <a:lnTo>
                    <a:pt x="4226020" y="398736"/>
                  </a:lnTo>
                  <a:lnTo>
                    <a:pt x="4237858" y="398736"/>
                  </a:lnTo>
                  <a:lnTo>
                    <a:pt x="4249695" y="398736"/>
                  </a:lnTo>
                  <a:lnTo>
                    <a:pt x="4261533" y="398736"/>
                  </a:lnTo>
                  <a:lnTo>
                    <a:pt x="4273370" y="398736"/>
                  </a:lnTo>
                  <a:lnTo>
                    <a:pt x="4285208" y="398736"/>
                  </a:lnTo>
                  <a:lnTo>
                    <a:pt x="4297046" y="398736"/>
                  </a:lnTo>
                  <a:lnTo>
                    <a:pt x="4308883" y="398736"/>
                  </a:lnTo>
                  <a:lnTo>
                    <a:pt x="4320721" y="398736"/>
                  </a:lnTo>
                  <a:lnTo>
                    <a:pt x="4332558" y="398736"/>
                  </a:lnTo>
                  <a:lnTo>
                    <a:pt x="4344396" y="398736"/>
                  </a:lnTo>
                  <a:lnTo>
                    <a:pt x="4356234" y="398736"/>
                  </a:lnTo>
                  <a:lnTo>
                    <a:pt x="4368071" y="398736"/>
                  </a:lnTo>
                  <a:lnTo>
                    <a:pt x="4379909" y="398736"/>
                  </a:lnTo>
                  <a:lnTo>
                    <a:pt x="4391746" y="398736"/>
                  </a:lnTo>
                  <a:lnTo>
                    <a:pt x="4403584" y="398736"/>
                  </a:lnTo>
                  <a:lnTo>
                    <a:pt x="4415421" y="398736"/>
                  </a:lnTo>
                  <a:lnTo>
                    <a:pt x="4427259" y="398736"/>
                  </a:lnTo>
                  <a:lnTo>
                    <a:pt x="4439097" y="398736"/>
                  </a:lnTo>
                  <a:lnTo>
                    <a:pt x="4450934" y="398736"/>
                  </a:lnTo>
                  <a:lnTo>
                    <a:pt x="4462772" y="398736"/>
                  </a:lnTo>
                  <a:lnTo>
                    <a:pt x="4474609" y="398736"/>
                  </a:lnTo>
                  <a:lnTo>
                    <a:pt x="4486447" y="398736"/>
                  </a:lnTo>
                  <a:lnTo>
                    <a:pt x="4498285" y="398736"/>
                  </a:lnTo>
                  <a:lnTo>
                    <a:pt x="4510122" y="398736"/>
                  </a:lnTo>
                  <a:lnTo>
                    <a:pt x="4521960" y="398736"/>
                  </a:lnTo>
                  <a:lnTo>
                    <a:pt x="4533797" y="398736"/>
                  </a:lnTo>
                  <a:lnTo>
                    <a:pt x="4545635" y="398736"/>
                  </a:lnTo>
                  <a:lnTo>
                    <a:pt x="4557473" y="398736"/>
                  </a:lnTo>
                  <a:lnTo>
                    <a:pt x="4569310" y="398736"/>
                  </a:lnTo>
                  <a:lnTo>
                    <a:pt x="4581148" y="398736"/>
                  </a:lnTo>
                  <a:lnTo>
                    <a:pt x="4592985" y="398736"/>
                  </a:lnTo>
                  <a:lnTo>
                    <a:pt x="4604823" y="398736"/>
                  </a:lnTo>
                  <a:lnTo>
                    <a:pt x="4616661" y="398736"/>
                  </a:lnTo>
                  <a:lnTo>
                    <a:pt x="4628498" y="398736"/>
                  </a:lnTo>
                  <a:lnTo>
                    <a:pt x="4640336" y="398736"/>
                  </a:lnTo>
                  <a:lnTo>
                    <a:pt x="4652173" y="398736"/>
                  </a:lnTo>
                  <a:lnTo>
                    <a:pt x="4664011" y="398736"/>
                  </a:lnTo>
                  <a:lnTo>
                    <a:pt x="4675849" y="398736"/>
                  </a:lnTo>
                  <a:lnTo>
                    <a:pt x="4687686" y="398736"/>
                  </a:lnTo>
                </a:path>
              </a:pathLst>
            </a:custGeom>
            <a:ln w="40651" cap="flat">
              <a:solidFill>
                <a:srgbClr val="00C19C">
                  <a:alpha val="100000"/>
                </a:srgbClr>
              </a:solidFill>
              <a:prstDash val="solid"/>
              <a:round/>
            </a:ln>
          </p:spPr>
          <p:txBody>
            <a:bodyPr/>
            <a:lstStyle/>
            <a:p/>
          </p:txBody>
        </p:sp>
        <p:sp>
          <p:nvSpPr>
            <p:cNvPr id="41" name="pl41"/>
            <p:cNvSpPr/>
            <p:nvPr/>
          </p:nvSpPr>
          <p:spPr>
            <a:xfrm>
              <a:off x="2482351" y="1697349"/>
              <a:ext cx="4687686" cy="199468"/>
            </a:xfrm>
            <a:custGeom>
              <a:avLst/>
              <a:pathLst>
                <a:path w="4687686" h="199468">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6"/>
                  </a:lnTo>
                  <a:lnTo>
                    <a:pt x="1183759" y="78"/>
                  </a:lnTo>
                  <a:lnTo>
                    <a:pt x="1195596" y="92"/>
                  </a:lnTo>
                  <a:lnTo>
                    <a:pt x="1207434" y="108"/>
                  </a:lnTo>
                  <a:lnTo>
                    <a:pt x="1219272" y="127"/>
                  </a:lnTo>
                  <a:lnTo>
                    <a:pt x="1231109" y="150"/>
                  </a:lnTo>
                  <a:lnTo>
                    <a:pt x="1242947" y="176"/>
                  </a:lnTo>
                  <a:lnTo>
                    <a:pt x="1254784" y="207"/>
                  </a:lnTo>
                  <a:lnTo>
                    <a:pt x="1266622" y="243"/>
                  </a:lnTo>
                  <a:lnTo>
                    <a:pt x="1278459" y="286"/>
                  </a:lnTo>
                  <a:lnTo>
                    <a:pt x="1290297" y="336"/>
                  </a:lnTo>
                  <a:lnTo>
                    <a:pt x="1302135" y="395"/>
                  </a:lnTo>
                  <a:lnTo>
                    <a:pt x="1313972" y="464"/>
                  </a:lnTo>
                  <a:lnTo>
                    <a:pt x="1325810" y="545"/>
                  </a:lnTo>
                  <a:lnTo>
                    <a:pt x="1337647" y="640"/>
                  </a:lnTo>
                  <a:lnTo>
                    <a:pt x="1349485" y="752"/>
                  </a:lnTo>
                  <a:lnTo>
                    <a:pt x="1361323" y="884"/>
                  </a:lnTo>
                  <a:lnTo>
                    <a:pt x="1373160" y="1038"/>
                  </a:lnTo>
                  <a:lnTo>
                    <a:pt x="1384998" y="1219"/>
                  </a:lnTo>
                  <a:lnTo>
                    <a:pt x="1396835" y="1432"/>
                  </a:lnTo>
                  <a:lnTo>
                    <a:pt x="1408673" y="1681"/>
                  </a:lnTo>
                  <a:lnTo>
                    <a:pt x="1420511" y="1973"/>
                  </a:lnTo>
                  <a:lnTo>
                    <a:pt x="1432348" y="2315"/>
                  </a:lnTo>
                  <a:lnTo>
                    <a:pt x="1444186" y="2715"/>
                  </a:lnTo>
                  <a:lnTo>
                    <a:pt x="1456023" y="3184"/>
                  </a:lnTo>
                  <a:lnTo>
                    <a:pt x="1467861" y="3732"/>
                  </a:lnTo>
                  <a:lnTo>
                    <a:pt x="1479699" y="4373"/>
                  </a:lnTo>
                  <a:lnTo>
                    <a:pt x="1491536" y="5120"/>
                  </a:lnTo>
                  <a:lnTo>
                    <a:pt x="1503374" y="5991"/>
                  </a:lnTo>
                  <a:lnTo>
                    <a:pt x="1515211" y="7006"/>
                  </a:lnTo>
                  <a:lnTo>
                    <a:pt x="1527049" y="8184"/>
                  </a:lnTo>
                  <a:lnTo>
                    <a:pt x="1538887" y="9551"/>
                  </a:lnTo>
                  <a:lnTo>
                    <a:pt x="1550724" y="11133"/>
                  </a:lnTo>
                  <a:lnTo>
                    <a:pt x="1562562" y="12959"/>
                  </a:lnTo>
                  <a:lnTo>
                    <a:pt x="1574399" y="15060"/>
                  </a:lnTo>
                  <a:lnTo>
                    <a:pt x="1586237" y="17471"/>
                  </a:lnTo>
                  <a:lnTo>
                    <a:pt x="1598074" y="20225"/>
                  </a:lnTo>
                  <a:lnTo>
                    <a:pt x="1609912" y="23357"/>
                  </a:lnTo>
                  <a:lnTo>
                    <a:pt x="1621750" y="26901"/>
                  </a:lnTo>
                  <a:lnTo>
                    <a:pt x="1633587" y="30890"/>
                  </a:lnTo>
                  <a:lnTo>
                    <a:pt x="1645425" y="35348"/>
                  </a:lnTo>
                  <a:lnTo>
                    <a:pt x="1657262" y="40296"/>
                  </a:lnTo>
                  <a:lnTo>
                    <a:pt x="1669100" y="45743"/>
                  </a:lnTo>
                  <a:lnTo>
                    <a:pt x="1680938" y="51687"/>
                  </a:lnTo>
                  <a:lnTo>
                    <a:pt x="1692775" y="58113"/>
                  </a:lnTo>
                  <a:lnTo>
                    <a:pt x="1704613" y="64985"/>
                  </a:lnTo>
                  <a:lnTo>
                    <a:pt x="1716450" y="72255"/>
                  </a:lnTo>
                  <a:lnTo>
                    <a:pt x="1728288" y="79855"/>
                  </a:lnTo>
                  <a:lnTo>
                    <a:pt x="1740126" y="87704"/>
                  </a:lnTo>
                  <a:lnTo>
                    <a:pt x="1751963" y="95706"/>
                  </a:lnTo>
                  <a:lnTo>
                    <a:pt x="1763801" y="103761"/>
                  </a:lnTo>
                  <a:lnTo>
                    <a:pt x="1775638" y="111764"/>
                  </a:lnTo>
                  <a:lnTo>
                    <a:pt x="1787476" y="119613"/>
                  </a:lnTo>
                  <a:lnTo>
                    <a:pt x="1799314" y="127213"/>
                  </a:lnTo>
                  <a:lnTo>
                    <a:pt x="1811151" y="134483"/>
                  </a:lnTo>
                  <a:lnTo>
                    <a:pt x="1822989" y="141355"/>
                  </a:lnTo>
                  <a:lnTo>
                    <a:pt x="1834826" y="147780"/>
                  </a:lnTo>
                  <a:lnTo>
                    <a:pt x="1846664" y="153725"/>
                  </a:lnTo>
                  <a:lnTo>
                    <a:pt x="1858502" y="159172"/>
                  </a:lnTo>
                  <a:lnTo>
                    <a:pt x="1870339" y="164120"/>
                  </a:lnTo>
                  <a:lnTo>
                    <a:pt x="1882177" y="168578"/>
                  </a:lnTo>
                  <a:lnTo>
                    <a:pt x="1894014" y="172566"/>
                  </a:lnTo>
                  <a:lnTo>
                    <a:pt x="1905852" y="176111"/>
                  </a:lnTo>
                  <a:lnTo>
                    <a:pt x="1917689" y="179243"/>
                  </a:lnTo>
                  <a:lnTo>
                    <a:pt x="1929527" y="181997"/>
                  </a:lnTo>
                  <a:lnTo>
                    <a:pt x="1941365" y="184407"/>
                  </a:lnTo>
                  <a:lnTo>
                    <a:pt x="1953202" y="186509"/>
                  </a:lnTo>
                  <a:lnTo>
                    <a:pt x="1965040" y="188335"/>
                  </a:lnTo>
                  <a:lnTo>
                    <a:pt x="1976877" y="189917"/>
                  </a:lnTo>
                  <a:lnTo>
                    <a:pt x="1988715" y="191284"/>
                  </a:lnTo>
                  <a:lnTo>
                    <a:pt x="2000553" y="192462"/>
                  </a:lnTo>
                  <a:lnTo>
                    <a:pt x="2012390" y="193476"/>
                  </a:lnTo>
                  <a:lnTo>
                    <a:pt x="2024228" y="194348"/>
                  </a:lnTo>
                  <a:lnTo>
                    <a:pt x="2036065" y="195095"/>
                  </a:lnTo>
                  <a:lnTo>
                    <a:pt x="2047903" y="195735"/>
                  </a:lnTo>
                  <a:lnTo>
                    <a:pt x="2059741" y="196284"/>
                  </a:lnTo>
                  <a:lnTo>
                    <a:pt x="2071578" y="196752"/>
                  </a:lnTo>
                  <a:lnTo>
                    <a:pt x="2083416" y="197153"/>
                  </a:lnTo>
                  <a:lnTo>
                    <a:pt x="2095253" y="197495"/>
                  </a:lnTo>
                  <a:lnTo>
                    <a:pt x="2107091" y="197787"/>
                  </a:lnTo>
                  <a:lnTo>
                    <a:pt x="2118929" y="198036"/>
                  </a:lnTo>
                  <a:lnTo>
                    <a:pt x="2130766" y="198249"/>
                  </a:lnTo>
                  <a:lnTo>
                    <a:pt x="2142604" y="198430"/>
                  </a:lnTo>
                  <a:lnTo>
                    <a:pt x="2154441" y="198584"/>
                  </a:lnTo>
                  <a:lnTo>
                    <a:pt x="2166279" y="198715"/>
                  </a:lnTo>
                  <a:lnTo>
                    <a:pt x="2178117" y="198827"/>
                  </a:lnTo>
                  <a:lnTo>
                    <a:pt x="2189954" y="198923"/>
                  </a:lnTo>
                  <a:lnTo>
                    <a:pt x="2201792" y="199004"/>
                  </a:lnTo>
                  <a:lnTo>
                    <a:pt x="2213629" y="199073"/>
                  </a:lnTo>
                  <a:lnTo>
                    <a:pt x="2225467" y="199132"/>
                  </a:lnTo>
                  <a:lnTo>
                    <a:pt x="2237304" y="199182"/>
                  </a:lnTo>
                  <a:lnTo>
                    <a:pt x="2249142" y="199225"/>
                  </a:lnTo>
                  <a:lnTo>
                    <a:pt x="2260980" y="199261"/>
                  </a:lnTo>
                  <a:lnTo>
                    <a:pt x="2272817" y="199292"/>
                  </a:lnTo>
                  <a:lnTo>
                    <a:pt x="2284655" y="199318"/>
                  </a:lnTo>
                  <a:lnTo>
                    <a:pt x="2296492" y="199341"/>
                  </a:lnTo>
                  <a:lnTo>
                    <a:pt x="2308330" y="199360"/>
                  </a:lnTo>
                  <a:lnTo>
                    <a:pt x="2320168" y="199376"/>
                  </a:lnTo>
                  <a:lnTo>
                    <a:pt x="2332005" y="199390"/>
                  </a:lnTo>
                  <a:lnTo>
                    <a:pt x="2343843" y="199401"/>
                  </a:lnTo>
                  <a:lnTo>
                    <a:pt x="2343843" y="199468"/>
                  </a:lnTo>
                  <a:lnTo>
                    <a:pt x="2355680" y="199468"/>
                  </a:lnTo>
                  <a:lnTo>
                    <a:pt x="2367518" y="199468"/>
                  </a:lnTo>
                  <a:lnTo>
                    <a:pt x="2379356" y="199468"/>
                  </a:lnTo>
                  <a:lnTo>
                    <a:pt x="2391193" y="199468"/>
                  </a:lnTo>
                  <a:lnTo>
                    <a:pt x="2403031" y="199468"/>
                  </a:lnTo>
                  <a:lnTo>
                    <a:pt x="2414868" y="199468"/>
                  </a:lnTo>
                  <a:lnTo>
                    <a:pt x="2426706" y="199468"/>
                  </a:lnTo>
                  <a:lnTo>
                    <a:pt x="2438544" y="199468"/>
                  </a:lnTo>
                  <a:lnTo>
                    <a:pt x="2450381" y="199468"/>
                  </a:lnTo>
                  <a:lnTo>
                    <a:pt x="2462219" y="199468"/>
                  </a:lnTo>
                  <a:lnTo>
                    <a:pt x="2474056" y="199468"/>
                  </a:lnTo>
                  <a:lnTo>
                    <a:pt x="2485894" y="199468"/>
                  </a:lnTo>
                  <a:lnTo>
                    <a:pt x="2497732" y="199468"/>
                  </a:lnTo>
                  <a:lnTo>
                    <a:pt x="2509569" y="199468"/>
                  </a:lnTo>
                  <a:lnTo>
                    <a:pt x="2521407" y="199468"/>
                  </a:lnTo>
                  <a:lnTo>
                    <a:pt x="2533244" y="199468"/>
                  </a:lnTo>
                  <a:lnTo>
                    <a:pt x="2545082" y="199468"/>
                  </a:lnTo>
                  <a:lnTo>
                    <a:pt x="2556919" y="199468"/>
                  </a:lnTo>
                  <a:lnTo>
                    <a:pt x="2568757" y="199468"/>
                  </a:lnTo>
                  <a:lnTo>
                    <a:pt x="2580595" y="199468"/>
                  </a:lnTo>
                  <a:lnTo>
                    <a:pt x="2592432" y="199468"/>
                  </a:lnTo>
                  <a:lnTo>
                    <a:pt x="2604270" y="199468"/>
                  </a:lnTo>
                  <a:lnTo>
                    <a:pt x="2616107" y="199468"/>
                  </a:lnTo>
                  <a:lnTo>
                    <a:pt x="2627945" y="199468"/>
                  </a:lnTo>
                  <a:lnTo>
                    <a:pt x="2639783" y="199468"/>
                  </a:lnTo>
                  <a:lnTo>
                    <a:pt x="2651620" y="199468"/>
                  </a:lnTo>
                  <a:lnTo>
                    <a:pt x="2663458" y="199468"/>
                  </a:lnTo>
                  <a:lnTo>
                    <a:pt x="2675295" y="199468"/>
                  </a:lnTo>
                  <a:lnTo>
                    <a:pt x="2687133" y="199468"/>
                  </a:lnTo>
                  <a:lnTo>
                    <a:pt x="2698971" y="199468"/>
                  </a:lnTo>
                  <a:lnTo>
                    <a:pt x="2710808" y="199468"/>
                  </a:lnTo>
                  <a:lnTo>
                    <a:pt x="2722646" y="199468"/>
                  </a:lnTo>
                  <a:lnTo>
                    <a:pt x="2734483" y="199468"/>
                  </a:lnTo>
                  <a:lnTo>
                    <a:pt x="2746321" y="199468"/>
                  </a:lnTo>
                  <a:lnTo>
                    <a:pt x="2758159" y="199468"/>
                  </a:lnTo>
                  <a:lnTo>
                    <a:pt x="2769996" y="199468"/>
                  </a:lnTo>
                  <a:lnTo>
                    <a:pt x="2781834" y="199468"/>
                  </a:lnTo>
                  <a:lnTo>
                    <a:pt x="2793671" y="199468"/>
                  </a:lnTo>
                  <a:lnTo>
                    <a:pt x="2805509" y="199468"/>
                  </a:lnTo>
                  <a:lnTo>
                    <a:pt x="2817347" y="199468"/>
                  </a:lnTo>
                  <a:lnTo>
                    <a:pt x="2829184" y="199468"/>
                  </a:lnTo>
                  <a:lnTo>
                    <a:pt x="2841022" y="199468"/>
                  </a:lnTo>
                  <a:lnTo>
                    <a:pt x="2852859" y="199468"/>
                  </a:lnTo>
                  <a:lnTo>
                    <a:pt x="2864697" y="199468"/>
                  </a:lnTo>
                  <a:lnTo>
                    <a:pt x="2876534" y="199468"/>
                  </a:lnTo>
                  <a:lnTo>
                    <a:pt x="2888372" y="199468"/>
                  </a:lnTo>
                  <a:lnTo>
                    <a:pt x="2900210" y="199468"/>
                  </a:lnTo>
                  <a:lnTo>
                    <a:pt x="2912047" y="199468"/>
                  </a:lnTo>
                  <a:lnTo>
                    <a:pt x="2923885" y="199468"/>
                  </a:lnTo>
                  <a:lnTo>
                    <a:pt x="2935722" y="199468"/>
                  </a:lnTo>
                  <a:lnTo>
                    <a:pt x="2947560" y="199468"/>
                  </a:lnTo>
                  <a:lnTo>
                    <a:pt x="2959398" y="199468"/>
                  </a:lnTo>
                  <a:lnTo>
                    <a:pt x="2971235" y="199468"/>
                  </a:lnTo>
                  <a:lnTo>
                    <a:pt x="2983073" y="199468"/>
                  </a:lnTo>
                  <a:lnTo>
                    <a:pt x="2994910" y="199468"/>
                  </a:lnTo>
                  <a:lnTo>
                    <a:pt x="3006748" y="199468"/>
                  </a:lnTo>
                  <a:lnTo>
                    <a:pt x="3018586" y="199468"/>
                  </a:lnTo>
                  <a:lnTo>
                    <a:pt x="3030423" y="199468"/>
                  </a:lnTo>
                  <a:lnTo>
                    <a:pt x="3042261" y="199468"/>
                  </a:lnTo>
                  <a:lnTo>
                    <a:pt x="3054098" y="199468"/>
                  </a:lnTo>
                  <a:lnTo>
                    <a:pt x="3065936" y="199468"/>
                  </a:lnTo>
                  <a:lnTo>
                    <a:pt x="3077774" y="199468"/>
                  </a:lnTo>
                  <a:lnTo>
                    <a:pt x="3089611" y="199468"/>
                  </a:lnTo>
                  <a:lnTo>
                    <a:pt x="3101449" y="199468"/>
                  </a:lnTo>
                  <a:lnTo>
                    <a:pt x="3113286" y="199468"/>
                  </a:lnTo>
                  <a:lnTo>
                    <a:pt x="3125124" y="199468"/>
                  </a:lnTo>
                  <a:lnTo>
                    <a:pt x="3136962" y="199468"/>
                  </a:lnTo>
                  <a:lnTo>
                    <a:pt x="3148799" y="199468"/>
                  </a:lnTo>
                  <a:lnTo>
                    <a:pt x="3160637" y="199468"/>
                  </a:lnTo>
                  <a:lnTo>
                    <a:pt x="3172474" y="199468"/>
                  </a:lnTo>
                  <a:lnTo>
                    <a:pt x="3184312" y="199468"/>
                  </a:lnTo>
                  <a:lnTo>
                    <a:pt x="3196149" y="199468"/>
                  </a:lnTo>
                  <a:lnTo>
                    <a:pt x="3207987" y="199468"/>
                  </a:lnTo>
                  <a:lnTo>
                    <a:pt x="3219825" y="199468"/>
                  </a:lnTo>
                  <a:lnTo>
                    <a:pt x="3231662" y="199468"/>
                  </a:lnTo>
                  <a:lnTo>
                    <a:pt x="3243500" y="199468"/>
                  </a:lnTo>
                  <a:lnTo>
                    <a:pt x="3255337" y="199468"/>
                  </a:lnTo>
                  <a:lnTo>
                    <a:pt x="3267175" y="199468"/>
                  </a:lnTo>
                  <a:lnTo>
                    <a:pt x="3279013" y="199468"/>
                  </a:lnTo>
                  <a:lnTo>
                    <a:pt x="3290850" y="199468"/>
                  </a:lnTo>
                  <a:lnTo>
                    <a:pt x="3302688" y="199468"/>
                  </a:lnTo>
                  <a:lnTo>
                    <a:pt x="3314525" y="199468"/>
                  </a:lnTo>
                  <a:lnTo>
                    <a:pt x="3326363" y="199468"/>
                  </a:lnTo>
                  <a:lnTo>
                    <a:pt x="3338201" y="199468"/>
                  </a:lnTo>
                  <a:lnTo>
                    <a:pt x="3350038" y="199468"/>
                  </a:lnTo>
                  <a:lnTo>
                    <a:pt x="3361876" y="199468"/>
                  </a:lnTo>
                  <a:lnTo>
                    <a:pt x="3373713" y="199468"/>
                  </a:lnTo>
                  <a:lnTo>
                    <a:pt x="3385551" y="199468"/>
                  </a:lnTo>
                  <a:lnTo>
                    <a:pt x="3397389" y="199468"/>
                  </a:lnTo>
                  <a:lnTo>
                    <a:pt x="3409226" y="199468"/>
                  </a:lnTo>
                  <a:lnTo>
                    <a:pt x="3421064" y="199468"/>
                  </a:lnTo>
                  <a:lnTo>
                    <a:pt x="3432901" y="199468"/>
                  </a:lnTo>
                  <a:lnTo>
                    <a:pt x="3444739" y="199468"/>
                  </a:lnTo>
                  <a:lnTo>
                    <a:pt x="3456576" y="199468"/>
                  </a:lnTo>
                  <a:lnTo>
                    <a:pt x="3468414" y="199468"/>
                  </a:lnTo>
                  <a:lnTo>
                    <a:pt x="3480252" y="199468"/>
                  </a:lnTo>
                  <a:lnTo>
                    <a:pt x="3492089" y="199468"/>
                  </a:lnTo>
                  <a:lnTo>
                    <a:pt x="3503927" y="199468"/>
                  </a:lnTo>
                  <a:lnTo>
                    <a:pt x="3515764" y="199468"/>
                  </a:lnTo>
                  <a:lnTo>
                    <a:pt x="3515764" y="199468"/>
                  </a:lnTo>
                  <a:lnTo>
                    <a:pt x="3527602" y="199468"/>
                  </a:lnTo>
                  <a:lnTo>
                    <a:pt x="3539440" y="199468"/>
                  </a:lnTo>
                  <a:lnTo>
                    <a:pt x="3551277" y="199468"/>
                  </a:lnTo>
                  <a:lnTo>
                    <a:pt x="3563115" y="199468"/>
                  </a:lnTo>
                  <a:lnTo>
                    <a:pt x="3574952" y="199468"/>
                  </a:lnTo>
                  <a:lnTo>
                    <a:pt x="3586790" y="199468"/>
                  </a:lnTo>
                  <a:lnTo>
                    <a:pt x="3598628" y="199468"/>
                  </a:lnTo>
                  <a:lnTo>
                    <a:pt x="3610465" y="199468"/>
                  </a:lnTo>
                  <a:lnTo>
                    <a:pt x="3622303" y="199468"/>
                  </a:lnTo>
                  <a:lnTo>
                    <a:pt x="3634140" y="199468"/>
                  </a:lnTo>
                  <a:lnTo>
                    <a:pt x="3645978" y="199468"/>
                  </a:lnTo>
                  <a:lnTo>
                    <a:pt x="3657816" y="199468"/>
                  </a:lnTo>
                  <a:lnTo>
                    <a:pt x="3669653" y="199468"/>
                  </a:lnTo>
                  <a:lnTo>
                    <a:pt x="3681491" y="199468"/>
                  </a:lnTo>
                  <a:lnTo>
                    <a:pt x="3693328" y="199468"/>
                  </a:lnTo>
                  <a:lnTo>
                    <a:pt x="3705166" y="199468"/>
                  </a:lnTo>
                  <a:lnTo>
                    <a:pt x="3717004" y="199468"/>
                  </a:lnTo>
                  <a:lnTo>
                    <a:pt x="3728841" y="199468"/>
                  </a:lnTo>
                  <a:lnTo>
                    <a:pt x="3740679" y="199468"/>
                  </a:lnTo>
                  <a:lnTo>
                    <a:pt x="3752516" y="199468"/>
                  </a:lnTo>
                  <a:lnTo>
                    <a:pt x="3764354" y="199468"/>
                  </a:lnTo>
                  <a:lnTo>
                    <a:pt x="3776191" y="199468"/>
                  </a:lnTo>
                  <a:lnTo>
                    <a:pt x="3788029" y="199468"/>
                  </a:lnTo>
                  <a:lnTo>
                    <a:pt x="3799867" y="199468"/>
                  </a:lnTo>
                  <a:lnTo>
                    <a:pt x="3811704" y="199468"/>
                  </a:lnTo>
                  <a:lnTo>
                    <a:pt x="3823542" y="199468"/>
                  </a:lnTo>
                  <a:lnTo>
                    <a:pt x="3835379" y="199468"/>
                  </a:lnTo>
                  <a:lnTo>
                    <a:pt x="3847217" y="199468"/>
                  </a:lnTo>
                  <a:lnTo>
                    <a:pt x="3859055" y="199468"/>
                  </a:lnTo>
                  <a:lnTo>
                    <a:pt x="3870892" y="199468"/>
                  </a:lnTo>
                  <a:lnTo>
                    <a:pt x="3882730" y="199468"/>
                  </a:lnTo>
                  <a:lnTo>
                    <a:pt x="3894567" y="199468"/>
                  </a:lnTo>
                  <a:lnTo>
                    <a:pt x="3906405" y="199468"/>
                  </a:lnTo>
                  <a:lnTo>
                    <a:pt x="3918243" y="199468"/>
                  </a:lnTo>
                  <a:lnTo>
                    <a:pt x="3930080" y="199468"/>
                  </a:lnTo>
                  <a:lnTo>
                    <a:pt x="3941918" y="199468"/>
                  </a:lnTo>
                  <a:lnTo>
                    <a:pt x="3953755" y="199468"/>
                  </a:lnTo>
                  <a:lnTo>
                    <a:pt x="3965593" y="199468"/>
                  </a:lnTo>
                  <a:lnTo>
                    <a:pt x="3977431" y="199468"/>
                  </a:lnTo>
                  <a:lnTo>
                    <a:pt x="3989268" y="199468"/>
                  </a:lnTo>
                  <a:lnTo>
                    <a:pt x="4001106" y="199468"/>
                  </a:lnTo>
                  <a:lnTo>
                    <a:pt x="4012943" y="199468"/>
                  </a:lnTo>
                  <a:lnTo>
                    <a:pt x="4024781" y="199468"/>
                  </a:lnTo>
                  <a:lnTo>
                    <a:pt x="4036619" y="199468"/>
                  </a:lnTo>
                  <a:lnTo>
                    <a:pt x="4048456" y="199468"/>
                  </a:lnTo>
                  <a:lnTo>
                    <a:pt x="4060294" y="199468"/>
                  </a:lnTo>
                  <a:lnTo>
                    <a:pt x="4072131" y="199468"/>
                  </a:lnTo>
                  <a:lnTo>
                    <a:pt x="4083969" y="199468"/>
                  </a:lnTo>
                  <a:lnTo>
                    <a:pt x="4095806" y="199468"/>
                  </a:lnTo>
                  <a:lnTo>
                    <a:pt x="4107644" y="199468"/>
                  </a:lnTo>
                  <a:lnTo>
                    <a:pt x="4119482" y="199468"/>
                  </a:lnTo>
                  <a:lnTo>
                    <a:pt x="4131319" y="199468"/>
                  </a:lnTo>
                  <a:lnTo>
                    <a:pt x="4143157" y="199468"/>
                  </a:lnTo>
                  <a:lnTo>
                    <a:pt x="4154994" y="199468"/>
                  </a:lnTo>
                  <a:lnTo>
                    <a:pt x="4166832" y="199468"/>
                  </a:lnTo>
                  <a:lnTo>
                    <a:pt x="4178670" y="199468"/>
                  </a:lnTo>
                  <a:lnTo>
                    <a:pt x="4190507" y="199468"/>
                  </a:lnTo>
                  <a:lnTo>
                    <a:pt x="4202345" y="199468"/>
                  </a:lnTo>
                  <a:lnTo>
                    <a:pt x="4214182" y="199468"/>
                  </a:lnTo>
                  <a:lnTo>
                    <a:pt x="4226020" y="199468"/>
                  </a:lnTo>
                  <a:lnTo>
                    <a:pt x="4237858" y="199468"/>
                  </a:lnTo>
                  <a:lnTo>
                    <a:pt x="4249695" y="199468"/>
                  </a:lnTo>
                  <a:lnTo>
                    <a:pt x="4261533" y="199468"/>
                  </a:lnTo>
                  <a:lnTo>
                    <a:pt x="4273370" y="199468"/>
                  </a:lnTo>
                  <a:lnTo>
                    <a:pt x="4285208" y="199468"/>
                  </a:lnTo>
                  <a:lnTo>
                    <a:pt x="4297046" y="199468"/>
                  </a:lnTo>
                  <a:lnTo>
                    <a:pt x="4308883" y="199468"/>
                  </a:lnTo>
                  <a:lnTo>
                    <a:pt x="4320721" y="199468"/>
                  </a:lnTo>
                  <a:lnTo>
                    <a:pt x="4332558" y="199468"/>
                  </a:lnTo>
                  <a:lnTo>
                    <a:pt x="4344396" y="199468"/>
                  </a:lnTo>
                  <a:lnTo>
                    <a:pt x="4356234" y="199468"/>
                  </a:lnTo>
                  <a:lnTo>
                    <a:pt x="4368071" y="199468"/>
                  </a:lnTo>
                  <a:lnTo>
                    <a:pt x="4379909" y="199468"/>
                  </a:lnTo>
                  <a:lnTo>
                    <a:pt x="4391746" y="199468"/>
                  </a:lnTo>
                  <a:lnTo>
                    <a:pt x="4403584" y="199468"/>
                  </a:lnTo>
                  <a:lnTo>
                    <a:pt x="4415421" y="199468"/>
                  </a:lnTo>
                  <a:lnTo>
                    <a:pt x="4427259" y="199468"/>
                  </a:lnTo>
                  <a:lnTo>
                    <a:pt x="4439097" y="199468"/>
                  </a:lnTo>
                  <a:lnTo>
                    <a:pt x="4450934" y="199468"/>
                  </a:lnTo>
                  <a:lnTo>
                    <a:pt x="4462772" y="199468"/>
                  </a:lnTo>
                  <a:lnTo>
                    <a:pt x="4474609" y="199468"/>
                  </a:lnTo>
                  <a:lnTo>
                    <a:pt x="4486447" y="199468"/>
                  </a:lnTo>
                  <a:lnTo>
                    <a:pt x="4498285" y="199468"/>
                  </a:lnTo>
                  <a:lnTo>
                    <a:pt x="4510122" y="199468"/>
                  </a:lnTo>
                  <a:lnTo>
                    <a:pt x="4521960" y="199468"/>
                  </a:lnTo>
                  <a:lnTo>
                    <a:pt x="4533797" y="199468"/>
                  </a:lnTo>
                  <a:lnTo>
                    <a:pt x="4545635" y="199468"/>
                  </a:lnTo>
                  <a:lnTo>
                    <a:pt x="4557473" y="199468"/>
                  </a:lnTo>
                  <a:lnTo>
                    <a:pt x="4569310" y="199468"/>
                  </a:lnTo>
                  <a:lnTo>
                    <a:pt x="4581148" y="199468"/>
                  </a:lnTo>
                  <a:lnTo>
                    <a:pt x="4592985" y="199468"/>
                  </a:lnTo>
                  <a:lnTo>
                    <a:pt x="4604823" y="199468"/>
                  </a:lnTo>
                  <a:lnTo>
                    <a:pt x="4616661" y="199468"/>
                  </a:lnTo>
                  <a:lnTo>
                    <a:pt x="4628498" y="199468"/>
                  </a:lnTo>
                  <a:lnTo>
                    <a:pt x="4640336" y="199468"/>
                  </a:lnTo>
                  <a:lnTo>
                    <a:pt x="4652173" y="199468"/>
                  </a:lnTo>
                  <a:lnTo>
                    <a:pt x="4664011" y="199468"/>
                  </a:lnTo>
                  <a:lnTo>
                    <a:pt x="4675849" y="199468"/>
                  </a:lnTo>
                  <a:lnTo>
                    <a:pt x="4687686" y="199468"/>
                  </a:lnTo>
                </a:path>
              </a:pathLst>
            </a:custGeom>
            <a:ln w="40651" cap="flat">
              <a:solidFill>
                <a:srgbClr val="00C0B8">
                  <a:alpha val="100000"/>
                </a:srgbClr>
              </a:solidFill>
              <a:prstDash val="solid"/>
              <a:round/>
            </a:ln>
          </p:spPr>
          <p:txBody>
            <a:bodyPr/>
            <a:lstStyle/>
            <a:p/>
          </p:txBody>
        </p:sp>
        <p:sp>
          <p:nvSpPr>
            <p:cNvPr id="42" name="pl42"/>
            <p:cNvSpPr/>
            <p:nvPr/>
          </p:nvSpPr>
          <p:spPr>
            <a:xfrm>
              <a:off x="2482351" y="3692170"/>
              <a:ext cx="4687686" cy="598205"/>
            </a:xfrm>
            <a:custGeom>
              <a:avLst/>
              <a:pathLst>
                <a:path w="4687686" h="598205">
                  <a:moveTo>
                    <a:pt x="0" y="398669"/>
                  </a:moveTo>
                  <a:lnTo>
                    <a:pt x="11837" y="398646"/>
                  </a:lnTo>
                  <a:lnTo>
                    <a:pt x="23675" y="398618"/>
                  </a:lnTo>
                  <a:lnTo>
                    <a:pt x="35512" y="398586"/>
                  </a:lnTo>
                  <a:lnTo>
                    <a:pt x="47350" y="398548"/>
                  </a:lnTo>
                  <a:lnTo>
                    <a:pt x="59187" y="398503"/>
                  </a:lnTo>
                  <a:lnTo>
                    <a:pt x="71025" y="398451"/>
                  </a:lnTo>
                  <a:lnTo>
                    <a:pt x="82863" y="398389"/>
                  </a:lnTo>
                  <a:lnTo>
                    <a:pt x="94700" y="398316"/>
                  </a:lnTo>
                  <a:lnTo>
                    <a:pt x="106538" y="398231"/>
                  </a:lnTo>
                  <a:lnTo>
                    <a:pt x="118375" y="398131"/>
                  </a:lnTo>
                  <a:lnTo>
                    <a:pt x="130213" y="398013"/>
                  </a:lnTo>
                  <a:lnTo>
                    <a:pt x="142051" y="397875"/>
                  </a:lnTo>
                  <a:lnTo>
                    <a:pt x="153888" y="397712"/>
                  </a:lnTo>
                  <a:lnTo>
                    <a:pt x="165726" y="397522"/>
                  </a:lnTo>
                  <a:lnTo>
                    <a:pt x="177563" y="397298"/>
                  </a:lnTo>
                  <a:lnTo>
                    <a:pt x="189401" y="397035"/>
                  </a:lnTo>
                  <a:lnTo>
                    <a:pt x="201239" y="396726"/>
                  </a:lnTo>
                  <a:lnTo>
                    <a:pt x="213076" y="396364"/>
                  </a:lnTo>
                  <a:lnTo>
                    <a:pt x="224914" y="395939"/>
                  </a:lnTo>
                  <a:lnTo>
                    <a:pt x="236751" y="395441"/>
                  </a:lnTo>
                  <a:lnTo>
                    <a:pt x="248589" y="394857"/>
                  </a:lnTo>
                  <a:lnTo>
                    <a:pt x="260427" y="394173"/>
                  </a:lnTo>
                  <a:lnTo>
                    <a:pt x="272264" y="393371"/>
                  </a:lnTo>
                  <a:lnTo>
                    <a:pt x="284102" y="392434"/>
                  </a:lnTo>
                  <a:lnTo>
                    <a:pt x="295939" y="391338"/>
                  </a:lnTo>
                  <a:lnTo>
                    <a:pt x="307777" y="390057"/>
                  </a:lnTo>
                  <a:lnTo>
                    <a:pt x="319614" y="388562"/>
                  </a:lnTo>
                  <a:lnTo>
                    <a:pt x="331452" y="386819"/>
                  </a:lnTo>
                  <a:lnTo>
                    <a:pt x="343290" y="384791"/>
                  </a:lnTo>
                  <a:lnTo>
                    <a:pt x="355127" y="382434"/>
                  </a:lnTo>
                  <a:lnTo>
                    <a:pt x="366965" y="379700"/>
                  </a:lnTo>
                  <a:lnTo>
                    <a:pt x="378802" y="376537"/>
                  </a:lnTo>
                  <a:lnTo>
                    <a:pt x="390640" y="372885"/>
                  </a:lnTo>
                  <a:lnTo>
                    <a:pt x="402478" y="368682"/>
                  </a:lnTo>
                  <a:lnTo>
                    <a:pt x="414315" y="363861"/>
                  </a:lnTo>
                  <a:lnTo>
                    <a:pt x="426153" y="358353"/>
                  </a:lnTo>
                  <a:lnTo>
                    <a:pt x="437990" y="352088"/>
                  </a:lnTo>
                  <a:lnTo>
                    <a:pt x="449828" y="344999"/>
                  </a:lnTo>
                  <a:lnTo>
                    <a:pt x="461666" y="337023"/>
                  </a:lnTo>
                  <a:lnTo>
                    <a:pt x="473503" y="328107"/>
                  </a:lnTo>
                  <a:lnTo>
                    <a:pt x="485341" y="318211"/>
                  </a:lnTo>
                  <a:lnTo>
                    <a:pt x="497178" y="307317"/>
                  </a:lnTo>
                  <a:lnTo>
                    <a:pt x="509016" y="295427"/>
                  </a:lnTo>
                  <a:lnTo>
                    <a:pt x="520854" y="282577"/>
                  </a:lnTo>
                  <a:lnTo>
                    <a:pt x="532691" y="268832"/>
                  </a:lnTo>
                  <a:lnTo>
                    <a:pt x="544529" y="254292"/>
                  </a:lnTo>
                  <a:lnTo>
                    <a:pt x="556366" y="239092"/>
                  </a:lnTo>
                  <a:lnTo>
                    <a:pt x="568204" y="223395"/>
                  </a:lnTo>
                  <a:lnTo>
                    <a:pt x="580042" y="207389"/>
                  </a:lnTo>
                  <a:lnTo>
                    <a:pt x="591879" y="191280"/>
                  </a:lnTo>
                  <a:lnTo>
                    <a:pt x="603717" y="175274"/>
                  </a:lnTo>
                  <a:lnTo>
                    <a:pt x="615554" y="159577"/>
                  </a:lnTo>
                  <a:lnTo>
                    <a:pt x="627392" y="144377"/>
                  </a:lnTo>
                  <a:lnTo>
                    <a:pt x="639229" y="129837"/>
                  </a:lnTo>
                  <a:lnTo>
                    <a:pt x="651067" y="116092"/>
                  </a:lnTo>
                  <a:lnTo>
                    <a:pt x="662905" y="103242"/>
                  </a:lnTo>
                  <a:lnTo>
                    <a:pt x="674742" y="91352"/>
                  </a:lnTo>
                  <a:lnTo>
                    <a:pt x="686580" y="80458"/>
                  </a:lnTo>
                  <a:lnTo>
                    <a:pt x="698417" y="70562"/>
                  </a:lnTo>
                  <a:lnTo>
                    <a:pt x="710255" y="61646"/>
                  </a:lnTo>
                  <a:lnTo>
                    <a:pt x="722093" y="53670"/>
                  </a:lnTo>
                  <a:lnTo>
                    <a:pt x="733930" y="46581"/>
                  </a:lnTo>
                  <a:lnTo>
                    <a:pt x="745768" y="40316"/>
                  </a:lnTo>
                  <a:lnTo>
                    <a:pt x="757605" y="34808"/>
                  </a:lnTo>
                  <a:lnTo>
                    <a:pt x="769443" y="29987"/>
                  </a:lnTo>
                  <a:lnTo>
                    <a:pt x="781281" y="25784"/>
                  </a:lnTo>
                  <a:lnTo>
                    <a:pt x="793118" y="22132"/>
                  </a:lnTo>
                  <a:lnTo>
                    <a:pt x="804956" y="18969"/>
                  </a:lnTo>
                  <a:lnTo>
                    <a:pt x="816793" y="16235"/>
                  </a:lnTo>
                  <a:lnTo>
                    <a:pt x="828631" y="13878"/>
                  </a:lnTo>
                  <a:lnTo>
                    <a:pt x="840469" y="11850"/>
                  </a:lnTo>
                  <a:lnTo>
                    <a:pt x="852306" y="10107"/>
                  </a:lnTo>
                  <a:lnTo>
                    <a:pt x="864144" y="8612"/>
                  </a:lnTo>
                  <a:lnTo>
                    <a:pt x="875981" y="7331"/>
                  </a:lnTo>
                  <a:lnTo>
                    <a:pt x="887819" y="6235"/>
                  </a:lnTo>
                  <a:lnTo>
                    <a:pt x="899657" y="5297"/>
                  </a:lnTo>
                  <a:lnTo>
                    <a:pt x="911494" y="4496"/>
                  </a:lnTo>
                  <a:lnTo>
                    <a:pt x="923332" y="3812"/>
                  </a:lnTo>
                  <a:lnTo>
                    <a:pt x="935169" y="3228"/>
                  </a:lnTo>
                  <a:lnTo>
                    <a:pt x="947007" y="2730"/>
                  </a:lnTo>
                  <a:lnTo>
                    <a:pt x="958844" y="2305"/>
                  </a:lnTo>
                  <a:lnTo>
                    <a:pt x="970682" y="1943"/>
                  </a:lnTo>
                  <a:lnTo>
                    <a:pt x="982520" y="1634"/>
                  </a:lnTo>
                  <a:lnTo>
                    <a:pt x="994357" y="1371"/>
                  </a:lnTo>
                  <a:lnTo>
                    <a:pt x="1006195" y="1147"/>
                  </a:lnTo>
                  <a:lnTo>
                    <a:pt x="1018032" y="957"/>
                  </a:lnTo>
                  <a:lnTo>
                    <a:pt x="1029870" y="794"/>
                  </a:lnTo>
                  <a:lnTo>
                    <a:pt x="1041708" y="656"/>
                  </a:lnTo>
                  <a:lnTo>
                    <a:pt x="1053545" y="538"/>
                  </a:lnTo>
                  <a:lnTo>
                    <a:pt x="1065383" y="438"/>
                  </a:lnTo>
                  <a:lnTo>
                    <a:pt x="1077220" y="353"/>
                  </a:lnTo>
                  <a:lnTo>
                    <a:pt x="1089058" y="280"/>
                  </a:lnTo>
                  <a:lnTo>
                    <a:pt x="1100896" y="218"/>
                  </a:lnTo>
                  <a:lnTo>
                    <a:pt x="1112733" y="166"/>
                  </a:lnTo>
                  <a:lnTo>
                    <a:pt x="1124571" y="121"/>
                  </a:lnTo>
                  <a:lnTo>
                    <a:pt x="1136408" y="83"/>
                  </a:lnTo>
                  <a:lnTo>
                    <a:pt x="1148246" y="51"/>
                  </a:lnTo>
                  <a:lnTo>
                    <a:pt x="1160084" y="23"/>
                  </a:lnTo>
                  <a:lnTo>
                    <a:pt x="1171921" y="0"/>
                  </a:lnTo>
                  <a:lnTo>
                    <a:pt x="1171921" y="66"/>
                  </a:lnTo>
                  <a:lnTo>
                    <a:pt x="1183759" y="102"/>
                  </a:lnTo>
                  <a:lnTo>
                    <a:pt x="1195596" y="143"/>
                  </a:lnTo>
                  <a:lnTo>
                    <a:pt x="1207434" y="192"/>
                  </a:lnTo>
                  <a:lnTo>
                    <a:pt x="1219272" y="249"/>
                  </a:lnTo>
                  <a:lnTo>
                    <a:pt x="1231109" y="316"/>
                  </a:lnTo>
                  <a:lnTo>
                    <a:pt x="1242947" y="395"/>
                  </a:lnTo>
                  <a:lnTo>
                    <a:pt x="1254784" y="487"/>
                  </a:lnTo>
                  <a:lnTo>
                    <a:pt x="1266622" y="596"/>
                  </a:lnTo>
                  <a:lnTo>
                    <a:pt x="1278459" y="724"/>
                  </a:lnTo>
                  <a:lnTo>
                    <a:pt x="1290297" y="874"/>
                  </a:lnTo>
                  <a:lnTo>
                    <a:pt x="1302135" y="1051"/>
                  </a:lnTo>
                  <a:lnTo>
                    <a:pt x="1313972" y="1259"/>
                  </a:lnTo>
                  <a:lnTo>
                    <a:pt x="1325810" y="1502"/>
                  </a:lnTo>
                  <a:lnTo>
                    <a:pt x="1337647" y="1788"/>
                  </a:lnTo>
                  <a:lnTo>
                    <a:pt x="1349485" y="2124"/>
                  </a:lnTo>
                  <a:lnTo>
                    <a:pt x="1361323" y="2519"/>
                  </a:lnTo>
                  <a:lnTo>
                    <a:pt x="1373160" y="2982"/>
                  </a:lnTo>
                  <a:lnTo>
                    <a:pt x="1384998" y="3525"/>
                  </a:lnTo>
                  <a:lnTo>
                    <a:pt x="1396835" y="4162"/>
                  </a:lnTo>
                  <a:lnTo>
                    <a:pt x="1408673" y="4909"/>
                  </a:lnTo>
                  <a:lnTo>
                    <a:pt x="1420511" y="5785"/>
                  </a:lnTo>
                  <a:lnTo>
                    <a:pt x="1432348" y="6812"/>
                  </a:lnTo>
                  <a:lnTo>
                    <a:pt x="1444186" y="8013"/>
                  </a:lnTo>
                  <a:lnTo>
                    <a:pt x="1456023" y="9420"/>
                  </a:lnTo>
                  <a:lnTo>
                    <a:pt x="1467861" y="11064"/>
                  </a:lnTo>
                  <a:lnTo>
                    <a:pt x="1479699" y="12986"/>
                  </a:lnTo>
                  <a:lnTo>
                    <a:pt x="1491536" y="15228"/>
                  </a:lnTo>
                  <a:lnTo>
                    <a:pt x="1503374" y="17841"/>
                  </a:lnTo>
                  <a:lnTo>
                    <a:pt x="1515211" y="20884"/>
                  </a:lnTo>
                  <a:lnTo>
                    <a:pt x="1527049" y="24419"/>
                  </a:lnTo>
                  <a:lnTo>
                    <a:pt x="1538887" y="28520"/>
                  </a:lnTo>
                  <a:lnTo>
                    <a:pt x="1550724" y="33266"/>
                  </a:lnTo>
                  <a:lnTo>
                    <a:pt x="1562562" y="38744"/>
                  </a:lnTo>
                  <a:lnTo>
                    <a:pt x="1574399" y="45048"/>
                  </a:lnTo>
                  <a:lnTo>
                    <a:pt x="1586237" y="52280"/>
                  </a:lnTo>
                  <a:lnTo>
                    <a:pt x="1598074" y="60541"/>
                  </a:lnTo>
                  <a:lnTo>
                    <a:pt x="1609912" y="69938"/>
                  </a:lnTo>
                  <a:lnTo>
                    <a:pt x="1621750" y="80572"/>
                  </a:lnTo>
                  <a:lnTo>
                    <a:pt x="1633587" y="92536"/>
                  </a:lnTo>
                  <a:lnTo>
                    <a:pt x="1645425" y="105910"/>
                  </a:lnTo>
                  <a:lnTo>
                    <a:pt x="1657262" y="120754"/>
                  </a:lnTo>
                  <a:lnTo>
                    <a:pt x="1669100" y="137096"/>
                  </a:lnTo>
                  <a:lnTo>
                    <a:pt x="1680938" y="154930"/>
                  </a:lnTo>
                  <a:lnTo>
                    <a:pt x="1692775" y="174205"/>
                  </a:lnTo>
                  <a:lnTo>
                    <a:pt x="1704613" y="194823"/>
                  </a:lnTo>
                  <a:lnTo>
                    <a:pt x="1716450" y="216632"/>
                  </a:lnTo>
                  <a:lnTo>
                    <a:pt x="1728288" y="239433"/>
                  </a:lnTo>
                  <a:lnTo>
                    <a:pt x="1740126" y="262978"/>
                  </a:lnTo>
                  <a:lnTo>
                    <a:pt x="1751963" y="286986"/>
                  </a:lnTo>
                  <a:lnTo>
                    <a:pt x="1763801" y="311151"/>
                  </a:lnTo>
                  <a:lnTo>
                    <a:pt x="1775638" y="335159"/>
                  </a:lnTo>
                  <a:lnTo>
                    <a:pt x="1787476" y="358705"/>
                  </a:lnTo>
                  <a:lnTo>
                    <a:pt x="1799314" y="381506"/>
                  </a:lnTo>
                  <a:lnTo>
                    <a:pt x="1811151" y="403315"/>
                  </a:lnTo>
                  <a:lnTo>
                    <a:pt x="1822989" y="423933"/>
                  </a:lnTo>
                  <a:lnTo>
                    <a:pt x="1834826" y="443208"/>
                  </a:lnTo>
                  <a:lnTo>
                    <a:pt x="1846664" y="461042"/>
                  </a:lnTo>
                  <a:lnTo>
                    <a:pt x="1858502" y="477384"/>
                  </a:lnTo>
                  <a:lnTo>
                    <a:pt x="1870339" y="492227"/>
                  </a:lnTo>
                  <a:lnTo>
                    <a:pt x="1882177" y="505602"/>
                  </a:lnTo>
                  <a:lnTo>
                    <a:pt x="1894014" y="517566"/>
                  </a:lnTo>
                  <a:lnTo>
                    <a:pt x="1905852" y="528200"/>
                  </a:lnTo>
                  <a:lnTo>
                    <a:pt x="1917689" y="537597"/>
                  </a:lnTo>
                  <a:lnTo>
                    <a:pt x="1929527" y="545858"/>
                  </a:lnTo>
                  <a:lnTo>
                    <a:pt x="1941365" y="553089"/>
                  </a:lnTo>
                  <a:lnTo>
                    <a:pt x="1953202" y="559394"/>
                  </a:lnTo>
                  <a:lnTo>
                    <a:pt x="1965040" y="564872"/>
                  </a:lnTo>
                  <a:lnTo>
                    <a:pt x="1976877" y="569618"/>
                  </a:lnTo>
                  <a:lnTo>
                    <a:pt x="1988715" y="573718"/>
                  </a:lnTo>
                  <a:lnTo>
                    <a:pt x="2000553" y="577254"/>
                  </a:lnTo>
                  <a:lnTo>
                    <a:pt x="2012390" y="580296"/>
                  </a:lnTo>
                  <a:lnTo>
                    <a:pt x="2024228" y="582910"/>
                  </a:lnTo>
                  <a:lnTo>
                    <a:pt x="2036065" y="585152"/>
                  </a:lnTo>
                  <a:lnTo>
                    <a:pt x="2047903" y="587074"/>
                  </a:lnTo>
                  <a:lnTo>
                    <a:pt x="2059741" y="588718"/>
                  </a:lnTo>
                  <a:lnTo>
                    <a:pt x="2071578" y="590124"/>
                  </a:lnTo>
                  <a:lnTo>
                    <a:pt x="2083416" y="591326"/>
                  </a:lnTo>
                  <a:lnTo>
                    <a:pt x="2095253" y="592352"/>
                  </a:lnTo>
                  <a:lnTo>
                    <a:pt x="2107091" y="593228"/>
                  </a:lnTo>
                  <a:lnTo>
                    <a:pt x="2118929" y="593976"/>
                  </a:lnTo>
                  <a:lnTo>
                    <a:pt x="2130766" y="594613"/>
                  </a:lnTo>
                  <a:lnTo>
                    <a:pt x="2142604" y="595156"/>
                  </a:lnTo>
                  <a:lnTo>
                    <a:pt x="2154441" y="595619"/>
                  </a:lnTo>
                  <a:lnTo>
                    <a:pt x="2166279" y="596013"/>
                  </a:lnTo>
                  <a:lnTo>
                    <a:pt x="2178117" y="596349"/>
                  </a:lnTo>
                  <a:lnTo>
                    <a:pt x="2189954" y="596636"/>
                  </a:lnTo>
                  <a:lnTo>
                    <a:pt x="2201792" y="596879"/>
                  </a:lnTo>
                  <a:lnTo>
                    <a:pt x="2213629" y="597087"/>
                  </a:lnTo>
                  <a:lnTo>
                    <a:pt x="2225467" y="597263"/>
                  </a:lnTo>
                  <a:lnTo>
                    <a:pt x="2237304" y="597414"/>
                  </a:lnTo>
                  <a:lnTo>
                    <a:pt x="2249142" y="597542"/>
                  </a:lnTo>
                  <a:lnTo>
                    <a:pt x="2260980" y="597650"/>
                  </a:lnTo>
                  <a:lnTo>
                    <a:pt x="2272817" y="597743"/>
                  </a:lnTo>
                  <a:lnTo>
                    <a:pt x="2284655" y="597822"/>
                  </a:lnTo>
                  <a:lnTo>
                    <a:pt x="2296492" y="597889"/>
                  </a:lnTo>
                  <a:lnTo>
                    <a:pt x="2308330" y="597946"/>
                  </a:lnTo>
                  <a:lnTo>
                    <a:pt x="2320168" y="597995"/>
                  </a:lnTo>
                  <a:lnTo>
                    <a:pt x="2332005" y="598036"/>
                  </a:lnTo>
                  <a:lnTo>
                    <a:pt x="2343843" y="598071"/>
                  </a:lnTo>
                  <a:lnTo>
                    <a:pt x="2343843" y="598205"/>
                  </a:lnTo>
                  <a:lnTo>
                    <a:pt x="2355680" y="598193"/>
                  </a:lnTo>
                  <a:lnTo>
                    <a:pt x="2367518" y="598180"/>
                  </a:lnTo>
                  <a:lnTo>
                    <a:pt x="2379356" y="598163"/>
                  </a:lnTo>
                  <a:lnTo>
                    <a:pt x="2391193" y="598144"/>
                  </a:lnTo>
                  <a:lnTo>
                    <a:pt x="2403031" y="598122"/>
                  </a:lnTo>
                  <a:lnTo>
                    <a:pt x="2414868" y="598096"/>
                  </a:lnTo>
                  <a:lnTo>
                    <a:pt x="2426706" y="598065"/>
                  </a:lnTo>
                  <a:lnTo>
                    <a:pt x="2438544" y="598029"/>
                  </a:lnTo>
                  <a:lnTo>
                    <a:pt x="2450381" y="597986"/>
                  </a:lnTo>
                  <a:lnTo>
                    <a:pt x="2462219" y="597936"/>
                  </a:lnTo>
                  <a:lnTo>
                    <a:pt x="2474056" y="597877"/>
                  </a:lnTo>
                  <a:lnTo>
                    <a:pt x="2485894" y="597808"/>
                  </a:lnTo>
                  <a:lnTo>
                    <a:pt x="2497732" y="597727"/>
                  </a:lnTo>
                  <a:lnTo>
                    <a:pt x="2509569" y="597631"/>
                  </a:lnTo>
                  <a:lnTo>
                    <a:pt x="2521407" y="597519"/>
                  </a:lnTo>
                  <a:lnTo>
                    <a:pt x="2533244" y="597388"/>
                  </a:lnTo>
                  <a:lnTo>
                    <a:pt x="2545082" y="597233"/>
                  </a:lnTo>
                  <a:lnTo>
                    <a:pt x="2556919" y="597052"/>
                  </a:lnTo>
                  <a:lnTo>
                    <a:pt x="2568757" y="596840"/>
                  </a:lnTo>
                  <a:lnTo>
                    <a:pt x="2580595" y="596591"/>
                  </a:lnTo>
                  <a:lnTo>
                    <a:pt x="2592432" y="596299"/>
                  </a:lnTo>
                  <a:lnTo>
                    <a:pt x="2604270" y="595957"/>
                  </a:lnTo>
                  <a:lnTo>
                    <a:pt x="2616107" y="595556"/>
                  </a:lnTo>
                  <a:lnTo>
                    <a:pt x="2627945" y="595087"/>
                  </a:lnTo>
                  <a:lnTo>
                    <a:pt x="2639783" y="594539"/>
                  </a:lnTo>
                  <a:lnTo>
                    <a:pt x="2651620" y="593899"/>
                  </a:lnTo>
                  <a:lnTo>
                    <a:pt x="2663458" y="593151"/>
                  </a:lnTo>
                  <a:lnTo>
                    <a:pt x="2675295" y="592280"/>
                  </a:lnTo>
                  <a:lnTo>
                    <a:pt x="2687133" y="591266"/>
                  </a:lnTo>
                  <a:lnTo>
                    <a:pt x="2698971" y="590088"/>
                  </a:lnTo>
                  <a:lnTo>
                    <a:pt x="2710808" y="588721"/>
                  </a:lnTo>
                  <a:lnTo>
                    <a:pt x="2722646" y="587139"/>
                  </a:lnTo>
                  <a:lnTo>
                    <a:pt x="2734483" y="585313"/>
                  </a:lnTo>
                  <a:lnTo>
                    <a:pt x="2746321" y="583211"/>
                  </a:lnTo>
                  <a:lnTo>
                    <a:pt x="2758159" y="580801"/>
                  </a:lnTo>
                  <a:lnTo>
                    <a:pt x="2769996" y="578047"/>
                  </a:lnTo>
                  <a:lnTo>
                    <a:pt x="2781834" y="574915"/>
                  </a:lnTo>
                  <a:lnTo>
                    <a:pt x="2793671" y="571370"/>
                  </a:lnTo>
                  <a:lnTo>
                    <a:pt x="2805509" y="567382"/>
                  </a:lnTo>
                  <a:lnTo>
                    <a:pt x="2817347" y="562924"/>
                  </a:lnTo>
                  <a:lnTo>
                    <a:pt x="2829184" y="557976"/>
                  </a:lnTo>
                  <a:lnTo>
                    <a:pt x="2841022" y="552529"/>
                  </a:lnTo>
                  <a:lnTo>
                    <a:pt x="2852859" y="546584"/>
                  </a:lnTo>
                  <a:lnTo>
                    <a:pt x="2864697" y="540159"/>
                  </a:lnTo>
                  <a:lnTo>
                    <a:pt x="2876534" y="533286"/>
                  </a:lnTo>
                  <a:lnTo>
                    <a:pt x="2888372" y="526017"/>
                  </a:lnTo>
                  <a:lnTo>
                    <a:pt x="2900210" y="518416"/>
                  </a:lnTo>
                  <a:lnTo>
                    <a:pt x="2912047" y="510568"/>
                  </a:lnTo>
                  <a:lnTo>
                    <a:pt x="2923885" y="502565"/>
                  </a:lnTo>
                  <a:lnTo>
                    <a:pt x="2935722" y="494510"/>
                  </a:lnTo>
                  <a:lnTo>
                    <a:pt x="2947560" y="486508"/>
                  </a:lnTo>
                  <a:lnTo>
                    <a:pt x="2959398" y="478659"/>
                  </a:lnTo>
                  <a:lnTo>
                    <a:pt x="2971235" y="471059"/>
                  </a:lnTo>
                  <a:lnTo>
                    <a:pt x="2983073" y="463789"/>
                  </a:lnTo>
                  <a:lnTo>
                    <a:pt x="2994910" y="456916"/>
                  </a:lnTo>
                  <a:lnTo>
                    <a:pt x="3006748" y="450491"/>
                  </a:lnTo>
                  <a:lnTo>
                    <a:pt x="3018586" y="444547"/>
                  </a:lnTo>
                  <a:lnTo>
                    <a:pt x="3030423" y="439099"/>
                  </a:lnTo>
                  <a:lnTo>
                    <a:pt x="3042261" y="434151"/>
                  </a:lnTo>
                  <a:lnTo>
                    <a:pt x="3054098" y="429693"/>
                  </a:lnTo>
                  <a:lnTo>
                    <a:pt x="3065936" y="425705"/>
                  </a:lnTo>
                  <a:lnTo>
                    <a:pt x="3077774" y="422161"/>
                  </a:lnTo>
                  <a:lnTo>
                    <a:pt x="3089611" y="419028"/>
                  </a:lnTo>
                  <a:lnTo>
                    <a:pt x="3101449" y="416275"/>
                  </a:lnTo>
                  <a:lnTo>
                    <a:pt x="3113286" y="413864"/>
                  </a:lnTo>
                  <a:lnTo>
                    <a:pt x="3125124" y="411763"/>
                  </a:lnTo>
                  <a:lnTo>
                    <a:pt x="3136962" y="409937"/>
                  </a:lnTo>
                  <a:lnTo>
                    <a:pt x="3148799" y="408355"/>
                  </a:lnTo>
                  <a:lnTo>
                    <a:pt x="3160637" y="406988"/>
                  </a:lnTo>
                  <a:lnTo>
                    <a:pt x="3172474" y="405809"/>
                  </a:lnTo>
                  <a:lnTo>
                    <a:pt x="3184312" y="404795"/>
                  </a:lnTo>
                  <a:lnTo>
                    <a:pt x="3196149" y="403924"/>
                  </a:lnTo>
                  <a:lnTo>
                    <a:pt x="3207987" y="403177"/>
                  </a:lnTo>
                  <a:lnTo>
                    <a:pt x="3219825" y="402536"/>
                  </a:lnTo>
                  <a:lnTo>
                    <a:pt x="3231662" y="401988"/>
                  </a:lnTo>
                  <a:lnTo>
                    <a:pt x="3243500" y="401519"/>
                  </a:lnTo>
                  <a:lnTo>
                    <a:pt x="3255337" y="401119"/>
                  </a:lnTo>
                  <a:lnTo>
                    <a:pt x="3267175" y="400776"/>
                  </a:lnTo>
                  <a:lnTo>
                    <a:pt x="3279013" y="400484"/>
                  </a:lnTo>
                  <a:lnTo>
                    <a:pt x="3290850" y="400235"/>
                  </a:lnTo>
                  <a:lnTo>
                    <a:pt x="3302688" y="400023"/>
                  </a:lnTo>
                  <a:lnTo>
                    <a:pt x="3314525" y="399842"/>
                  </a:lnTo>
                  <a:lnTo>
                    <a:pt x="3326363" y="399688"/>
                  </a:lnTo>
                  <a:lnTo>
                    <a:pt x="3338201" y="399556"/>
                  </a:lnTo>
                  <a:lnTo>
                    <a:pt x="3350038" y="399444"/>
                  </a:lnTo>
                  <a:lnTo>
                    <a:pt x="3361876" y="399349"/>
                  </a:lnTo>
                  <a:lnTo>
                    <a:pt x="3373713" y="399268"/>
                  </a:lnTo>
                  <a:lnTo>
                    <a:pt x="3385551" y="399198"/>
                  </a:lnTo>
                  <a:lnTo>
                    <a:pt x="3397389" y="399140"/>
                  </a:lnTo>
                  <a:lnTo>
                    <a:pt x="3409226" y="399089"/>
                  </a:lnTo>
                  <a:lnTo>
                    <a:pt x="3421064" y="399047"/>
                  </a:lnTo>
                  <a:lnTo>
                    <a:pt x="3432901" y="399010"/>
                  </a:lnTo>
                  <a:lnTo>
                    <a:pt x="3444739" y="398980"/>
                  </a:lnTo>
                  <a:lnTo>
                    <a:pt x="3456576" y="398953"/>
                  </a:lnTo>
                  <a:lnTo>
                    <a:pt x="3468414" y="398931"/>
                  </a:lnTo>
                  <a:lnTo>
                    <a:pt x="3480252" y="398912"/>
                  </a:lnTo>
                  <a:lnTo>
                    <a:pt x="3492089" y="398896"/>
                  </a:lnTo>
                  <a:lnTo>
                    <a:pt x="3503927" y="398882"/>
                  </a:lnTo>
                  <a:lnTo>
                    <a:pt x="3515764" y="398870"/>
                  </a:lnTo>
                  <a:lnTo>
                    <a:pt x="3515764" y="398736"/>
                  </a:lnTo>
                  <a:lnTo>
                    <a:pt x="3527602" y="398725"/>
                  </a:lnTo>
                  <a:lnTo>
                    <a:pt x="3539440" y="398711"/>
                  </a:lnTo>
                  <a:lnTo>
                    <a:pt x="3551277" y="398695"/>
                  </a:lnTo>
                  <a:lnTo>
                    <a:pt x="3563115" y="398676"/>
                  </a:lnTo>
                  <a:lnTo>
                    <a:pt x="3574952" y="398653"/>
                  </a:lnTo>
                  <a:lnTo>
                    <a:pt x="3586790" y="398627"/>
                  </a:lnTo>
                  <a:lnTo>
                    <a:pt x="3598628" y="398596"/>
                  </a:lnTo>
                  <a:lnTo>
                    <a:pt x="3610465" y="398560"/>
                  </a:lnTo>
                  <a:lnTo>
                    <a:pt x="3622303" y="398517"/>
                  </a:lnTo>
                  <a:lnTo>
                    <a:pt x="3634140" y="398467"/>
                  </a:lnTo>
                  <a:lnTo>
                    <a:pt x="3645978" y="398408"/>
                  </a:lnTo>
                  <a:lnTo>
                    <a:pt x="3657816" y="398339"/>
                  </a:lnTo>
                  <a:lnTo>
                    <a:pt x="3669653" y="398258"/>
                  </a:lnTo>
                  <a:lnTo>
                    <a:pt x="3681491" y="398162"/>
                  </a:lnTo>
                  <a:lnTo>
                    <a:pt x="3693328" y="398050"/>
                  </a:lnTo>
                  <a:lnTo>
                    <a:pt x="3705166" y="397919"/>
                  </a:lnTo>
                  <a:lnTo>
                    <a:pt x="3717004" y="397765"/>
                  </a:lnTo>
                  <a:lnTo>
                    <a:pt x="3728841" y="397584"/>
                  </a:lnTo>
                  <a:lnTo>
                    <a:pt x="3740679" y="397371"/>
                  </a:lnTo>
                  <a:lnTo>
                    <a:pt x="3752516" y="397122"/>
                  </a:lnTo>
                  <a:lnTo>
                    <a:pt x="3764354" y="396830"/>
                  </a:lnTo>
                  <a:lnTo>
                    <a:pt x="3776191" y="396488"/>
                  </a:lnTo>
                  <a:lnTo>
                    <a:pt x="3788029" y="396087"/>
                  </a:lnTo>
                  <a:lnTo>
                    <a:pt x="3799867" y="395619"/>
                  </a:lnTo>
                  <a:lnTo>
                    <a:pt x="3811704" y="395070"/>
                  </a:lnTo>
                  <a:lnTo>
                    <a:pt x="3823542" y="394430"/>
                  </a:lnTo>
                  <a:lnTo>
                    <a:pt x="3835379" y="393683"/>
                  </a:lnTo>
                  <a:lnTo>
                    <a:pt x="3847217" y="392811"/>
                  </a:lnTo>
                  <a:lnTo>
                    <a:pt x="3859055" y="391797"/>
                  </a:lnTo>
                  <a:lnTo>
                    <a:pt x="3870892" y="390619"/>
                  </a:lnTo>
                  <a:lnTo>
                    <a:pt x="3882730" y="389252"/>
                  </a:lnTo>
                  <a:lnTo>
                    <a:pt x="3894567" y="387670"/>
                  </a:lnTo>
                  <a:lnTo>
                    <a:pt x="3906405" y="385844"/>
                  </a:lnTo>
                  <a:lnTo>
                    <a:pt x="3918243" y="383742"/>
                  </a:lnTo>
                  <a:lnTo>
                    <a:pt x="3930080" y="381332"/>
                  </a:lnTo>
                  <a:lnTo>
                    <a:pt x="3941918" y="378578"/>
                  </a:lnTo>
                  <a:lnTo>
                    <a:pt x="3953755" y="375446"/>
                  </a:lnTo>
                  <a:lnTo>
                    <a:pt x="3965593" y="371901"/>
                  </a:lnTo>
                  <a:lnTo>
                    <a:pt x="3977431" y="367913"/>
                  </a:lnTo>
                  <a:lnTo>
                    <a:pt x="3989268" y="363455"/>
                  </a:lnTo>
                  <a:lnTo>
                    <a:pt x="4001106" y="358507"/>
                  </a:lnTo>
                  <a:lnTo>
                    <a:pt x="4012943" y="353060"/>
                  </a:lnTo>
                  <a:lnTo>
                    <a:pt x="4024781" y="347115"/>
                  </a:lnTo>
                  <a:lnTo>
                    <a:pt x="4036619" y="340690"/>
                  </a:lnTo>
                  <a:lnTo>
                    <a:pt x="4048456" y="333818"/>
                  </a:lnTo>
                  <a:lnTo>
                    <a:pt x="4060294" y="326548"/>
                  </a:lnTo>
                  <a:lnTo>
                    <a:pt x="4072131" y="318948"/>
                  </a:lnTo>
                  <a:lnTo>
                    <a:pt x="4083969" y="311099"/>
                  </a:lnTo>
                  <a:lnTo>
                    <a:pt x="4095806" y="303096"/>
                  </a:lnTo>
                  <a:lnTo>
                    <a:pt x="4107644" y="295041"/>
                  </a:lnTo>
                  <a:lnTo>
                    <a:pt x="4119482" y="287039"/>
                  </a:lnTo>
                  <a:lnTo>
                    <a:pt x="4131319" y="279190"/>
                  </a:lnTo>
                  <a:lnTo>
                    <a:pt x="4143157" y="271590"/>
                  </a:lnTo>
                  <a:lnTo>
                    <a:pt x="4154994" y="264320"/>
                  </a:lnTo>
                  <a:lnTo>
                    <a:pt x="4166832" y="257448"/>
                  </a:lnTo>
                  <a:lnTo>
                    <a:pt x="4178670" y="251022"/>
                  </a:lnTo>
                  <a:lnTo>
                    <a:pt x="4190507" y="245078"/>
                  </a:lnTo>
                  <a:lnTo>
                    <a:pt x="4202345" y="239631"/>
                  </a:lnTo>
                  <a:lnTo>
                    <a:pt x="4214182" y="234683"/>
                  </a:lnTo>
                  <a:lnTo>
                    <a:pt x="4226020" y="230225"/>
                  </a:lnTo>
                  <a:lnTo>
                    <a:pt x="4237858" y="226236"/>
                  </a:lnTo>
                  <a:lnTo>
                    <a:pt x="4249695" y="222692"/>
                  </a:lnTo>
                  <a:lnTo>
                    <a:pt x="4261533" y="219560"/>
                  </a:lnTo>
                  <a:lnTo>
                    <a:pt x="4273370" y="216806"/>
                  </a:lnTo>
                  <a:lnTo>
                    <a:pt x="4285208" y="214395"/>
                  </a:lnTo>
                  <a:lnTo>
                    <a:pt x="4297046" y="212294"/>
                  </a:lnTo>
                  <a:lnTo>
                    <a:pt x="4308883" y="210468"/>
                  </a:lnTo>
                  <a:lnTo>
                    <a:pt x="4320721" y="208886"/>
                  </a:lnTo>
                  <a:lnTo>
                    <a:pt x="4332558" y="207519"/>
                  </a:lnTo>
                  <a:lnTo>
                    <a:pt x="4344396" y="206341"/>
                  </a:lnTo>
                  <a:lnTo>
                    <a:pt x="4356234" y="205326"/>
                  </a:lnTo>
                  <a:lnTo>
                    <a:pt x="4368071" y="204455"/>
                  </a:lnTo>
                  <a:lnTo>
                    <a:pt x="4379909" y="203708"/>
                  </a:lnTo>
                  <a:lnTo>
                    <a:pt x="4391746" y="203067"/>
                  </a:lnTo>
                  <a:lnTo>
                    <a:pt x="4403584" y="202519"/>
                  </a:lnTo>
                  <a:lnTo>
                    <a:pt x="4415421" y="202050"/>
                  </a:lnTo>
                  <a:lnTo>
                    <a:pt x="4427259" y="201650"/>
                  </a:lnTo>
                  <a:lnTo>
                    <a:pt x="4439097" y="201308"/>
                  </a:lnTo>
                  <a:lnTo>
                    <a:pt x="4450934" y="201016"/>
                  </a:lnTo>
                  <a:lnTo>
                    <a:pt x="4462772" y="200767"/>
                  </a:lnTo>
                  <a:lnTo>
                    <a:pt x="4474609" y="200554"/>
                  </a:lnTo>
                  <a:lnTo>
                    <a:pt x="4486447" y="200373"/>
                  </a:lnTo>
                  <a:lnTo>
                    <a:pt x="4498285" y="200219"/>
                  </a:lnTo>
                  <a:lnTo>
                    <a:pt x="4510122" y="200087"/>
                  </a:lnTo>
                  <a:lnTo>
                    <a:pt x="4521960" y="199975"/>
                  </a:lnTo>
                  <a:lnTo>
                    <a:pt x="4533797" y="199880"/>
                  </a:lnTo>
                  <a:lnTo>
                    <a:pt x="4545635" y="199799"/>
                  </a:lnTo>
                  <a:lnTo>
                    <a:pt x="4557473" y="199730"/>
                  </a:lnTo>
                  <a:lnTo>
                    <a:pt x="4569310" y="199671"/>
                  </a:lnTo>
                  <a:lnTo>
                    <a:pt x="4581148" y="199621"/>
                  </a:lnTo>
                  <a:lnTo>
                    <a:pt x="4592985" y="199578"/>
                  </a:lnTo>
                  <a:lnTo>
                    <a:pt x="4604823" y="199542"/>
                  </a:lnTo>
                  <a:lnTo>
                    <a:pt x="4616661" y="199511"/>
                  </a:lnTo>
                  <a:lnTo>
                    <a:pt x="4628498" y="199485"/>
                  </a:lnTo>
                  <a:lnTo>
                    <a:pt x="4640336" y="199462"/>
                  </a:lnTo>
                  <a:lnTo>
                    <a:pt x="4652173" y="199443"/>
                  </a:lnTo>
                  <a:lnTo>
                    <a:pt x="4664011" y="199427"/>
                  </a:lnTo>
                  <a:lnTo>
                    <a:pt x="4675849" y="199413"/>
                  </a:lnTo>
                  <a:lnTo>
                    <a:pt x="4687686" y="199401"/>
                  </a:lnTo>
                </a:path>
              </a:pathLst>
            </a:custGeom>
            <a:ln w="40651" cap="flat">
              <a:solidFill>
                <a:srgbClr val="00BDD0">
                  <a:alpha val="100000"/>
                </a:srgbClr>
              </a:solidFill>
              <a:prstDash val="solid"/>
              <a:round/>
            </a:ln>
          </p:spPr>
          <p:txBody>
            <a:bodyPr/>
            <a:lstStyle/>
            <a:p/>
          </p:txBody>
        </p:sp>
        <p:sp>
          <p:nvSpPr>
            <p:cNvPr id="43" name="pl43"/>
            <p:cNvSpPr/>
            <p:nvPr/>
          </p:nvSpPr>
          <p:spPr>
            <a:xfrm>
              <a:off x="2482351" y="2295822"/>
              <a:ext cx="4687686" cy="797808"/>
            </a:xfrm>
            <a:custGeom>
              <a:avLst/>
              <a:pathLst>
                <a:path w="4687686" h="797808">
                  <a:moveTo>
                    <a:pt x="0" y="0"/>
                  </a:moveTo>
                  <a:lnTo>
                    <a:pt x="11837" y="11"/>
                  </a:lnTo>
                  <a:lnTo>
                    <a:pt x="23675" y="25"/>
                  </a:lnTo>
                  <a:lnTo>
                    <a:pt x="35512" y="41"/>
                  </a:lnTo>
                  <a:lnTo>
                    <a:pt x="47350" y="60"/>
                  </a:lnTo>
                  <a:lnTo>
                    <a:pt x="59187" y="83"/>
                  </a:lnTo>
                  <a:lnTo>
                    <a:pt x="71025" y="109"/>
                  </a:lnTo>
                  <a:lnTo>
                    <a:pt x="82863" y="140"/>
                  </a:lnTo>
                  <a:lnTo>
                    <a:pt x="94700" y="176"/>
                  </a:lnTo>
                  <a:lnTo>
                    <a:pt x="106538" y="219"/>
                  </a:lnTo>
                  <a:lnTo>
                    <a:pt x="118375" y="269"/>
                  </a:lnTo>
                  <a:lnTo>
                    <a:pt x="130213" y="328"/>
                  </a:lnTo>
                  <a:lnTo>
                    <a:pt x="142051" y="397"/>
                  </a:lnTo>
                  <a:lnTo>
                    <a:pt x="153888" y="478"/>
                  </a:lnTo>
                  <a:lnTo>
                    <a:pt x="165726" y="573"/>
                  </a:lnTo>
                  <a:lnTo>
                    <a:pt x="177563" y="685"/>
                  </a:lnTo>
                  <a:lnTo>
                    <a:pt x="189401" y="817"/>
                  </a:lnTo>
                  <a:lnTo>
                    <a:pt x="201239" y="971"/>
                  </a:lnTo>
                  <a:lnTo>
                    <a:pt x="213076" y="1152"/>
                  </a:lnTo>
                  <a:lnTo>
                    <a:pt x="224914" y="1365"/>
                  </a:lnTo>
                  <a:lnTo>
                    <a:pt x="236751" y="1614"/>
                  </a:lnTo>
                  <a:lnTo>
                    <a:pt x="248589" y="1906"/>
                  </a:lnTo>
                  <a:lnTo>
                    <a:pt x="260427" y="2248"/>
                  </a:lnTo>
                  <a:lnTo>
                    <a:pt x="272264" y="2648"/>
                  </a:lnTo>
                  <a:lnTo>
                    <a:pt x="284102" y="3117"/>
                  </a:lnTo>
                  <a:lnTo>
                    <a:pt x="295939" y="3665"/>
                  </a:lnTo>
                  <a:lnTo>
                    <a:pt x="307777" y="4306"/>
                  </a:lnTo>
                  <a:lnTo>
                    <a:pt x="319614" y="5053"/>
                  </a:lnTo>
                  <a:lnTo>
                    <a:pt x="331452" y="5925"/>
                  </a:lnTo>
                  <a:lnTo>
                    <a:pt x="343290" y="6939"/>
                  </a:lnTo>
                  <a:lnTo>
                    <a:pt x="355127" y="8117"/>
                  </a:lnTo>
                  <a:lnTo>
                    <a:pt x="366965" y="9484"/>
                  </a:lnTo>
                  <a:lnTo>
                    <a:pt x="378802" y="11066"/>
                  </a:lnTo>
                  <a:lnTo>
                    <a:pt x="390640" y="12892"/>
                  </a:lnTo>
                  <a:lnTo>
                    <a:pt x="402478" y="14993"/>
                  </a:lnTo>
                  <a:lnTo>
                    <a:pt x="414315" y="17404"/>
                  </a:lnTo>
                  <a:lnTo>
                    <a:pt x="426153" y="20158"/>
                  </a:lnTo>
                  <a:lnTo>
                    <a:pt x="437990" y="23290"/>
                  </a:lnTo>
                  <a:lnTo>
                    <a:pt x="449828" y="26835"/>
                  </a:lnTo>
                  <a:lnTo>
                    <a:pt x="461666" y="30823"/>
                  </a:lnTo>
                  <a:lnTo>
                    <a:pt x="473503" y="35281"/>
                  </a:lnTo>
                  <a:lnTo>
                    <a:pt x="485341" y="40229"/>
                  </a:lnTo>
                  <a:lnTo>
                    <a:pt x="497178" y="45676"/>
                  </a:lnTo>
                  <a:lnTo>
                    <a:pt x="509016" y="51621"/>
                  </a:lnTo>
                  <a:lnTo>
                    <a:pt x="520854" y="58046"/>
                  </a:lnTo>
                  <a:lnTo>
                    <a:pt x="532691" y="64918"/>
                  </a:lnTo>
                  <a:lnTo>
                    <a:pt x="544529" y="72188"/>
                  </a:lnTo>
                  <a:lnTo>
                    <a:pt x="556366" y="79788"/>
                  </a:lnTo>
                  <a:lnTo>
                    <a:pt x="568204" y="87637"/>
                  </a:lnTo>
                  <a:lnTo>
                    <a:pt x="580042" y="95640"/>
                  </a:lnTo>
                  <a:lnTo>
                    <a:pt x="591879" y="103694"/>
                  </a:lnTo>
                  <a:lnTo>
                    <a:pt x="603717" y="111697"/>
                  </a:lnTo>
                  <a:lnTo>
                    <a:pt x="615554" y="119546"/>
                  </a:lnTo>
                  <a:lnTo>
                    <a:pt x="627392" y="127146"/>
                  </a:lnTo>
                  <a:lnTo>
                    <a:pt x="639229" y="134416"/>
                  </a:lnTo>
                  <a:lnTo>
                    <a:pt x="651067" y="141288"/>
                  </a:lnTo>
                  <a:lnTo>
                    <a:pt x="662905" y="147713"/>
                  </a:lnTo>
                  <a:lnTo>
                    <a:pt x="674742" y="153658"/>
                  </a:lnTo>
                  <a:lnTo>
                    <a:pt x="686580" y="159105"/>
                  </a:lnTo>
                  <a:lnTo>
                    <a:pt x="698417" y="164053"/>
                  </a:lnTo>
                  <a:lnTo>
                    <a:pt x="710255" y="168511"/>
                  </a:lnTo>
                  <a:lnTo>
                    <a:pt x="722093" y="172499"/>
                  </a:lnTo>
                  <a:lnTo>
                    <a:pt x="733930" y="176044"/>
                  </a:lnTo>
                  <a:lnTo>
                    <a:pt x="745768" y="179176"/>
                  </a:lnTo>
                  <a:lnTo>
                    <a:pt x="757605" y="181930"/>
                  </a:lnTo>
                  <a:lnTo>
                    <a:pt x="769443" y="184341"/>
                  </a:lnTo>
                  <a:lnTo>
                    <a:pt x="781281" y="186442"/>
                  </a:lnTo>
                  <a:lnTo>
                    <a:pt x="793118" y="188268"/>
                  </a:lnTo>
                  <a:lnTo>
                    <a:pt x="804956" y="189850"/>
                  </a:lnTo>
                  <a:lnTo>
                    <a:pt x="816793" y="191217"/>
                  </a:lnTo>
                  <a:lnTo>
                    <a:pt x="828631" y="192395"/>
                  </a:lnTo>
                  <a:lnTo>
                    <a:pt x="840469" y="193409"/>
                  </a:lnTo>
                  <a:lnTo>
                    <a:pt x="852306" y="194281"/>
                  </a:lnTo>
                  <a:lnTo>
                    <a:pt x="864144" y="195028"/>
                  </a:lnTo>
                  <a:lnTo>
                    <a:pt x="875981" y="195669"/>
                  </a:lnTo>
                  <a:lnTo>
                    <a:pt x="887819" y="196217"/>
                  </a:lnTo>
                  <a:lnTo>
                    <a:pt x="899657" y="196685"/>
                  </a:lnTo>
                  <a:lnTo>
                    <a:pt x="911494" y="197086"/>
                  </a:lnTo>
                  <a:lnTo>
                    <a:pt x="923332" y="197428"/>
                  </a:lnTo>
                  <a:lnTo>
                    <a:pt x="935169" y="197720"/>
                  </a:lnTo>
                  <a:lnTo>
                    <a:pt x="947007" y="197969"/>
                  </a:lnTo>
                  <a:lnTo>
                    <a:pt x="958844" y="198182"/>
                  </a:lnTo>
                  <a:lnTo>
                    <a:pt x="970682" y="198363"/>
                  </a:lnTo>
                  <a:lnTo>
                    <a:pt x="982520" y="198517"/>
                  </a:lnTo>
                  <a:lnTo>
                    <a:pt x="994357" y="198649"/>
                  </a:lnTo>
                  <a:lnTo>
                    <a:pt x="1006195" y="198761"/>
                  </a:lnTo>
                  <a:lnTo>
                    <a:pt x="1018032" y="198856"/>
                  </a:lnTo>
                  <a:lnTo>
                    <a:pt x="1029870" y="198937"/>
                  </a:lnTo>
                  <a:lnTo>
                    <a:pt x="1041708" y="199006"/>
                  </a:lnTo>
                  <a:lnTo>
                    <a:pt x="1053545" y="199065"/>
                  </a:lnTo>
                  <a:lnTo>
                    <a:pt x="1065383" y="199115"/>
                  </a:lnTo>
                  <a:lnTo>
                    <a:pt x="1077220" y="199158"/>
                  </a:lnTo>
                  <a:lnTo>
                    <a:pt x="1089058" y="199194"/>
                  </a:lnTo>
                  <a:lnTo>
                    <a:pt x="1100896" y="199225"/>
                  </a:lnTo>
                  <a:lnTo>
                    <a:pt x="1112733" y="199251"/>
                  </a:lnTo>
                  <a:lnTo>
                    <a:pt x="1124571" y="199274"/>
                  </a:lnTo>
                  <a:lnTo>
                    <a:pt x="1136408" y="199293"/>
                  </a:lnTo>
                  <a:lnTo>
                    <a:pt x="1148246" y="199309"/>
                  </a:lnTo>
                  <a:lnTo>
                    <a:pt x="1160084" y="199323"/>
                  </a:lnTo>
                  <a:lnTo>
                    <a:pt x="1171921" y="199334"/>
                  </a:lnTo>
                  <a:lnTo>
                    <a:pt x="1171921" y="199401"/>
                  </a:lnTo>
                  <a:lnTo>
                    <a:pt x="1183759" y="199401"/>
                  </a:lnTo>
                  <a:lnTo>
                    <a:pt x="1195596" y="199401"/>
                  </a:lnTo>
                  <a:lnTo>
                    <a:pt x="1207434" y="199401"/>
                  </a:lnTo>
                  <a:lnTo>
                    <a:pt x="1219272" y="199401"/>
                  </a:lnTo>
                  <a:lnTo>
                    <a:pt x="1231109" y="199401"/>
                  </a:lnTo>
                  <a:lnTo>
                    <a:pt x="1242947" y="199401"/>
                  </a:lnTo>
                  <a:lnTo>
                    <a:pt x="1254784" y="199401"/>
                  </a:lnTo>
                  <a:lnTo>
                    <a:pt x="1266622" y="199401"/>
                  </a:lnTo>
                  <a:lnTo>
                    <a:pt x="1278459" y="199401"/>
                  </a:lnTo>
                  <a:lnTo>
                    <a:pt x="1290297" y="199401"/>
                  </a:lnTo>
                  <a:lnTo>
                    <a:pt x="1302135" y="199401"/>
                  </a:lnTo>
                  <a:lnTo>
                    <a:pt x="1313972" y="199401"/>
                  </a:lnTo>
                  <a:lnTo>
                    <a:pt x="1325810" y="199401"/>
                  </a:lnTo>
                  <a:lnTo>
                    <a:pt x="1337647" y="199401"/>
                  </a:lnTo>
                  <a:lnTo>
                    <a:pt x="1349485" y="199401"/>
                  </a:lnTo>
                  <a:lnTo>
                    <a:pt x="1361323" y="199401"/>
                  </a:lnTo>
                  <a:lnTo>
                    <a:pt x="1373160" y="199401"/>
                  </a:lnTo>
                  <a:lnTo>
                    <a:pt x="1384998" y="199401"/>
                  </a:lnTo>
                  <a:lnTo>
                    <a:pt x="1396835" y="199401"/>
                  </a:lnTo>
                  <a:lnTo>
                    <a:pt x="1408673" y="199401"/>
                  </a:lnTo>
                  <a:lnTo>
                    <a:pt x="1420511" y="199401"/>
                  </a:lnTo>
                  <a:lnTo>
                    <a:pt x="1432348" y="199401"/>
                  </a:lnTo>
                  <a:lnTo>
                    <a:pt x="1444186" y="199401"/>
                  </a:lnTo>
                  <a:lnTo>
                    <a:pt x="1456023" y="199401"/>
                  </a:lnTo>
                  <a:lnTo>
                    <a:pt x="1467861" y="199401"/>
                  </a:lnTo>
                  <a:lnTo>
                    <a:pt x="1479699" y="199401"/>
                  </a:lnTo>
                  <a:lnTo>
                    <a:pt x="1491536" y="199401"/>
                  </a:lnTo>
                  <a:lnTo>
                    <a:pt x="1503374" y="199401"/>
                  </a:lnTo>
                  <a:lnTo>
                    <a:pt x="1515211" y="199401"/>
                  </a:lnTo>
                  <a:lnTo>
                    <a:pt x="1527049" y="199401"/>
                  </a:lnTo>
                  <a:lnTo>
                    <a:pt x="1538887" y="199401"/>
                  </a:lnTo>
                  <a:lnTo>
                    <a:pt x="1550724" y="199401"/>
                  </a:lnTo>
                  <a:lnTo>
                    <a:pt x="1562562" y="199401"/>
                  </a:lnTo>
                  <a:lnTo>
                    <a:pt x="1574399" y="199401"/>
                  </a:lnTo>
                  <a:lnTo>
                    <a:pt x="1586237" y="199401"/>
                  </a:lnTo>
                  <a:lnTo>
                    <a:pt x="1598074" y="199401"/>
                  </a:lnTo>
                  <a:lnTo>
                    <a:pt x="1609912" y="199401"/>
                  </a:lnTo>
                  <a:lnTo>
                    <a:pt x="1621750" y="199401"/>
                  </a:lnTo>
                  <a:lnTo>
                    <a:pt x="1633587" y="199401"/>
                  </a:lnTo>
                  <a:lnTo>
                    <a:pt x="1645425" y="199401"/>
                  </a:lnTo>
                  <a:lnTo>
                    <a:pt x="1657262" y="199401"/>
                  </a:lnTo>
                  <a:lnTo>
                    <a:pt x="1669100" y="199401"/>
                  </a:lnTo>
                  <a:lnTo>
                    <a:pt x="1680938" y="199401"/>
                  </a:lnTo>
                  <a:lnTo>
                    <a:pt x="1692775" y="199401"/>
                  </a:lnTo>
                  <a:lnTo>
                    <a:pt x="1704613" y="199401"/>
                  </a:lnTo>
                  <a:lnTo>
                    <a:pt x="1716450" y="199401"/>
                  </a:lnTo>
                  <a:lnTo>
                    <a:pt x="1728288" y="199401"/>
                  </a:lnTo>
                  <a:lnTo>
                    <a:pt x="1740126" y="199401"/>
                  </a:lnTo>
                  <a:lnTo>
                    <a:pt x="1751963" y="199401"/>
                  </a:lnTo>
                  <a:lnTo>
                    <a:pt x="1763801" y="199401"/>
                  </a:lnTo>
                  <a:lnTo>
                    <a:pt x="1775638" y="199401"/>
                  </a:lnTo>
                  <a:lnTo>
                    <a:pt x="1787476" y="199401"/>
                  </a:lnTo>
                  <a:lnTo>
                    <a:pt x="1799314" y="199401"/>
                  </a:lnTo>
                  <a:lnTo>
                    <a:pt x="1811151" y="199401"/>
                  </a:lnTo>
                  <a:lnTo>
                    <a:pt x="1822989" y="199401"/>
                  </a:lnTo>
                  <a:lnTo>
                    <a:pt x="1834826" y="199401"/>
                  </a:lnTo>
                  <a:lnTo>
                    <a:pt x="1846664" y="199401"/>
                  </a:lnTo>
                  <a:lnTo>
                    <a:pt x="1858502" y="199401"/>
                  </a:lnTo>
                  <a:lnTo>
                    <a:pt x="1870339" y="199401"/>
                  </a:lnTo>
                  <a:lnTo>
                    <a:pt x="1882177" y="199401"/>
                  </a:lnTo>
                  <a:lnTo>
                    <a:pt x="1894014" y="199401"/>
                  </a:lnTo>
                  <a:lnTo>
                    <a:pt x="1905852" y="199401"/>
                  </a:lnTo>
                  <a:lnTo>
                    <a:pt x="1917689" y="199401"/>
                  </a:lnTo>
                  <a:lnTo>
                    <a:pt x="1929527" y="199401"/>
                  </a:lnTo>
                  <a:lnTo>
                    <a:pt x="1941365" y="199401"/>
                  </a:lnTo>
                  <a:lnTo>
                    <a:pt x="1953202" y="199401"/>
                  </a:lnTo>
                  <a:lnTo>
                    <a:pt x="1965040" y="199401"/>
                  </a:lnTo>
                  <a:lnTo>
                    <a:pt x="1976877" y="199401"/>
                  </a:lnTo>
                  <a:lnTo>
                    <a:pt x="1988715" y="199401"/>
                  </a:lnTo>
                  <a:lnTo>
                    <a:pt x="2000553" y="199401"/>
                  </a:lnTo>
                  <a:lnTo>
                    <a:pt x="2012390" y="199401"/>
                  </a:lnTo>
                  <a:lnTo>
                    <a:pt x="2024228" y="199401"/>
                  </a:lnTo>
                  <a:lnTo>
                    <a:pt x="2036065" y="199401"/>
                  </a:lnTo>
                  <a:lnTo>
                    <a:pt x="2047903" y="199401"/>
                  </a:lnTo>
                  <a:lnTo>
                    <a:pt x="2059741" y="199401"/>
                  </a:lnTo>
                  <a:lnTo>
                    <a:pt x="2071578" y="199401"/>
                  </a:lnTo>
                  <a:lnTo>
                    <a:pt x="2083416" y="199401"/>
                  </a:lnTo>
                  <a:lnTo>
                    <a:pt x="2095253" y="199401"/>
                  </a:lnTo>
                  <a:lnTo>
                    <a:pt x="2107091" y="199401"/>
                  </a:lnTo>
                  <a:lnTo>
                    <a:pt x="2118929" y="199401"/>
                  </a:lnTo>
                  <a:lnTo>
                    <a:pt x="2130766" y="199401"/>
                  </a:lnTo>
                  <a:lnTo>
                    <a:pt x="2142604" y="199401"/>
                  </a:lnTo>
                  <a:lnTo>
                    <a:pt x="2154441" y="199401"/>
                  </a:lnTo>
                  <a:lnTo>
                    <a:pt x="2166279" y="199401"/>
                  </a:lnTo>
                  <a:lnTo>
                    <a:pt x="2178117" y="199401"/>
                  </a:lnTo>
                  <a:lnTo>
                    <a:pt x="2189954" y="199401"/>
                  </a:lnTo>
                  <a:lnTo>
                    <a:pt x="2201792" y="199401"/>
                  </a:lnTo>
                  <a:lnTo>
                    <a:pt x="2213629" y="199401"/>
                  </a:lnTo>
                  <a:lnTo>
                    <a:pt x="2225467" y="199401"/>
                  </a:lnTo>
                  <a:lnTo>
                    <a:pt x="2237304" y="199401"/>
                  </a:lnTo>
                  <a:lnTo>
                    <a:pt x="2249142" y="199401"/>
                  </a:lnTo>
                  <a:lnTo>
                    <a:pt x="2260980" y="199401"/>
                  </a:lnTo>
                  <a:lnTo>
                    <a:pt x="2272817" y="199401"/>
                  </a:lnTo>
                  <a:lnTo>
                    <a:pt x="2284655" y="199401"/>
                  </a:lnTo>
                  <a:lnTo>
                    <a:pt x="2296492" y="199401"/>
                  </a:lnTo>
                  <a:lnTo>
                    <a:pt x="2308330" y="199401"/>
                  </a:lnTo>
                  <a:lnTo>
                    <a:pt x="2320168" y="199401"/>
                  </a:lnTo>
                  <a:lnTo>
                    <a:pt x="2332005" y="199401"/>
                  </a:lnTo>
                  <a:lnTo>
                    <a:pt x="2343843" y="199401"/>
                  </a:lnTo>
                  <a:lnTo>
                    <a:pt x="2343843" y="199602"/>
                  </a:lnTo>
                  <a:lnTo>
                    <a:pt x="2355680" y="199637"/>
                  </a:lnTo>
                  <a:lnTo>
                    <a:pt x="2367518" y="199679"/>
                  </a:lnTo>
                  <a:lnTo>
                    <a:pt x="2379356" y="199727"/>
                  </a:lnTo>
                  <a:lnTo>
                    <a:pt x="2391193" y="199784"/>
                  </a:lnTo>
                  <a:lnTo>
                    <a:pt x="2403031" y="199851"/>
                  </a:lnTo>
                  <a:lnTo>
                    <a:pt x="2414868" y="199930"/>
                  </a:lnTo>
                  <a:lnTo>
                    <a:pt x="2426706" y="200023"/>
                  </a:lnTo>
                  <a:lnTo>
                    <a:pt x="2438544" y="200132"/>
                  </a:lnTo>
                  <a:lnTo>
                    <a:pt x="2450381" y="200260"/>
                  </a:lnTo>
                  <a:lnTo>
                    <a:pt x="2462219" y="200410"/>
                  </a:lnTo>
                  <a:lnTo>
                    <a:pt x="2474056" y="200587"/>
                  </a:lnTo>
                  <a:lnTo>
                    <a:pt x="2485894" y="200794"/>
                  </a:lnTo>
                  <a:lnTo>
                    <a:pt x="2497732" y="201038"/>
                  </a:lnTo>
                  <a:lnTo>
                    <a:pt x="2509569" y="201324"/>
                  </a:lnTo>
                  <a:lnTo>
                    <a:pt x="2521407" y="201660"/>
                  </a:lnTo>
                  <a:lnTo>
                    <a:pt x="2533244" y="202054"/>
                  </a:lnTo>
                  <a:lnTo>
                    <a:pt x="2545082" y="202517"/>
                  </a:lnTo>
                  <a:lnTo>
                    <a:pt x="2556919" y="203061"/>
                  </a:lnTo>
                  <a:lnTo>
                    <a:pt x="2568757" y="203698"/>
                  </a:lnTo>
                  <a:lnTo>
                    <a:pt x="2580595" y="204445"/>
                  </a:lnTo>
                  <a:lnTo>
                    <a:pt x="2592432" y="205321"/>
                  </a:lnTo>
                  <a:lnTo>
                    <a:pt x="2604270" y="206347"/>
                  </a:lnTo>
                  <a:lnTo>
                    <a:pt x="2616107" y="207549"/>
                  </a:lnTo>
                  <a:lnTo>
                    <a:pt x="2627945" y="208955"/>
                  </a:lnTo>
                  <a:lnTo>
                    <a:pt x="2639783" y="210600"/>
                  </a:lnTo>
                  <a:lnTo>
                    <a:pt x="2651620" y="212521"/>
                  </a:lnTo>
                  <a:lnTo>
                    <a:pt x="2663458" y="214763"/>
                  </a:lnTo>
                  <a:lnTo>
                    <a:pt x="2675295" y="217377"/>
                  </a:lnTo>
                  <a:lnTo>
                    <a:pt x="2687133" y="220419"/>
                  </a:lnTo>
                  <a:lnTo>
                    <a:pt x="2698971" y="223955"/>
                  </a:lnTo>
                  <a:lnTo>
                    <a:pt x="2710808" y="228056"/>
                  </a:lnTo>
                  <a:lnTo>
                    <a:pt x="2722646" y="232801"/>
                  </a:lnTo>
                  <a:lnTo>
                    <a:pt x="2734483" y="238279"/>
                  </a:lnTo>
                  <a:lnTo>
                    <a:pt x="2746321" y="244584"/>
                  </a:lnTo>
                  <a:lnTo>
                    <a:pt x="2758159" y="251815"/>
                  </a:lnTo>
                  <a:lnTo>
                    <a:pt x="2769996" y="260077"/>
                  </a:lnTo>
                  <a:lnTo>
                    <a:pt x="2781834" y="269474"/>
                  </a:lnTo>
                  <a:lnTo>
                    <a:pt x="2793671" y="280107"/>
                  </a:lnTo>
                  <a:lnTo>
                    <a:pt x="2805509" y="292071"/>
                  </a:lnTo>
                  <a:lnTo>
                    <a:pt x="2817347" y="305446"/>
                  </a:lnTo>
                  <a:lnTo>
                    <a:pt x="2829184" y="320289"/>
                  </a:lnTo>
                  <a:lnTo>
                    <a:pt x="2841022" y="336631"/>
                  </a:lnTo>
                  <a:lnTo>
                    <a:pt x="2852859" y="354465"/>
                  </a:lnTo>
                  <a:lnTo>
                    <a:pt x="2864697" y="373741"/>
                  </a:lnTo>
                  <a:lnTo>
                    <a:pt x="2876534" y="394358"/>
                  </a:lnTo>
                  <a:lnTo>
                    <a:pt x="2888372" y="416168"/>
                  </a:lnTo>
                  <a:lnTo>
                    <a:pt x="2900210" y="438969"/>
                  </a:lnTo>
                  <a:lnTo>
                    <a:pt x="2912047" y="462514"/>
                  </a:lnTo>
                  <a:lnTo>
                    <a:pt x="2923885" y="486522"/>
                  </a:lnTo>
                  <a:lnTo>
                    <a:pt x="2935722" y="510687"/>
                  </a:lnTo>
                  <a:lnTo>
                    <a:pt x="2947560" y="534695"/>
                  </a:lnTo>
                  <a:lnTo>
                    <a:pt x="2959398" y="558241"/>
                  </a:lnTo>
                  <a:lnTo>
                    <a:pt x="2971235" y="581041"/>
                  </a:lnTo>
                  <a:lnTo>
                    <a:pt x="2983073" y="602851"/>
                  </a:lnTo>
                  <a:lnTo>
                    <a:pt x="2994910" y="623469"/>
                  </a:lnTo>
                  <a:lnTo>
                    <a:pt x="3006748" y="642744"/>
                  </a:lnTo>
                  <a:lnTo>
                    <a:pt x="3018586" y="660578"/>
                  </a:lnTo>
                  <a:lnTo>
                    <a:pt x="3030423" y="676920"/>
                  </a:lnTo>
                  <a:lnTo>
                    <a:pt x="3042261" y="691763"/>
                  </a:lnTo>
                  <a:lnTo>
                    <a:pt x="3054098" y="705138"/>
                  </a:lnTo>
                  <a:lnTo>
                    <a:pt x="3065936" y="717102"/>
                  </a:lnTo>
                  <a:lnTo>
                    <a:pt x="3077774" y="727735"/>
                  </a:lnTo>
                  <a:lnTo>
                    <a:pt x="3089611" y="737132"/>
                  </a:lnTo>
                  <a:lnTo>
                    <a:pt x="3101449" y="745394"/>
                  </a:lnTo>
                  <a:lnTo>
                    <a:pt x="3113286" y="752625"/>
                  </a:lnTo>
                  <a:lnTo>
                    <a:pt x="3125124" y="758930"/>
                  </a:lnTo>
                  <a:lnTo>
                    <a:pt x="3136962" y="764408"/>
                  </a:lnTo>
                  <a:lnTo>
                    <a:pt x="3148799" y="769153"/>
                  </a:lnTo>
                  <a:lnTo>
                    <a:pt x="3160637" y="773254"/>
                  </a:lnTo>
                  <a:lnTo>
                    <a:pt x="3172474" y="776790"/>
                  </a:lnTo>
                  <a:lnTo>
                    <a:pt x="3184312" y="779832"/>
                  </a:lnTo>
                  <a:lnTo>
                    <a:pt x="3196149" y="782446"/>
                  </a:lnTo>
                  <a:lnTo>
                    <a:pt x="3207987" y="784688"/>
                  </a:lnTo>
                  <a:lnTo>
                    <a:pt x="3219825" y="786609"/>
                  </a:lnTo>
                  <a:lnTo>
                    <a:pt x="3231662" y="788254"/>
                  </a:lnTo>
                  <a:lnTo>
                    <a:pt x="3243500" y="789660"/>
                  </a:lnTo>
                  <a:lnTo>
                    <a:pt x="3255337" y="790862"/>
                  </a:lnTo>
                  <a:lnTo>
                    <a:pt x="3267175" y="791888"/>
                  </a:lnTo>
                  <a:lnTo>
                    <a:pt x="3279013" y="792764"/>
                  </a:lnTo>
                  <a:lnTo>
                    <a:pt x="3290850" y="793511"/>
                  </a:lnTo>
                  <a:lnTo>
                    <a:pt x="3302688" y="794149"/>
                  </a:lnTo>
                  <a:lnTo>
                    <a:pt x="3314525" y="794692"/>
                  </a:lnTo>
                  <a:lnTo>
                    <a:pt x="3326363" y="795155"/>
                  </a:lnTo>
                  <a:lnTo>
                    <a:pt x="3338201" y="795549"/>
                  </a:lnTo>
                  <a:lnTo>
                    <a:pt x="3350038" y="795885"/>
                  </a:lnTo>
                  <a:lnTo>
                    <a:pt x="3361876" y="796171"/>
                  </a:lnTo>
                  <a:lnTo>
                    <a:pt x="3373713" y="796415"/>
                  </a:lnTo>
                  <a:lnTo>
                    <a:pt x="3385551" y="796622"/>
                  </a:lnTo>
                  <a:lnTo>
                    <a:pt x="3397389" y="796799"/>
                  </a:lnTo>
                  <a:lnTo>
                    <a:pt x="3409226" y="796949"/>
                  </a:lnTo>
                  <a:lnTo>
                    <a:pt x="3421064" y="797077"/>
                  </a:lnTo>
                  <a:lnTo>
                    <a:pt x="3432901" y="797186"/>
                  </a:lnTo>
                  <a:lnTo>
                    <a:pt x="3444739" y="797279"/>
                  </a:lnTo>
                  <a:lnTo>
                    <a:pt x="3456576" y="797358"/>
                  </a:lnTo>
                  <a:lnTo>
                    <a:pt x="3468414" y="797425"/>
                  </a:lnTo>
                  <a:lnTo>
                    <a:pt x="3480252" y="797482"/>
                  </a:lnTo>
                  <a:lnTo>
                    <a:pt x="3492089" y="797531"/>
                  </a:lnTo>
                  <a:lnTo>
                    <a:pt x="3503927" y="797572"/>
                  </a:lnTo>
                  <a:lnTo>
                    <a:pt x="3515764" y="797607"/>
                  </a:lnTo>
                  <a:lnTo>
                    <a:pt x="3515764" y="797808"/>
                  </a:lnTo>
                  <a:lnTo>
                    <a:pt x="3527602" y="797808"/>
                  </a:lnTo>
                  <a:lnTo>
                    <a:pt x="3539440" y="797808"/>
                  </a:lnTo>
                  <a:lnTo>
                    <a:pt x="3551277" y="797808"/>
                  </a:lnTo>
                  <a:lnTo>
                    <a:pt x="3563115" y="797808"/>
                  </a:lnTo>
                  <a:lnTo>
                    <a:pt x="3574952" y="797808"/>
                  </a:lnTo>
                  <a:lnTo>
                    <a:pt x="3586790" y="797808"/>
                  </a:lnTo>
                  <a:lnTo>
                    <a:pt x="3598628" y="797808"/>
                  </a:lnTo>
                  <a:lnTo>
                    <a:pt x="3610465" y="797808"/>
                  </a:lnTo>
                  <a:lnTo>
                    <a:pt x="3622303" y="797808"/>
                  </a:lnTo>
                  <a:lnTo>
                    <a:pt x="3634140" y="797808"/>
                  </a:lnTo>
                  <a:lnTo>
                    <a:pt x="3645978" y="797808"/>
                  </a:lnTo>
                  <a:lnTo>
                    <a:pt x="3657816" y="797808"/>
                  </a:lnTo>
                  <a:lnTo>
                    <a:pt x="3669653" y="797808"/>
                  </a:lnTo>
                  <a:lnTo>
                    <a:pt x="3681491" y="797808"/>
                  </a:lnTo>
                  <a:lnTo>
                    <a:pt x="3693328" y="797808"/>
                  </a:lnTo>
                  <a:lnTo>
                    <a:pt x="3705166" y="797808"/>
                  </a:lnTo>
                  <a:lnTo>
                    <a:pt x="3717004" y="797808"/>
                  </a:lnTo>
                  <a:lnTo>
                    <a:pt x="3728841" y="797808"/>
                  </a:lnTo>
                  <a:lnTo>
                    <a:pt x="3740679" y="797808"/>
                  </a:lnTo>
                  <a:lnTo>
                    <a:pt x="3752516" y="797808"/>
                  </a:lnTo>
                  <a:lnTo>
                    <a:pt x="3764354" y="797808"/>
                  </a:lnTo>
                  <a:lnTo>
                    <a:pt x="3776191" y="797808"/>
                  </a:lnTo>
                  <a:lnTo>
                    <a:pt x="3788029" y="797808"/>
                  </a:lnTo>
                  <a:lnTo>
                    <a:pt x="3799867" y="797808"/>
                  </a:lnTo>
                  <a:lnTo>
                    <a:pt x="3811704" y="797808"/>
                  </a:lnTo>
                  <a:lnTo>
                    <a:pt x="3823542" y="797808"/>
                  </a:lnTo>
                  <a:lnTo>
                    <a:pt x="3835379" y="797808"/>
                  </a:lnTo>
                  <a:lnTo>
                    <a:pt x="3847217" y="797808"/>
                  </a:lnTo>
                  <a:lnTo>
                    <a:pt x="3859055" y="797808"/>
                  </a:lnTo>
                  <a:lnTo>
                    <a:pt x="3870892" y="797808"/>
                  </a:lnTo>
                  <a:lnTo>
                    <a:pt x="3882730" y="797808"/>
                  </a:lnTo>
                  <a:lnTo>
                    <a:pt x="3894567" y="797808"/>
                  </a:lnTo>
                  <a:lnTo>
                    <a:pt x="3906405" y="797808"/>
                  </a:lnTo>
                  <a:lnTo>
                    <a:pt x="3918243" y="797808"/>
                  </a:lnTo>
                  <a:lnTo>
                    <a:pt x="3930080" y="797808"/>
                  </a:lnTo>
                  <a:lnTo>
                    <a:pt x="3941918" y="797808"/>
                  </a:lnTo>
                  <a:lnTo>
                    <a:pt x="3953755" y="797808"/>
                  </a:lnTo>
                  <a:lnTo>
                    <a:pt x="3965593" y="797808"/>
                  </a:lnTo>
                  <a:lnTo>
                    <a:pt x="3977431" y="797808"/>
                  </a:lnTo>
                  <a:lnTo>
                    <a:pt x="3989268" y="797808"/>
                  </a:lnTo>
                  <a:lnTo>
                    <a:pt x="4001106" y="797808"/>
                  </a:lnTo>
                  <a:lnTo>
                    <a:pt x="4012943" y="797808"/>
                  </a:lnTo>
                  <a:lnTo>
                    <a:pt x="4024781" y="797808"/>
                  </a:lnTo>
                  <a:lnTo>
                    <a:pt x="4036619" y="797808"/>
                  </a:lnTo>
                  <a:lnTo>
                    <a:pt x="4048456" y="797808"/>
                  </a:lnTo>
                  <a:lnTo>
                    <a:pt x="4060294" y="797808"/>
                  </a:lnTo>
                  <a:lnTo>
                    <a:pt x="4072131" y="797808"/>
                  </a:lnTo>
                  <a:lnTo>
                    <a:pt x="4083969" y="797808"/>
                  </a:lnTo>
                  <a:lnTo>
                    <a:pt x="4095806" y="797808"/>
                  </a:lnTo>
                  <a:lnTo>
                    <a:pt x="4107644" y="797808"/>
                  </a:lnTo>
                  <a:lnTo>
                    <a:pt x="4119482" y="797808"/>
                  </a:lnTo>
                  <a:lnTo>
                    <a:pt x="4131319" y="797808"/>
                  </a:lnTo>
                  <a:lnTo>
                    <a:pt x="4143157" y="797808"/>
                  </a:lnTo>
                  <a:lnTo>
                    <a:pt x="4154994" y="797808"/>
                  </a:lnTo>
                  <a:lnTo>
                    <a:pt x="4166832" y="797808"/>
                  </a:lnTo>
                  <a:lnTo>
                    <a:pt x="4178670" y="797808"/>
                  </a:lnTo>
                  <a:lnTo>
                    <a:pt x="4190507" y="797808"/>
                  </a:lnTo>
                  <a:lnTo>
                    <a:pt x="4202345" y="797808"/>
                  </a:lnTo>
                  <a:lnTo>
                    <a:pt x="4214182" y="797808"/>
                  </a:lnTo>
                  <a:lnTo>
                    <a:pt x="4226020" y="797808"/>
                  </a:lnTo>
                  <a:lnTo>
                    <a:pt x="4237858" y="797808"/>
                  </a:lnTo>
                  <a:lnTo>
                    <a:pt x="4249695" y="797808"/>
                  </a:lnTo>
                  <a:lnTo>
                    <a:pt x="4261533" y="797808"/>
                  </a:lnTo>
                  <a:lnTo>
                    <a:pt x="4273370" y="797808"/>
                  </a:lnTo>
                  <a:lnTo>
                    <a:pt x="4285208" y="797808"/>
                  </a:lnTo>
                  <a:lnTo>
                    <a:pt x="4297046" y="797808"/>
                  </a:lnTo>
                  <a:lnTo>
                    <a:pt x="4308883" y="797808"/>
                  </a:lnTo>
                  <a:lnTo>
                    <a:pt x="4320721" y="797808"/>
                  </a:lnTo>
                  <a:lnTo>
                    <a:pt x="4332558" y="797808"/>
                  </a:lnTo>
                  <a:lnTo>
                    <a:pt x="4344396" y="797808"/>
                  </a:lnTo>
                  <a:lnTo>
                    <a:pt x="4356234" y="797808"/>
                  </a:lnTo>
                  <a:lnTo>
                    <a:pt x="4368071" y="797808"/>
                  </a:lnTo>
                  <a:lnTo>
                    <a:pt x="4379909" y="797808"/>
                  </a:lnTo>
                  <a:lnTo>
                    <a:pt x="4391746" y="797808"/>
                  </a:lnTo>
                  <a:lnTo>
                    <a:pt x="4403584" y="797808"/>
                  </a:lnTo>
                  <a:lnTo>
                    <a:pt x="4415421" y="797808"/>
                  </a:lnTo>
                  <a:lnTo>
                    <a:pt x="4427259" y="797808"/>
                  </a:lnTo>
                  <a:lnTo>
                    <a:pt x="4439097" y="797808"/>
                  </a:lnTo>
                  <a:lnTo>
                    <a:pt x="4450934" y="797808"/>
                  </a:lnTo>
                  <a:lnTo>
                    <a:pt x="4462772" y="797808"/>
                  </a:lnTo>
                  <a:lnTo>
                    <a:pt x="4474609" y="797808"/>
                  </a:lnTo>
                  <a:lnTo>
                    <a:pt x="4486447" y="797808"/>
                  </a:lnTo>
                  <a:lnTo>
                    <a:pt x="4498285" y="797808"/>
                  </a:lnTo>
                  <a:lnTo>
                    <a:pt x="4510122" y="797808"/>
                  </a:lnTo>
                  <a:lnTo>
                    <a:pt x="4521960" y="797808"/>
                  </a:lnTo>
                  <a:lnTo>
                    <a:pt x="4533797" y="797808"/>
                  </a:lnTo>
                  <a:lnTo>
                    <a:pt x="4545635" y="797808"/>
                  </a:lnTo>
                  <a:lnTo>
                    <a:pt x="4557473" y="797808"/>
                  </a:lnTo>
                  <a:lnTo>
                    <a:pt x="4569310" y="797808"/>
                  </a:lnTo>
                  <a:lnTo>
                    <a:pt x="4581148" y="797808"/>
                  </a:lnTo>
                  <a:lnTo>
                    <a:pt x="4592985" y="797808"/>
                  </a:lnTo>
                  <a:lnTo>
                    <a:pt x="4604823" y="797808"/>
                  </a:lnTo>
                  <a:lnTo>
                    <a:pt x="4616661" y="797808"/>
                  </a:lnTo>
                  <a:lnTo>
                    <a:pt x="4628498" y="797808"/>
                  </a:lnTo>
                  <a:lnTo>
                    <a:pt x="4640336" y="797808"/>
                  </a:lnTo>
                  <a:lnTo>
                    <a:pt x="4652173" y="797808"/>
                  </a:lnTo>
                  <a:lnTo>
                    <a:pt x="4664011" y="797808"/>
                  </a:lnTo>
                  <a:lnTo>
                    <a:pt x="4675849" y="797808"/>
                  </a:lnTo>
                  <a:lnTo>
                    <a:pt x="4687686" y="797808"/>
                  </a:lnTo>
                </a:path>
              </a:pathLst>
            </a:custGeom>
            <a:ln w="40651" cap="flat">
              <a:solidFill>
                <a:srgbClr val="00B8E5">
                  <a:alpha val="100000"/>
                </a:srgbClr>
              </a:solidFill>
              <a:prstDash val="solid"/>
              <a:round/>
            </a:ln>
          </p:spPr>
          <p:txBody>
            <a:bodyPr/>
            <a:lstStyle/>
            <a:p/>
          </p:txBody>
        </p:sp>
        <p:sp>
          <p:nvSpPr>
            <p:cNvPr id="44" name="pl44"/>
            <p:cNvSpPr/>
            <p:nvPr/>
          </p:nvSpPr>
          <p:spPr>
            <a:xfrm>
              <a:off x="2482351" y="1896818"/>
              <a:ext cx="4687686" cy="997210"/>
            </a:xfrm>
            <a:custGeom>
              <a:avLst/>
              <a:pathLst>
                <a:path w="4687686" h="99721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334"/>
                  </a:lnTo>
                  <a:lnTo>
                    <a:pt x="1183759" y="393"/>
                  </a:lnTo>
                  <a:lnTo>
                    <a:pt x="1195596" y="462"/>
                  </a:lnTo>
                  <a:lnTo>
                    <a:pt x="1207434" y="543"/>
                  </a:lnTo>
                  <a:lnTo>
                    <a:pt x="1219272" y="638"/>
                  </a:lnTo>
                  <a:lnTo>
                    <a:pt x="1231109" y="750"/>
                  </a:lnTo>
                  <a:lnTo>
                    <a:pt x="1242947" y="881"/>
                  </a:lnTo>
                  <a:lnTo>
                    <a:pt x="1254784" y="1036"/>
                  </a:lnTo>
                  <a:lnTo>
                    <a:pt x="1266622" y="1217"/>
                  </a:lnTo>
                  <a:lnTo>
                    <a:pt x="1278459" y="1430"/>
                  </a:lnTo>
                  <a:lnTo>
                    <a:pt x="1290297" y="1681"/>
                  </a:lnTo>
                  <a:lnTo>
                    <a:pt x="1302135" y="1975"/>
                  </a:lnTo>
                  <a:lnTo>
                    <a:pt x="1313972" y="2321"/>
                  </a:lnTo>
                  <a:lnTo>
                    <a:pt x="1325810" y="2727"/>
                  </a:lnTo>
                  <a:lnTo>
                    <a:pt x="1337647" y="3204"/>
                  </a:lnTo>
                  <a:lnTo>
                    <a:pt x="1349485" y="3764"/>
                  </a:lnTo>
                  <a:lnTo>
                    <a:pt x="1361323" y="4421"/>
                  </a:lnTo>
                  <a:lnTo>
                    <a:pt x="1373160" y="5193"/>
                  </a:lnTo>
                  <a:lnTo>
                    <a:pt x="1384998" y="6098"/>
                  </a:lnTo>
                  <a:lnTo>
                    <a:pt x="1396835" y="7160"/>
                  </a:lnTo>
                  <a:lnTo>
                    <a:pt x="1408673" y="8406"/>
                  </a:lnTo>
                  <a:lnTo>
                    <a:pt x="1420511" y="9865"/>
                  </a:lnTo>
                  <a:lnTo>
                    <a:pt x="1432348" y="11576"/>
                  </a:lnTo>
                  <a:lnTo>
                    <a:pt x="1444186" y="13579"/>
                  </a:lnTo>
                  <a:lnTo>
                    <a:pt x="1456023" y="15923"/>
                  </a:lnTo>
                  <a:lnTo>
                    <a:pt x="1467861" y="18664"/>
                  </a:lnTo>
                  <a:lnTo>
                    <a:pt x="1479699" y="21866"/>
                  </a:lnTo>
                  <a:lnTo>
                    <a:pt x="1491536" y="25603"/>
                  </a:lnTo>
                  <a:lnTo>
                    <a:pt x="1503374" y="29959"/>
                  </a:lnTo>
                  <a:lnTo>
                    <a:pt x="1515211" y="35030"/>
                  </a:lnTo>
                  <a:lnTo>
                    <a:pt x="1527049" y="40922"/>
                  </a:lnTo>
                  <a:lnTo>
                    <a:pt x="1538887" y="47757"/>
                  </a:lnTo>
                  <a:lnTo>
                    <a:pt x="1550724" y="55666"/>
                  </a:lnTo>
                  <a:lnTo>
                    <a:pt x="1562562" y="64796"/>
                  </a:lnTo>
                  <a:lnTo>
                    <a:pt x="1574399" y="75304"/>
                  </a:lnTo>
                  <a:lnTo>
                    <a:pt x="1586237" y="87356"/>
                  </a:lnTo>
                  <a:lnTo>
                    <a:pt x="1598074" y="101125"/>
                  </a:lnTo>
                  <a:lnTo>
                    <a:pt x="1609912" y="116787"/>
                  </a:lnTo>
                  <a:lnTo>
                    <a:pt x="1621750" y="134509"/>
                  </a:lnTo>
                  <a:lnTo>
                    <a:pt x="1633587" y="154450"/>
                  </a:lnTo>
                  <a:lnTo>
                    <a:pt x="1645425" y="176741"/>
                  </a:lnTo>
                  <a:lnTo>
                    <a:pt x="1657262" y="201480"/>
                  </a:lnTo>
                  <a:lnTo>
                    <a:pt x="1669100" y="228716"/>
                  </a:lnTo>
                  <a:lnTo>
                    <a:pt x="1680938" y="258439"/>
                  </a:lnTo>
                  <a:lnTo>
                    <a:pt x="1692775" y="290565"/>
                  </a:lnTo>
                  <a:lnTo>
                    <a:pt x="1704613" y="324928"/>
                  </a:lnTo>
                  <a:lnTo>
                    <a:pt x="1716450" y="361277"/>
                  </a:lnTo>
                  <a:lnTo>
                    <a:pt x="1728288" y="399278"/>
                  </a:lnTo>
                  <a:lnTo>
                    <a:pt x="1740126" y="438521"/>
                  </a:lnTo>
                  <a:lnTo>
                    <a:pt x="1751963" y="478534"/>
                  </a:lnTo>
                  <a:lnTo>
                    <a:pt x="1763801" y="518809"/>
                  </a:lnTo>
                  <a:lnTo>
                    <a:pt x="1775638" y="558822"/>
                  </a:lnTo>
                  <a:lnTo>
                    <a:pt x="1787476" y="598065"/>
                  </a:lnTo>
                  <a:lnTo>
                    <a:pt x="1799314" y="636066"/>
                  </a:lnTo>
                  <a:lnTo>
                    <a:pt x="1811151" y="672415"/>
                  </a:lnTo>
                  <a:lnTo>
                    <a:pt x="1822989" y="706778"/>
                  </a:lnTo>
                  <a:lnTo>
                    <a:pt x="1834826" y="738904"/>
                  </a:lnTo>
                  <a:lnTo>
                    <a:pt x="1846664" y="768627"/>
                  </a:lnTo>
                  <a:lnTo>
                    <a:pt x="1858502" y="795863"/>
                  </a:lnTo>
                  <a:lnTo>
                    <a:pt x="1870339" y="820602"/>
                  </a:lnTo>
                  <a:lnTo>
                    <a:pt x="1882177" y="842893"/>
                  </a:lnTo>
                  <a:lnTo>
                    <a:pt x="1894014" y="862834"/>
                  </a:lnTo>
                  <a:lnTo>
                    <a:pt x="1905852" y="880556"/>
                  </a:lnTo>
                  <a:lnTo>
                    <a:pt x="1917689" y="896218"/>
                  </a:lnTo>
                  <a:lnTo>
                    <a:pt x="1929527" y="909987"/>
                  </a:lnTo>
                  <a:lnTo>
                    <a:pt x="1941365" y="922039"/>
                  </a:lnTo>
                  <a:lnTo>
                    <a:pt x="1953202" y="932547"/>
                  </a:lnTo>
                  <a:lnTo>
                    <a:pt x="1965040" y="941677"/>
                  </a:lnTo>
                  <a:lnTo>
                    <a:pt x="1976877" y="949586"/>
                  </a:lnTo>
                  <a:lnTo>
                    <a:pt x="1988715" y="956421"/>
                  </a:lnTo>
                  <a:lnTo>
                    <a:pt x="2000553" y="962313"/>
                  </a:lnTo>
                  <a:lnTo>
                    <a:pt x="2012390" y="967384"/>
                  </a:lnTo>
                  <a:lnTo>
                    <a:pt x="2024228" y="971740"/>
                  </a:lnTo>
                  <a:lnTo>
                    <a:pt x="2036065" y="975477"/>
                  </a:lnTo>
                  <a:lnTo>
                    <a:pt x="2047903" y="978679"/>
                  </a:lnTo>
                  <a:lnTo>
                    <a:pt x="2059741" y="981420"/>
                  </a:lnTo>
                  <a:lnTo>
                    <a:pt x="2071578" y="983764"/>
                  </a:lnTo>
                  <a:lnTo>
                    <a:pt x="2083416" y="985767"/>
                  </a:lnTo>
                  <a:lnTo>
                    <a:pt x="2095253" y="987477"/>
                  </a:lnTo>
                  <a:lnTo>
                    <a:pt x="2107091" y="988937"/>
                  </a:lnTo>
                  <a:lnTo>
                    <a:pt x="2118929" y="990183"/>
                  </a:lnTo>
                  <a:lnTo>
                    <a:pt x="2130766" y="991245"/>
                  </a:lnTo>
                  <a:lnTo>
                    <a:pt x="2142604" y="992150"/>
                  </a:lnTo>
                  <a:lnTo>
                    <a:pt x="2154441" y="992922"/>
                  </a:lnTo>
                  <a:lnTo>
                    <a:pt x="2166279" y="993579"/>
                  </a:lnTo>
                  <a:lnTo>
                    <a:pt x="2178117" y="994139"/>
                  </a:lnTo>
                  <a:lnTo>
                    <a:pt x="2189954" y="994616"/>
                  </a:lnTo>
                  <a:lnTo>
                    <a:pt x="2201792" y="995022"/>
                  </a:lnTo>
                  <a:lnTo>
                    <a:pt x="2213629" y="995368"/>
                  </a:lnTo>
                  <a:lnTo>
                    <a:pt x="2225467" y="995662"/>
                  </a:lnTo>
                  <a:lnTo>
                    <a:pt x="2237304" y="995913"/>
                  </a:lnTo>
                  <a:lnTo>
                    <a:pt x="2249142" y="996126"/>
                  </a:lnTo>
                  <a:lnTo>
                    <a:pt x="2260980" y="996307"/>
                  </a:lnTo>
                  <a:lnTo>
                    <a:pt x="2272817" y="996462"/>
                  </a:lnTo>
                  <a:lnTo>
                    <a:pt x="2284655" y="996593"/>
                  </a:lnTo>
                  <a:lnTo>
                    <a:pt x="2296492" y="996705"/>
                  </a:lnTo>
                  <a:lnTo>
                    <a:pt x="2308330" y="996800"/>
                  </a:lnTo>
                  <a:lnTo>
                    <a:pt x="2320168" y="996881"/>
                  </a:lnTo>
                  <a:lnTo>
                    <a:pt x="2332005" y="996950"/>
                  </a:lnTo>
                  <a:lnTo>
                    <a:pt x="2343843" y="997009"/>
                  </a:lnTo>
                  <a:lnTo>
                    <a:pt x="2343843" y="997210"/>
                  </a:lnTo>
                  <a:lnTo>
                    <a:pt x="2355680" y="997186"/>
                  </a:lnTo>
                  <a:lnTo>
                    <a:pt x="2367518" y="997159"/>
                  </a:lnTo>
                  <a:lnTo>
                    <a:pt x="2379356" y="997126"/>
                  </a:lnTo>
                  <a:lnTo>
                    <a:pt x="2391193" y="997088"/>
                  </a:lnTo>
                  <a:lnTo>
                    <a:pt x="2403031" y="997043"/>
                  </a:lnTo>
                  <a:lnTo>
                    <a:pt x="2414868" y="996991"/>
                  </a:lnTo>
                  <a:lnTo>
                    <a:pt x="2426706" y="996929"/>
                  </a:lnTo>
                  <a:lnTo>
                    <a:pt x="2438544" y="996856"/>
                  </a:lnTo>
                  <a:lnTo>
                    <a:pt x="2450381" y="996771"/>
                  </a:lnTo>
                  <a:lnTo>
                    <a:pt x="2462219" y="996671"/>
                  </a:lnTo>
                  <a:lnTo>
                    <a:pt x="2474056" y="996553"/>
                  </a:lnTo>
                  <a:lnTo>
                    <a:pt x="2485894" y="996415"/>
                  </a:lnTo>
                  <a:lnTo>
                    <a:pt x="2497732" y="996252"/>
                  </a:lnTo>
                  <a:lnTo>
                    <a:pt x="2509569" y="996062"/>
                  </a:lnTo>
                  <a:lnTo>
                    <a:pt x="2521407" y="995838"/>
                  </a:lnTo>
                  <a:lnTo>
                    <a:pt x="2533244" y="995575"/>
                  </a:lnTo>
                  <a:lnTo>
                    <a:pt x="2545082" y="995266"/>
                  </a:lnTo>
                  <a:lnTo>
                    <a:pt x="2556919" y="994904"/>
                  </a:lnTo>
                  <a:lnTo>
                    <a:pt x="2568757" y="994479"/>
                  </a:lnTo>
                  <a:lnTo>
                    <a:pt x="2580595" y="993981"/>
                  </a:lnTo>
                  <a:lnTo>
                    <a:pt x="2592432" y="993397"/>
                  </a:lnTo>
                  <a:lnTo>
                    <a:pt x="2604270" y="992713"/>
                  </a:lnTo>
                  <a:lnTo>
                    <a:pt x="2616107" y="991912"/>
                  </a:lnTo>
                  <a:lnTo>
                    <a:pt x="2627945" y="990974"/>
                  </a:lnTo>
                  <a:lnTo>
                    <a:pt x="2639783" y="989878"/>
                  </a:lnTo>
                  <a:lnTo>
                    <a:pt x="2651620" y="988597"/>
                  </a:lnTo>
                  <a:lnTo>
                    <a:pt x="2663458" y="987102"/>
                  </a:lnTo>
                  <a:lnTo>
                    <a:pt x="2675295" y="985360"/>
                  </a:lnTo>
                  <a:lnTo>
                    <a:pt x="2687133" y="983331"/>
                  </a:lnTo>
                  <a:lnTo>
                    <a:pt x="2698971" y="980974"/>
                  </a:lnTo>
                  <a:lnTo>
                    <a:pt x="2710808" y="978241"/>
                  </a:lnTo>
                  <a:lnTo>
                    <a:pt x="2722646" y="975077"/>
                  </a:lnTo>
                  <a:lnTo>
                    <a:pt x="2734483" y="971425"/>
                  </a:lnTo>
                  <a:lnTo>
                    <a:pt x="2746321" y="967222"/>
                  </a:lnTo>
                  <a:lnTo>
                    <a:pt x="2758159" y="962401"/>
                  </a:lnTo>
                  <a:lnTo>
                    <a:pt x="2769996" y="956893"/>
                  </a:lnTo>
                  <a:lnTo>
                    <a:pt x="2781834" y="950629"/>
                  </a:lnTo>
                  <a:lnTo>
                    <a:pt x="2793671" y="943539"/>
                  </a:lnTo>
                  <a:lnTo>
                    <a:pt x="2805509" y="935563"/>
                  </a:lnTo>
                  <a:lnTo>
                    <a:pt x="2817347" y="926647"/>
                  </a:lnTo>
                  <a:lnTo>
                    <a:pt x="2829184" y="916751"/>
                  </a:lnTo>
                  <a:lnTo>
                    <a:pt x="2841022" y="905857"/>
                  </a:lnTo>
                  <a:lnTo>
                    <a:pt x="2852859" y="893967"/>
                  </a:lnTo>
                  <a:lnTo>
                    <a:pt x="2864697" y="881117"/>
                  </a:lnTo>
                  <a:lnTo>
                    <a:pt x="2876534" y="867372"/>
                  </a:lnTo>
                  <a:lnTo>
                    <a:pt x="2888372" y="852832"/>
                  </a:lnTo>
                  <a:lnTo>
                    <a:pt x="2900210" y="837632"/>
                  </a:lnTo>
                  <a:lnTo>
                    <a:pt x="2912047" y="821935"/>
                  </a:lnTo>
                  <a:lnTo>
                    <a:pt x="2923885" y="805930"/>
                  </a:lnTo>
                  <a:lnTo>
                    <a:pt x="2935722" y="789820"/>
                  </a:lnTo>
                  <a:lnTo>
                    <a:pt x="2947560" y="773814"/>
                  </a:lnTo>
                  <a:lnTo>
                    <a:pt x="2959398" y="758117"/>
                  </a:lnTo>
                  <a:lnTo>
                    <a:pt x="2971235" y="742917"/>
                  </a:lnTo>
                  <a:lnTo>
                    <a:pt x="2983073" y="728377"/>
                  </a:lnTo>
                  <a:lnTo>
                    <a:pt x="2994910" y="714632"/>
                  </a:lnTo>
                  <a:lnTo>
                    <a:pt x="3006748" y="701782"/>
                  </a:lnTo>
                  <a:lnTo>
                    <a:pt x="3018586" y="689893"/>
                  </a:lnTo>
                  <a:lnTo>
                    <a:pt x="3030423" y="678998"/>
                  </a:lnTo>
                  <a:lnTo>
                    <a:pt x="3042261" y="669102"/>
                  </a:lnTo>
                  <a:lnTo>
                    <a:pt x="3054098" y="660186"/>
                  </a:lnTo>
                  <a:lnTo>
                    <a:pt x="3065936" y="652210"/>
                  </a:lnTo>
                  <a:lnTo>
                    <a:pt x="3077774" y="645121"/>
                  </a:lnTo>
                  <a:lnTo>
                    <a:pt x="3089611" y="638856"/>
                  </a:lnTo>
                  <a:lnTo>
                    <a:pt x="3101449" y="633348"/>
                  </a:lnTo>
                  <a:lnTo>
                    <a:pt x="3113286" y="628528"/>
                  </a:lnTo>
                  <a:lnTo>
                    <a:pt x="3125124" y="624324"/>
                  </a:lnTo>
                  <a:lnTo>
                    <a:pt x="3136962" y="620672"/>
                  </a:lnTo>
                  <a:lnTo>
                    <a:pt x="3148799" y="617509"/>
                  </a:lnTo>
                  <a:lnTo>
                    <a:pt x="3160637" y="614775"/>
                  </a:lnTo>
                  <a:lnTo>
                    <a:pt x="3172474" y="612418"/>
                  </a:lnTo>
                  <a:lnTo>
                    <a:pt x="3184312" y="610390"/>
                  </a:lnTo>
                  <a:lnTo>
                    <a:pt x="3196149" y="608647"/>
                  </a:lnTo>
                  <a:lnTo>
                    <a:pt x="3207987" y="607152"/>
                  </a:lnTo>
                  <a:lnTo>
                    <a:pt x="3219825" y="605872"/>
                  </a:lnTo>
                  <a:lnTo>
                    <a:pt x="3231662" y="604775"/>
                  </a:lnTo>
                  <a:lnTo>
                    <a:pt x="3243500" y="603838"/>
                  </a:lnTo>
                  <a:lnTo>
                    <a:pt x="3255337" y="603036"/>
                  </a:lnTo>
                  <a:lnTo>
                    <a:pt x="3267175" y="602352"/>
                  </a:lnTo>
                  <a:lnTo>
                    <a:pt x="3279013" y="601768"/>
                  </a:lnTo>
                  <a:lnTo>
                    <a:pt x="3290850" y="601270"/>
                  </a:lnTo>
                  <a:lnTo>
                    <a:pt x="3302688" y="600845"/>
                  </a:lnTo>
                  <a:lnTo>
                    <a:pt x="3314525" y="600483"/>
                  </a:lnTo>
                  <a:lnTo>
                    <a:pt x="3326363" y="600174"/>
                  </a:lnTo>
                  <a:lnTo>
                    <a:pt x="3338201" y="599912"/>
                  </a:lnTo>
                  <a:lnTo>
                    <a:pt x="3350038" y="599688"/>
                  </a:lnTo>
                  <a:lnTo>
                    <a:pt x="3361876" y="599497"/>
                  </a:lnTo>
                  <a:lnTo>
                    <a:pt x="3373713" y="599334"/>
                  </a:lnTo>
                  <a:lnTo>
                    <a:pt x="3385551" y="599196"/>
                  </a:lnTo>
                  <a:lnTo>
                    <a:pt x="3397389" y="599078"/>
                  </a:lnTo>
                  <a:lnTo>
                    <a:pt x="3409226" y="598978"/>
                  </a:lnTo>
                  <a:lnTo>
                    <a:pt x="3421064" y="598893"/>
                  </a:lnTo>
                  <a:lnTo>
                    <a:pt x="3432901" y="598820"/>
                  </a:lnTo>
                  <a:lnTo>
                    <a:pt x="3444739" y="598758"/>
                  </a:lnTo>
                  <a:lnTo>
                    <a:pt x="3456576" y="598706"/>
                  </a:lnTo>
                  <a:lnTo>
                    <a:pt x="3468414" y="598661"/>
                  </a:lnTo>
                  <a:lnTo>
                    <a:pt x="3480252" y="598623"/>
                  </a:lnTo>
                  <a:lnTo>
                    <a:pt x="3492089" y="598591"/>
                  </a:lnTo>
                  <a:lnTo>
                    <a:pt x="3503927" y="598563"/>
                  </a:lnTo>
                  <a:lnTo>
                    <a:pt x="3515764" y="598540"/>
                  </a:lnTo>
                  <a:lnTo>
                    <a:pt x="3515764" y="598406"/>
                  </a:lnTo>
                  <a:lnTo>
                    <a:pt x="3527602" y="598406"/>
                  </a:lnTo>
                  <a:lnTo>
                    <a:pt x="3539440" y="598406"/>
                  </a:lnTo>
                  <a:lnTo>
                    <a:pt x="3551277" y="598406"/>
                  </a:lnTo>
                  <a:lnTo>
                    <a:pt x="3563115" y="598406"/>
                  </a:lnTo>
                  <a:lnTo>
                    <a:pt x="3574952" y="598406"/>
                  </a:lnTo>
                  <a:lnTo>
                    <a:pt x="3586790" y="598406"/>
                  </a:lnTo>
                  <a:lnTo>
                    <a:pt x="3598628" y="598406"/>
                  </a:lnTo>
                  <a:lnTo>
                    <a:pt x="3610465" y="598406"/>
                  </a:lnTo>
                  <a:lnTo>
                    <a:pt x="3622303" y="598406"/>
                  </a:lnTo>
                  <a:lnTo>
                    <a:pt x="3634140" y="598406"/>
                  </a:lnTo>
                  <a:lnTo>
                    <a:pt x="3645978" y="598406"/>
                  </a:lnTo>
                  <a:lnTo>
                    <a:pt x="3657816" y="598406"/>
                  </a:lnTo>
                  <a:lnTo>
                    <a:pt x="3669653" y="598406"/>
                  </a:lnTo>
                  <a:lnTo>
                    <a:pt x="3681491" y="598406"/>
                  </a:lnTo>
                  <a:lnTo>
                    <a:pt x="3693328" y="598406"/>
                  </a:lnTo>
                  <a:lnTo>
                    <a:pt x="3705166" y="598406"/>
                  </a:lnTo>
                  <a:lnTo>
                    <a:pt x="3717004" y="598406"/>
                  </a:lnTo>
                  <a:lnTo>
                    <a:pt x="3728841" y="598406"/>
                  </a:lnTo>
                  <a:lnTo>
                    <a:pt x="3740679" y="598406"/>
                  </a:lnTo>
                  <a:lnTo>
                    <a:pt x="3752516" y="598406"/>
                  </a:lnTo>
                  <a:lnTo>
                    <a:pt x="3764354" y="598406"/>
                  </a:lnTo>
                  <a:lnTo>
                    <a:pt x="3776191" y="598406"/>
                  </a:lnTo>
                  <a:lnTo>
                    <a:pt x="3788029" y="598406"/>
                  </a:lnTo>
                  <a:lnTo>
                    <a:pt x="3799867" y="598406"/>
                  </a:lnTo>
                  <a:lnTo>
                    <a:pt x="3811704" y="598406"/>
                  </a:lnTo>
                  <a:lnTo>
                    <a:pt x="3823542" y="598406"/>
                  </a:lnTo>
                  <a:lnTo>
                    <a:pt x="3835379" y="598406"/>
                  </a:lnTo>
                  <a:lnTo>
                    <a:pt x="3847217" y="598406"/>
                  </a:lnTo>
                  <a:lnTo>
                    <a:pt x="3859055" y="598406"/>
                  </a:lnTo>
                  <a:lnTo>
                    <a:pt x="3870892" y="598406"/>
                  </a:lnTo>
                  <a:lnTo>
                    <a:pt x="3882730" y="598406"/>
                  </a:lnTo>
                  <a:lnTo>
                    <a:pt x="3894567" y="598406"/>
                  </a:lnTo>
                  <a:lnTo>
                    <a:pt x="3906405" y="598406"/>
                  </a:lnTo>
                  <a:lnTo>
                    <a:pt x="3918243" y="598406"/>
                  </a:lnTo>
                  <a:lnTo>
                    <a:pt x="3930080" y="598406"/>
                  </a:lnTo>
                  <a:lnTo>
                    <a:pt x="3941918" y="598406"/>
                  </a:lnTo>
                  <a:lnTo>
                    <a:pt x="3953755" y="598406"/>
                  </a:lnTo>
                  <a:lnTo>
                    <a:pt x="3965593" y="598406"/>
                  </a:lnTo>
                  <a:lnTo>
                    <a:pt x="3977431" y="598406"/>
                  </a:lnTo>
                  <a:lnTo>
                    <a:pt x="3989268" y="598406"/>
                  </a:lnTo>
                  <a:lnTo>
                    <a:pt x="4001106" y="598406"/>
                  </a:lnTo>
                  <a:lnTo>
                    <a:pt x="4012943" y="598406"/>
                  </a:lnTo>
                  <a:lnTo>
                    <a:pt x="4024781" y="598406"/>
                  </a:lnTo>
                  <a:lnTo>
                    <a:pt x="4036619" y="598406"/>
                  </a:lnTo>
                  <a:lnTo>
                    <a:pt x="4048456" y="598406"/>
                  </a:lnTo>
                  <a:lnTo>
                    <a:pt x="4060294" y="598406"/>
                  </a:lnTo>
                  <a:lnTo>
                    <a:pt x="4072131" y="598406"/>
                  </a:lnTo>
                  <a:lnTo>
                    <a:pt x="4083969" y="598406"/>
                  </a:lnTo>
                  <a:lnTo>
                    <a:pt x="4095806" y="598406"/>
                  </a:lnTo>
                  <a:lnTo>
                    <a:pt x="4107644" y="598406"/>
                  </a:lnTo>
                  <a:lnTo>
                    <a:pt x="4119482" y="598406"/>
                  </a:lnTo>
                  <a:lnTo>
                    <a:pt x="4131319" y="598406"/>
                  </a:lnTo>
                  <a:lnTo>
                    <a:pt x="4143157" y="598406"/>
                  </a:lnTo>
                  <a:lnTo>
                    <a:pt x="4154994" y="598406"/>
                  </a:lnTo>
                  <a:lnTo>
                    <a:pt x="4166832" y="598406"/>
                  </a:lnTo>
                  <a:lnTo>
                    <a:pt x="4178670" y="598406"/>
                  </a:lnTo>
                  <a:lnTo>
                    <a:pt x="4190507" y="598406"/>
                  </a:lnTo>
                  <a:lnTo>
                    <a:pt x="4202345" y="598406"/>
                  </a:lnTo>
                  <a:lnTo>
                    <a:pt x="4214182" y="598406"/>
                  </a:lnTo>
                  <a:lnTo>
                    <a:pt x="4226020" y="598406"/>
                  </a:lnTo>
                  <a:lnTo>
                    <a:pt x="4237858" y="598406"/>
                  </a:lnTo>
                  <a:lnTo>
                    <a:pt x="4249695" y="598406"/>
                  </a:lnTo>
                  <a:lnTo>
                    <a:pt x="4261533" y="598406"/>
                  </a:lnTo>
                  <a:lnTo>
                    <a:pt x="4273370" y="598406"/>
                  </a:lnTo>
                  <a:lnTo>
                    <a:pt x="4285208" y="598406"/>
                  </a:lnTo>
                  <a:lnTo>
                    <a:pt x="4297046" y="598406"/>
                  </a:lnTo>
                  <a:lnTo>
                    <a:pt x="4308883" y="598406"/>
                  </a:lnTo>
                  <a:lnTo>
                    <a:pt x="4320721" y="598406"/>
                  </a:lnTo>
                  <a:lnTo>
                    <a:pt x="4332558" y="598406"/>
                  </a:lnTo>
                  <a:lnTo>
                    <a:pt x="4344396" y="598406"/>
                  </a:lnTo>
                  <a:lnTo>
                    <a:pt x="4356234" y="598406"/>
                  </a:lnTo>
                  <a:lnTo>
                    <a:pt x="4368071" y="598406"/>
                  </a:lnTo>
                  <a:lnTo>
                    <a:pt x="4379909" y="598406"/>
                  </a:lnTo>
                  <a:lnTo>
                    <a:pt x="4391746" y="598406"/>
                  </a:lnTo>
                  <a:lnTo>
                    <a:pt x="4403584" y="598406"/>
                  </a:lnTo>
                  <a:lnTo>
                    <a:pt x="4415421" y="598406"/>
                  </a:lnTo>
                  <a:lnTo>
                    <a:pt x="4427259" y="598406"/>
                  </a:lnTo>
                  <a:lnTo>
                    <a:pt x="4439097" y="598406"/>
                  </a:lnTo>
                  <a:lnTo>
                    <a:pt x="4450934" y="598406"/>
                  </a:lnTo>
                  <a:lnTo>
                    <a:pt x="4462772" y="598406"/>
                  </a:lnTo>
                  <a:lnTo>
                    <a:pt x="4474609" y="598406"/>
                  </a:lnTo>
                  <a:lnTo>
                    <a:pt x="4486447" y="598406"/>
                  </a:lnTo>
                  <a:lnTo>
                    <a:pt x="4498285" y="598406"/>
                  </a:lnTo>
                  <a:lnTo>
                    <a:pt x="4510122" y="598406"/>
                  </a:lnTo>
                  <a:lnTo>
                    <a:pt x="4521960" y="598406"/>
                  </a:lnTo>
                  <a:lnTo>
                    <a:pt x="4533797" y="598406"/>
                  </a:lnTo>
                  <a:lnTo>
                    <a:pt x="4545635" y="598406"/>
                  </a:lnTo>
                  <a:lnTo>
                    <a:pt x="4557473" y="598406"/>
                  </a:lnTo>
                  <a:lnTo>
                    <a:pt x="4569310" y="598406"/>
                  </a:lnTo>
                  <a:lnTo>
                    <a:pt x="4581148" y="598406"/>
                  </a:lnTo>
                  <a:lnTo>
                    <a:pt x="4592985" y="598406"/>
                  </a:lnTo>
                  <a:lnTo>
                    <a:pt x="4604823" y="598406"/>
                  </a:lnTo>
                  <a:lnTo>
                    <a:pt x="4616661" y="598406"/>
                  </a:lnTo>
                  <a:lnTo>
                    <a:pt x="4628498" y="598406"/>
                  </a:lnTo>
                  <a:lnTo>
                    <a:pt x="4640336" y="598406"/>
                  </a:lnTo>
                  <a:lnTo>
                    <a:pt x="4652173" y="598406"/>
                  </a:lnTo>
                  <a:lnTo>
                    <a:pt x="4664011" y="598406"/>
                  </a:lnTo>
                  <a:lnTo>
                    <a:pt x="4675849" y="598406"/>
                  </a:lnTo>
                  <a:lnTo>
                    <a:pt x="4687686" y="598406"/>
                  </a:lnTo>
                </a:path>
              </a:pathLst>
            </a:custGeom>
            <a:ln w="40651" cap="flat">
              <a:solidFill>
                <a:srgbClr val="00B0F6">
                  <a:alpha val="100000"/>
                </a:srgbClr>
              </a:solidFill>
              <a:prstDash val="solid"/>
              <a:round/>
            </a:ln>
          </p:spPr>
          <p:txBody>
            <a:bodyPr/>
            <a:lstStyle/>
            <a:p/>
          </p:txBody>
        </p:sp>
        <p:sp>
          <p:nvSpPr>
            <p:cNvPr id="45" name="pl45"/>
            <p:cNvSpPr/>
            <p:nvPr/>
          </p:nvSpPr>
          <p:spPr>
            <a:xfrm>
              <a:off x="2482351" y="3492568"/>
              <a:ext cx="4687686" cy="398870"/>
            </a:xfrm>
            <a:custGeom>
              <a:avLst/>
              <a:pathLst>
                <a:path w="4687686" h="398870">
                  <a:moveTo>
                    <a:pt x="0" y="133"/>
                  </a:moveTo>
                  <a:lnTo>
                    <a:pt x="11837" y="157"/>
                  </a:lnTo>
                  <a:lnTo>
                    <a:pt x="23675" y="184"/>
                  </a:lnTo>
                  <a:lnTo>
                    <a:pt x="35512" y="217"/>
                  </a:lnTo>
                  <a:lnTo>
                    <a:pt x="47350" y="255"/>
                  </a:lnTo>
                  <a:lnTo>
                    <a:pt x="59187" y="300"/>
                  </a:lnTo>
                  <a:lnTo>
                    <a:pt x="71025" y="352"/>
                  </a:lnTo>
                  <a:lnTo>
                    <a:pt x="82863" y="414"/>
                  </a:lnTo>
                  <a:lnTo>
                    <a:pt x="94700" y="487"/>
                  </a:lnTo>
                  <a:lnTo>
                    <a:pt x="106538" y="572"/>
                  </a:lnTo>
                  <a:lnTo>
                    <a:pt x="118375" y="672"/>
                  </a:lnTo>
                  <a:lnTo>
                    <a:pt x="130213" y="790"/>
                  </a:lnTo>
                  <a:lnTo>
                    <a:pt x="142051" y="928"/>
                  </a:lnTo>
                  <a:lnTo>
                    <a:pt x="153888" y="1090"/>
                  </a:lnTo>
                  <a:lnTo>
                    <a:pt x="165726" y="1281"/>
                  </a:lnTo>
                  <a:lnTo>
                    <a:pt x="177563" y="1505"/>
                  </a:lnTo>
                  <a:lnTo>
                    <a:pt x="189401" y="1768"/>
                  </a:lnTo>
                  <a:lnTo>
                    <a:pt x="201239" y="2077"/>
                  </a:lnTo>
                  <a:lnTo>
                    <a:pt x="213076" y="2439"/>
                  </a:lnTo>
                  <a:lnTo>
                    <a:pt x="224914" y="2864"/>
                  </a:lnTo>
                  <a:lnTo>
                    <a:pt x="236751" y="3362"/>
                  </a:lnTo>
                  <a:lnTo>
                    <a:pt x="248589" y="3946"/>
                  </a:lnTo>
                  <a:lnTo>
                    <a:pt x="260427" y="4630"/>
                  </a:lnTo>
                  <a:lnTo>
                    <a:pt x="272264" y="5431"/>
                  </a:lnTo>
                  <a:lnTo>
                    <a:pt x="284102" y="6369"/>
                  </a:lnTo>
                  <a:lnTo>
                    <a:pt x="295939" y="7465"/>
                  </a:lnTo>
                  <a:lnTo>
                    <a:pt x="307777" y="8746"/>
                  </a:lnTo>
                  <a:lnTo>
                    <a:pt x="319614" y="10241"/>
                  </a:lnTo>
                  <a:lnTo>
                    <a:pt x="331452" y="11983"/>
                  </a:lnTo>
                  <a:lnTo>
                    <a:pt x="343290" y="14012"/>
                  </a:lnTo>
                  <a:lnTo>
                    <a:pt x="355127" y="16369"/>
                  </a:lnTo>
                  <a:lnTo>
                    <a:pt x="366965" y="19102"/>
                  </a:lnTo>
                  <a:lnTo>
                    <a:pt x="378802" y="22266"/>
                  </a:lnTo>
                  <a:lnTo>
                    <a:pt x="390640" y="25918"/>
                  </a:lnTo>
                  <a:lnTo>
                    <a:pt x="402478" y="30121"/>
                  </a:lnTo>
                  <a:lnTo>
                    <a:pt x="414315" y="34942"/>
                  </a:lnTo>
                  <a:lnTo>
                    <a:pt x="426153" y="40450"/>
                  </a:lnTo>
                  <a:lnTo>
                    <a:pt x="437990" y="46714"/>
                  </a:lnTo>
                  <a:lnTo>
                    <a:pt x="449828" y="53803"/>
                  </a:lnTo>
                  <a:lnTo>
                    <a:pt x="461666" y="61780"/>
                  </a:lnTo>
                  <a:lnTo>
                    <a:pt x="473503" y="70696"/>
                  </a:lnTo>
                  <a:lnTo>
                    <a:pt x="485341" y="80592"/>
                  </a:lnTo>
                  <a:lnTo>
                    <a:pt x="497178" y="91486"/>
                  </a:lnTo>
                  <a:lnTo>
                    <a:pt x="509016" y="103375"/>
                  </a:lnTo>
                  <a:lnTo>
                    <a:pt x="520854" y="116226"/>
                  </a:lnTo>
                  <a:lnTo>
                    <a:pt x="532691" y="129971"/>
                  </a:lnTo>
                  <a:lnTo>
                    <a:pt x="544529" y="144511"/>
                  </a:lnTo>
                  <a:lnTo>
                    <a:pt x="556366" y="159711"/>
                  </a:lnTo>
                  <a:lnTo>
                    <a:pt x="568204" y="175408"/>
                  </a:lnTo>
                  <a:lnTo>
                    <a:pt x="580042" y="191413"/>
                  </a:lnTo>
                  <a:lnTo>
                    <a:pt x="591879" y="207523"/>
                  </a:lnTo>
                  <a:lnTo>
                    <a:pt x="603717" y="223529"/>
                  </a:lnTo>
                  <a:lnTo>
                    <a:pt x="615554" y="239226"/>
                  </a:lnTo>
                  <a:lnTo>
                    <a:pt x="627392" y="254426"/>
                  </a:lnTo>
                  <a:lnTo>
                    <a:pt x="639229" y="268966"/>
                  </a:lnTo>
                  <a:lnTo>
                    <a:pt x="651067" y="282711"/>
                  </a:lnTo>
                  <a:lnTo>
                    <a:pt x="662905" y="295561"/>
                  </a:lnTo>
                  <a:lnTo>
                    <a:pt x="674742" y="307450"/>
                  </a:lnTo>
                  <a:lnTo>
                    <a:pt x="686580" y="318345"/>
                  </a:lnTo>
                  <a:lnTo>
                    <a:pt x="698417" y="328241"/>
                  </a:lnTo>
                  <a:lnTo>
                    <a:pt x="710255" y="337157"/>
                  </a:lnTo>
                  <a:lnTo>
                    <a:pt x="722093" y="345133"/>
                  </a:lnTo>
                  <a:lnTo>
                    <a:pt x="733930" y="352222"/>
                  </a:lnTo>
                  <a:lnTo>
                    <a:pt x="745768" y="358487"/>
                  </a:lnTo>
                  <a:lnTo>
                    <a:pt x="757605" y="363994"/>
                  </a:lnTo>
                  <a:lnTo>
                    <a:pt x="769443" y="368815"/>
                  </a:lnTo>
                  <a:lnTo>
                    <a:pt x="781281" y="373018"/>
                  </a:lnTo>
                  <a:lnTo>
                    <a:pt x="793118" y="376670"/>
                  </a:lnTo>
                  <a:lnTo>
                    <a:pt x="804956" y="379834"/>
                  </a:lnTo>
                  <a:lnTo>
                    <a:pt x="816793" y="382568"/>
                  </a:lnTo>
                  <a:lnTo>
                    <a:pt x="828631" y="384925"/>
                  </a:lnTo>
                  <a:lnTo>
                    <a:pt x="840469" y="386953"/>
                  </a:lnTo>
                  <a:lnTo>
                    <a:pt x="852306" y="388696"/>
                  </a:lnTo>
                  <a:lnTo>
                    <a:pt x="864144" y="390191"/>
                  </a:lnTo>
                  <a:lnTo>
                    <a:pt x="875981" y="391471"/>
                  </a:lnTo>
                  <a:lnTo>
                    <a:pt x="887819" y="392568"/>
                  </a:lnTo>
                  <a:lnTo>
                    <a:pt x="899657" y="393505"/>
                  </a:lnTo>
                  <a:lnTo>
                    <a:pt x="911494" y="394306"/>
                  </a:lnTo>
                  <a:lnTo>
                    <a:pt x="923332" y="394991"/>
                  </a:lnTo>
                  <a:lnTo>
                    <a:pt x="935169" y="395575"/>
                  </a:lnTo>
                  <a:lnTo>
                    <a:pt x="947007" y="396073"/>
                  </a:lnTo>
                  <a:lnTo>
                    <a:pt x="958844" y="396498"/>
                  </a:lnTo>
                  <a:lnTo>
                    <a:pt x="970682" y="396860"/>
                  </a:lnTo>
                  <a:lnTo>
                    <a:pt x="982520" y="397168"/>
                  </a:lnTo>
                  <a:lnTo>
                    <a:pt x="994357" y="397431"/>
                  </a:lnTo>
                  <a:lnTo>
                    <a:pt x="1006195" y="397655"/>
                  </a:lnTo>
                  <a:lnTo>
                    <a:pt x="1018032" y="397846"/>
                  </a:lnTo>
                  <a:lnTo>
                    <a:pt x="1029870" y="398009"/>
                  </a:lnTo>
                  <a:lnTo>
                    <a:pt x="1041708" y="398147"/>
                  </a:lnTo>
                  <a:lnTo>
                    <a:pt x="1053545" y="398265"/>
                  </a:lnTo>
                  <a:lnTo>
                    <a:pt x="1065383" y="398365"/>
                  </a:lnTo>
                  <a:lnTo>
                    <a:pt x="1077220" y="398450"/>
                  </a:lnTo>
                  <a:lnTo>
                    <a:pt x="1089058" y="398523"/>
                  </a:lnTo>
                  <a:lnTo>
                    <a:pt x="1100896" y="398584"/>
                  </a:lnTo>
                  <a:lnTo>
                    <a:pt x="1112733" y="398637"/>
                  </a:lnTo>
                  <a:lnTo>
                    <a:pt x="1124571" y="398682"/>
                  </a:lnTo>
                  <a:lnTo>
                    <a:pt x="1136408" y="398720"/>
                  </a:lnTo>
                  <a:lnTo>
                    <a:pt x="1148246" y="398752"/>
                  </a:lnTo>
                  <a:lnTo>
                    <a:pt x="1160084" y="398780"/>
                  </a:lnTo>
                  <a:lnTo>
                    <a:pt x="1171921" y="398803"/>
                  </a:lnTo>
                  <a:lnTo>
                    <a:pt x="1171921" y="398870"/>
                  </a:lnTo>
                  <a:lnTo>
                    <a:pt x="1183759" y="398858"/>
                  </a:lnTo>
                  <a:lnTo>
                    <a:pt x="1195596" y="398845"/>
                  </a:lnTo>
                  <a:lnTo>
                    <a:pt x="1207434" y="398828"/>
                  </a:lnTo>
                  <a:lnTo>
                    <a:pt x="1219272" y="398809"/>
                  </a:lnTo>
                  <a:lnTo>
                    <a:pt x="1231109" y="398787"/>
                  </a:lnTo>
                  <a:lnTo>
                    <a:pt x="1242947" y="398761"/>
                  </a:lnTo>
                  <a:lnTo>
                    <a:pt x="1254784" y="398730"/>
                  </a:lnTo>
                  <a:lnTo>
                    <a:pt x="1266622" y="398694"/>
                  </a:lnTo>
                  <a:lnTo>
                    <a:pt x="1278459" y="398651"/>
                  </a:lnTo>
                  <a:lnTo>
                    <a:pt x="1290297" y="398601"/>
                  </a:lnTo>
                  <a:lnTo>
                    <a:pt x="1302135" y="398542"/>
                  </a:lnTo>
                  <a:lnTo>
                    <a:pt x="1313972" y="398473"/>
                  </a:lnTo>
                  <a:lnTo>
                    <a:pt x="1325810" y="398392"/>
                  </a:lnTo>
                  <a:lnTo>
                    <a:pt x="1337647" y="398296"/>
                  </a:lnTo>
                  <a:lnTo>
                    <a:pt x="1349485" y="398184"/>
                  </a:lnTo>
                  <a:lnTo>
                    <a:pt x="1361323" y="398053"/>
                  </a:lnTo>
                  <a:lnTo>
                    <a:pt x="1373160" y="397898"/>
                  </a:lnTo>
                  <a:lnTo>
                    <a:pt x="1384998" y="397717"/>
                  </a:lnTo>
                  <a:lnTo>
                    <a:pt x="1396835" y="397505"/>
                  </a:lnTo>
                  <a:lnTo>
                    <a:pt x="1408673" y="397256"/>
                  </a:lnTo>
                  <a:lnTo>
                    <a:pt x="1420511" y="396964"/>
                  </a:lnTo>
                  <a:lnTo>
                    <a:pt x="1432348" y="396622"/>
                  </a:lnTo>
                  <a:lnTo>
                    <a:pt x="1444186" y="396221"/>
                  </a:lnTo>
                  <a:lnTo>
                    <a:pt x="1456023" y="395752"/>
                  </a:lnTo>
                  <a:lnTo>
                    <a:pt x="1467861" y="395204"/>
                  </a:lnTo>
                  <a:lnTo>
                    <a:pt x="1479699" y="394564"/>
                  </a:lnTo>
                  <a:lnTo>
                    <a:pt x="1491536" y="393816"/>
                  </a:lnTo>
                  <a:lnTo>
                    <a:pt x="1503374" y="392945"/>
                  </a:lnTo>
                  <a:lnTo>
                    <a:pt x="1515211" y="391931"/>
                  </a:lnTo>
                  <a:lnTo>
                    <a:pt x="1527049" y="390753"/>
                  </a:lnTo>
                  <a:lnTo>
                    <a:pt x="1538887" y="389386"/>
                  </a:lnTo>
                  <a:lnTo>
                    <a:pt x="1550724" y="387804"/>
                  </a:lnTo>
                  <a:lnTo>
                    <a:pt x="1562562" y="385978"/>
                  </a:lnTo>
                  <a:lnTo>
                    <a:pt x="1574399" y="383876"/>
                  </a:lnTo>
                  <a:lnTo>
                    <a:pt x="1586237" y="381466"/>
                  </a:lnTo>
                  <a:lnTo>
                    <a:pt x="1598074" y="378712"/>
                  </a:lnTo>
                  <a:lnTo>
                    <a:pt x="1609912" y="375580"/>
                  </a:lnTo>
                  <a:lnTo>
                    <a:pt x="1621750" y="372035"/>
                  </a:lnTo>
                  <a:lnTo>
                    <a:pt x="1633587" y="368047"/>
                  </a:lnTo>
                  <a:lnTo>
                    <a:pt x="1645425" y="363589"/>
                  </a:lnTo>
                  <a:lnTo>
                    <a:pt x="1657262" y="358641"/>
                  </a:lnTo>
                  <a:lnTo>
                    <a:pt x="1669100" y="353194"/>
                  </a:lnTo>
                  <a:lnTo>
                    <a:pt x="1680938" y="347249"/>
                  </a:lnTo>
                  <a:lnTo>
                    <a:pt x="1692775" y="340824"/>
                  </a:lnTo>
                  <a:lnTo>
                    <a:pt x="1704613" y="333951"/>
                  </a:lnTo>
                  <a:lnTo>
                    <a:pt x="1716450" y="326682"/>
                  </a:lnTo>
                  <a:lnTo>
                    <a:pt x="1728288" y="319081"/>
                  </a:lnTo>
                  <a:lnTo>
                    <a:pt x="1740126" y="311233"/>
                  </a:lnTo>
                  <a:lnTo>
                    <a:pt x="1751963" y="303230"/>
                  </a:lnTo>
                  <a:lnTo>
                    <a:pt x="1763801" y="295175"/>
                  </a:lnTo>
                  <a:lnTo>
                    <a:pt x="1775638" y="287173"/>
                  </a:lnTo>
                  <a:lnTo>
                    <a:pt x="1787476" y="279324"/>
                  </a:lnTo>
                  <a:lnTo>
                    <a:pt x="1799314" y="271724"/>
                  </a:lnTo>
                  <a:lnTo>
                    <a:pt x="1811151" y="264454"/>
                  </a:lnTo>
                  <a:lnTo>
                    <a:pt x="1822989" y="257581"/>
                  </a:lnTo>
                  <a:lnTo>
                    <a:pt x="1834826" y="251156"/>
                  </a:lnTo>
                  <a:lnTo>
                    <a:pt x="1846664" y="245212"/>
                  </a:lnTo>
                  <a:lnTo>
                    <a:pt x="1858502" y="239764"/>
                  </a:lnTo>
                  <a:lnTo>
                    <a:pt x="1870339" y="234816"/>
                  </a:lnTo>
                  <a:lnTo>
                    <a:pt x="1882177" y="230358"/>
                  </a:lnTo>
                  <a:lnTo>
                    <a:pt x="1894014" y="226370"/>
                  </a:lnTo>
                  <a:lnTo>
                    <a:pt x="1905852" y="222826"/>
                  </a:lnTo>
                  <a:lnTo>
                    <a:pt x="1917689" y="219693"/>
                  </a:lnTo>
                  <a:lnTo>
                    <a:pt x="1929527" y="216940"/>
                  </a:lnTo>
                  <a:lnTo>
                    <a:pt x="1941365" y="214529"/>
                  </a:lnTo>
                  <a:lnTo>
                    <a:pt x="1953202" y="212428"/>
                  </a:lnTo>
                  <a:lnTo>
                    <a:pt x="1965040" y="210602"/>
                  </a:lnTo>
                  <a:lnTo>
                    <a:pt x="1976877" y="209020"/>
                  </a:lnTo>
                  <a:lnTo>
                    <a:pt x="1988715" y="207653"/>
                  </a:lnTo>
                  <a:lnTo>
                    <a:pt x="2000553" y="206474"/>
                  </a:lnTo>
                  <a:lnTo>
                    <a:pt x="2012390" y="205460"/>
                  </a:lnTo>
                  <a:lnTo>
                    <a:pt x="2024228" y="204589"/>
                  </a:lnTo>
                  <a:lnTo>
                    <a:pt x="2036065" y="203842"/>
                  </a:lnTo>
                  <a:lnTo>
                    <a:pt x="2047903" y="203201"/>
                  </a:lnTo>
                  <a:lnTo>
                    <a:pt x="2059741" y="202653"/>
                  </a:lnTo>
                  <a:lnTo>
                    <a:pt x="2071578" y="202184"/>
                  </a:lnTo>
                  <a:lnTo>
                    <a:pt x="2083416" y="201784"/>
                  </a:lnTo>
                  <a:lnTo>
                    <a:pt x="2095253" y="201441"/>
                  </a:lnTo>
                  <a:lnTo>
                    <a:pt x="2107091" y="201149"/>
                  </a:lnTo>
                  <a:lnTo>
                    <a:pt x="2118929" y="200900"/>
                  </a:lnTo>
                  <a:lnTo>
                    <a:pt x="2130766" y="200688"/>
                  </a:lnTo>
                  <a:lnTo>
                    <a:pt x="2142604" y="200507"/>
                  </a:lnTo>
                  <a:lnTo>
                    <a:pt x="2154441" y="200353"/>
                  </a:lnTo>
                  <a:lnTo>
                    <a:pt x="2166279" y="200221"/>
                  </a:lnTo>
                  <a:lnTo>
                    <a:pt x="2178117" y="200109"/>
                  </a:lnTo>
                  <a:lnTo>
                    <a:pt x="2189954" y="200014"/>
                  </a:lnTo>
                  <a:lnTo>
                    <a:pt x="2201792" y="199933"/>
                  </a:lnTo>
                  <a:lnTo>
                    <a:pt x="2213629" y="199863"/>
                  </a:lnTo>
                  <a:lnTo>
                    <a:pt x="2225467" y="199805"/>
                  </a:lnTo>
                  <a:lnTo>
                    <a:pt x="2237304" y="199754"/>
                  </a:lnTo>
                  <a:lnTo>
                    <a:pt x="2249142" y="199712"/>
                  </a:lnTo>
                  <a:lnTo>
                    <a:pt x="2260980" y="199675"/>
                  </a:lnTo>
                  <a:lnTo>
                    <a:pt x="2272817" y="199645"/>
                  </a:lnTo>
                  <a:lnTo>
                    <a:pt x="2284655" y="199618"/>
                  </a:lnTo>
                  <a:lnTo>
                    <a:pt x="2296492" y="199596"/>
                  </a:lnTo>
                  <a:lnTo>
                    <a:pt x="2308330" y="199577"/>
                  </a:lnTo>
                  <a:lnTo>
                    <a:pt x="2320168" y="199561"/>
                  </a:lnTo>
                  <a:lnTo>
                    <a:pt x="2332005" y="199547"/>
                  </a:lnTo>
                  <a:lnTo>
                    <a:pt x="2343843" y="199535"/>
                  </a:lnTo>
                  <a:lnTo>
                    <a:pt x="2343843" y="199401"/>
                  </a:lnTo>
                  <a:lnTo>
                    <a:pt x="2355680" y="199390"/>
                  </a:lnTo>
                  <a:lnTo>
                    <a:pt x="2367518" y="199376"/>
                  </a:lnTo>
                  <a:lnTo>
                    <a:pt x="2379356" y="199360"/>
                  </a:lnTo>
                  <a:lnTo>
                    <a:pt x="2391193" y="199341"/>
                  </a:lnTo>
                  <a:lnTo>
                    <a:pt x="2403031" y="199318"/>
                  </a:lnTo>
                  <a:lnTo>
                    <a:pt x="2414868" y="199292"/>
                  </a:lnTo>
                  <a:lnTo>
                    <a:pt x="2426706" y="199261"/>
                  </a:lnTo>
                  <a:lnTo>
                    <a:pt x="2438544" y="199225"/>
                  </a:lnTo>
                  <a:lnTo>
                    <a:pt x="2450381" y="199182"/>
                  </a:lnTo>
                  <a:lnTo>
                    <a:pt x="2462219" y="199132"/>
                  </a:lnTo>
                  <a:lnTo>
                    <a:pt x="2474056" y="199073"/>
                  </a:lnTo>
                  <a:lnTo>
                    <a:pt x="2485894" y="199004"/>
                  </a:lnTo>
                  <a:lnTo>
                    <a:pt x="2497732" y="198923"/>
                  </a:lnTo>
                  <a:lnTo>
                    <a:pt x="2509569" y="198827"/>
                  </a:lnTo>
                  <a:lnTo>
                    <a:pt x="2521407" y="198715"/>
                  </a:lnTo>
                  <a:lnTo>
                    <a:pt x="2533244" y="198584"/>
                  </a:lnTo>
                  <a:lnTo>
                    <a:pt x="2545082" y="198430"/>
                  </a:lnTo>
                  <a:lnTo>
                    <a:pt x="2556919" y="198249"/>
                  </a:lnTo>
                  <a:lnTo>
                    <a:pt x="2568757" y="198036"/>
                  </a:lnTo>
                  <a:lnTo>
                    <a:pt x="2580595" y="197787"/>
                  </a:lnTo>
                  <a:lnTo>
                    <a:pt x="2592432" y="197495"/>
                  </a:lnTo>
                  <a:lnTo>
                    <a:pt x="2604270" y="197153"/>
                  </a:lnTo>
                  <a:lnTo>
                    <a:pt x="2616107" y="196752"/>
                  </a:lnTo>
                  <a:lnTo>
                    <a:pt x="2627945" y="196284"/>
                  </a:lnTo>
                  <a:lnTo>
                    <a:pt x="2639783" y="195735"/>
                  </a:lnTo>
                  <a:lnTo>
                    <a:pt x="2651620" y="195095"/>
                  </a:lnTo>
                  <a:lnTo>
                    <a:pt x="2663458" y="194348"/>
                  </a:lnTo>
                  <a:lnTo>
                    <a:pt x="2675295" y="193476"/>
                  </a:lnTo>
                  <a:lnTo>
                    <a:pt x="2687133" y="192462"/>
                  </a:lnTo>
                  <a:lnTo>
                    <a:pt x="2698971" y="191284"/>
                  </a:lnTo>
                  <a:lnTo>
                    <a:pt x="2710808" y="189917"/>
                  </a:lnTo>
                  <a:lnTo>
                    <a:pt x="2722646" y="188335"/>
                  </a:lnTo>
                  <a:lnTo>
                    <a:pt x="2734483" y="186509"/>
                  </a:lnTo>
                  <a:lnTo>
                    <a:pt x="2746321" y="184407"/>
                  </a:lnTo>
                  <a:lnTo>
                    <a:pt x="2758159" y="181997"/>
                  </a:lnTo>
                  <a:lnTo>
                    <a:pt x="2769996" y="179243"/>
                  </a:lnTo>
                  <a:lnTo>
                    <a:pt x="2781834" y="176111"/>
                  </a:lnTo>
                  <a:lnTo>
                    <a:pt x="2793671" y="172566"/>
                  </a:lnTo>
                  <a:lnTo>
                    <a:pt x="2805509" y="168578"/>
                  </a:lnTo>
                  <a:lnTo>
                    <a:pt x="2817347" y="164120"/>
                  </a:lnTo>
                  <a:lnTo>
                    <a:pt x="2829184" y="159172"/>
                  </a:lnTo>
                  <a:lnTo>
                    <a:pt x="2841022" y="153725"/>
                  </a:lnTo>
                  <a:lnTo>
                    <a:pt x="2852859" y="147780"/>
                  </a:lnTo>
                  <a:lnTo>
                    <a:pt x="2864697" y="141355"/>
                  </a:lnTo>
                  <a:lnTo>
                    <a:pt x="2876534" y="134483"/>
                  </a:lnTo>
                  <a:lnTo>
                    <a:pt x="2888372" y="127213"/>
                  </a:lnTo>
                  <a:lnTo>
                    <a:pt x="2900210" y="119613"/>
                  </a:lnTo>
                  <a:lnTo>
                    <a:pt x="2912047" y="111764"/>
                  </a:lnTo>
                  <a:lnTo>
                    <a:pt x="2923885" y="103761"/>
                  </a:lnTo>
                  <a:lnTo>
                    <a:pt x="2935722" y="95706"/>
                  </a:lnTo>
                  <a:lnTo>
                    <a:pt x="2947560" y="87704"/>
                  </a:lnTo>
                  <a:lnTo>
                    <a:pt x="2959398" y="79855"/>
                  </a:lnTo>
                  <a:lnTo>
                    <a:pt x="2971235" y="72255"/>
                  </a:lnTo>
                  <a:lnTo>
                    <a:pt x="2983073" y="64985"/>
                  </a:lnTo>
                  <a:lnTo>
                    <a:pt x="2994910" y="58113"/>
                  </a:lnTo>
                  <a:lnTo>
                    <a:pt x="3006748" y="51687"/>
                  </a:lnTo>
                  <a:lnTo>
                    <a:pt x="3018586" y="45743"/>
                  </a:lnTo>
                  <a:lnTo>
                    <a:pt x="3030423" y="40296"/>
                  </a:lnTo>
                  <a:lnTo>
                    <a:pt x="3042261" y="35348"/>
                  </a:lnTo>
                  <a:lnTo>
                    <a:pt x="3054098" y="30890"/>
                  </a:lnTo>
                  <a:lnTo>
                    <a:pt x="3065936" y="26901"/>
                  </a:lnTo>
                  <a:lnTo>
                    <a:pt x="3077774" y="23357"/>
                  </a:lnTo>
                  <a:lnTo>
                    <a:pt x="3089611" y="20225"/>
                  </a:lnTo>
                  <a:lnTo>
                    <a:pt x="3101449" y="17471"/>
                  </a:lnTo>
                  <a:lnTo>
                    <a:pt x="3113286" y="15060"/>
                  </a:lnTo>
                  <a:lnTo>
                    <a:pt x="3125124" y="12959"/>
                  </a:lnTo>
                  <a:lnTo>
                    <a:pt x="3136962" y="11133"/>
                  </a:lnTo>
                  <a:lnTo>
                    <a:pt x="3148799" y="9551"/>
                  </a:lnTo>
                  <a:lnTo>
                    <a:pt x="3160637" y="8184"/>
                  </a:lnTo>
                  <a:lnTo>
                    <a:pt x="3172474" y="7006"/>
                  </a:lnTo>
                  <a:lnTo>
                    <a:pt x="3184312" y="5991"/>
                  </a:lnTo>
                  <a:lnTo>
                    <a:pt x="3196149" y="5120"/>
                  </a:lnTo>
                  <a:lnTo>
                    <a:pt x="3207987" y="4373"/>
                  </a:lnTo>
                  <a:lnTo>
                    <a:pt x="3219825" y="3732"/>
                  </a:lnTo>
                  <a:lnTo>
                    <a:pt x="3231662" y="3184"/>
                  </a:lnTo>
                  <a:lnTo>
                    <a:pt x="3243500" y="2715"/>
                  </a:lnTo>
                  <a:lnTo>
                    <a:pt x="3255337" y="2315"/>
                  </a:lnTo>
                  <a:lnTo>
                    <a:pt x="3267175" y="1973"/>
                  </a:lnTo>
                  <a:lnTo>
                    <a:pt x="3279013" y="1681"/>
                  </a:lnTo>
                  <a:lnTo>
                    <a:pt x="3290850" y="1432"/>
                  </a:lnTo>
                  <a:lnTo>
                    <a:pt x="3302688" y="1219"/>
                  </a:lnTo>
                  <a:lnTo>
                    <a:pt x="3314525" y="1038"/>
                  </a:lnTo>
                  <a:lnTo>
                    <a:pt x="3326363" y="884"/>
                  </a:lnTo>
                  <a:lnTo>
                    <a:pt x="3338201" y="752"/>
                  </a:lnTo>
                  <a:lnTo>
                    <a:pt x="3350038" y="640"/>
                  </a:lnTo>
                  <a:lnTo>
                    <a:pt x="3361876" y="545"/>
                  </a:lnTo>
                  <a:lnTo>
                    <a:pt x="3373713" y="464"/>
                  </a:lnTo>
                  <a:lnTo>
                    <a:pt x="3385551" y="395"/>
                  </a:lnTo>
                  <a:lnTo>
                    <a:pt x="3397389" y="336"/>
                  </a:lnTo>
                  <a:lnTo>
                    <a:pt x="3409226" y="286"/>
                  </a:lnTo>
                  <a:lnTo>
                    <a:pt x="3421064" y="243"/>
                  </a:lnTo>
                  <a:lnTo>
                    <a:pt x="3432901" y="207"/>
                  </a:lnTo>
                  <a:lnTo>
                    <a:pt x="3444739" y="176"/>
                  </a:lnTo>
                  <a:lnTo>
                    <a:pt x="3456576" y="150"/>
                  </a:lnTo>
                  <a:lnTo>
                    <a:pt x="3468414" y="127"/>
                  </a:lnTo>
                  <a:lnTo>
                    <a:pt x="3480252" y="108"/>
                  </a:lnTo>
                  <a:lnTo>
                    <a:pt x="3492089" y="92"/>
                  </a:lnTo>
                  <a:lnTo>
                    <a:pt x="3503927" y="78"/>
                  </a:lnTo>
                  <a:lnTo>
                    <a:pt x="3515764" y="66"/>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A5FF">
                  <a:alpha val="100000"/>
                </a:srgbClr>
              </a:solidFill>
              <a:prstDash val="solid"/>
              <a:round/>
            </a:ln>
          </p:spPr>
          <p:txBody>
            <a:bodyPr/>
            <a:lstStyle/>
            <a:p/>
          </p:txBody>
        </p:sp>
        <p:sp>
          <p:nvSpPr>
            <p:cNvPr id="46" name="pl46"/>
            <p:cNvSpPr/>
            <p:nvPr/>
          </p:nvSpPr>
          <p:spPr>
            <a:xfrm>
              <a:off x="2482351" y="4490112"/>
              <a:ext cx="4687686" cy="797607"/>
            </a:xfrm>
            <a:custGeom>
              <a:avLst/>
              <a:pathLst>
                <a:path w="4687686" h="797607">
                  <a:moveTo>
                    <a:pt x="0" y="0"/>
                  </a:moveTo>
                  <a:lnTo>
                    <a:pt x="11837" y="35"/>
                  </a:lnTo>
                  <a:lnTo>
                    <a:pt x="23675" y="76"/>
                  </a:lnTo>
                  <a:lnTo>
                    <a:pt x="35512" y="125"/>
                  </a:lnTo>
                  <a:lnTo>
                    <a:pt x="47350" y="182"/>
                  </a:lnTo>
                  <a:lnTo>
                    <a:pt x="59187" y="249"/>
                  </a:lnTo>
                  <a:lnTo>
                    <a:pt x="71025" y="328"/>
                  </a:lnTo>
                  <a:lnTo>
                    <a:pt x="82863" y="420"/>
                  </a:lnTo>
                  <a:lnTo>
                    <a:pt x="94700" y="529"/>
                  </a:lnTo>
                  <a:lnTo>
                    <a:pt x="106538" y="657"/>
                  </a:lnTo>
                  <a:lnTo>
                    <a:pt x="118375" y="808"/>
                  </a:lnTo>
                  <a:lnTo>
                    <a:pt x="130213" y="984"/>
                  </a:lnTo>
                  <a:lnTo>
                    <a:pt x="142051" y="1192"/>
                  </a:lnTo>
                  <a:lnTo>
                    <a:pt x="153888" y="1435"/>
                  </a:lnTo>
                  <a:lnTo>
                    <a:pt x="165726" y="1721"/>
                  </a:lnTo>
                  <a:lnTo>
                    <a:pt x="177563" y="2057"/>
                  </a:lnTo>
                  <a:lnTo>
                    <a:pt x="189401" y="2452"/>
                  </a:lnTo>
                  <a:lnTo>
                    <a:pt x="201239" y="2915"/>
                  </a:lnTo>
                  <a:lnTo>
                    <a:pt x="213076" y="3458"/>
                  </a:lnTo>
                  <a:lnTo>
                    <a:pt x="224914" y="4095"/>
                  </a:lnTo>
                  <a:lnTo>
                    <a:pt x="236751" y="4842"/>
                  </a:lnTo>
                  <a:lnTo>
                    <a:pt x="248589" y="5718"/>
                  </a:lnTo>
                  <a:lnTo>
                    <a:pt x="260427" y="6745"/>
                  </a:lnTo>
                  <a:lnTo>
                    <a:pt x="272264" y="7946"/>
                  </a:lnTo>
                  <a:lnTo>
                    <a:pt x="284102" y="9353"/>
                  </a:lnTo>
                  <a:lnTo>
                    <a:pt x="295939" y="10997"/>
                  </a:lnTo>
                  <a:lnTo>
                    <a:pt x="307777" y="12919"/>
                  </a:lnTo>
                  <a:lnTo>
                    <a:pt x="319614" y="15161"/>
                  </a:lnTo>
                  <a:lnTo>
                    <a:pt x="331452" y="17775"/>
                  </a:lnTo>
                  <a:lnTo>
                    <a:pt x="343290" y="20817"/>
                  </a:lnTo>
                  <a:lnTo>
                    <a:pt x="355127" y="24352"/>
                  </a:lnTo>
                  <a:lnTo>
                    <a:pt x="366965" y="28453"/>
                  </a:lnTo>
                  <a:lnTo>
                    <a:pt x="378802" y="33199"/>
                  </a:lnTo>
                  <a:lnTo>
                    <a:pt x="390640" y="38677"/>
                  </a:lnTo>
                  <a:lnTo>
                    <a:pt x="402478" y="44981"/>
                  </a:lnTo>
                  <a:lnTo>
                    <a:pt x="414315" y="52213"/>
                  </a:lnTo>
                  <a:lnTo>
                    <a:pt x="426153" y="60474"/>
                  </a:lnTo>
                  <a:lnTo>
                    <a:pt x="437990" y="69871"/>
                  </a:lnTo>
                  <a:lnTo>
                    <a:pt x="449828" y="80505"/>
                  </a:lnTo>
                  <a:lnTo>
                    <a:pt x="461666" y="92469"/>
                  </a:lnTo>
                  <a:lnTo>
                    <a:pt x="473503" y="105843"/>
                  </a:lnTo>
                  <a:lnTo>
                    <a:pt x="485341" y="120687"/>
                  </a:lnTo>
                  <a:lnTo>
                    <a:pt x="497178" y="137029"/>
                  </a:lnTo>
                  <a:lnTo>
                    <a:pt x="509016" y="154863"/>
                  </a:lnTo>
                  <a:lnTo>
                    <a:pt x="520854" y="174138"/>
                  </a:lnTo>
                  <a:lnTo>
                    <a:pt x="532691" y="194756"/>
                  </a:lnTo>
                  <a:lnTo>
                    <a:pt x="544529" y="216565"/>
                  </a:lnTo>
                  <a:lnTo>
                    <a:pt x="556366" y="239366"/>
                  </a:lnTo>
                  <a:lnTo>
                    <a:pt x="568204" y="262912"/>
                  </a:lnTo>
                  <a:lnTo>
                    <a:pt x="580042" y="286920"/>
                  </a:lnTo>
                  <a:lnTo>
                    <a:pt x="591879" y="311084"/>
                  </a:lnTo>
                  <a:lnTo>
                    <a:pt x="603717" y="335092"/>
                  </a:lnTo>
                  <a:lnTo>
                    <a:pt x="615554" y="358638"/>
                  </a:lnTo>
                  <a:lnTo>
                    <a:pt x="627392" y="381439"/>
                  </a:lnTo>
                  <a:lnTo>
                    <a:pt x="639229" y="403248"/>
                  </a:lnTo>
                  <a:lnTo>
                    <a:pt x="651067" y="423866"/>
                  </a:lnTo>
                  <a:lnTo>
                    <a:pt x="662905" y="443141"/>
                  </a:lnTo>
                  <a:lnTo>
                    <a:pt x="674742" y="460975"/>
                  </a:lnTo>
                  <a:lnTo>
                    <a:pt x="686580" y="477317"/>
                  </a:lnTo>
                  <a:lnTo>
                    <a:pt x="698417" y="492161"/>
                  </a:lnTo>
                  <a:lnTo>
                    <a:pt x="710255" y="505535"/>
                  </a:lnTo>
                  <a:lnTo>
                    <a:pt x="722093" y="517499"/>
                  </a:lnTo>
                  <a:lnTo>
                    <a:pt x="733930" y="528133"/>
                  </a:lnTo>
                  <a:lnTo>
                    <a:pt x="745768" y="537530"/>
                  </a:lnTo>
                  <a:lnTo>
                    <a:pt x="757605" y="545791"/>
                  </a:lnTo>
                  <a:lnTo>
                    <a:pt x="769443" y="553023"/>
                  </a:lnTo>
                  <a:lnTo>
                    <a:pt x="781281" y="559327"/>
                  </a:lnTo>
                  <a:lnTo>
                    <a:pt x="793118" y="564805"/>
                  </a:lnTo>
                  <a:lnTo>
                    <a:pt x="804956" y="569551"/>
                  </a:lnTo>
                  <a:lnTo>
                    <a:pt x="816793" y="573652"/>
                  </a:lnTo>
                  <a:lnTo>
                    <a:pt x="828631" y="577187"/>
                  </a:lnTo>
                  <a:lnTo>
                    <a:pt x="840469" y="580229"/>
                  </a:lnTo>
                  <a:lnTo>
                    <a:pt x="852306" y="582843"/>
                  </a:lnTo>
                  <a:lnTo>
                    <a:pt x="864144" y="585085"/>
                  </a:lnTo>
                  <a:lnTo>
                    <a:pt x="875981" y="587007"/>
                  </a:lnTo>
                  <a:lnTo>
                    <a:pt x="887819" y="588651"/>
                  </a:lnTo>
                  <a:lnTo>
                    <a:pt x="899657" y="590057"/>
                  </a:lnTo>
                  <a:lnTo>
                    <a:pt x="911494" y="591259"/>
                  </a:lnTo>
                  <a:lnTo>
                    <a:pt x="923332" y="592286"/>
                  </a:lnTo>
                  <a:lnTo>
                    <a:pt x="935169" y="593162"/>
                  </a:lnTo>
                  <a:lnTo>
                    <a:pt x="947007" y="593909"/>
                  </a:lnTo>
                  <a:lnTo>
                    <a:pt x="958844" y="594546"/>
                  </a:lnTo>
                  <a:lnTo>
                    <a:pt x="970682" y="595089"/>
                  </a:lnTo>
                  <a:lnTo>
                    <a:pt x="982520" y="595552"/>
                  </a:lnTo>
                  <a:lnTo>
                    <a:pt x="994357" y="595947"/>
                  </a:lnTo>
                  <a:lnTo>
                    <a:pt x="1006195" y="596283"/>
                  </a:lnTo>
                  <a:lnTo>
                    <a:pt x="1018032" y="596569"/>
                  </a:lnTo>
                  <a:lnTo>
                    <a:pt x="1029870" y="596812"/>
                  </a:lnTo>
                  <a:lnTo>
                    <a:pt x="1041708" y="597020"/>
                  </a:lnTo>
                  <a:lnTo>
                    <a:pt x="1053545" y="597196"/>
                  </a:lnTo>
                  <a:lnTo>
                    <a:pt x="1065383" y="597347"/>
                  </a:lnTo>
                  <a:lnTo>
                    <a:pt x="1077220" y="597475"/>
                  </a:lnTo>
                  <a:lnTo>
                    <a:pt x="1089058" y="597584"/>
                  </a:lnTo>
                  <a:lnTo>
                    <a:pt x="1100896" y="597676"/>
                  </a:lnTo>
                  <a:lnTo>
                    <a:pt x="1112733" y="597755"/>
                  </a:lnTo>
                  <a:lnTo>
                    <a:pt x="1124571" y="597822"/>
                  </a:lnTo>
                  <a:lnTo>
                    <a:pt x="1136408" y="597879"/>
                  </a:lnTo>
                  <a:lnTo>
                    <a:pt x="1148246" y="597928"/>
                  </a:lnTo>
                  <a:lnTo>
                    <a:pt x="1160084" y="597969"/>
                  </a:lnTo>
                  <a:lnTo>
                    <a:pt x="1171921" y="598004"/>
                  </a:lnTo>
                  <a:lnTo>
                    <a:pt x="1171921" y="598004"/>
                  </a:lnTo>
                  <a:lnTo>
                    <a:pt x="1183759" y="597969"/>
                  </a:lnTo>
                  <a:lnTo>
                    <a:pt x="1195596" y="597928"/>
                  </a:lnTo>
                  <a:lnTo>
                    <a:pt x="1207434" y="597879"/>
                  </a:lnTo>
                  <a:lnTo>
                    <a:pt x="1219272" y="597822"/>
                  </a:lnTo>
                  <a:lnTo>
                    <a:pt x="1231109" y="597755"/>
                  </a:lnTo>
                  <a:lnTo>
                    <a:pt x="1242947" y="597676"/>
                  </a:lnTo>
                  <a:lnTo>
                    <a:pt x="1254784" y="597584"/>
                  </a:lnTo>
                  <a:lnTo>
                    <a:pt x="1266622" y="597475"/>
                  </a:lnTo>
                  <a:lnTo>
                    <a:pt x="1278459" y="597347"/>
                  </a:lnTo>
                  <a:lnTo>
                    <a:pt x="1290297" y="597196"/>
                  </a:lnTo>
                  <a:lnTo>
                    <a:pt x="1302135" y="597020"/>
                  </a:lnTo>
                  <a:lnTo>
                    <a:pt x="1313972" y="596812"/>
                  </a:lnTo>
                  <a:lnTo>
                    <a:pt x="1325810" y="596569"/>
                  </a:lnTo>
                  <a:lnTo>
                    <a:pt x="1337647" y="596283"/>
                  </a:lnTo>
                  <a:lnTo>
                    <a:pt x="1349485" y="595947"/>
                  </a:lnTo>
                  <a:lnTo>
                    <a:pt x="1361323" y="595552"/>
                  </a:lnTo>
                  <a:lnTo>
                    <a:pt x="1373160" y="595089"/>
                  </a:lnTo>
                  <a:lnTo>
                    <a:pt x="1384998" y="594546"/>
                  </a:lnTo>
                  <a:lnTo>
                    <a:pt x="1396835" y="593909"/>
                  </a:lnTo>
                  <a:lnTo>
                    <a:pt x="1408673" y="593162"/>
                  </a:lnTo>
                  <a:lnTo>
                    <a:pt x="1420511" y="592286"/>
                  </a:lnTo>
                  <a:lnTo>
                    <a:pt x="1432348" y="591259"/>
                  </a:lnTo>
                  <a:lnTo>
                    <a:pt x="1444186" y="590057"/>
                  </a:lnTo>
                  <a:lnTo>
                    <a:pt x="1456023" y="588651"/>
                  </a:lnTo>
                  <a:lnTo>
                    <a:pt x="1467861" y="587007"/>
                  </a:lnTo>
                  <a:lnTo>
                    <a:pt x="1479699" y="585085"/>
                  </a:lnTo>
                  <a:lnTo>
                    <a:pt x="1491536" y="582843"/>
                  </a:lnTo>
                  <a:lnTo>
                    <a:pt x="1503374" y="580229"/>
                  </a:lnTo>
                  <a:lnTo>
                    <a:pt x="1515211" y="577187"/>
                  </a:lnTo>
                  <a:lnTo>
                    <a:pt x="1527049" y="573652"/>
                  </a:lnTo>
                  <a:lnTo>
                    <a:pt x="1538887" y="569551"/>
                  </a:lnTo>
                  <a:lnTo>
                    <a:pt x="1550724" y="564805"/>
                  </a:lnTo>
                  <a:lnTo>
                    <a:pt x="1562562" y="559327"/>
                  </a:lnTo>
                  <a:lnTo>
                    <a:pt x="1574399" y="553023"/>
                  </a:lnTo>
                  <a:lnTo>
                    <a:pt x="1586237" y="545791"/>
                  </a:lnTo>
                  <a:lnTo>
                    <a:pt x="1598074" y="537530"/>
                  </a:lnTo>
                  <a:lnTo>
                    <a:pt x="1609912" y="528133"/>
                  </a:lnTo>
                  <a:lnTo>
                    <a:pt x="1621750" y="517499"/>
                  </a:lnTo>
                  <a:lnTo>
                    <a:pt x="1633587" y="505535"/>
                  </a:lnTo>
                  <a:lnTo>
                    <a:pt x="1645425" y="492161"/>
                  </a:lnTo>
                  <a:lnTo>
                    <a:pt x="1657262" y="477317"/>
                  </a:lnTo>
                  <a:lnTo>
                    <a:pt x="1669100" y="460975"/>
                  </a:lnTo>
                  <a:lnTo>
                    <a:pt x="1680938" y="443141"/>
                  </a:lnTo>
                  <a:lnTo>
                    <a:pt x="1692775" y="423866"/>
                  </a:lnTo>
                  <a:lnTo>
                    <a:pt x="1704613" y="403248"/>
                  </a:lnTo>
                  <a:lnTo>
                    <a:pt x="1716450" y="381439"/>
                  </a:lnTo>
                  <a:lnTo>
                    <a:pt x="1728288" y="358638"/>
                  </a:lnTo>
                  <a:lnTo>
                    <a:pt x="1740126" y="335092"/>
                  </a:lnTo>
                  <a:lnTo>
                    <a:pt x="1751963" y="311084"/>
                  </a:lnTo>
                  <a:lnTo>
                    <a:pt x="1763801" y="286920"/>
                  </a:lnTo>
                  <a:lnTo>
                    <a:pt x="1775638" y="262912"/>
                  </a:lnTo>
                  <a:lnTo>
                    <a:pt x="1787476" y="239366"/>
                  </a:lnTo>
                  <a:lnTo>
                    <a:pt x="1799314" y="216565"/>
                  </a:lnTo>
                  <a:lnTo>
                    <a:pt x="1811151" y="194756"/>
                  </a:lnTo>
                  <a:lnTo>
                    <a:pt x="1822989" y="174138"/>
                  </a:lnTo>
                  <a:lnTo>
                    <a:pt x="1834826" y="154863"/>
                  </a:lnTo>
                  <a:lnTo>
                    <a:pt x="1846664" y="137029"/>
                  </a:lnTo>
                  <a:lnTo>
                    <a:pt x="1858502" y="120687"/>
                  </a:lnTo>
                  <a:lnTo>
                    <a:pt x="1870339" y="105843"/>
                  </a:lnTo>
                  <a:lnTo>
                    <a:pt x="1882177" y="92469"/>
                  </a:lnTo>
                  <a:lnTo>
                    <a:pt x="1894014" y="80505"/>
                  </a:lnTo>
                  <a:lnTo>
                    <a:pt x="1905852" y="69871"/>
                  </a:lnTo>
                  <a:lnTo>
                    <a:pt x="1917689" y="60474"/>
                  </a:lnTo>
                  <a:lnTo>
                    <a:pt x="1929527" y="52213"/>
                  </a:lnTo>
                  <a:lnTo>
                    <a:pt x="1941365" y="44981"/>
                  </a:lnTo>
                  <a:lnTo>
                    <a:pt x="1953202" y="38677"/>
                  </a:lnTo>
                  <a:lnTo>
                    <a:pt x="1965040" y="33199"/>
                  </a:lnTo>
                  <a:lnTo>
                    <a:pt x="1976877" y="28453"/>
                  </a:lnTo>
                  <a:lnTo>
                    <a:pt x="1988715" y="24352"/>
                  </a:lnTo>
                  <a:lnTo>
                    <a:pt x="2000553" y="20817"/>
                  </a:lnTo>
                  <a:lnTo>
                    <a:pt x="2012390" y="17775"/>
                  </a:lnTo>
                  <a:lnTo>
                    <a:pt x="2024228" y="15161"/>
                  </a:lnTo>
                  <a:lnTo>
                    <a:pt x="2036065" y="12919"/>
                  </a:lnTo>
                  <a:lnTo>
                    <a:pt x="2047903" y="10997"/>
                  </a:lnTo>
                  <a:lnTo>
                    <a:pt x="2059741" y="9353"/>
                  </a:lnTo>
                  <a:lnTo>
                    <a:pt x="2071578" y="7946"/>
                  </a:lnTo>
                  <a:lnTo>
                    <a:pt x="2083416" y="6745"/>
                  </a:lnTo>
                  <a:lnTo>
                    <a:pt x="2095253" y="5718"/>
                  </a:lnTo>
                  <a:lnTo>
                    <a:pt x="2107091" y="4842"/>
                  </a:lnTo>
                  <a:lnTo>
                    <a:pt x="2118929" y="4095"/>
                  </a:lnTo>
                  <a:lnTo>
                    <a:pt x="2130766" y="3458"/>
                  </a:lnTo>
                  <a:lnTo>
                    <a:pt x="2142604" y="2915"/>
                  </a:lnTo>
                  <a:lnTo>
                    <a:pt x="2154441" y="2452"/>
                  </a:lnTo>
                  <a:lnTo>
                    <a:pt x="2166279" y="2057"/>
                  </a:lnTo>
                  <a:lnTo>
                    <a:pt x="2178117" y="1721"/>
                  </a:lnTo>
                  <a:lnTo>
                    <a:pt x="2189954" y="1435"/>
                  </a:lnTo>
                  <a:lnTo>
                    <a:pt x="2201792" y="1192"/>
                  </a:lnTo>
                  <a:lnTo>
                    <a:pt x="2213629" y="984"/>
                  </a:lnTo>
                  <a:lnTo>
                    <a:pt x="2225467" y="808"/>
                  </a:lnTo>
                  <a:lnTo>
                    <a:pt x="2237304" y="657"/>
                  </a:lnTo>
                  <a:lnTo>
                    <a:pt x="2249142" y="529"/>
                  </a:lnTo>
                  <a:lnTo>
                    <a:pt x="2260980" y="420"/>
                  </a:lnTo>
                  <a:lnTo>
                    <a:pt x="2272817" y="328"/>
                  </a:lnTo>
                  <a:lnTo>
                    <a:pt x="2284655" y="249"/>
                  </a:lnTo>
                  <a:lnTo>
                    <a:pt x="2296492" y="182"/>
                  </a:lnTo>
                  <a:lnTo>
                    <a:pt x="2308330" y="125"/>
                  </a:lnTo>
                  <a:lnTo>
                    <a:pt x="2320168" y="76"/>
                  </a:lnTo>
                  <a:lnTo>
                    <a:pt x="2332005" y="35"/>
                  </a:lnTo>
                  <a:lnTo>
                    <a:pt x="2343843" y="0"/>
                  </a:lnTo>
                  <a:lnTo>
                    <a:pt x="2343843" y="66"/>
                  </a:lnTo>
                  <a:lnTo>
                    <a:pt x="2355680" y="113"/>
                  </a:lnTo>
                  <a:lnTo>
                    <a:pt x="2367518" y="168"/>
                  </a:lnTo>
                  <a:lnTo>
                    <a:pt x="2379356" y="233"/>
                  </a:lnTo>
                  <a:lnTo>
                    <a:pt x="2391193" y="309"/>
                  </a:lnTo>
                  <a:lnTo>
                    <a:pt x="2403031" y="399"/>
                  </a:lnTo>
                  <a:lnTo>
                    <a:pt x="2414868" y="504"/>
                  </a:lnTo>
                  <a:lnTo>
                    <a:pt x="2426706" y="628"/>
                  </a:lnTo>
                  <a:lnTo>
                    <a:pt x="2438544" y="773"/>
                  </a:lnTo>
                  <a:lnTo>
                    <a:pt x="2450381" y="943"/>
                  </a:lnTo>
                  <a:lnTo>
                    <a:pt x="2462219" y="1144"/>
                  </a:lnTo>
                  <a:lnTo>
                    <a:pt x="2474056" y="1379"/>
                  </a:lnTo>
                  <a:lnTo>
                    <a:pt x="2485894" y="1656"/>
                  </a:lnTo>
                  <a:lnTo>
                    <a:pt x="2497732" y="1981"/>
                  </a:lnTo>
                  <a:lnTo>
                    <a:pt x="2509569" y="2362"/>
                  </a:lnTo>
                  <a:lnTo>
                    <a:pt x="2521407" y="2810"/>
                  </a:lnTo>
                  <a:lnTo>
                    <a:pt x="2533244" y="3336"/>
                  </a:lnTo>
                  <a:lnTo>
                    <a:pt x="2545082" y="3953"/>
                  </a:lnTo>
                  <a:lnTo>
                    <a:pt x="2556919" y="4678"/>
                  </a:lnTo>
                  <a:lnTo>
                    <a:pt x="2568757" y="5527"/>
                  </a:lnTo>
                  <a:lnTo>
                    <a:pt x="2580595" y="6524"/>
                  </a:lnTo>
                  <a:lnTo>
                    <a:pt x="2592432" y="7692"/>
                  </a:lnTo>
                  <a:lnTo>
                    <a:pt x="2604270" y="9060"/>
                  </a:lnTo>
                  <a:lnTo>
                    <a:pt x="2616107" y="10662"/>
                  </a:lnTo>
                  <a:lnTo>
                    <a:pt x="2627945" y="12538"/>
                  </a:lnTo>
                  <a:lnTo>
                    <a:pt x="2639783" y="14730"/>
                  </a:lnTo>
                  <a:lnTo>
                    <a:pt x="2651620" y="17292"/>
                  </a:lnTo>
                  <a:lnTo>
                    <a:pt x="2663458" y="20282"/>
                  </a:lnTo>
                  <a:lnTo>
                    <a:pt x="2675295" y="23766"/>
                  </a:lnTo>
                  <a:lnTo>
                    <a:pt x="2687133" y="27823"/>
                  </a:lnTo>
                  <a:lnTo>
                    <a:pt x="2698971" y="32537"/>
                  </a:lnTo>
                  <a:lnTo>
                    <a:pt x="2710808" y="38005"/>
                  </a:lnTo>
                  <a:lnTo>
                    <a:pt x="2722646" y="44332"/>
                  </a:lnTo>
                  <a:lnTo>
                    <a:pt x="2734483" y="51636"/>
                  </a:lnTo>
                  <a:lnTo>
                    <a:pt x="2746321" y="60042"/>
                  </a:lnTo>
                  <a:lnTo>
                    <a:pt x="2758159" y="69684"/>
                  </a:lnTo>
                  <a:lnTo>
                    <a:pt x="2769996" y="80699"/>
                  </a:lnTo>
                  <a:lnTo>
                    <a:pt x="2781834" y="93228"/>
                  </a:lnTo>
                  <a:lnTo>
                    <a:pt x="2793671" y="107407"/>
                  </a:lnTo>
                  <a:lnTo>
                    <a:pt x="2805509" y="123359"/>
                  </a:lnTo>
                  <a:lnTo>
                    <a:pt x="2817347" y="141192"/>
                  </a:lnTo>
                  <a:lnTo>
                    <a:pt x="2829184" y="160983"/>
                  </a:lnTo>
                  <a:lnTo>
                    <a:pt x="2841022" y="182772"/>
                  </a:lnTo>
                  <a:lnTo>
                    <a:pt x="2852859" y="206551"/>
                  </a:lnTo>
                  <a:lnTo>
                    <a:pt x="2864697" y="232251"/>
                  </a:lnTo>
                  <a:lnTo>
                    <a:pt x="2876534" y="259741"/>
                  </a:lnTo>
                  <a:lnTo>
                    <a:pt x="2888372" y="288821"/>
                  </a:lnTo>
                  <a:lnTo>
                    <a:pt x="2900210" y="319222"/>
                  </a:lnTo>
                  <a:lnTo>
                    <a:pt x="2912047" y="350616"/>
                  </a:lnTo>
                  <a:lnTo>
                    <a:pt x="2923885" y="382626"/>
                  </a:lnTo>
                  <a:lnTo>
                    <a:pt x="2935722" y="414846"/>
                  </a:lnTo>
                  <a:lnTo>
                    <a:pt x="2947560" y="446857"/>
                  </a:lnTo>
                  <a:lnTo>
                    <a:pt x="2959398" y="478251"/>
                  </a:lnTo>
                  <a:lnTo>
                    <a:pt x="2971235" y="508652"/>
                  </a:lnTo>
                  <a:lnTo>
                    <a:pt x="2983073" y="537731"/>
                  </a:lnTo>
                  <a:lnTo>
                    <a:pt x="2994910" y="565222"/>
                  </a:lnTo>
                  <a:lnTo>
                    <a:pt x="3006748" y="590922"/>
                  </a:lnTo>
                  <a:lnTo>
                    <a:pt x="3018586" y="614700"/>
                  </a:lnTo>
                  <a:lnTo>
                    <a:pt x="3030423" y="636490"/>
                  </a:lnTo>
                  <a:lnTo>
                    <a:pt x="3042261" y="656281"/>
                  </a:lnTo>
                  <a:lnTo>
                    <a:pt x="3054098" y="674114"/>
                  </a:lnTo>
                  <a:lnTo>
                    <a:pt x="3065936" y="690066"/>
                  </a:lnTo>
                  <a:lnTo>
                    <a:pt x="3077774" y="704244"/>
                  </a:lnTo>
                  <a:lnTo>
                    <a:pt x="3089611" y="716773"/>
                  </a:lnTo>
                  <a:lnTo>
                    <a:pt x="3101449" y="727789"/>
                  </a:lnTo>
                  <a:lnTo>
                    <a:pt x="3113286" y="737430"/>
                  </a:lnTo>
                  <a:lnTo>
                    <a:pt x="3125124" y="745837"/>
                  </a:lnTo>
                  <a:lnTo>
                    <a:pt x="3136962" y="753141"/>
                  </a:lnTo>
                  <a:lnTo>
                    <a:pt x="3148799" y="759468"/>
                  </a:lnTo>
                  <a:lnTo>
                    <a:pt x="3160637" y="764936"/>
                  </a:lnTo>
                  <a:lnTo>
                    <a:pt x="3172474" y="769650"/>
                  </a:lnTo>
                  <a:lnTo>
                    <a:pt x="3184312" y="773706"/>
                  </a:lnTo>
                  <a:lnTo>
                    <a:pt x="3196149" y="777191"/>
                  </a:lnTo>
                  <a:lnTo>
                    <a:pt x="3207987" y="780181"/>
                  </a:lnTo>
                  <a:lnTo>
                    <a:pt x="3219825" y="782743"/>
                  </a:lnTo>
                  <a:lnTo>
                    <a:pt x="3231662" y="784935"/>
                  </a:lnTo>
                  <a:lnTo>
                    <a:pt x="3243500" y="786810"/>
                  </a:lnTo>
                  <a:lnTo>
                    <a:pt x="3255337" y="788413"/>
                  </a:lnTo>
                  <a:lnTo>
                    <a:pt x="3267175" y="789781"/>
                  </a:lnTo>
                  <a:lnTo>
                    <a:pt x="3279013" y="790949"/>
                  </a:lnTo>
                  <a:lnTo>
                    <a:pt x="3290850" y="791945"/>
                  </a:lnTo>
                  <a:lnTo>
                    <a:pt x="3302688" y="792795"/>
                  </a:lnTo>
                  <a:lnTo>
                    <a:pt x="3314525" y="793519"/>
                  </a:lnTo>
                  <a:lnTo>
                    <a:pt x="3326363" y="794137"/>
                  </a:lnTo>
                  <a:lnTo>
                    <a:pt x="3338201" y="794663"/>
                  </a:lnTo>
                  <a:lnTo>
                    <a:pt x="3350038" y="795110"/>
                  </a:lnTo>
                  <a:lnTo>
                    <a:pt x="3361876" y="795492"/>
                  </a:lnTo>
                  <a:lnTo>
                    <a:pt x="3373713" y="795817"/>
                  </a:lnTo>
                  <a:lnTo>
                    <a:pt x="3385551" y="796093"/>
                  </a:lnTo>
                  <a:lnTo>
                    <a:pt x="3397389" y="796329"/>
                  </a:lnTo>
                  <a:lnTo>
                    <a:pt x="3409226" y="796529"/>
                  </a:lnTo>
                  <a:lnTo>
                    <a:pt x="3421064" y="796700"/>
                  </a:lnTo>
                  <a:lnTo>
                    <a:pt x="3432901" y="796845"/>
                  </a:lnTo>
                  <a:lnTo>
                    <a:pt x="3444739" y="796969"/>
                  </a:lnTo>
                  <a:lnTo>
                    <a:pt x="3456576" y="797074"/>
                  </a:lnTo>
                  <a:lnTo>
                    <a:pt x="3468414" y="797163"/>
                  </a:lnTo>
                  <a:lnTo>
                    <a:pt x="3480252" y="797240"/>
                  </a:lnTo>
                  <a:lnTo>
                    <a:pt x="3492089" y="797304"/>
                  </a:lnTo>
                  <a:lnTo>
                    <a:pt x="3503927" y="797359"/>
                  </a:lnTo>
                  <a:lnTo>
                    <a:pt x="3515764" y="797406"/>
                  </a:lnTo>
                  <a:lnTo>
                    <a:pt x="3515764" y="797607"/>
                  </a:lnTo>
                  <a:lnTo>
                    <a:pt x="3527602" y="797595"/>
                  </a:lnTo>
                  <a:lnTo>
                    <a:pt x="3539440" y="797582"/>
                  </a:lnTo>
                  <a:lnTo>
                    <a:pt x="3551277" y="797565"/>
                  </a:lnTo>
                  <a:lnTo>
                    <a:pt x="3563115" y="797546"/>
                  </a:lnTo>
                  <a:lnTo>
                    <a:pt x="3574952" y="797524"/>
                  </a:lnTo>
                  <a:lnTo>
                    <a:pt x="3586790" y="797498"/>
                  </a:lnTo>
                  <a:lnTo>
                    <a:pt x="3598628" y="797467"/>
                  </a:lnTo>
                  <a:lnTo>
                    <a:pt x="3610465" y="797430"/>
                  </a:lnTo>
                  <a:lnTo>
                    <a:pt x="3622303" y="797388"/>
                  </a:lnTo>
                  <a:lnTo>
                    <a:pt x="3634140" y="797338"/>
                  </a:lnTo>
                  <a:lnTo>
                    <a:pt x="3645978" y="797279"/>
                  </a:lnTo>
                  <a:lnTo>
                    <a:pt x="3657816" y="797210"/>
                  </a:lnTo>
                  <a:lnTo>
                    <a:pt x="3669653" y="797128"/>
                  </a:lnTo>
                  <a:lnTo>
                    <a:pt x="3681491" y="797033"/>
                  </a:lnTo>
                  <a:lnTo>
                    <a:pt x="3693328" y="796921"/>
                  </a:lnTo>
                  <a:lnTo>
                    <a:pt x="3705166" y="796790"/>
                  </a:lnTo>
                  <a:lnTo>
                    <a:pt x="3717004" y="796635"/>
                  </a:lnTo>
                  <a:lnTo>
                    <a:pt x="3728841" y="796454"/>
                  </a:lnTo>
                  <a:lnTo>
                    <a:pt x="3740679" y="796242"/>
                  </a:lnTo>
                  <a:lnTo>
                    <a:pt x="3752516" y="795993"/>
                  </a:lnTo>
                  <a:lnTo>
                    <a:pt x="3764354" y="795701"/>
                  </a:lnTo>
                  <a:lnTo>
                    <a:pt x="3776191" y="795359"/>
                  </a:lnTo>
                  <a:lnTo>
                    <a:pt x="3788029" y="794958"/>
                  </a:lnTo>
                  <a:lnTo>
                    <a:pt x="3799867" y="794489"/>
                  </a:lnTo>
                  <a:lnTo>
                    <a:pt x="3811704" y="793941"/>
                  </a:lnTo>
                  <a:lnTo>
                    <a:pt x="3823542" y="793301"/>
                  </a:lnTo>
                  <a:lnTo>
                    <a:pt x="3835379" y="792553"/>
                  </a:lnTo>
                  <a:lnTo>
                    <a:pt x="3847217" y="791682"/>
                  </a:lnTo>
                  <a:lnTo>
                    <a:pt x="3859055" y="790668"/>
                  </a:lnTo>
                  <a:lnTo>
                    <a:pt x="3870892" y="789489"/>
                  </a:lnTo>
                  <a:lnTo>
                    <a:pt x="3882730" y="788123"/>
                  </a:lnTo>
                  <a:lnTo>
                    <a:pt x="3894567" y="786541"/>
                  </a:lnTo>
                  <a:lnTo>
                    <a:pt x="3906405" y="784715"/>
                  </a:lnTo>
                  <a:lnTo>
                    <a:pt x="3918243" y="782613"/>
                  </a:lnTo>
                  <a:lnTo>
                    <a:pt x="3930080" y="780203"/>
                  </a:lnTo>
                  <a:lnTo>
                    <a:pt x="3941918" y="777449"/>
                  </a:lnTo>
                  <a:lnTo>
                    <a:pt x="3953755" y="774317"/>
                  </a:lnTo>
                  <a:lnTo>
                    <a:pt x="3965593" y="770772"/>
                  </a:lnTo>
                  <a:lnTo>
                    <a:pt x="3977431" y="766784"/>
                  </a:lnTo>
                  <a:lnTo>
                    <a:pt x="3989268" y="762326"/>
                  </a:lnTo>
                  <a:lnTo>
                    <a:pt x="4001106" y="757378"/>
                  </a:lnTo>
                  <a:lnTo>
                    <a:pt x="4012943" y="751931"/>
                  </a:lnTo>
                  <a:lnTo>
                    <a:pt x="4024781" y="745986"/>
                  </a:lnTo>
                  <a:lnTo>
                    <a:pt x="4036619" y="739561"/>
                  </a:lnTo>
                  <a:lnTo>
                    <a:pt x="4048456" y="732688"/>
                  </a:lnTo>
                  <a:lnTo>
                    <a:pt x="4060294" y="725418"/>
                  </a:lnTo>
                  <a:lnTo>
                    <a:pt x="4072131" y="717818"/>
                  </a:lnTo>
                  <a:lnTo>
                    <a:pt x="4083969" y="709970"/>
                  </a:lnTo>
                  <a:lnTo>
                    <a:pt x="4095806" y="701967"/>
                  </a:lnTo>
                  <a:lnTo>
                    <a:pt x="4107644" y="693912"/>
                  </a:lnTo>
                  <a:lnTo>
                    <a:pt x="4119482" y="685909"/>
                  </a:lnTo>
                  <a:lnTo>
                    <a:pt x="4131319" y="678061"/>
                  </a:lnTo>
                  <a:lnTo>
                    <a:pt x="4143157" y="670461"/>
                  </a:lnTo>
                  <a:lnTo>
                    <a:pt x="4154994" y="663191"/>
                  </a:lnTo>
                  <a:lnTo>
                    <a:pt x="4166832" y="656318"/>
                  </a:lnTo>
                  <a:lnTo>
                    <a:pt x="4178670" y="649893"/>
                  </a:lnTo>
                  <a:lnTo>
                    <a:pt x="4190507" y="643949"/>
                  </a:lnTo>
                  <a:lnTo>
                    <a:pt x="4202345" y="638501"/>
                  </a:lnTo>
                  <a:lnTo>
                    <a:pt x="4214182" y="633553"/>
                  </a:lnTo>
                  <a:lnTo>
                    <a:pt x="4226020" y="629095"/>
                  </a:lnTo>
                  <a:lnTo>
                    <a:pt x="4237858" y="625107"/>
                  </a:lnTo>
                  <a:lnTo>
                    <a:pt x="4249695" y="621563"/>
                  </a:lnTo>
                  <a:lnTo>
                    <a:pt x="4261533" y="618430"/>
                  </a:lnTo>
                  <a:lnTo>
                    <a:pt x="4273370" y="615676"/>
                  </a:lnTo>
                  <a:lnTo>
                    <a:pt x="4285208" y="613266"/>
                  </a:lnTo>
                  <a:lnTo>
                    <a:pt x="4297046" y="611164"/>
                  </a:lnTo>
                  <a:lnTo>
                    <a:pt x="4308883" y="609338"/>
                  </a:lnTo>
                  <a:lnTo>
                    <a:pt x="4320721" y="607757"/>
                  </a:lnTo>
                  <a:lnTo>
                    <a:pt x="4332558" y="606390"/>
                  </a:lnTo>
                  <a:lnTo>
                    <a:pt x="4344396" y="605211"/>
                  </a:lnTo>
                  <a:lnTo>
                    <a:pt x="4356234" y="604197"/>
                  </a:lnTo>
                  <a:lnTo>
                    <a:pt x="4368071" y="603326"/>
                  </a:lnTo>
                  <a:lnTo>
                    <a:pt x="4379909" y="602578"/>
                  </a:lnTo>
                  <a:lnTo>
                    <a:pt x="4391746" y="601938"/>
                  </a:lnTo>
                  <a:lnTo>
                    <a:pt x="4403584" y="601390"/>
                  </a:lnTo>
                  <a:lnTo>
                    <a:pt x="4415421" y="600921"/>
                  </a:lnTo>
                  <a:lnTo>
                    <a:pt x="4427259" y="600520"/>
                  </a:lnTo>
                  <a:lnTo>
                    <a:pt x="4439097" y="600178"/>
                  </a:lnTo>
                  <a:lnTo>
                    <a:pt x="4450934" y="599886"/>
                  </a:lnTo>
                  <a:lnTo>
                    <a:pt x="4462772" y="599637"/>
                  </a:lnTo>
                  <a:lnTo>
                    <a:pt x="4474609" y="599425"/>
                  </a:lnTo>
                  <a:lnTo>
                    <a:pt x="4486447" y="599244"/>
                  </a:lnTo>
                  <a:lnTo>
                    <a:pt x="4498285" y="599089"/>
                  </a:lnTo>
                  <a:lnTo>
                    <a:pt x="4510122" y="598958"/>
                  </a:lnTo>
                  <a:lnTo>
                    <a:pt x="4521960" y="598846"/>
                  </a:lnTo>
                  <a:lnTo>
                    <a:pt x="4533797" y="598751"/>
                  </a:lnTo>
                  <a:lnTo>
                    <a:pt x="4545635" y="598669"/>
                  </a:lnTo>
                  <a:lnTo>
                    <a:pt x="4557473" y="598600"/>
                  </a:lnTo>
                  <a:lnTo>
                    <a:pt x="4569310" y="598541"/>
                  </a:lnTo>
                  <a:lnTo>
                    <a:pt x="4581148" y="598491"/>
                  </a:lnTo>
                  <a:lnTo>
                    <a:pt x="4592985" y="598449"/>
                  </a:lnTo>
                  <a:lnTo>
                    <a:pt x="4604823" y="598412"/>
                  </a:lnTo>
                  <a:lnTo>
                    <a:pt x="4616661" y="598381"/>
                  </a:lnTo>
                  <a:lnTo>
                    <a:pt x="4628498" y="598355"/>
                  </a:lnTo>
                  <a:lnTo>
                    <a:pt x="4640336" y="598333"/>
                  </a:lnTo>
                  <a:lnTo>
                    <a:pt x="4652173" y="598314"/>
                  </a:lnTo>
                  <a:lnTo>
                    <a:pt x="4664011" y="598298"/>
                  </a:lnTo>
                  <a:lnTo>
                    <a:pt x="4675849" y="598284"/>
                  </a:lnTo>
                  <a:lnTo>
                    <a:pt x="4687686" y="598272"/>
                  </a:lnTo>
                </a:path>
              </a:pathLst>
            </a:custGeom>
            <a:ln w="40651" cap="flat">
              <a:solidFill>
                <a:srgbClr val="7997FF">
                  <a:alpha val="100000"/>
                </a:srgbClr>
              </a:solidFill>
              <a:prstDash val="solid"/>
              <a:round/>
            </a:ln>
          </p:spPr>
          <p:txBody>
            <a:bodyPr/>
            <a:lstStyle/>
            <a:p/>
          </p:txBody>
        </p:sp>
        <p:sp>
          <p:nvSpPr>
            <p:cNvPr id="47" name="pl47"/>
            <p:cNvSpPr/>
            <p:nvPr/>
          </p:nvSpPr>
          <p:spPr>
            <a:xfrm>
              <a:off x="2482351" y="4489912"/>
              <a:ext cx="4687686" cy="398803"/>
            </a:xfrm>
            <a:custGeom>
              <a:avLst/>
              <a:pathLst>
                <a:path w="4687686" h="398803">
                  <a:moveTo>
                    <a:pt x="0" y="398803"/>
                  </a:moveTo>
                  <a:lnTo>
                    <a:pt x="11837" y="398780"/>
                  </a:lnTo>
                  <a:lnTo>
                    <a:pt x="23675" y="398752"/>
                  </a:lnTo>
                  <a:lnTo>
                    <a:pt x="35512" y="398720"/>
                  </a:lnTo>
                  <a:lnTo>
                    <a:pt x="47350" y="398682"/>
                  </a:lnTo>
                  <a:lnTo>
                    <a:pt x="59187" y="398637"/>
                  </a:lnTo>
                  <a:lnTo>
                    <a:pt x="71025" y="398584"/>
                  </a:lnTo>
                  <a:lnTo>
                    <a:pt x="82863" y="398523"/>
                  </a:lnTo>
                  <a:lnTo>
                    <a:pt x="94700" y="398450"/>
                  </a:lnTo>
                  <a:lnTo>
                    <a:pt x="106538" y="398365"/>
                  </a:lnTo>
                  <a:lnTo>
                    <a:pt x="118375" y="398265"/>
                  </a:lnTo>
                  <a:lnTo>
                    <a:pt x="130213" y="398147"/>
                  </a:lnTo>
                  <a:lnTo>
                    <a:pt x="142051" y="398009"/>
                  </a:lnTo>
                  <a:lnTo>
                    <a:pt x="153888" y="397846"/>
                  </a:lnTo>
                  <a:lnTo>
                    <a:pt x="165726" y="397655"/>
                  </a:lnTo>
                  <a:lnTo>
                    <a:pt x="177563" y="397431"/>
                  </a:lnTo>
                  <a:lnTo>
                    <a:pt x="189401" y="397168"/>
                  </a:lnTo>
                  <a:lnTo>
                    <a:pt x="201239" y="396860"/>
                  </a:lnTo>
                  <a:lnTo>
                    <a:pt x="213076" y="396498"/>
                  </a:lnTo>
                  <a:lnTo>
                    <a:pt x="224914" y="396073"/>
                  </a:lnTo>
                  <a:lnTo>
                    <a:pt x="236751" y="395575"/>
                  </a:lnTo>
                  <a:lnTo>
                    <a:pt x="248589" y="394991"/>
                  </a:lnTo>
                  <a:lnTo>
                    <a:pt x="260427" y="394306"/>
                  </a:lnTo>
                  <a:lnTo>
                    <a:pt x="272264" y="393505"/>
                  </a:lnTo>
                  <a:lnTo>
                    <a:pt x="284102" y="392568"/>
                  </a:lnTo>
                  <a:lnTo>
                    <a:pt x="295939" y="391471"/>
                  </a:lnTo>
                  <a:lnTo>
                    <a:pt x="307777" y="390191"/>
                  </a:lnTo>
                  <a:lnTo>
                    <a:pt x="319614" y="388696"/>
                  </a:lnTo>
                  <a:lnTo>
                    <a:pt x="331452" y="386953"/>
                  </a:lnTo>
                  <a:lnTo>
                    <a:pt x="343290" y="384925"/>
                  </a:lnTo>
                  <a:lnTo>
                    <a:pt x="355127" y="382568"/>
                  </a:lnTo>
                  <a:lnTo>
                    <a:pt x="366965" y="379834"/>
                  </a:lnTo>
                  <a:lnTo>
                    <a:pt x="378802" y="376670"/>
                  </a:lnTo>
                  <a:lnTo>
                    <a:pt x="390640" y="373018"/>
                  </a:lnTo>
                  <a:lnTo>
                    <a:pt x="402478" y="368815"/>
                  </a:lnTo>
                  <a:lnTo>
                    <a:pt x="414315" y="363994"/>
                  </a:lnTo>
                  <a:lnTo>
                    <a:pt x="426153" y="358487"/>
                  </a:lnTo>
                  <a:lnTo>
                    <a:pt x="437990" y="352222"/>
                  </a:lnTo>
                  <a:lnTo>
                    <a:pt x="449828" y="345133"/>
                  </a:lnTo>
                  <a:lnTo>
                    <a:pt x="461666" y="337157"/>
                  </a:lnTo>
                  <a:lnTo>
                    <a:pt x="473503" y="328241"/>
                  </a:lnTo>
                  <a:lnTo>
                    <a:pt x="485341" y="318345"/>
                  </a:lnTo>
                  <a:lnTo>
                    <a:pt x="497178" y="307450"/>
                  </a:lnTo>
                  <a:lnTo>
                    <a:pt x="509016" y="295561"/>
                  </a:lnTo>
                  <a:lnTo>
                    <a:pt x="520854" y="282711"/>
                  </a:lnTo>
                  <a:lnTo>
                    <a:pt x="532691" y="268966"/>
                  </a:lnTo>
                  <a:lnTo>
                    <a:pt x="544529" y="254426"/>
                  </a:lnTo>
                  <a:lnTo>
                    <a:pt x="556366" y="239226"/>
                  </a:lnTo>
                  <a:lnTo>
                    <a:pt x="568204" y="223529"/>
                  </a:lnTo>
                  <a:lnTo>
                    <a:pt x="580042" y="207523"/>
                  </a:lnTo>
                  <a:lnTo>
                    <a:pt x="591879" y="191413"/>
                  </a:lnTo>
                  <a:lnTo>
                    <a:pt x="603717" y="175408"/>
                  </a:lnTo>
                  <a:lnTo>
                    <a:pt x="615554" y="159711"/>
                  </a:lnTo>
                  <a:lnTo>
                    <a:pt x="627392" y="144511"/>
                  </a:lnTo>
                  <a:lnTo>
                    <a:pt x="639229" y="129971"/>
                  </a:lnTo>
                  <a:lnTo>
                    <a:pt x="651067" y="116226"/>
                  </a:lnTo>
                  <a:lnTo>
                    <a:pt x="662905" y="103375"/>
                  </a:lnTo>
                  <a:lnTo>
                    <a:pt x="674742" y="91486"/>
                  </a:lnTo>
                  <a:lnTo>
                    <a:pt x="686580" y="80592"/>
                  </a:lnTo>
                  <a:lnTo>
                    <a:pt x="698417" y="70696"/>
                  </a:lnTo>
                  <a:lnTo>
                    <a:pt x="710255" y="61780"/>
                  </a:lnTo>
                  <a:lnTo>
                    <a:pt x="722093" y="53803"/>
                  </a:lnTo>
                  <a:lnTo>
                    <a:pt x="733930" y="46714"/>
                  </a:lnTo>
                  <a:lnTo>
                    <a:pt x="745768" y="40450"/>
                  </a:lnTo>
                  <a:lnTo>
                    <a:pt x="757605" y="34942"/>
                  </a:lnTo>
                  <a:lnTo>
                    <a:pt x="769443" y="30121"/>
                  </a:lnTo>
                  <a:lnTo>
                    <a:pt x="781281" y="25918"/>
                  </a:lnTo>
                  <a:lnTo>
                    <a:pt x="793118" y="22266"/>
                  </a:lnTo>
                  <a:lnTo>
                    <a:pt x="804956" y="19102"/>
                  </a:lnTo>
                  <a:lnTo>
                    <a:pt x="816793" y="16369"/>
                  </a:lnTo>
                  <a:lnTo>
                    <a:pt x="828631" y="14012"/>
                  </a:lnTo>
                  <a:lnTo>
                    <a:pt x="840469" y="11983"/>
                  </a:lnTo>
                  <a:lnTo>
                    <a:pt x="852306" y="10241"/>
                  </a:lnTo>
                  <a:lnTo>
                    <a:pt x="864144" y="8746"/>
                  </a:lnTo>
                  <a:lnTo>
                    <a:pt x="875981" y="7465"/>
                  </a:lnTo>
                  <a:lnTo>
                    <a:pt x="887819" y="6369"/>
                  </a:lnTo>
                  <a:lnTo>
                    <a:pt x="899657" y="5431"/>
                  </a:lnTo>
                  <a:lnTo>
                    <a:pt x="911494" y="4630"/>
                  </a:lnTo>
                  <a:lnTo>
                    <a:pt x="923332" y="3946"/>
                  </a:lnTo>
                  <a:lnTo>
                    <a:pt x="935169" y="3362"/>
                  </a:lnTo>
                  <a:lnTo>
                    <a:pt x="947007" y="2864"/>
                  </a:lnTo>
                  <a:lnTo>
                    <a:pt x="958844" y="2439"/>
                  </a:lnTo>
                  <a:lnTo>
                    <a:pt x="970682" y="2077"/>
                  </a:lnTo>
                  <a:lnTo>
                    <a:pt x="982520" y="1768"/>
                  </a:lnTo>
                  <a:lnTo>
                    <a:pt x="994357" y="1505"/>
                  </a:lnTo>
                  <a:lnTo>
                    <a:pt x="1006195" y="1281"/>
                  </a:lnTo>
                  <a:lnTo>
                    <a:pt x="1018032" y="1090"/>
                  </a:lnTo>
                  <a:lnTo>
                    <a:pt x="1029870" y="928"/>
                  </a:lnTo>
                  <a:lnTo>
                    <a:pt x="1041708" y="790"/>
                  </a:lnTo>
                  <a:lnTo>
                    <a:pt x="1053545" y="672"/>
                  </a:lnTo>
                  <a:lnTo>
                    <a:pt x="1065383" y="572"/>
                  </a:lnTo>
                  <a:lnTo>
                    <a:pt x="1077220" y="487"/>
                  </a:lnTo>
                  <a:lnTo>
                    <a:pt x="1089058" y="414"/>
                  </a:lnTo>
                  <a:lnTo>
                    <a:pt x="1100896" y="352"/>
                  </a:lnTo>
                  <a:lnTo>
                    <a:pt x="1112733" y="300"/>
                  </a:lnTo>
                  <a:lnTo>
                    <a:pt x="1124571" y="255"/>
                  </a:lnTo>
                  <a:lnTo>
                    <a:pt x="1136408" y="217"/>
                  </a:lnTo>
                  <a:lnTo>
                    <a:pt x="1148246" y="184"/>
                  </a:lnTo>
                  <a:lnTo>
                    <a:pt x="1160084" y="157"/>
                  </a:lnTo>
                  <a:lnTo>
                    <a:pt x="1171921" y="133"/>
                  </a:lnTo>
                  <a:lnTo>
                    <a:pt x="1171921" y="66"/>
                  </a:lnTo>
                  <a:lnTo>
                    <a:pt x="1183759" y="78"/>
                  </a:lnTo>
                  <a:lnTo>
                    <a:pt x="1195596" y="92"/>
                  </a:lnTo>
                  <a:lnTo>
                    <a:pt x="1207434" y="108"/>
                  </a:lnTo>
                  <a:lnTo>
                    <a:pt x="1219272" y="127"/>
                  </a:lnTo>
                  <a:lnTo>
                    <a:pt x="1231109" y="150"/>
                  </a:lnTo>
                  <a:lnTo>
                    <a:pt x="1242947" y="176"/>
                  </a:lnTo>
                  <a:lnTo>
                    <a:pt x="1254784" y="207"/>
                  </a:lnTo>
                  <a:lnTo>
                    <a:pt x="1266622" y="243"/>
                  </a:lnTo>
                  <a:lnTo>
                    <a:pt x="1278459" y="286"/>
                  </a:lnTo>
                  <a:lnTo>
                    <a:pt x="1290297" y="336"/>
                  </a:lnTo>
                  <a:lnTo>
                    <a:pt x="1302135" y="395"/>
                  </a:lnTo>
                  <a:lnTo>
                    <a:pt x="1313972" y="464"/>
                  </a:lnTo>
                  <a:lnTo>
                    <a:pt x="1325810" y="545"/>
                  </a:lnTo>
                  <a:lnTo>
                    <a:pt x="1337647" y="640"/>
                  </a:lnTo>
                  <a:lnTo>
                    <a:pt x="1349485" y="752"/>
                  </a:lnTo>
                  <a:lnTo>
                    <a:pt x="1361323" y="884"/>
                  </a:lnTo>
                  <a:lnTo>
                    <a:pt x="1373160" y="1038"/>
                  </a:lnTo>
                  <a:lnTo>
                    <a:pt x="1384998" y="1219"/>
                  </a:lnTo>
                  <a:lnTo>
                    <a:pt x="1396835" y="1432"/>
                  </a:lnTo>
                  <a:lnTo>
                    <a:pt x="1408673" y="1681"/>
                  </a:lnTo>
                  <a:lnTo>
                    <a:pt x="1420511" y="1973"/>
                  </a:lnTo>
                  <a:lnTo>
                    <a:pt x="1432348" y="2315"/>
                  </a:lnTo>
                  <a:lnTo>
                    <a:pt x="1444186" y="2715"/>
                  </a:lnTo>
                  <a:lnTo>
                    <a:pt x="1456023" y="3184"/>
                  </a:lnTo>
                  <a:lnTo>
                    <a:pt x="1467861" y="3732"/>
                  </a:lnTo>
                  <a:lnTo>
                    <a:pt x="1479699" y="4373"/>
                  </a:lnTo>
                  <a:lnTo>
                    <a:pt x="1491536" y="5120"/>
                  </a:lnTo>
                  <a:lnTo>
                    <a:pt x="1503374" y="5991"/>
                  </a:lnTo>
                  <a:lnTo>
                    <a:pt x="1515211" y="7006"/>
                  </a:lnTo>
                  <a:lnTo>
                    <a:pt x="1527049" y="8184"/>
                  </a:lnTo>
                  <a:lnTo>
                    <a:pt x="1538887" y="9551"/>
                  </a:lnTo>
                  <a:lnTo>
                    <a:pt x="1550724" y="11133"/>
                  </a:lnTo>
                  <a:lnTo>
                    <a:pt x="1562562" y="12959"/>
                  </a:lnTo>
                  <a:lnTo>
                    <a:pt x="1574399" y="15060"/>
                  </a:lnTo>
                  <a:lnTo>
                    <a:pt x="1586237" y="17471"/>
                  </a:lnTo>
                  <a:lnTo>
                    <a:pt x="1598074" y="20225"/>
                  </a:lnTo>
                  <a:lnTo>
                    <a:pt x="1609912" y="23357"/>
                  </a:lnTo>
                  <a:lnTo>
                    <a:pt x="1621750" y="26901"/>
                  </a:lnTo>
                  <a:lnTo>
                    <a:pt x="1633587" y="30890"/>
                  </a:lnTo>
                  <a:lnTo>
                    <a:pt x="1645425" y="35348"/>
                  </a:lnTo>
                  <a:lnTo>
                    <a:pt x="1657262" y="40296"/>
                  </a:lnTo>
                  <a:lnTo>
                    <a:pt x="1669100" y="45743"/>
                  </a:lnTo>
                  <a:lnTo>
                    <a:pt x="1680938" y="51687"/>
                  </a:lnTo>
                  <a:lnTo>
                    <a:pt x="1692775" y="58113"/>
                  </a:lnTo>
                  <a:lnTo>
                    <a:pt x="1704613" y="64985"/>
                  </a:lnTo>
                  <a:lnTo>
                    <a:pt x="1716450" y="72255"/>
                  </a:lnTo>
                  <a:lnTo>
                    <a:pt x="1728288" y="79855"/>
                  </a:lnTo>
                  <a:lnTo>
                    <a:pt x="1740126" y="87704"/>
                  </a:lnTo>
                  <a:lnTo>
                    <a:pt x="1751963" y="95706"/>
                  </a:lnTo>
                  <a:lnTo>
                    <a:pt x="1763801" y="103761"/>
                  </a:lnTo>
                  <a:lnTo>
                    <a:pt x="1775638" y="111764"/>
                  </a:lnTo>
                  <a:lnTo>
                    <a:pt x="1787476" y="119613"/>
                  </a:lnTo>
                  <a:lnTo>
                    <a:pt x="1799314" y="127213"/>
                  </a:lnTo>
                  <a:lnTo>
                    <a:pt x="1811151" y="134483"/>
                  </a:lnTo>
                  <a:lnTo>
                    <a:pt x="1822989" y="141355"/>
                  </a:lnTo>
                  <a:lnTo>
                    <a:pt x="1834826" y="147780"/>
                  </a:lnTo>
                  <a:lnTo>
                    <a:pt x="1846664" y="153725"/>
                  </a:lnTo>
                  <a:lnTo>
                    <a:pt x="1858502" y="159172"/>
                  </a:lnTo>
                  <a:lnTo>
                    <a:pt x="1870339" y="164120"/>
                  </a:lnTo>
                  <a:lnTo>
                    <a:pt x="1882177" y="168578"/>
                  </a:lnTo>
                  <a:lnTo>
                    <a:pt x="1894014" y="172566"/>
                  </a:lnTo>
                  <a:lnTo>
                    <a:pt x="1905852" y="176111"/>
                  </a:lnTo>
                  <a:lnTo>
                    <a:pt x="1917689" y="179243"/>
                  </a:lnTo>
                  <a:lnTo>
                    <a:pt x="1929527" y="181997"/>
                  </a:lnTo>
                  <a:lnTo>
                    <a:pt x="1941365" y="184407"/>
                  </a:lnTo>
                  <a:lnTo>
                    <a:pt x="1953202" y="186509"/>
                  </a:lnTo>
                  <a:lnTo>
                    <a:pt x="1965040" y="188335"/>
                  </a:lnTo>
                  <a:lnTo>
                    <a:pt x="1976877" y="189917"/>
                  </a:lnTo>
                  <a:lnTo>
                    <a:pt x="1988715" y="191284"/>
                  </a:lnTo>
                  <a:lnTo>
                    <a:pt x="2000553" y="192462"/>
                  </a:lnTo>
                  <a:lnTo>
                    <a:pt x="2012390" y="193476"/>
                  </a:lnTo>
                  <a:lnTo>
                    <a:pt x="2024228" y="194348"/>
                  </a:lnTo>
                  <a:lnTo>
                    <a:pt x="2036065" y="195095"/>
                  </a:lnTo>
                  <a:lnTo>
                    <a:pt x="2047903" y="195735"/>
                  </a:lnTo>
                  <a:lnTo>
                    <a:pt x="2059741" y="196284"/>
                  </a:lnTo>
                  <a:lnTo>
                    <a:pt x="2071578" y="196752"/>
                  </a:lnTo>
                  <a:lnTo>
                    <a:pt x="2083416" y="197153"/>
                  </a:lnTo>
                  <a:lnTo>
                    <a:pt x="2095253" y="197495"/>
                  </a:lnTo>
                  <a:lnTo>
                    <a:pt x="2107091" y="197787"/>
                  </a:lnTo>
                  <a:lnTo>
                    <a:pt x="2118929" y="198036"/>
                  </a:lnTo>
                  <a:lnTo>
                    <a:pt x="2130766" y="198249"/>
                  </a:lnTo>
                  <a:lnTo>
                    <a:pt x="2142604" y="198430"/>
                  </a:lnTo>
                  <a:lnTo>
                    <a:pt x="2154441" y="198584"/>
                  </a:lnTo>
                  <a:lnTo>
                    <a:pt x="2166279" y="198715"/>
                  </a:lnTo>
                  <a:lnTo>
                    <a:pt x="2178117" y="198827"/>
                  </a:lnTo>
                  <a:lnTo>
                    <a:pt x="2189954" y="198923"/>
                  </a:lnTo>
                  <a:lnTo>
                    <a:pt x="2201792" y="199004"/>
                  </a:lnTo>
                  <a:lnTo>
                    <a:pt x="2213629" y="199073"/>
                  </a:lnTo>
                  <a:lnTo>
                    <a:pt x="2225467" y="199132"/>
                  </a:lnTo>
                  <a:lnTo>
                    <a:pt x="2237304" y="199182"/>
                  </a:lnTo>
                  <a:lnTo>
                    <a:pt x="2249142" y="199225"/>
                  </a:lnTo>
                  <a:lnTo>
                    <a:pt x="2260980" y="199261"/>
                  </a:lnTo>
                  <a:lnTo>
                    <a:pt x="2272817" y="199292"/>
                  </a:lnTo>
                  <a:lnTo>
                    <a:pt x="2284655" y="199318"/>
                  </a:lnTo>
                  <a:lnTo>
                    <a:pt x="2296492" y="199341"/>
                  </a:lnTo>
                  <a:lnTo>
                    <a:pt x="2308330" y="199360"/>
                  </a:lnTo>
                  <a:lnTo>
                    <a:pt x="2320168" y="199376"/>
                  </a:lnTo>
                  <a:lnTo>
                    <a:pt x="2332005" y="199390"/>
                  </a:lnTo>
                  <a:lnTo>
                    <a:pt x="2343843" y="199401"/>
                  </a:lnTo>
                  <a:lnTo>
                    <a:pt x="2343843" y="199401"/>
                  </a:lnTo>
                  <a:lnTo>
                    <a:pt x="2355680" y="199390"/>
                  </a:lnTo>
                  <a:lnTo>
                    <a:pt x="2367518" y="199376"/>
                  </a:lnTo>
                  <a:lnTo>
                    <a:pt x="2379356" y="199360"/>
                  </a:lnTo>
                  <a:lnTo>
                    <a:pt x="2391193" y="199341"/>
                  </a:lnTo>
                  <a:lnTo>
                    <a:pt x="2403031" y="199318"/>
                  </a:lnTo>
                  <a:lnTo>
                    <a:pt x="2414868" y="199292"/>
                  </a:lnTo>
                  <a:lnTo>
                    <a:pt x="2426706" y="199261"/>
                  </a:lnTo>
                  <a:lnTo>
                    <a:pt x="2438544" y="199225"/>
                  </a:lnTo>
                  <a:lnTo>
                    <a:pt x="2450381" y="199182"/>
                  </a:lnTo>
                  <a:lnTo>
                    <a:pt x="2462219" y="199132"/>
                  </a:lnTo>
                  <a:lnTo>
                    <a:pt x="2474056" y="199073"/>
                  </a:lnTo>
                  <a:lnTo>
                    <a:pt x="2485894" y="199004"/>
                  </a:lnTo>
                  <a:lnTo>
                    <a:pt x="2497732" y="198923"/>
                  </a:lnTo>
                  <a:lnTo>
                    <a:pt x="2509569" y="198827"/>
                  </a:lnTo>
                  <a:lnTo>
                    <a:pt x="2521407" y="198715"/>
                  </a:lnTo>
                  <a:lnTo>
                    <a:pt x="2533244" y="198584"/>
                  </a:lnTo>
                  <a:lnTo>
                    <a:pt x="2545082" y="198430"/>
                  </a:lnTo>
                  <a:lnTo>
                    <a:pt x="2556919" y="198249"/>
                  </a:lnTo>
                  <a:lnTo>
                    <a:pt x="2568757" y="198036"/>
                  </a:lnTo>
                  <a:lnTo>
                    <a:pt x="2580595" y="197787"/>
                  </a:lnTo>
                  <a:lnTo>
                    <a:pt x="2592432" y="197495"/>
                  </a:lnTo>
                  <a:lnTo>
                    <a:pt x="2604270" y="197153"/>
                  </a:lnTo>
                  <a:lnTo>
                    <a:pt x="2616107" y="196752"/>
                  </a:lnTo>
                  <a:lnTo>
                    <a:pt x="2627945" y="196284"/>
                  </a:lnTo>
                  <a:lnTo>
                    <a:pt x="2639783" y="195735"/>
                  </a:lnTo>
                  <a:lnTo>
                    <a:pt x="2651620" y="195095"/>
                  </a:lnTo>
                  <a:lnTo>
                    <a:pt x="2663458" y="194348"/>
                  </a:lnTo>
                  <a:lnTo>
                    <a:pt x="2675295" y="193476"/>
                  </a:lnTo>
                  <a:lnTo>
                    <a:pt x="2687133" y="192462"/>
                  </a:lnTo>
                  <a:lnTo>
                    <a:pt x="2698971" y="191284"/>
                  </a:lnTo>
                  <a:lnTo>
                    <a:pt x="2710808" y="189917"/>
                  </a:lnTo>
                  <a:lnTo>
                    <a:pt x="2722646" y="188335"/>
                  </a:lnTo>
                  <a:lnTo>
                    <a:pt x="2734483" y="186509"/>
                  </a:lnTo>
                  <a:lnTo>
                    <a:pt x="2746321" y="184407"/>
                  </a:lnTo>
                  <a:lnTo>
                    <a:pt x="2758159" y="181997"/>
                  </a:lnTo>
                  <a:lnTo>
                    <a:pt x="2769996" y="179243"/>
                  </a:lnTo>
                  <a:lnTo>
                    <a:pt x="2781834" y="176111"/>
                  </a:lnTo>
                  <a:lnTo>
                    <a:pt x="2793671" y="172566"/>
                  </a:lnTo>
                  <a:lnTo>
                    <a:pt x="2805509" y="168578"/>
                  </a:lnTo>
                  <a:lnTo>
                    <a:pt x="2817347" y="164120"/>
                  </a:lnTo>
                  <a:lnTo>
                    <a:pt x="2829184" y="159172"/>
                  </a:lnTo>
                  <a:lnTo>
                    <a:pt x="2841022" y="153725"/>
                  </a:lnTo>
                  <a:lnTo>
                    <a:pt x="2852859" y="147780"/>
                  </a:lnTo>
                  <a:lnTo>
                    <a:pt x="2864697" y="141355"/>
                  </a:lnTo>
                  <a:lnTo>
                    <a:pt x="2876534" y="134483"/>
                  </a:lnTo>
                  <a:lnTo>
                    <a:pt x="2888372" y="127213"/>
                  </a:lnTo>
                  <a:lnTo>
                    <a:pt x="2900210" y="119613"/>
                  </a:lnTo>
                  <a:lnTo>
                    <a:pt x="2912047" y="111764"/>
                  </a:lnTo>
                  <a:lnTo>
                    <a:pt x="2923885" y="103761"/>
                  </a:lnTo>
                  <a:lnTo>
                    <a:pt x="2935722" y="95706"/>
                  </a:lnTo>
                  <a:lnTo>
                    <a:pt x="2947560" y="87704"/>
                  </a:lnTo>
                  <a:lnTo>
                    <a:pt x="2959398" y="79855"/>
                  </a:lnTo>
                  <a:lnTo>
                    <a:pt x="2971235" y="72255"/>
                  </a:lnTo>
                  <a:lnTo>
                    <a:pt x="2983073" y="64985"/>
                  </a:lnTo>
                  <a:lnTo>
                    <a:pt x="2994910" y="58113"/>
                  </a:lnTo>
                  <a:lnTo>
                    <a:pt x="3006748" y="51687"/>
                  </a:lnTo>
                  <a:lnTo>
                    <a:pt x="3018586" y="45743"/>
                  </a:lnTo>
                  <a:lnTo>
                    <a:pt x="3030423" y="40296"/>
                  </a:lnTo>
                  <a:lnTo>
                    <a:pt x="3042261" y="35348"/>
                  </a:lnTo>
                  <a:lnTo>
                    <a:pt x="3054098" y="30890"/>
                  </a:lnTo>
                  <a:lnTo>
                    <a:pt x="3065936" y="26901"/>
                  </a:lnTo>
                  <a:lnTo>
                    <a:pt x="3077774" y="23357"/>
                  </a:lnTo>
                  <a:lnTo>
                    <a:pt x="3089611" y="20225"/>
                  </a:lnTo>
                  <a:lnTo>
                    <a:pt x="3101449" y="17471"/>
                  </a:lnTo>
                  <a:lnTo>
                    <a:pt x="3113286" y="15060"/>
                  </a:lnTo>
                  <a:lnTo>
                    <a:pt x="3125124" y="12959"/>
                  </a:lnTo>
                  <a:lnTo>
                    <a:pt x="3136962" y="11133"/>
                  </a:lnTo>
                  <a:lnTo>
                    <a:pt x="3148799" y="9551"/>
                  </a:lnTo>
                  <a:lnTo>
                    <a:pt x="3160637" y="8184"/>
                  </a:lnTo>
                  <a:lnTo>
                    <a:pt x="3172474" y="7006"/>
                  </a:lnTo>
                  <a:lnTo>
                    <a:pt x="3184312" y="5991"/>
                  </a:lnTo>
                  <a:lnTo>
                    <a:pt x="3196149" y="5120"/>
                  </a:lnTo>
                  <a:lnTo>
                    <a:pt x="3207987" y="4373"/>
                  </a:lnTo>
                  <a:lnTo>
                    <a:pt x="3219825" y="3732"/>
                  </a:lnTo>
                  <a:lnTo>
                    <a:pt x="3231662" y="3184"/>
                  </a:lnTo>
                  <a:lnTo>
                    <a:pt x="3243500" y="2715"/>
                  </a:lnTo>
                  <a:lnTo>
                    <a:pt x="3255337" y="2315"/>
                  </a:lnTo>
                  <a:lnTo>
                    <a:pt x="3267175" y="1973"/>
                  </a:lnTo>
                  <a:lnTo>
                    <a:pt x="3279013" y="1681"/>
                  </a:lnTo>
                  <a:lnTo>
                    <a:pt x="3290850" y="1432"/>
                  </a:lnTo>
                  <a:lnTo>
                    <a:pt x="3302688" y="1219"/>
                  </a:lnTo>
                  <a:lnTo>
                    <a:pt x="3314525" y="1038"/>
                  </a:lnTo>
                  <a:lnTo>
                    <a:pt x="3326363" y="884"/>
                  </a:lnTo>
                  <a:lnTo>
                    <a:pt x="3338201" y="752"/>
                  </a:lnTo>
                  <a:lnTo>
                    <a:pt x="3350038" y="640"/>
                  </a:lnTo>
                  <a:lnTo>
                    <a:pt x="3361876" y="545"/>
                  </a:lnTo>
                  <a:lnTo>
                    <a:pt x="3373713" y="464"/>
                  </a:lnTo>
                  <a:lnTo>
                    <a:pt x="3385551" y="395"/>
                  </a:lnTo>
                  <a:lnTo>
                    <a:pt x="3397389" y="336"/>
                  </a:lnTo>
                  <a:lnTo>
                    <a:pt x="3409226" y="286"/>
                  </a:lnTo>
                  <a:lnTo>
                    <a:pt x="3421064" y="243"/>
                  </a:lnTo>
                  <a:lnTo>
                    <a:pt x="3432901" y="207"/>
                  </a:lnTo>
                  <a:lnTo>
                    <a:pt x="3444739" y="176"/>
                  </a:lnTo>
                  <a:lnTo>
                    <a:pt x="3456576" y="150"/>
                  </a:lnTo>
                  <a:lnTo>
                    <a:pt x="3468414" y="127"/>
                  </a:lnTo>
                  <a:lnTo>
                    <a:pt x="3480252" y="108"/>
                  </a:lnTo>
                  <a:lnTo>
                    <a:pt x="3492089" y="92"/>
                  </a:lnTo>
                  <a:lnTo>
                    <a:pt x="3503927" y="78"/>
                  </a:lnTo>
                  <a:lnTo>
                    <a:pt x="3515764" y="66"/>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AC88FF">
                  <a:alpha val="100000"/>
                </a:srgbClr>
              </a:solidFill>
              <a:prstDash val="solid"/>
              <a:round/>
            </a:ln>
          </p:spPr>
          <p:txBody>
            <a:bodyPr/>
            <a:lstStyle/>
            <a:p/>
          </p:txBody>
        </p:sp>
        <p:sp>
          <p:nvSpPr>
            <p:cNvPr id="48" name="pl48"/>
            <p:cNvSpPr/>
            <p:nvPr/>
          </p:nvSpPr>
          <p:spPr>
            <a:xfrm>
              <a:off x="2482351" y="2096286"/>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F78FF">
                  <a:alpha val="100000"/>
                </a:srgbClr>
              </a:solidFill>
              <a:prstDash val="solid"/>
              <a:round/>
            </a:ln>
          </p:spPr>
          <p:txBody>
            <a:bodyPr/>
            <a:lstStyle/>
            <a:p/>
          </p:txBody>
        </p:sp>
        <p:sp>
          <p:nvSpPr>
            <p:cNvPr id="49" name="pl49"/>
            <p:cNvSpPr/>
            <p:nvPr/>
          </p:nvSpPr>
          <p:spPr>
            <a:xfrm>
              <a:off x="2482351" y="3293099"/>
              <a:ext cx="4687686" cy="199468"/>
            </a:xfrm>
            <a:custGeom>
              <a:avLst/>
              <a:pathLst>
                <a:path w="4687686" h="199468">
                  <a:moveTo>
                    <a:pt x="0" y="66"/>
                  </a:moveTo>
                  <a:lnTo>
                    <a:pt x="11837" y="78"/>
                  </a:lnTo>
                  <a:lnTo>
                    <a:pt x="23675" y="92"/>
                  </a:lnTo>
                  <a:lnTo>
                    <a:pt x="35512" y="108"/>
                  </a:lnTo>
                  <a:lnTo>
                    <a:pt x="47350" y="127"/>
                  </a:lnTo>
                  <a:lnTo>
                    <a:pt x="59187" y="150"/>
                  </a:lnTo>
                  <a:lnTo>
                    <a:pt x="71025" y="176"/>
                  </a:lnTo>
                  <a:lnTo>
                    <a:pt x="82863" y="207"/>
                  </a:lnTo>
                  <a:lnTo>
                    <a:pt x="94700" y="243"/>
                  </a:lnTo>
                  <a:lnTo>
                    <a:pt x="106538" y="286"/>
                  </a:lnTo>
                  <a:lnTo>
                    <a:pt x="118375" y="336"/>
                  </a:lnTo>
                  <a:lnTo>
                    <a:pt x="130213" y="395"/>
                  </a:lnTo>
                  <a:lnTo>
                    <a:pt x="142051" y="464"/>
                  </a:lnTo>
                  <a:lnTo>
                    <a:pt x="153888" y="545"/>
                  </a:lnTo>
                  <a:lnTo>
                    <a:pt x="165726" y="640"/>
                  </a:lnTo>
                  <a:lnTo>
                    <a:pt x="177563" y="752"/>
                  </a:lnTo>
                  <a:lnTo>
                    <a:pt x="189401" y="884"/>
                  </a:lnTo>
                  <a:lnTo>
                    <a:pt x="201239" y="1038"/>
                  </a:lnTo>
                  <a:lnTo>
                    <a:pt x="213076" y="1219"/>
                  </a:lnTo>
                  <a:lnTo>
                    <a:pt x="224914" y="1432"/>
                  </a:lnTo>
                  <a:lnTo>
                    <a:pt x="236751" y="1681"/>
                  </a:lnTo>
                  <a:lnTo>
                    <a:pt x="248589" y="1973"/>
                  </a:lnTo>
                  <a:lnTo>
                    <a:pt x="260427" y="2315"/>
                  </a:lnTo>
                  <a:lnTo>
                    <a:pt x="272264" y="2715"/>
                  </a:lnTo>
                  <a:lnTo>
                    <a:pt x="284102" y="3184"/>
                  </a:lnTo>
                  <a:lnTo>
                    <a:pt x="295939" y="3732"/>
                  </a:lnTo>
                  <a:lnTo>
                    <a:pt x="307777" y="4373"/>
                  </a:lnTo>
                  <a:lnTo>
                    <a:pt x="319614" y="5120"/>
                  </a:lnTo>
                  <a:lnTo>
                    <a:pt x="331452" y="5991"/>
                  </a:lnTo>
                  <a:lnTo>
                    <a:pt x="343290" y="7006"/>
                  </a:lnTo>
                  <a:lnTo>
                    <a:pt x="355127" y="8184"/>
                  </a:lnTo>
                  <a:lnTo>
                    <a:pt x="366965" y="9551"/>
                  </a:lnTo>
                  <a:lnTo>
                    <a:pt x="378802" y="11133"/>
                  </a:lnTo>
                  <a:lnTo>
                    <a:pt x="390640" y="12959"/>
                  </a:lnTo>
                  <a:lnTo>
                    <a:pt x="402478" y="15060"/>
                  </a:lnTo>
                  <a:lnTo>
                    <a:pt x="414315" y="17471"/>
                  </a:lnTo>
                  <a:lnTo>
                    <a:pt x="426153" y="20225"/>
                  </a:lnTo>
                  <a:lnTo>
                    <a:pt x="437990" y="23357"/>
                  </a:lnTo>
                  <a:lnTo>
                    <a:pt x="449828" y="26901"/>
                  </a:lnTo>
                  <a:lnTo>
                    <a:pt x="461666" y="30890"/>
                  </a:lnTo>
                  <a:lnTo>
                    <a:pt x="473503" y="35348"/>
                  </a:lnTo>
                  <a:lnTo>
                    <a:pt x="485341" y="40296"/>
                  </a:lnTo>
                  <a:lnTo>
                    <a:pt x="497178" y="45743"/>
                  </a:lnTo>
                  <a:lnTo>
                    <a:pt x="509016" y="51687"/>
                  </a:lnTo>
                  <a:lnTo>
                    <a:pt x="520854" y="58113"/>
                  </a:lnTo>
                  <a:lnTo>
                    <a:pt x="532691" y="64985"/>
                  </a:lnTo>
                  <a:lnTo>
                    <a:pt x="544529" y="72255"/>
                  </a:lnTo>
                  <a:lnTo>
                    <a:pt x="556366" y="79855"/>
                  </a:lnTo>
                  <a:lnTo>
                    <a:pt x="568204" y="87704"/>
                  </a:lnTo>
                  <a:lnTo>
                    <a:pt x="580042" y="95706"/>
                  </a:lnTo>
                  <a:lnTo>
                    <a:pt x="591879" y="103761"/>
                  </a:lnTo>
                  <a:lnTo>
                    <a:pt x="603717" y="111764"/>
                  </a:lnTo>
                  <a:lnTo>
                    <a:pt x="615554" y="119613"/>
                  </a:lnTo>
                  <a:lnTo>
                    <a:pt x="627392" y="127213"/>
                  </a:lnTo>
                  <a:lnTo>
                    <a:pt x="639229" y="134483"/>
                  </a:lnTo>
                  <a:lnTo>
                    <a:pt x="651067" y="141355"/>
                  </a:lnTo>
                  <a:lnTo>
                    <a:pt x="662905" y="147780"/>
                  </a:lnTo>
                  <a:lnTo>
                    <a:pt x="674742" y="153725"/>
                  </a:lnTo>
                  <a:lnTo>
                    <a:pt x="686580" y="159172"/>
                  </a:lnTo>
                  <a:lnTo>
                    <a:pt x="698417" y="164120"/>
                  </a:lnTo>
                  <a:lnTo>
                    <a:pt x="710255" y="168578"/>
                  </a:lnTo>
                  <a:lnTo>
                    <a:pt x="722093" y="172566"/>
                  </a:lnTo>
                  <a:lnTo>
                    <a:pt x="733930" y="176111"/>
                  </a:lnTo>
                  <a:lnTo>
                    <a:pt x="745768" y="179243"/>
                  </a:lnTo>
                  <a:lnTo>
                    <a:pt x="757605" y="181997"/>
                  </a:lnTo>
                  <a:lnTo>
                    <a:pt x="769443" y="184407"/>
                  </a:lnTo>
                  <a:lnTo>
                    <a:pt x="781281" y="186509"/>
                  </a:lnTo>
                  <a:lnTo>
                    <a:pt x="793118" y="188335"/>
                  </a:lnTo>
                  <a:lnTo>
                    <a:pt x="804956" y="189917"/>
                  </a:lnTo>
                  <a:lnTo>
                    <a:pt x="816793" y="191284"/>
                  </a:lnTo>
                  <a:lnTo>
                    <a:pt x="828631" y="192462"/>
                  </a:lnTo>
                  <a:lnTo>
                    <a:pt x="840469" y="193476"/>
                  </a:lnTo>
                  <a:lnTo>
                    <a:pt x="852306" y="194348"/>
                  </a:lnTo>
                  <a:lnTo>
                    <a:pt x="864144" y="195095"/>
                  </a:lnTo>
                  <a:lnTo>
                    <a:pt x="875981" y="195735"/>
                  </a:lnTo>
                  <a:lnTo>
                    <a:pt x="887819" y="196284"/>
                  </a:lnTo>
                  <a:lnTo>
                    <a:pt x="899657" y="196752"/>
                  </a:lnTo>
                  <a:lnTo>
                    <a:pt x="911494" y="197153"/>
                  </a:lnTo>
                  <a:lnTo>
                    <a:pt x="923332" y="197495"/>
                  </a:lnTo>
                  <a:lnTo>
                    <a:pt x="935169" y="197787"/>
                  </a:lnTo>
                  <a:lnTo>
                    <a:pt x="947007" y="198036"/>
                  </a:lnTo>
                  <a:lnTo>
                    <a:pt x="958844" y="198249"/>
                  </a:lnTo>
                  <a:lnTo>
                    <a:pt x="970682" y="198430"/>
                  </a:lnTo>
                  <a:lnTo>
                    <a:pt x="982520" y="198584"/>
                  </a:lnTo>
                  <a:lnTo>
                    <a:pt x="994357" y="198715"/>
                  </a:lnTo>
                  <a:lnTo>
                    <a:pt x="1006195" y="198827"/>
                  </a:lnTo>
                  <a:lnTo>
                    <a:pt x="1018032" y="198923"/>
                  </a:lnTo>
                  <a:lnTo>
                    <a:pt x="1029870" y="199004"/>
                  </a:lnTo>
                  <a:lnTo>
                    <a:pt x="1041708" y="199073"/>
                  </a:lnTo>
                  <a:lnTo>
                    <a:pt x="1053545" y="199132"/>
                  </a:lnTo>
                  <a:lnTo>
                    <a:pt x="1065383" y="199182"/>
                  </a:lnTo>
                  <a:lnTo>
                    <a:pt x="1077220" y="199225"/>
                  </a:lnTo>
                  <a:lnTo>
                    <a:pt x="1089058" y="199261"/>
                  </a:lnTo>
                  <a:lnTo>
                    <a:pt x="1100896" y="199292"/>
                  </a:lnTo>
                  <a:lnTo>
                    <a:pt x="1112733" y="199318"/>
                  </a:lnTo>
                  <a:lnTo>
                    <a:pt x="1124571" y="199341"/>
                  </a:lnTo>
                  <a:lnTo>
                    <a:pt x="1136408" y="199360"/>
                  </a:lnTo>
                  <a:lnTo>
                    <a:pt x="1148246" y="199376"/>
                  </a:lnTo>
                  <a:lnTo>
                    <a:pt x="1160084" y="199390"/>
                  </a:lnTo>
                  <a:lnTo>
                    <a:pt x="1171921" y="199401"/>
                  </a:lnTo>
                  <a:lnTo>
                    <a:pt x="1171921" y="199468"/>
                  </a:lnTo>
                  <a:lnTo>
                    <a:pt x="1183759" y="199468"/>
                  </a:lnTo>
                  <a:lnTo>
                    <a:pt x="1195596" y="199468"/>
                  </a:lnTo>
                  <a:lnTo>
                    <a:pt x="1207434" y="199468"/>
                  </a:lnTo>
                  <a:lnTo>
                    <a:pt x="1219272" y="199468"/>
                  </a:lnTo>
                  <a:lnTo>
                    <a:pt x="1231109" y="199468"/>
                  </a:lnTo>
                  <a:lnTo>
                    <a:pt x="1242947" y="199468"/>
                  </a:lnTo>
                  <a:lnTo>
                    <a:pt x="1254784" y="199468"/>
                  </a:lnTo>
                  <a:lnTo>
                    <a:pt x="1266622" y="199468"/>
                  </a:lnTo>
                  <a:lnTo>
                    <a:pt x="1278459" y="199468"/>
                  </a:lnTo>
                  <a:lnTo>
                    <a:pt x="1290297" y="199468"/>
                  </a:lnTo>
                  <a:lnTo>
                    <a:pt x="1302135" y="199468"/>
                  </a:lnTo>
                  <a:lnTo>
                    <a:pt x="1313972" y="199468"/>
                  </a:lnTo>
                  <a:lnTo>
                    <a:pt x="1325810" y="199468"/>
                  </a:lnTo>
                  <a:lnTo>
                    <a:pt x="1337647" y="199468"/>
                  </a:lnTo>
                  <a:lnTo>
                    <a:pt x="1349485" y="199468"/>
                  </a:lnTo>
                  <a:lnTo>
                    <a:pt x="1361323" y="199468"/>
                  </a:lnTo>
                  <a:lnTo>
                    <a:pt x="1373160" y="199468"/>
                  </a:lnTo>
                  <a:lnTo>
                    <a:pt x="1384998" y="199468"/>
                  </a:lnTo>
                  <a:lnTo>
                    <a:pt x="1396835" y="199468"/>
                  </a:lnTo>
                  <a:lnTo>
                    <a:pt x="1408673" y="199468"/>
                  </a:lnTo>
                  <a:lnTo>
                    <a:pt x="1420511" y="199468"/>
                  </a:lnTo>
                  <a:lnTo>
                    <a:pt x="1432348" y="199468"/>
                  </a:lnTo>
                  <a:lnTo>
                    <a:pt x="1444186" y="199468"/>
                  </a:lnTo>
                  <a:lnTo>
                    <a:pt x="1456023" y="199468"/>
                  </a:lnTo>
                  <a:lnTo>
                    <a:pt x="1467861" y="199468"/>
                  </a:lnTo>
                  <a:lnTo>
                    <a:pt x="1479699" y="199468"/>
                  </a:lnTo>
                  <a:lnTo>
                    <a:pt x="1491536" y="199468"/>
                  </a:lnTo>
                  <a:lnTo>
                    <a:pt x="1503374" y="199468"/>
                  </a:lnTo>
                  <a:lnTo>
                    <a:pt x="1515211" y="199468"/>
                  </a:lnTo>
                  <a:lnTo>
                    <a:pt x="1527049" y="199468"/>
                  </a:lnTo>
                  <a:lnTo>
                    <a:pt x="1538887" y="199468"/>
                  </a:lnTo>
                  <a:lnTo>
                    <a:pt x="1550724" y="199468"/>
                  </a:lnTo>
                  <a:lnTo>
                    <a:pt x="1562562" y="199468"/>
                  </a:lnTo>
                  <a:lnTo>
                    <a:pt x="1574399" y="199468"/>
                  </a:lnTo>
                  <a:lnTo>
                    <a:pt x="1586237" y="199468"/>
                  </a:lnTo>
                  <a:lnTo>
                    <a:pt x="1598074" y="199468"/>
                  </a:lnTo>
                  <a:lnTo>
                    <a:pt x="1609912" y="199468"/>
                  </a:lnTo>
                  <a:lnTo>
                    <a:pt x="1621750" y="199468"/>
                  </a:lnTo>
                  <a:lnTo>
                    <a:pt x="1633587" y="199468"/>
                  </a:lnTo>
                  <a:lnTo>
                    <a:pt x="1645425" y="199468"/>
                  </a:lnTo>
                  <a:lnTo>
                    <a:pt x="1657262" y="199468"/>
                  </a:lnTo>
                  <a:lnTo>
                    <a:pt x="1669100" y="199468"/>
                  </a:lnTo>
                  <a:lnTo>
                    <a:pt x="1680938" y="199468"/>
                  </a:lnTo>
                  <a:lnTo>
                    <a:pt x="1692775" y="199468"/>
                  </a:lnTo>
                  <a:lnTo>
                    <a:pt x="1704613" y="199468"/>
                  </a:lnTo>
                  <a:lnTo>
                    <a:pt x="1716450" y="199468"/>
                  </a:lnTo>
                  <a:lnTo>
                    <a:pt x="1728288" y="199468"/>
                  </a:lnTo>
                  <a:lnTo>
                    <a:pt x="1740126" y="199468"/>
                  </a:lnTo>
                  <a:lnTo>
                    <a:pt x="1751963" y="199468"/>
                  </a:lnTo>
                  <a:lnTo>
                    <a:pt x="1763801" y="199468"/>
                  </a:lnTo>
                  <a:lnTo>
                    <a:pt x="1775638" y="199468"/>
                  </a:lnTo>
                  <a:lnTo>
                    <a:pt x="1787476" y="199468"/>
                  </a:lnTo>
                  <a:lnTo>
                    <a:pt x="1799314" y="199468"/>
                  </a:lnTo>
                  <a:lnTo>
                    <a:pt x="1811151" y="199468"/>
                  </a:lnTo>
                  <a:lnTo>
                    <a:pt x="1822989" y="199468"/>
                  </a:lnTo>
                  <a:lnTo>
                    <a:pt x="1834826" y="199468"/>
                  </a:lnTo>
                  <a:lnTo>
                    <a:pt x="1846664" y="199468"/>
                  </a:lnTo>
                  <a:lnTo>
                    <a:pt x="1858502" y="199468"/>
                  </a:lnTo>
                  <a:lnTo>
                    <a:pt x="1870339" y="199468"/>
                  </a:lnTo>
                  <a:lnTo>
                    <a:pt x="1882177" y="199468"/>
                  </a:lnTo>
                  <a:lnTo>
                    <a:pt x="1894014" y="199468"/>
                  </a:lnTo>
                  <a:lnTo>
                    <a:pt x="1905852" y="199468"/>
                  </a:lnTo>
                  <a:lnTo>
                    <a:pt x="1917689" y="199468"/>
                  </a:lnTo>
                  <a:lnTo>
                    <a:pt x="1929527" y="199468"/>
                  </a:lnTo>
                  <a:lnTo>
                    <a:pt x="1941365" y="199468"/>
                  </a:lnTo>
                  <a:lnTo>
                    <a:pt x="1953202" y="199468"/>
                  </a:lnTo>
                  <a:lnTo>
                    <a:pt x="1965040" y="199468"/>
                  </a:lnTo>
                  <a:lnTo>
                    <a:pt x="1976877" y="199468"/>
                  </a:lnTo>
                  <a:lnTo>
                    <a:pt x="1988715" y="199468"/>
                  </a:lnTo>
                  <a:lnTo>
                    <a:pt x="2000553" y="199468"/>
                  </a:lnTo>
                  <a:lnTo>
                    <a:pt x="2012390" y="199468"/>
                  </a:lnTo>
                  <a:lnTo>
                    <a:pt x="2024228" y="199468"/>
                  </a:lnTo>
                  <a:lnTo>
                    <a:pt x="2036065" y="199468"/>
                  </a:lnTo>
                  <a:lnTo>
                    <a:pt x="2047903" y="199468"/>
                  </a:lnTo>
                  <a:lnTo>
                    <a:pt x="2059741" y="199468"/>
                  </a:lnTo>
                  <a:lnTo>
                    <a:pt x="2071578" y="199468"/>
                  </a:lnTo>
                  <a:lnTo>
                    <a:pt x="2083416" y="199468"/>
                  </a:lnTo>
                  <a:lnTo>
                    <a:pt x="2095253" y="199468"/>
                  </a:lnTo>
                  <a:lnTo>
                    <a:pt x="2107091" y="199468"/>
                  </a:lnTo>
                  <a:lnTo>
                    <a:pt x="2118929" y="199468"/>
                  </a:lnTo>
                  <a:lnTo>
                    <a:pt x="2130766" y="199468"/>
                  </a:lnTo>
                  <a:lnTo>
                    <a:pt x="2142604" y="199468"/>
                  </a:lnTo>
                  <a:lnTo>
                    <a:pt x="2154441" y="199468"/>
                  </a:lnTo>
                  <a:lnTo>
                    <a:pt x="2166279" y="199468"/>
                  </a:lnTo>
                  <a:lnTo>
                    <a:pt x="2178117" y="199468"/>
                  </a:lnTo>
                  <a:lnTo>
                    <a:pt x="2189954" y="199468"/>
                  </a:lnTo>
                  <a:lnTo>
                    <a:pt x="2201792" y="199468"/>
                  </a:lnTo>
                  <a:lnTo>
                    <a:pt x="2213629" y="199468"/>
                  </a:lnTo>
                  <a:lnTo>
                    <a:pt x="2225467" y="199468"/>
                  </a:lnTo>
                  <a:lnTo>
                    <a:pt x="2237304" y="199468"/>
                  </a:lnTo>
                  <a:lnTo>
                    <a:pt x="2249142" y="199468"/>
                  </a:lnTo>
                  <a:lnTo>
                    <a:pt x="2260980" y="199468"/>
                  </a:lnTo>
                  <a:lnTo>
                    <a:pt x="2272817" y="199468"/>
                  </a:lnTo>
                  <a:lnTo>
                    <a:pt x="2284655" y="199468"/>
                  </a:lnTo>
                  <a:lnTo>
                    <a:pt x="2296492" y="199468"/>
                  </a:lnTo>
                  <a:lnTo>
                    <a:pt x="2308330" y="199468"/>
                  </a:lnTo>
                  <a:lnTo>
                    <a:pt x="2320168" y="199468"/>
                  </a:lnTo>
                  <a:lnTo>
                    <a:pt x="2332005" y="199468"/>
                  </a:lnTo>
                  <a:lnTo>
                    <a:pt x="2343843" y="199468"/>
                  </a:lnTo>
                  <a:lnTo>
                    <a:pt x="2343843" y="199401"/>
                  </a:lnTo>
                  <a:lnTo>
                    <a:pt x="2355680" y="199390"/>
                  </a:lnTo>
                  <a:lnTo>
                    <a:pt x="2367518" y="199376"/>
                  </a:lnTo>
                  <a:lnTo>
                    <a:pt x="2379356" y="199360"/>
                  </a:lnTo>
                  <a:lnTo>
                    <a:pt x="2391193" y="199341"/>
                  </a:lnTo>
                  <a:lnTo>
                    <a:pt x="2403031" y="199318"/>
                  </a:lnTo>
                  <a:lnTo>
                    <a:pt x="2414868" y="199292"/>
                  </a:lnTo>
                  <a:lnTo>
                    <a:pt x="2426706" y="199261"/>
                  </a:lnTo>
                  <a:lnTo>
                    <a:pt x="2438544" y="199225"/>
                  </a:lnTo>
                  <a:lnTo>
                    <a:pt x="2450381" y="199182"/>
                  </a:lnTo>
                  <a:lnTo>
                    <a:pt x="2462219" y="199132"/>
                  </a:lnTo>
                  <a:lnTo>
                    <a:pt x="2474056" y="199073"/>
                  </a:lnTo>
                  <a:lnTo>
                    <a:pt x="2485894" y="199004"/>
                  </a:lnTo>
                  <a:lnTo>
                    <a:pt x="2497732" y="198923"/>
                  </a:lnTo>
                  <a:lnTo>
                    <a:pt x="2509569" y="198827"/>
                  </a:lnTo>
                  <a:lnTo>
                    <a:pt x="2521407" y="198715"/>
                  </a:lnTo>
                  <a:lnTo>
                    <a:pt x="2533244" y="198584"/>
                  </a:lnTo>
                  <a:lnTo>
                    <a:pt x="2545082" y="198430"/>
                  </a:lnTo>
                  <a:lnTo>
                    <a:pt x="2556919" y="198249"/>
                  </a:lnTo>
                  <a:lnTo>
                    <a:pt x="2568757" y="198036"/>
                  </a:lnTo>
                  <a:lnTo>
                    <a:pt x="2580595" y="197787"/>
                  </a:lnTo>
                  <a:lnTo>
                    <a:pt x="2592432" y="197495"/>
                  </a:lnTo>
                  <a:lnTo>
                    <a:pt x="2604270" y="197153"/>
                  </a:lnTo>
                  <a:lnTo>
                    <a:pt x="2616107" y="196752"/>
                  </a:lnTo>
                  <a:lnTo>
                    <a:pt x="2627945" y="196284"/>
                  </a:lnTo>
                  <a:lnTo>
                    <a:pt x="2639783" y="195735"/>
                  </a:lnTo>
                  <a:lnTo>
                    <a:pt x="2651620" y="195095"/>
                  </a:lnTo>
                  <a:lnTo>
                    <a:pt x="2663458" y="194348"/>
                  </a:lnTo>
                  <a:lnTo>
                    <a:pt x="2675295" y="193476"/>
                  </a:lnTo>
                  <a:lnTo>
                    <a:pt x="2687133" y="192462"/>
                  </a:lnTo>
                  <a:lnTo>
                    <a:pt x="2698971" y="191284"/>
                  </a:lnTo>
                  <a:lnTo>
                    <a:pt x="2710808" y="189917"/>
                  </a:lnTo>
                  <a:lnTo>
                    <a:pt x="2722646" y="188335"/>
                  </a:lnTo>
                  <a:lnTo>
                    <a:pt x="2734483" y="186509"/>
                  </a:lnTo>
                  <a:lnTo>
                    <a:pt x="2746321" y="184407"/>
                  </a:lnTo>
                  <a:lnTo>
                    <a:pt x="2758159" y="181997"/>
                  </a:lnTo>
                  <a:lnTo>
                    <a:pt x="2769996" y="179243"/>
                  </a:lnTo>
                  <a:lnTo>
                    <a:pt x="2781834" y="176111"/>
                  </a:lnTo>
                  <a:lnTo>
                    <a:pt x="2793671" y="172566"/>
                  </a:lnTo>
                  <a:lnTo>
                    <a:pt x="2805509" y="168578"/>
                  </a:lnTo>
                  <a:lnTo>
                    <a:pt x="2817347" y="164120"/>
                  </a:lnTo>
                  <a:lnTo>
                    <a:pt x="2829184" y="159172"/>
                  </a:lnTo>
                  <a:lnTo>
                    <a:pt x="2841022" y="153725"/>
                  </a:lnTo>
                  <a:lnTo>
                    <a:pt x="2852859" y="147780"/>
                  </a:lnTo>
                  <a:lnTo>
                    <a:pt x="2864697" y="141355"/>
                  </a:lnTo>
                  <a:lnTo>
                    <a:pt x="2876534" y="134483"/>
                  </a:lnTo>
                  <a:lnTo>
                    <a:pt x="2888372" y="127213"/>
                  </a:lnTo>
                  <a:lnTo>
                    <a:pt x="2900210" y="119613"/>
                  </a:lnTo>
                  <a:lnTo>
                    <a:pt x="2912047" y="111764"/>
                  </a:lnTo>
                  <a:lnTo>
                    <a:pt x="2923885" y="103761"/>
                  </a:lnTo>
                  <a:lnTo>
                    <a:pt x="2935722" y="95706"/>
                  </a:lnTo>
                  <a:lnTo>
                    <a:pt x="2947560" y="87704"/>
                  </a:lnTo>
                  <a:lnTo>
                    <a:pt x="2959398" y="79855"/>
                  </a:lnTo>
                  <a:lnTo>
                    <a:pt x="2971235" y="72255"/>
                  </a:lnTo>
                  <a:lnTo>
                    <a:pt x="2983073" y="64985"/>
                  </a:lnTo>
                  <a:lnTo>
                    <a:pt x="2994910" y="58113"/>
                  </a:lnTo>
                  <a:lnTo>
                    <a:pt x="3006748" y="51687"/>
                  </a:lnTo>
                  <a:lnTo>
                    <a:pt x="3018586" y="45743"/>
                  </a:lnTo>
                  <a:lnTo>
                    <a:pt x="3030423" y="40296"/>
                  </a:lnTo>
                  <a:lnTo>
                    <a:pt x="3042261" y="35348"/>
                  </a:lnTo>
                  <a:lnTo>
                    <a:pt x="3054098" y="30890"/>
                  </a:lnTo>
                  <a:lnTo>
                    <a:pt x="3065936" y="26901"/>
                  </a:lnTo>
                  <a:lnTo>
                    <a:pt x="3077774" y="23357"/>
                  </a:lnTo>
                  <a:lnTo>
                    <a:pt x="3089611" y="20225"/>
                  </a:lnTo>
                  <a:lnTo>
                    <a:pt x="3101449" y="17471"/>
                  </a:lnTo>
                  <a:lnTo>
                    <a:pt x="3113286" y="15060"/>
                  </a:lnTo>
                  <a:lnTo>
                    <a:pt x="3125124" y="12959"/>
                  </a:lnTo>
                  <a:lnTo>
                    <a:pt x="3136962" y="11133"/>
                  </a:lnTo>
                  <a:lnTo>
                    <a:pt x="3148799" y="9551"/>
                  </a:lnTo>
                  <a:lnTo>
                    <a:pt x="3160637" y="8184"/>
                  </a:lnTo>
                  <a:lnTo>
                    <a:pt x="3172474" y="7006"/>
                  </a:lnTo>
                  <a:lnTo>
                    <a:pt x="3184312" y="5991"/>
                  </a:lnTo>
                  <a:lnTo>
                    <a:pt x="3196149" y="5120"/>
                  </a:lnTo>
                  <a:lnTo>
                    <a:pt x="3207987" y="4373"/>
                  </a:lnTo>
                  <a:lnTo>
                    <a:pt x="3219825" y="3732"/>
                  </a:lnTo>
                  <a:lnTo>
                    <a:pt x="3231662" y="3184"/>
                  </a:lnTo>
                  <a:lnTo>
                    <a:pt x="3243500" y="2715"/>
                  </a:lnTo>
                  <a:lnTo>
                    <a:pt x="3255337" y="2315"/>
                  </a:lnTo>
                  <a:lnTo>
                    <a:pt x="3267175" y="1973"/>
                  </a:lnTo>
                  <a:lnTo>
                    <a:pt x="3279013" y="1681"/>
                  </a:lnTo>
                  <a:lnTo>
                    <a:pt x="3290850" y="1432"/>
                  </a:lnTo>
                  <a:lnTo>
                    <a:pt x="3302688" y="1219"/>
                  </a:lnTo>
                  <a:lnTo>
                    <a:pt x="3314525" y="1038"/>
                  </a:lnTo>
                  <a:lnTo>
                    <a:pt x="3326363" y="884"/>
                  </a:lnTo>
                  <a:lnTo>
                    <a:pt x="3338201" y="752"/>
                  </a:lnTo>
                  <a:lnTo>
                    <a:pt x="3350038" y="640"/>
                  </a:lnTo>
                  <a:lnTo>
                    <a:pt x="3361876" y="545"/>
                  </a:lnTo>
                  <a:lnTo>
                    <a:pt x="3373713" y="464"/>
                  </a:lnTo>
                  <a:lnTo>
                    <a:pt x="3385551" y="395"/>
                  </a:lnTo>
                  <a:lnTo>
                    <a:pt x="3397389" y="336"/>
                  </a:lnTo>
                  <a:lnTo>
                    <a:pt x="3409226" y="286"/>
                  </a:lnTo>
                  <a:lnTo>
                    <a:pt x="3421064" y="243"/>
                  </a:lnTo>
                  <a:lnTo>
                    <a:pt x="3432901" y="207"/>
                  </a:lnTo>
                  <a:lnTo>
                    <a:pt x="3444739" y="176"/>
                  </a:lnTo>
                  <a:lnTo>
                    <a:pt x="3456576" y="150"/>
                  </a:lnTo>
                  <a:lnTo>
                    <a:pt x="3468414" y="127"/>
                  </a:lnTo>
                  <a:lnTo>
                    <a:pt x="3480252" y="108"/>
                  </a:lnTo>
                  <a:lnTo>
                    <a:pt x="3492089" y="92"/>
                  </a:lnTo>
                  <a:lnTo>
                    <a:pt x="3503927" y="78"/>
                  </a:lnTo>
                  <a:lnTo>
                    <a:pt x="3515764" y="66"/>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76BF3">
                  <a:alpha val="100000"/>
                </a:srgbClr>
              </a:solidFill>
              <a:prstDash val="solid"/>
              <a:round/>
            </a:ln>
          </p:spPr>
          <p:txBody>
            <a:bodyPr/>
            <a:lstStyle/>
            <a:p/>
          </p:txBody>
        </p:sp>
        <p:sp>
          <p:nvSpPr>
            <p:cNvPr id="50" name="pl50"/>
            <p:cNvSpPr/>
            <p:nvPr/>
          </p:nvSpPr>
          <p:spPr>
            <a:xfrm>
              <a:off x="2482351" y="1099009"/>
              <a:ext cx="4687686" cy="1994620"/>
            </a:xfrm>
            <a:custGeom>
              <a:avLst/>
              <a:pathLst>
                <a:path w="4687686" h="1994620">
                  <a:moveTo>
                    <a:pt x="0" y="1994620"/>
                  </a:moveTo>
                  <a:lnTo>
                    <a:pt x="11837" y="1994620"/>
                  </a:lnTo>
                  <a:lnTo>
                    <a:pt x="23675" y="1994620"/>
                  </a:lnTo>
                  <a:lnTo>
                    <a:pt x="35512" y="1994620"/>
                  </a:lnTo>
                  <a:lnTo>
                    <a:pt x="47350" y="1994620"/>
                  </a:lnTo>
                  <a:lnTo>
                    <a:pt x="59187" y="1994620"/>
                  </a:lnTo>
                  <a:lnTo>
                    <a:pt x="71025" y="1994620"/>
                  </a:lnTo>
                  <a:lnTo>
                    <a:pt x="82863" y="1994620"/>
                  </a:lnTo>
                  <a:lnTo>
                    <a:pt x="94700" y="1994620"/>
                  </a:lnTo>
                  <a:lnTo>
                    <a:pt x="106538" y="1994620"/>
                  </a:lnTo>
                  <a:lnTo>
                    <a:pt x="118375" y="1994620"/>
                  </a:lnTo>
                  <a:lnTo>
                    <a:pt x="130213" y="1994620"/>
                  </a:lnTo>
                  <a:lnTo>
                    <a:pt x="142051" y="1994620"/>
                  </a:lnTo>
                  <a:lnTo>
                    <a:pt x="153888" y="1994620"/>
                  </a:lnTo>
                  <a:lnTo>
                    <a:pt x="165726" y="1994620"/>
                  </a:lnTo>
                  <a:lnTo>
                    <a:pt x="177563" y="1994620"/>
                  </a:lnTo>
                  <a:lnTo>
                    <a:pt x="189401" y="1994620"/>
                  </a:lnTo>
                  <a:lnTo>
                    <a:pt x="201239" y="1994620"/>
                  </a:lnTo>
                  <a:lnTo>
                    <a:pt x="213076" y="1994620"/>
                  </a:lnTo>
                  <a:lnTo>
                    <a:pt x="224914" y="1994620"/>
                  </a:lnTo>
                  <a:lnTo>
                    <a:pt x="236751" y="1994620"/>
                  </a:lnTo>
                  <a:lnTo>
                    <a:pt x="248589" y="1994620"/>
                  </a:lnTo>
                  <a:lnTo>
                    <a:pt x="260427" y="1994620"/>
                  </a:lnTo>
                  <a:lnTo>
                    <a:pt x="272264" y="1994620"/>
                  </a:lnTo>
                  <a:lnTo>
                    <a:pt x="284102" y="1994620"/>
                  </a:lnTo>
                  <a:lnTo>
                    <a:pt x="295939" y="1994620"/>
                  </a:lnTo>
                  <a:lnTo>
                    <a:pt x="307777" y="1994620"/>
                  </a:lnTo>
                  <a:lnTo>
                    <a:pt x="319614" y="1994620"/>
                  </a:lnTo>
                  <a:lnTo>
                    <a:pt x="331452" y="1994620"/>
                  </a:lnTo>
                  <a:lnTo>
                    <a:pt x="343290" y="1994620"/>
                  </a:lnTo>
                  <a:lnTo>
                    <a:pt x="355127" y="1994620"/>
                  </a:lnTo>
                  <a:lnTo>
                    <a:pt x="366965" y="1994620"/>
                  </a:lnTo>
                  <a:lnTo>
                    <a:pt x="378802" y="1994620"/>
                  </a:lnTo>
                  <a:lnTo>
                    <a:pt x="390640" y="1994620"/>
                  </a:lnTo>
                  <a:lnTo>
                    <a:pt x="402478" y="1994620"/>
                  </a:lnTo>
                  <a:lnTo>
                    <a:pt x="414315" y="1994620"/>
                  </a:lnTo>
                  <a:lnTo>
                    <a:pt x="426153" y="1994620"/>
                  </a:lnTo>
                  <a:lnTo>
                    <a:pt x="437990" y="1994620"/>
                  </a:lnTo>
                  <a:lnTo>
                    <a:pt x="449828" y="1994620"/>
                  </a:lnTo>
                  <a:lnTo>
                    <a:pt x="461666" y="1994620"/>
                  </a:lnTo>
                  <a:lnTo>
                    <a:pt x="473503" y="1994620"/>
                  </a:lnTo>
                  <a:lnTo>
                    <a:pt x="485341" y="1994620"/>
                  </a:lnTo>
                  <a:lnTo>
                    <a:pt x="497178" y="1994620"/>
                  </a:lnTo>
                  <a:lnTo>
                    <a:pt x="509016" y="1994620"/>
                  </a:lnTo>
                  <a:lnTo>
                    <a:pt x="520854" y="1994620"/>
                  </a:lnTo>
                  <a:lnTo>
                    <a:pt x="532691" y="1994620"/>
                  </a:lnTo>
                  <a:lnTo>
                    <a:pt x="544529" y="1994620"/>
                  </a:lnTo>
                  <a:lnTo>
                    <a:pt x="556366" y="1994620"/>
                  </a:lnTo>
                  <a:lnTo>
                    <a:pt x="568204" y="1994620"/>
                  </a:lnTo>
                  <a:lnTo>
                    <a:pt x="580042" y="1994620"/>
                  </a:lnTo>
                  <a:lnTo>
                    <a:pt x="591879" y="1994620"/>
                  </a:lnTo>
                  <a:lnTo>
                    <a:pt x="603717" y="1994620"/>
                  </a:lnTo>
                  <a:lnTo>
                    <a:pt x="615554" y="1994620"/>
                  </a:lnTo>
                  <a:lnTo>
                    <a:pt x="627392" y="1994620"/>
                  </a:lnTo>
                  <a:lnTo>
                    <a:pt x="639229" y="1994620"/>
                  </a:lnTo>
                  <a:lnTo>
                    <a:pt x="651067" y="1994620"/>
                  </a:lnTo>
                  <a:lnTo>
                    <a:pt x="662905" y="1994620"/>
                  </a:lnTo>
                  <a:lnTo>
                    <a:pt x="674742" y="1994620"/>
                  </a:lnTo>
                  <a:lnTo>
                    <a:pt x="686580" y="1994620"/>
                  </a:lnTo>
                  <a:lnTo>
                    <a:pt x="698417" y="1994620"/>
                  </a:lnTo>
                  <a:lnTo>
                    <a:pt x="710255" y="1994620"/>
                  </a:lnTo>
                  <a:lnTo>
                    <a:pt x="722093" y="1994620"/>
                  </a:lnTo>
                  <a:lnTo>
                    <a:pt x="733930" y="1994620"/>
                  </a:lnTo>
                  <a:lnTo>
                    <a:pt x="745768" y="1994620"/>
                  </a:lnTo>
                  <a:lnTo>
                    <a:pt x="757605" y="1994620"/>
                  </a:lnTo>
                  <a:lnTo>
                    <a:pt x="769443" y="1994620"/>
                  </a:lnTo>
                  <a:lnTo>
                    <a:pt x="781281" y="1994620"/>
                  </a:lnTo>
                  <a:lnTo>
                    <a:pt x="793118" y="1994620"/>
                  </a:lnTo>
                  <a:lnTo>
                    <a:pt x="804956" y="1994620"/>
                  </a:lnTo>
                  <a:lnTo>
                    <a:pt x="816793" y="1994620"/>
                  </a:lnTo>
                  <a:lnTo>
                    <a:pt x="828631" y="1994620"/>
                  </a:lnTo>
                  <a:lnTo>
                    <a:pt x="840469" y="1994620"/>
                  </a:lnTo>
                  <a:lnTo>
                    <a:pt x="852306" y="1994620"/>
                  </a:lnTo>
                  <a:lnTo>
                    <a:pt x="864144" y="1994620"/>
                  </a:lnTo>
                  <a:lnTo>
                    <a:pt x="875981" y="1994620"/>
                  </a:lnTo>
                  <a:lnTo>
                    <a:pt x="887819" y="1994620"/>
                  </a:lnTo>
                  <a:lnTo>
                    <a:pt x="899657" y="1994620"/>
                  </a:lnTo>
                  <a:lnTo>
                    <a:pt x="911494" y="1994620"/>
                  </a:lnTo>
                  <a:lnTo>
                    <a:pt x="923332" y="1994620"/>
                  </a:lnTo>
                  <a:lnTo>
                    <a:pt x="935169" y="1994620"/>
                  </a:lnTo>
                  <a:lnTo>
                    <a:pt x="947007" y="1994620"/>
                  </a:lnTo>
                  <a:lnTo>
                    <a:pt x="958844" y="1994620"/>
                  </a:lnTo>
                  <a:lnTo>
                    <a:pt x="970682" y="1994620"/>
                  </a:lnTo>
                  <a:lnTo>
                    <a:pt x="982520" y="1994620"/>
                  </a:lnTo>
                  <a:lnTo>
                    <a:pt x="994357" y="1994620"/>
                  </a:lnTo>
                  <a:lnTo>
                    <a:pt x="1006195" y="1994620"/>
                  </a:lnTo>
                  <a:lnTo>
                    <a:pt x="1018032" y="1994620"/>
                  </a:lnTo>
                  <a:lnTo>
                    <a:pt x="1029870" y="1994620"/>
                  </a:lnTo>
                  <a:lnTo>
                    <a:pt x="1041708" y="1994620"/>
                  </a:lnTo>
                  <a:lnTo>
                    <a:pt x="1053545" y="1994620"/>
                  </a:lnTo>
                  <a:lnTo>
                    <a:pt x="1065383" y="1994620"/>
                  </a:lnTo>
                  <a:lnTo>
                    <a:pt x="1077220" y="1994620"/>
                  </a:lnTo>
                  <a:lnTo>
                    <a:pt x="1089058" y="1994620"/>
                  </a:lnTo>
                  <a:lnTo>
                    <a:pt x="1100896" y="1994620"/>
                  </a:lnTo>
                  <a:lnTo>
                    <a:pt x="1112733" y="1994620"/>
                  </a:lnTo>
                  <a:lnTo>
                    <a:pt x="1124571" y="1994620"/>
                  </a:lnTo>
                  <a:lnTo>
                    <a:pt x="1136408" y="1994620"/>
                  </a:lnTo>
                  <a:lnTo>
                    <a:pt x="1148246" y="1994620"/>
                  </a:lnTo>
                  <a:lnTo>
                    <a:pt x="1160084" y="1994620"/>
                  </a:lnTo>
                  <a:lnTo>
                    <a:pt x="1171921" y="1994620"/>
                  </a:lnTo>
                  <a:lnTo>
                    <a:pt x="1171921" y="1994018"/>
                  </a:lnTo>
                  <a:lnTo>
                    <a:pt x="1183759" y="1993913"/>
                  </a:lnTo>
                  <a:lnTo>
                    <a:pt x="1195596" y="1993789"/>
                  </a:lnTo>
                  <a:lnTo>
                    <a:pt x="1207434" y="1993643"/>
                  </a:lnTo>
                  <a:lnTo>
                    <a:pt x="1219272" y="1993472"/>
                  </a:lnTo>
                  <a:lnTo>
                    <a:pt x="1231109" y="1993270"/>
                  </a:lnTo>
                  <a:lnTo>
                    <a:pt x="1242947" y="1993034"/>
                  </a:lnTo>
                  <a:lnTo>
                    <a:pt x="1254784" y="1992756"/>
                  </a:lnTo>
                  <a:lnTo>
                    <a:pt x="1266622" y="1992429"/>
                  </a:lnTo>
                  <a:lnTo>
                    <a:pt x="1278459" y="1992045"/>
                  </a:lnTo>
                  <a:lnTo>
                    <a:pt x="1290297" y="1991594"/>
                  </a:lnTo>
                  <a:lnTo>
                    <a:pt x="1302135" y="1991064"/>
                  </a:lnTo>
                  <a:lnTo>
                    <a:pt x="1313972" y="1990442"/>
                  </a:lnTo>
                  <a:lnTo>
                    <a:pt x="1325810" y="1989711"/>
                  </a:lnTo>
                  <a:lnTo>
                    <a:pt x="1337647" y="1988853"/>
                  </a:lnTo>
                  <a:lnTo>
                    <a:pt x="1349485" y="1987845"/>
                  </a:lnTo>
                  <a:lnTo>
                    <a:pt x="1361323" y="1986661"/>
                  </a:lnTo>
                  <a:lnTo>
                    <a:pt x="1373160" y="1985273"/>
                  </a:lnTo>
                  <a:lnTo>
                    <a:pt x="1384998" y="1983643"/>
                  </a:lnTo>
                  <a:lnTo>
                    <a:pt x="1396835" y="1981731"/>
                  </a:lnTo>
                  <a:lnTo>
                    <a:pt x="1408673" y="1979489"/>
                  </a:lnTo>
                  <a:lnTo>
                    <a:pt x="1420511" y="1976862"/>
                  </a:lnTo>
                  <a:lnTo>
                    <a:pt x="1432348" y="1973783"/>
                  </a:lnTo>
                  <a:lnTo>
                    <a:pt x="1444186" y="1970177"/>
                  </a:lnTo>
                  <a:lnTo>
                    <a:pt x="1456023" y="1965958"/>
                  </a:lnTo>
                  <a:lnTo>
                    <a:pt x="1467861" y="1961025"/>
                  </a:lnTo>
                  <a:lnTo>
                    <a:pt x="1479699" y="1955261"/>
                  </a:lnTo>
                  <a:lnTo>
                    <a:pt x="1491536" y="1948534"/>
                  </a:lnTo>
                  <a:lnTo>
                    <a:pt x="1503374" y="1940693"/>
                  </a:lnTo>
                  <a:lnTo>
                    <a:pt x="1515211" y="1931566"/>
                  </a:lnTo>
                  <a:lnTo>
                    <a:pt x="1527049" y="1920960"/>
                  </a:lnTo>
                  <a:lnTo>
                    <a:pt x="1538887" y="1908658"/>
                  </a:lnTo>
                  <a:lnTo>
                    <a:pt x="1550724" y="1894421"/>
                  </a:lnTo>
                  <a:lnTo>
                    <a:pt x="1562562" y="1877987"/>
                  </a:lnTo>
                  <a:lnTo>
                    <a:pt x="1574399" y="1859073"/>
                  </a:lnTo>
                  <a:lnTo>
                    <a:pt x="1586237" y="1837379"/>
                  </a:lnTo>
                  <a:lnTo>
                    <a:pt x="1598074" y="1812594"/>
                  </a:lnTo>
                  <a:lnTo>
                    <a:pt x="1609912" y="1784404"/>
                  </a:lnTo>
                  <a:lnTo>
                    <a:pt x="1621750" y="1752503"/>
                  </a:lnTo>
                  <a:lnTo>
                    <a:pt x="1633587" y="1716610"/>
                  </a:lnTo>
                  <a:lnTo>
                    <a:pt x="1645425" y="1676486"/>
                  </a:lnTo>
                  <a:lnTo>
                    <a:pt x="1657262" y="1631956"/>
                  </a:lnTo>
                  <a:lnTo>
                    <a:pt x="1669100" y="1582930"/>
                  </a:lnTo>
                  <a:lnTo>
                    <a:pt x="1680938" y="1529429"/>
                  </a:lnTo>
                  <a:lnTo>
                    <a:pt x="1692775" y="1471603"/>
                  </a:lnTo>
                  <a:lnTo>
                    <a:pt x="1704613" y="1409750"/>
                  </a:lnTo>
                  <a:lnTo>
                    <a:pt x="1716450" y="1344321"/>
                  </a:lnTo>
                  <a:lnTo>
                    <a:pt x="1728288" y="1275919"/>
                  </a:lnTo>
                  <a:lnTo>
                    <a:pt x="1740126" y="1205282"/>
                  </a:lnTo>
                  <a:lnTo>
                    <a:pt x="1751963" y="1133258"/>
                  </a:lnTo>
                  <a:lnTo>
                    <a:pt x="1763801" y="1060764"/>
                  </a:lnTo>
                  <a:lnTo>
                    <a:pt x="1775638" y="988739"/>
                  </a:lnTo>
                  <a:lnTo>
                    <a:pt x="1787476" y="918103"/>
                  </a:lnTo>
                  <a:lnTo>
                    <a:pt x="1799314" y="849701"/>
                  </a:lnTo>
                  <a:lnTo>
                    <a:pt x="1811151" y="784272"/>
                  </a:lnTo>
                  <a:lnTo>
                    <a:pt x="1822989" y="722419"/>
                  </a:lnTo>
                  <a:lnTo>
                    <a:pt x="1834826" y="664593"/>
                  </a:lnTo>
                  <a:lnTo>
                    <a:pt x="1846664" y="611092"/>
                  </a:lnTo>
                  <a:lnTo>
                    <a:pt x="1858502" y="562066"/>
                  </a:lnTo>
                  <a:lnTo>
                    <a:pt x="1870339" y="517535"/>
                  </a:lnTo>
                  <a:lnTo>
                    <a:pt x="1882177" y="477412"/>
                  </a:lnTo>
                  <a:lnTo>
                    <a:pt x="1894014" y="441519"/>
                  </a:lnTo>
                  <a:lnTo>
                    <a:pt x="1905852" y="409618"/>
                  </a:lnTo>
                  <a:lnTo>
                    <a:pt x="1917689" y="381428"/>
                  </a:lnTo>
                  <a:lnTo>
                    <a:pt x="1929527" y="356643"/>
                  </a:lnTo>
                  <a:lnTo>
                    <a:pt x="1941365" y="334949"/>
                  </a:lnTo>
                  <a:lnTo>
                    <a:pt x="1953202" y="316035"/>
                  </a:lnTo>
                  <a:lnTo>
                    <a:pt x="1965040" y="299601"/>
                  </a:lnTo>
                  <a:lnTo>
                    <a:pt x="1976877" y="285364"/>
                  </a:lnTo>
                  <a:lnTo>
                    <a:pt x="1988715" y="273062"/>
                  </a:lnTo>
                  <a:lnTo>
                    <a:pt x="2000553" y="262456"/>
                  </a:lnTo>
                  <a:lnTo>
                    <a:pt x="2012390" y="253329"/>
                  </a:lnTo>
                  <a:lnTo>
                    <a:pt x="2024228" y="245488"/>
                  </a:lnTo>
                  <a:lnTo>
                    <a:pt x="2036065" y="238761"/>
                  </a:lnTo>
                  <a:lnTo>
                    <a:pt x="2047903" y="232997"/>
                  </a:lnTo>
                  <a:lnTo>
                    <a:pt x="2059741" y="228063"/>
                  </a:lnTo>
                  <a:lnTo>
                    <a:pt x="2071578" y="223844"/>
                  </a:lnTo>
                  <a:lnTo>
                    <a:pt x="2083416" y="220239"/>
                  </a:lnTo>
                  <a:lnTo>
                    <a:pt x="2095253" y="217160"/>
                  </a:lnTo>
                  <a:lnTo>
                    <a:pt x="2107091" y="214532"/>
                  </a:lnTo>
                  <a:lnTo>
                    <a:pt x="2118929" y="212291"/>
                  </a:lnTo>
                  <a:lnTo>
                    <a:pt x="2130766" y="210379"/>
                  </a:lnTo>
                  <a:lnTo>
                    <a:pt x="2142604" y="208749"/>
                  </a:lnTo>
                  <a:lnTo>
                    <a:pt x="2154441" y="207360"/>
                  </a:lnTo>
                  <a:lnTo>
                    <a:pt x="2166279" y="206177"/>
                  </a:lnTo>
                  <a:lnTo>
                    <a:pt x="2178117" y="205169"/>
                  </a:lnTo>
                  <a:lnTo>
                    <a:pt x="2189954" y="204311"/>
                  </a:lnTo>
                  <a:lnTo>
                    <a:pt x="2201792" y="203580"/>
                  </a:lnTo>
                  <a:lnTo>
                    <a:pt x="2213629" y="202958"/>
                  </a:lnTo>
                  <a:lnTo>
                    <a:pt x="2225467" y="202428"/>
                  </a:lnTo>
                  <a:lnTo>
                    <a:pt x="2237304" y="201977"/>
                  </a:lnTo>
                  <a:lnTo>
                    <a:pt x="2249142" y="201593"/>
                  </a:lnTo>
                  <a:lnTo>
                    <a:pt x="2260980" y="201266"/>
                  </a:lnTo>
                  <a:lnTo>
                    <a:pt x="2272817" y="200988"/>
                  </a:lnTo>
                  <a:lnTo>
                    <a:pt x="2284655" y="200752"/>
                  </a:lnTo>
                  <a:lnTo>
                    <a:pt x="2296492" y="200550"/>
                  </a:lnTo>
                  <a:lnTo>
                    <a:pt x="2308330" y="200379"/>
                  </a:lnTo>
                  <a:lnTo>
                    <a:pt x="2320168" y="200233"/>
                  </a:lnTo>
                  <a:lnTo>
                    <a:pt x="2332005" y="200109"/>
                  </a:lnTo>
                  <a:lnTo>
                    <a:pt x="2343843" y="200003"/>
                  </a:lnTo>
                  <a:lnTo>
                    <a:pt x="2343843" y="199334"/>
                  </a:lnTo>
                  <a:lnTo>
                    <a:pt x="2355680" y="199323"/>
                  </a:lnTo>
                  <a:lnTo>
                    <a:pt x="2367518" y="199309"/>
                  </a:lnTo>
                  <a:lnTo>
                    <a:pt x="2379356" y="199293"/>
                  </a:lnTo>
                  <a:lnTo>
                    <a:pt x="2391193" y="199274"/>
                  </a:lnTo>
                  <a:lnTo>
                    <a:pt x="2403031" y="199251"/>
                  </a:lnTo>
                  <a:lnTo>
                    <a:pt x="2414868" y="199225"/>
                  </a:lnTo>
                  <a:lnTo>
                    <a:pt x="2426706" y="199194"/>
                  </a:lnTo>
                  <a:lnTo>
                    <a:pt x="2438544" y="199158"/>
                  </a:lnTo>
                  <a:lnTo>
                    <a:pt x="2450381" y="199115"/>
                  </a:lnTo>
                  <a:lnTo>
                    <a:pt x="2462219" y="199065"/>
                  </a:lnTo>
                  <a:lnTo>
                    <a:pt x="2474056" y="199006"/>
                  </a:lnTo>
                  <a:lnTo>
                    <a:pt x="2485894" y="198937"/>
                  </a:lnTo>
                  <a:lnTo>
                    <a:pt x="2497732" y="198856"/>
                  </a:lnTo>
                  <a:lnTo>
                    <a:pt x="2509569" y="198761"/>
                  </a:lnTo>
                  <a:lnTo>
                    <a:pt x="2521407" y="198649"/>
                  </a:lnTo>
                  <a:lnTo>
                    <a:pt x="2533244" y="198517"/>
                  </a:lnTo>
                  <a:lnTo>
                    <a:pt x="2545082" y="198363"/>
                  </a:lnTo>
                  <a:lnTo>
                    <a:pt x="2556919" y="198182"/>
                  </a:lnTo>
                  <a:lnTo>
                    <a:pt x="2568757" y="197969"/>
                  </a:lnTo>
                  <a:lnTo>
                    <a:pt x="2580595" y="197720"/>
                  </a:lnTo>
                  <a:lnTo>
                    <a:pt x="2592432" y="197428"/>
                  </a:lnTo>
                  <a:lnTo>
                    <a:pt x="2604270" y="197086"/>
                  </a:lnTo>
                  <a:lnTo>
                    <a:pt x="2616107" y="196685"/>
                  </a:lnTo>
                  <a:lnTo>
                    <a:pt x="2627945" y="196217"/>
                  </a:lnTo>
                  <a:lnTo>
                    <a:pt x="2639783" y="195669"/>
                  </a:lnTo>
                  <a:lnTo>
                    <a:pt x="2651620" y="195028"/>
                  </a:lnTo>
                  <a:lnTo>
                    <a:pt x="2663458" y="194281"/>
                  </a:lnTo>
                  <a:lnTo>
                    <a:pt x="2675295" y="193409"/>
                  </a:lnTo>
                  <a:lnTo>
                    <a:pt x="2687133" y="192395"/>
                  </a:lnTo>
                  <a:lnTo>
                    <a:pt x="2698971" y="191217"/>
                  </a:lnTo>
                  <a:lnTo>
                    <a:pt x="2710808" y="189850"/>
                  </a:lnTo>
                  <a:lnTo>
                    <a:pt x="2722646" y="188268"/>
                  </a:lnTo>
                  <a:lnTo>
                    <a:pt x="2734483" y="186442"/>
                  </a:lnTo>
                  <a:lnTo>
                    <a:pt x="2746321" y="184341"/>
                  </a:lnTo>
                  <a:lnTo>
                    <a:pt x="2758159" y="181930"/>
                  </a:lnTo>
                  <a:lnTo>
                    <a:pt x="2769996" y="179176"/>
                  </a:lnTo>
                  <a:lnTo>
                    <a:pt x="2781834" y="176044"/>
                  </a:lnTo>
                  <a:lnTo>
                    <a:pt x="2793671" y="172499"/>
                  </a:lnTo>
                  <a:lnTo>
                    <a:pt x="2805509" y="168511"/>
                  </a:lnTo>
                  <a:lnTo>
                    <a:pt x="2817347" y="164053"/>
                  </a:lnTo>
                  <a:lnTo>
                    <a:pt x="2829184" y="159105"/>
                  </a:lnTo>
                  <a:lnTo>
                    <a:pt x="2841022" y="153658"/>
                  </a:lnTo>
                  <a:lnTo>
                    <a:pt x="2852859" y="147713"/>
                  </a:lnTo>
                  <a:lnTo>
                    <a:pt x="2864697" y="141288"/>
                  </a:lnTo>
                  <a:lnTo>
                    <a:pt x="2876534" y="134416"/>
                  </a:lnTo>
                  <a:lnTo>
                    <a:pt x="2888372" y="127146"/>
                  </a:lnTo>
                  <a:lnTo>
                    <a:pt x="2900210" y="119546"/>
                  </a:lnTo>
                  <a:lnTo>
                    <a:pt x="2912047" y="111697"/>
                  </a:lnTo>
                  <a:lnTo>
                    <a:pt x="2923885" y="103694"/>
                  </a:lnTo>
                  <a:lnTo>
                    <a:pt x="2935722" y="95640"/>
                  </a:lnTo>
                  <a:lnTo>
                    <a:pt x="2947560" y="87637"/>
                  </a:lnTo>
                  <a:lnTo>
                    <a:pt x="2959398" y="79788"/>
                  </a:lnTo>
                  <a:lnTo>
                    <a:pt x="2971235" y="72188"/>
                  </a:lnTo>
                  <a:lnTo>
                    <a:pt x="2983073" y="64918"/>
                  </a:lnTo>
                  <a:lnTo>
                    <a:pt x="2994910" y="58046"/>
                  </a:lnTo>
                  <a:lnTo>
                    <a:pt x="3006748" y="51621"/>
                  </a:lnTo>
                  <a:lnTo>
                    <a:pt x="3018586" y="45676"/>
                  </a:lnTo>
                  <a:lnTo>
                    <a:pt x="3030423" y="40229"/>
                  </a:lnTo>
                  <a:lnTo>
                    <a:pt x="3042261" y="35281"/>
                  </a:lnTo>
                  <a:lnTo>
                    <a:pt x="3054098" y="30823"/>
                  </a:lnTo>
                  <a:lnTo>
                    <a:pt x="3065936" y="26835"/>
                  </a:lnTo>
                  <a:lnTo>
                    <a:pt x="3077774" y="23290"/>
                  </a:lnTo>
                  <a:lnTo>
                    <a:pt x="3089611" y="20158"/>
                  </a:lnTo>
                  <a:lnTo>
                    <a:pt x="3101449" y="17404"/>
                  </a:lnTo>
                  <a:lnTo>
                    <a:pt x="3113286" y="14993"/>
                  </a:lnTo>
                  <a:lnTo>
                    <a:pt x="3125124" y="12892"/>
                  </a:lnTo>
                  <a:lnTo>
                    <a:pt x="3136962" y="11066"/>
                  </a:lnTo>
                  <a:lnTo>
                    <a:pt x="3148799" y="9484"/>
                  </a:lnTo>
                  <a:lnTo>
                    <a:pt x="3160637" y="8117"/>
                  </a:lnTo>
                  <a:lnTo>
                    <a:pt x="3172474" y="6939"/>
                  </a:lnTo>
                  <a:lnTo>
                    <a:pt x="3184312" y="5925"/>
                  </a:lnTo>
                  <a:lnTo>
                    <a:pt x="3196149" y="5053"/>
                  </a:lnTo>
                  <a:lnTo>
                    <a:pt x="3207987" y="4306"/>
                  </a:lnTo>
                  <a:lnTo>
                    <a:pt x="3219825" y="3665"/>
                  </a:lnTo>
                  <a:lnTo>
                    <a:pt x="3231662" y="3117"/>
                  </a:lnTo>
                  <a:lnTo>
                    <a:pt x="3243500" y="2648"/>
                  </a:lnTo>
                  <a:lnTo>
                    <a:pt x="3255337" y="2248"/>
                  </a:lnTo>
                  <a:lnTo>
                    <a:pt x="3267175" y="1906"/>
                  </a:lnTo>
                  <a:lnTo>
                    <a:pt x="3279013" y="1614"/>
                  </a:lnTo>
                  <a:lnTo>
                    <a:pt x="3290850" y="1365"/>
                  </a:lnTo>
                  <a:lnTo>
                    <a:pt x="3302688" y="1152"/>
                  </a:lnTo>
                  <a:lnTo>
                    <a:pt x="3314525" y="971"/>
                  </a:lnTo>
                  <a:lnTo>
                    <a:pt x="3326363" y="817"/>
                  </a:lnTo>
                  <a:lnTo>
                    <a:pt x="3338201" y="685"/>
                  </a:lnTo>
                  <a:lnTo>
                    <a:pt x="3350038" y="573"/>
                  </a:lnTo>
                  <a:lnTo>
                    <a:pt x="3361876" y="478"/>
                  </a:lnTo>
                  <a:lnTo>
                    <a:pt x="3373713" y="397"/>
                  </a:lnTo>
                  <a:lnTo>
                    <a:pt x="3385551" y="328"/>
                  </a:lnTo>
                  <a:lnTo>
                    <a:pt x="3397389" y="269"/>
                  </a:lnTo>
                  <a:lnTo>
                    <a:pt x="3409226" y="219"/>
                  </a:lnTo>
                  <a:lnTo>
                    <a:pt x="3421064" y="176"/>
                  </a:lnTo>
                  <a:lnTo>
                    <a:pt x="3432901" y="140"/>
                  </a:lnTo>
                  <a:lnTo>
                    <a:pt x="3444739" y="109"/>
                  </a:lnTo>
                  <a:lnTo>
                    <a:pt x="3456576" y="83"/>
                  </a:lnTo>
                  <a:lnTo>
                    <a:pt x="3468414" y="60"/>
                  </a:lnTo>
                  <a:lnTo>
                    <a:pt x="3480252" y="41"/>
                  </a:lnTo>
                  <a:lnTo>
                    <a:pt x="3492089" y="25"/>
                  </a:lnTo>
                  <a:lnTo>
                    <a:pt x="3503927" y="11"/>
                  </a:lnTo>
                  <a:lnTo>
                    <a:pt x="3515764" y="0"/>
                  </a:lnTo>
                  <a:lnTo>
                    <a:pt x="3515764" y="133"/>
                  </a:lnTo>
                  <a:lnTo>
                    <a:pt x="3527602" y="168"/>
                  </a:lnTo>
                  <a:lnTo>
                    <a:pt x="3539440" y="210"/>
                  </a:lnTo>
                  <a:lnTo>
                    <a:pt x="3551277" y="258"/>
                  </a:lnTo>
                  <a:lnTo>
                    <a:pt x="3563115" y="316"/>
                  </a:lnTo>
                  <a:lnTo>
                    <a:pt x="3574952" y="383"/>
                  </a:lnTo>
                  <a:lnTo>
                    <a:pt x="3586790" y="462"/>
                  </a:lnTo>
                  <a:lnTo>
                    <a:pt x="3598628" y="554"/>
                  </a:lnTo>
                  <a:lnTo>
                    <a:pt x="3610465" y="663"/>
                  </a:lnTo>
                  <a:lnTo>
                    <a:pt x="3622303" y="791"/>
                  </a:lnTo>
                  <a:lnTo>
                    <a:pt x="3634140" y="941"/>
                  </a:lnTo>
                  <a:lnTo>
                    <a:pt x="3645978" y="1118"/>
                  </a:lnTo>
                  <a:lnTo>
                    <a:pt x="3657816" y="1325"/>
                  </a:lnTo>
                  <a:lnTo>
                    <a:pt x="3669653" y="1569"/>
                  </a:lnTo>
                  <a:lnTo>
                    <a:pt x="3681491" y="1855"/>
                  </a:lnTo>
                  <a:lnTo>
                    <a:pt x="3693328" y="2191"/>
                  </a:lnTo>
                  <a:lnTo>
                    <a:pt x="3705166" y="2586"/>
                  </a:lnTo>
                  <a:lnTo>
                    <a:pt x="3717004" y="3049"/>
                  </a:lnTo>
                  <a:lnTo>
                    <a:pt x="3728841" y="3592"/>
                  </a:lnTo>
                  <a:lnTo>
                    <a:pt x="3740679" y="4229"/>
                  </a:lnTo>
                  <a:lnTo>
                    <a:pt x="3752516" y="4976"/>
                  </a:lnTo>
                  <a:lnTo>
                    <a:pt x="3764354" y="5852"/>
                  </a:lnTo>
                  <a:lnTo>
                    <a:pt x="3776191" y="6878"/>
                  </a:lnTo>
                  <a:lnTo>
                    <a:pt x="3788029" y="8080"/>
                  </a:lnTo>
                  <a:lnTo>
                    <a:pt x="3799867" y="9487"/>
                  </a:lnTo>
                  <a:lnTo>
                    <a:pt x="3811704" y="11131"/>
                  </a:lnTo>
                  <a:lnTo>
                    <a:pt x="3823542" y="13052"/>
                  </a:lnTo>
                  <a:lnTo>
                    <a:pt x="3835379" y="15295"/>
                  </a:lnTo>
                  <a:lnTo>
                    <a:pt x="3847217" y="17908"/>
                  </a:lnTo>
                  <a:lnTo>
                    <a:pt x="3859055" y="20951"/>
                  </a:lnTo>
                  <a:lnTo>
                    <a:pt x="3870892" y="24486"/>
                  </a:lnTo>
                  <a:lnTo>
                    <a:pt x="3882730" y="28587"/>
                  </a:lnTo>
                  <a:lnTo>
                    <a:pt x="3894567" y="33333"/>
                  </a:lnTo>
                  <a:lnTo>
                    <a:pt x="3906405" y="38811"/>
                  </a:lnTo>
                  <a:lnTo>
                    <a:pt x="3918243" y="45115"/>
                  </a:lnTo>
                  <a:lnTo>
                    <a:pt x="3930080" y="52346"/>
                  </a:lnTo>
                  <a:lnTo>
                    <a:pt x="3941918" y="60608"/>
                  </a:lnTo>
                  <a:lnTo>
                    <a:pt x="3953755" y="70005"/>
                  </a:lnTo>
                  <a:lnTo>
                    <a:pt x="3965593" y="80638"/>
                  </a:lnTo>
                  <a:lnTo>
                    <a:pt x="3977431" y="92603"/>
                  </a:lnTo>
                  <a:lnTo>
                    <a:pt x="3989268" y="105977"/>
                  </a:lnTo>
                  <a:lnTo>
                    <a:pt x="4001106" y="120821"/>
                  </a:lnTo>
                  <a:lnTo>
                    <a:pt x="4012943" y="137163"/>
                  </a:lnTo>
                  <a:lnTo>
                    <a:pt x="4024781" y="154997"/>
                  </a:lnTo>
                  <a:lnTo>
                    <a:pt x="4036619" y="174272"/>
                  </a:lnTo>
                  <a:lnTo>
                    <a:pt x="4048456" y="194889"/>
                  </a:lnTo>
                  <a:lnTo>
                    <a:pt x="4060294" y="216699"/>
                  </a:lnTo>
                  <a:lnTo>
                    <a:pt x="4072131" y="239500"/>
                  </a:lnTo>
                  <a:lnTo>
                    <a:pt x="4083969" y="263045"/>
                  </a:lnTo>
                  <a:lnTo>
                    <a:pt x="4095806" y="287053"/>
                  </a:lnTo>
                  <a:lnTo>
                    <a:pt x="4107644" y="311218"/>
                  </a:lnTo>
                  <a:lnTo>
                    <a:pt x="4119482" y="335226"/>
                  </a:lnTo>
                  <a:lnTo>
                    <a:pt x="4131319" y="358772"/>
                  </a:lnTo>
                  <a:lnTo>
                    <a:pt x="4143157" y="381572"/>
                  </a:lnTo>
                  <a:lnTo>
                    <a:pt x="4154994" y="403382"/>
                  </a:lnTo>
                  <a:lnTo>
                    <a:pt x="4166832" y="424000"/>
                  </a:lnTo>
                  <a:lnTo>
                    <a:pt x="4178670" y="443275"/>
                  </a:lnTo>
                  <a:lnTo>
                    <a:pt x="4190507" y="461109"/>
                  </a:lnTo>
                  <a:lnTo>
                    <a:pt x="4202345" y="477451"/>
                  </a:lnTo>
                  <a:lnTo>
                    <a:pt x="4214182" y="492294"/>
                  </a:lnTo>
                  <a:lnTo>
                    <a:pt x="4226020" y="505669"/>
                  </a:lnTo>
                  <a:lnTo>
                    <a:pt x="4237858" y="517633"/>
                  </a:lnTo>
                  <a:lnTo>
                    <a:pt x="4249695" y="528267"/>
                  </a:lnTo>
                  <a:lnTo>
                    <a:pt x="4261533" y="537663"/>
                  </a:lnTo>
                  <a:lnTo>
                    <a:pt x="4273370" y="545925"/>
                  </a:lnTo>
                  <a:lnTo>
                    <a:pt x="4285208" y="553156"/>
                  </a:lnTo>
                  <a:lnTo>
                    <a:pt x="4297046" y="559461"/>
                  </a:lnTo>
                  <a:lnTo>
                    <a:pt x="4308883" y="564939"/>
                  </a:lnTo>
                  <a:lnTo>
                    <a:pt x="4320721" y="569685"/>
                  </a:lnTo>
                  <a:lnTo>
                    <a:pt x="4332558" y="573785"/>
                  </a:lnTo>
                  <a:lnTo>
                    <a:pt x="4344396" y="577321"/>
                  </a:lnTo>
                  <a:lnTo>
                    <a:pt x="4356234" y="580363"/>
                  </a:lnTo>
                  <a:lnTo>
                    <a:pt x="4368071" y="582977"/>
                  </a:lnTo>
                  <a:lnTo>
                    <a:pt x="4379909" y="585219"/>
                  </a:lnTo>
                  <a:lnTo>
                    <a:pt x="4391746" y="587140"/>
                  </a:lnTo>
                  <a:lnTo>
                    <a:pt x="4403584" y="588785"/>
                  </a:lnTo>
                  <a:lnTo>
                    <a:pt x="4415421" y="590191"/>
                  </a:lnTo>
                  <a:lnTo>
                    <a:pt x="4427259" y="591393"/>
                  </a:lnTo>
                  <a:lnTo>
                    <a:pt x="4439097" y="592419"/>
                  </a:lnTo>
                  <a:lnTo>
                    <a:pt x="4450934" y="593295"/>
                  </a:lnTo>
                  <a:lnTo>
                    <a:pt x="4462772" y="594043"/>
                  </a:lnTo>
                  <a:lnTo>
                    <a:pt x="4474609" y="594680"/>
                  </a:lnTo>
                  <a:lnTo>
                    <a:pt x="4486447" y="595223"/>
                  </a:lnTo>
                  <a:lnTo>
                    <a:pt x="4498285" y="595686"/>
                  </a:lnTo>
                  <a:lnTo>
                    <a:pt x="4510122" y="596080"/>
                  </a:lnTo>
                  <a:lnTo>
                    <a:pt x="4521960" y="596416"/>
                  </a:lnTo>
                  <a:lnTo>
                    <a:pt x="4533797" y="596702"/>
                  </a:lnTo>
                  <a:lnTo>
                    <a:pt x="4545635" y="596946"/>
                  </a:lnTo>
                  <a:lnTo>
                    <a:pt x="4557473" y="597154"/>
                  </a:lnTo>
                  <a:lnTo>
                    <a:pt x="4569310" y="597330"/>
                  </a:lnTo>
                  <a:lnTo>
                    <a:pt x="4581148" y="597480"/>
                  </a:lnTo>
                  <a:lnTo>
                    <a:pt x="4592985" y="597608"/>
                  </a:lnTo>
                  <a:lnTo>
                    <a:pt x="4604823" y="597717"/>
                  </a:lnTo>
                  <a:lnTo>
                    <a:pt x="4616661" y="597810"/>
                  </a:lnTo>
                  <a:lnTo>
                    <a:pt x="4628498" y="597889"/>
                  </a:lnTo>
                  <a:lnTo>
                    <a:pt x="4640336" y="597956"/>
                  </a:lnTo>
                  <a:lnTo>
                    <a:pt x="4652173" y="598013"/>
                  </a:lnTo>
                  <a:lnTo>
                    <a:pt x="4664011" y="598062"/>
                  </a:lnTo>
                  <a:lnTo>
                    <a:pt x="4675849" y="598103"/>
                  </a:lnTo>
                  <a:lnTo>
                    <a:pt x="4687686" y="598138"/>
                  </a:lnTo>
                </a:path>
              </a:pathLst>
            </a:custGeom>
            <a:ln w="40651" cap="flat">
              <a:solidFill>
                <a:srgbClr val="F763E0">
                  <a:alpha val="100000"/>
                </a:srgbClr>
              </a:solidFill>
              <a:prstDash val="solid"/>
              <a:round/>
            </a:ln>
          </p:spPr>
          <p:txBody>
            <a:bodyPr/>
            <a:lstStyle/>
            <a:p/>
          </p:txBody>
        </p:sp>
        <p:sp>
          <p:nvSpPr>
            <p:cNvPr id="51" name="pl51"/>
            <p:cNvSpPr/>
            <p:nvPr/>
          </p:nvSpPr>
          <p:spPr>
            <a:xfrm>
              <a:off x="2482351" y="2295755"/>
              <a:ext cx="4687686" cy="598205"/>
            </a:xfrm>
            <a:custGeom>
              <a:avLst/>
              <a:pathLst>
                <a:path w="4687686" h="598205">
                  <a:moveTo>
                    <a:pt x="0" y="398803"/>
                  </a:moveTo>
                  <a:lnTo>
                    <a:pt x="11837" y="398780"/>
                  </a:lnTo>
                  <a:lnTo>
                    <a:pt x="23675" y="398752"/>
                  </a:lnTo>
                  <a:lnTo>
                    <a:pt x="35512" y="398720"/>
                  </a:lnTo>
                  <a:lnTo>
                    <a:pt x="47350" y="398682"/>
                  </a:lnTo>
                  <a:lnTo>
                    <a:pt x="59187" y="398637"/>
                  </a:lnTo>
                  <a:lnTo>
                    <a:pt x="71025" y="398584"/>
                  </a:lnTo>
                  <a:lnTo>
                    <a:pt x="82863" y="398523"/>
                  </a:lnTo>
                  <a:lnTo>
                    <a:pt x="94700" y="398450"/>
                  </a:lnTo>
                  <a:lnTo>
                    <a:pt x="106538" y="398365"/>
                  </a:lnTo>
                  <a:lnTo>
                    <a:pt x="118375" y="398265"/>
                  </a:lnTo>
                  <a:lnTo>
                    <a:pt x="130213" y="398147"/>
                  </a:lnTo>
                  <a:lnTo>
                    <a:pt x="142051" y="398009"/>
                  </a:lnTo>
                  <a:lnTo>
                    <a:pt x="153888" y="397846"/>
                  </a:lnTo>
                  <a:lnTo>
                    <a:pt x="165726" y="397655"/>
                  </a:lnTo>
                  <a:lnTo>
                    <a:pt x="177563" y="397431"/>
                  </a:lnTo>
                  <a:lnTo>
                    <a:pt x="189401" y="397168"/>
                  </a:lnTo>
                  <a:lnTo>
                    <a:pt x="201239" y="396860"/>
                  </a:lnTo>
                  <a:lnTo>
                    <a:pt x="213076" y="396498"/>
                  </a:lnTo>
                  <a:lnTo>
                    <a:pt x="224914" y="396073"/>
                  </a:lnTo>
                  <a:lnTo>
                    <a:pt x="236751" y="395575"/>
                  </a:lnTo>
                  <a:lnTo>
                    <a:pt x="248589" y="394991"/>
                  </a:lnTo>
                  <a:lnTo>
                    <a:pt x="260427" y="394306"/>
                  </a:lnTo>
                  <a:lnTo>
                    <a:pt x="272264" y="393505"/>
                  </a:lnTo>
                  <a:lnTo>
                    <a:pt x="284102" y="392568"/>
                  </a:lnTo>
                  <a:lnTo>
                    <a:pt x="295939" y="391471"/>
                  </a:lnTo>
                  <a:lnTo>
                    <a:pt x="307777" y="390191"/>
                  </a:lnTo>
                  <a:lnTo>
                    <a:pt x="319614" y="388696"/>
                  </a:lnTo>
                  <a:lnTo>
                    <a:pt x="331452" y="386953"/>
                  </a:lnTo>
                  <a:lnTo>
                    <a:pt x="343290" y="384925"/>
                  </a:lnTo>
                  <a:lnTo>
                    <a:pt x="355127" y="382568"/>
                  </a:lnTo>
                  <a:lnTo>
                    <a:pt x="366965" y="379834"/>
                  </a:lnTo>
                  <a:lnTo>
                    <a:pt x="378802" y="376670"/>
                  </a:lnTo>
                  <a:lnTo>
                    <a:pt x="390640" y="373018"/>
                  </a:lnTo>
                  <a:lnTo>
                    <a:pt x="402478" y="368815"/>
                  </a:lnTo>
                  <a:lnTo>
                    <a:pt x="414315" y="363994"/>
                  </a:lnTo>
                  <a:lnTo>
                    <a:pt x="426153" y="358487"/>
                  </a:lnTo>
                  <a:lnTo>
                    <a:pt x="437990" y="352222"/>
                  </a:lnTo>
                  <a:lnTo>
                    <a:pt x="449828" y="345133"/>
                  </a:lnTo>
                  <a:lnTo>
                    <a:pt x="461666" y="337157"/>
                  </a:lnTo>
                  <a:lnTo>
                    <a:pt x="473503" y="328241"/>
                  </a:lnTo>
                  <a:lnTo>
                    <a:pt x="485341" y="318345"/>
                  </a:lnTo>
                  <a:lnTo>
                    <a:pt x="497178" y="307450"/>
                  </a:lnTo>
                  <a:lnTo>
                    <a:pt x="509016" y="295561"/>
                  </a:lnTo>
                  <a:lnTo>
                    <a:pt x="520854" y="282711"/>
                  </a:lnTo>
                  <a:lnTo>
                    <a:pt x="532691" y="268966"/>
                  </a:lnTo>
                  <a:lnTo>
                    <a:pt x="544529" y="254426"/>
                  </a:lnTo>
                  <a:lnTo>
                    <a:pt x="556366" y="239226"/>
                  </a:lnTo>
                  <a:lnTo>
                    <a:pt x="568204" y="223529"/>
                  </a:lnTo>
                  <a:lnTo>
                    <a:pt x="580042" y="207523"/>
                  </a:lnTo>
                  <a:lnTo>
                    <a:pt x="591879" y="191413"/>
                  </a:lnTo>
                  <a:lnTo>
                    <a:pt x="603717" y="175408"/>
                  </a:lnTo>
                  <a:lnTo>
                    <a:pt x="615554" y="159711"/>
                  </a:lnTo>
                  <a:lnTo>
                    <a:pt x="627392" y="144511"/>
                  </a:lnTo>
                  <a:lnTo>
                    <a:pt x="639229" y="129971"/>
                  </a:lnTo>
                  <a:lnTo>
                    <a:pt x="651067" y="116226"/>
                  </a:lnTo>
                  <a:lnTo>
                    <a:pt x="662905" y="103375"/>
                  </a:lnTo>
                  <a:lnTo>
                    <a:pt x="674742" y="91486"/>
                  </a:lnTo>
                  <a:lnTo>
                    <a:pt x="686580" y="80592"/>
                  </a:lnTo>
                  <a:lnTo>
                    <a:pt x="698417" y="70696"/>
                  </a:lnTo>
                  <a:lnTo>
                    <a:pt x="710255" y="61780"/>
                  </a:lnTo>
                  <a:lnTo>
                    <a:pt x="722093" y="53803"/>
                  </a:lnTo>
                  <a:lnTo>
                    <a:pt x="733930" y="46714"/>
                  </a:lnTo>
                  <a:lnTo>
                    <a:pt x="745768" y="40450"/>
                  </a:lnTo>
                  <a:lnTo>
                    <a:pt x="757605" y="34942"/>
                  </a:lnTo>
                  <a:lnTo>
                    <a:pt x="769443" y="30121"/>
                  </a:lnTo>
                  <a:lnTo>
                    <a:pt x="781281" y="25918"/>
                  </a:lnTo>
                  <a:lnTo>
                    <a:pt x="793118" y="22266"/>
                  </a:lnTo>
                  <a:lnTo>
                    <a:pt x="804956" y="19102"/>
                  </a:lnTo>
                  <a:lnTo>
                    <a:pt x="816793" y="16369"/>
                  </a:lnTo>
                  <a:lnTo>
                    <a:pt x="828631" y="14012"/>
                  </a:lnTo>
                  <a:lnTo>
                    <a:pt x="840469" y="11983"/>
                  </a:lnTo>
                  <a:lnTo>
                    <a:pt x="852306" y="10241"/>
                  </a:lnTo>
                  <a:lnTo>
                    <a:pt x="864144" y="8746"/>
                  </a:lnTo>
                  <a:lnTo>
                    <a:pt x="875981" y="7465"/>
                  </a:lnTo>
                  <a:lnTo>
                    <a:pt x="887819" y="6369"/>
                  </a:lnTo>
                  <a:lnTo>
                    <a:pt x="899657" y="5431"/>
                  </a:lnTo>
                  <a:lnTo>
                    <a:pt x="911494" y="4630"/>
                  </a:lnTo>
                  <a:lnTo>
                    <a:pt x="923332" y="3946"/>
                  </a:lnTo>
                  <a:lnTo>
                    <a:pt x="935169" y="3362"/>
                  </a:lnTo>
                  <a:lnTo>
                    <a:pt x="947007" y="2864"/>
                  </a:lnTo>
                  <a:lnTo>
                    <a:pt x="958844" y="2439"/>
                  </a:lnTo>
                  <a:lnTo>
                    <a:pt x="970682" y="2077"/>
                  </a:lnTo>
                  <a:lnTo>
                    <a:pt x="982520" y="1768"/>
                  </a:lnTo>
                  <a:lnTo>
                    <a:pt x="994357" y="1505"/>
                  </a:lnTo>
                  <a:lnTo>
                    <a:pt x="1006195" y="1281"/>
                  </a:lnTo>
                  <a:lnTo>
                    <a:pt x="1018032" y="1090"/>
                  </a:lnTo>
                  <a:lnTo>
                    <a:pt x="1029870" y="928"/>
                  </a:lnTo>
                  <a:lnTo>
                    <a:pt x="1041708" y="790"/>
                  </a:lnTo>
                  <a:lnTo>
                    <a:pt x="1053545" y="672"/>
                  </a:lnTo>
                  <a:lnTo>
                    <a:pt x="1065383" y="572"/>
                  </a:lnTo>
                  <a:lnTo>
                    <a:pt x="1077220" y="487"/>
                  </a:lnTo>
                  <a:lnTo>
                    <a:pt x="1089058" y="414"/>
                  </a:lnTo>
                  <a:lnTo>
                    <a:pt x="1100896" y="352"/>
                  </a:lnTo>
                  <a:lnTo>
                    <a:pt x="1112733" y="300"/>
                  </a:lnTo>
                  <a:lnTo>
                    <a:pt x="1124571" y="255"/>
                  </a:lnTo>
                  <a:lnTo>
                    <a:pt x="1136408" y="217"/>
                  </a:lnTo>
                  <a:lnTo>
                    <a:pt x="1148246" y="184"/>
                  </a:lnTo>
                  <a:lnTo>
                    <a:pt x="1160084" y="157"/>
                  </a:lnTo>
                  <a:lnTo>
                    <a:pt x="1171921" y="133"/>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200"/>
                  </a:lnTo>
                  <a:lnTo>
                    <a:pt x="2355680" y="235"/>
                  </a:lnTo>
                  <a:lnTo>
                    <a:pt x="2367518" y="277"/>
                  </a:lnTo>
                  <a:lnTo>
                    <a:pt x="2379356" y="325"/>
                  </a:lnTo>
                  <a:lnTo>
                    <a:pt x="2391193" y="382"/>
                  </a:lnTo>
                  <a:lnTo>
                    <a:pt x="2403031" y="450"/>
                  </a:lnTo>
                  <a:lnTo>
                    <a:pt x="2414868" y="528"/>
                  </a:lnTo>
                  <a:lnTo>
                    <a:pt x="2426706" y="621"/>
                  </a:lnTo>
                  <a:lnTo>
                    <a:pt x="2438544" y="730"/>
                  </a:lnTo>
                  <a:lnTo>
                    <a:pt x="2450381" y="858"/>
                  </a:lnTo>
                  <a:lnTo>
                    <a:pt x="2462219" y="1008"/>
                  </a:lnTo>
                  <a:lnTo>
                    <a:pt x="2474056" y="1185"/>
                  </a:lnTo>
                  <a:lnTo>
                    <a:pt x="2485894" y="1392"/>
                  </a:lnTo>
                  <a:lnTo>
                    <a:pt x="2497732" y="1636"/>
                  </a:lnTo>
                  <a:lnTo>
                    <a:pt x="2509569" y="1922"/>
                  </a:lnTo>
                  <a:lnTo>
                    <a:pt x="2521407" y="2258"/>
                  </a:lnTo>
                  <a:lnTo>
                    <a:pt x="2533244" y="2652"/>
                  </a:lnTo>
                  <a:lnTo>
                    <a:pt x="2545082" y="3115"/>
                  </a:lnTo>
                  <a:lnTo>
                    <a:pt x="2556919" y="3659"/>
                  </a:lnTo>
                  <a:lnTo>
                    <a:pt x="2568757" y="4296"/>
                  </a:lnTo>
                  <a:lnTo>
                    <a:pt x="2580595" y="5043"/>
                  </a:lnTo>
                  <a:lnTo>
                    <a:pt x="2592432" y="5919"/>
                  </a:lnTo>
                  <a:lnTo>
                    <a:pt x="2604270" y="6945"/>
                  </a:lnTo>
                  <a:lnTo>
                    <a:pt x="2616107" y="8147"/>
                  </a:lnTo>
                  <a:lnTo>
                    <a:pt x="2627945" y="9554"/>
                  </a:lnTo>
                  <a:lnTo>
                    <a:pt x="2639783" y="11198"/>
                  </a:lnTo>
                  <a:lnTo>
                    <a:pt x="2651620" y="13119"/>
                  </a:lnTo>
                  <a:lnTo>
                    <a:pt x="2663458" y="15362"/>
                  </a:lnTo>
                  <a:lnTo>
                    <a:pt x="2675295" y="17975"/>
                  </a:lnTo>
                  <a:lnTo>
                    <a:pt x="2687133" y="21018"/>
                  </a:lnTo>
                  <a:lnTo>
                    <a:pt x="2698971" y="24553"/>
                  </a:lnTo>
                  <a:lnTo>
                    <a:pt x="2710808" y="28654"/>
                  </a:lnTo>
                  <a:lnTo>
                    <a:pt x="2722646" y="33399"/>
                  </a:lnTo>
                  <a:lnTo>
                    <a:pt x="2734483" y="38877"/>
                  </a:lnTo>
                  <a:lnTo>
                    <a:pt x="2746321" y="45182"/>
                  </a:lnTo>
                  <a:lnTo>
                    <a:pt x="2758159" y="52413"/>
                  </a:lnTo>
                  <a:lnTo>
                    <a:pt x="2769996" y="60675"/>
                  </a:lnTo>
                  <a:lnTo>
                    <a:pt x="2781834" y="70072"/>
                  </a:lnTo>
                  <a:lnTo>
                    <a:pt x="2793671" y="80705"/>
                  </a:lnTo>
                  <a:lnTo>
                    <a:pt x="2805509" y="92670"/>
                  </a:lnTo>
                  <a:lnTo>
                    <a:pt x="2817347" y="106044"/>
                  </a:lnTo>
                  <a:lnTo>
                    <a:pt x="2829184" y="120888"/>
                  </a:lnTo>
                  <a:lnTo>
                    <a:pt x="2841022" y="137230"/>
                  </a:lnTo>
                  <a:lnTo>
                    <a:pt x="2852859" y="155063"/>
                  </a:lnTo>
                  <a:lnTo>
                    <a:pt x="2864697" y="174339"/>
                  </a:lnTo>
                  <a:lnTo>
                    <a:pt x="2876534" y="194956"/>
                  </a:lnTo>
                  <a:lnTo>
                    <a:pt x="2888372" y="216766"/>
                  </a:lnTo>
                  <a:lnTo>
                    <a:pt x="2900210" y="239567"/>
                  </a:lnTo>
                  <a:lnTo>
                    <a:pt x="2912047" y="263112"/>
                  </a:lnTo>
                  <a:lnTo>
                    <a:pt x="2923885" y="287120"/>
                  </a:lnTo>
                  <a:lnTo>
                    <a:pt x="2935722" y="311285"/>
                  </a:lnTo>
                  <a:lnTo>
                    <a:pt x="2947560" y="335293"/>
                  </a:lnTo>
                  <a:lnTo>
                    <a:pt x="2959398" y="358839"/>
                  </a:lnTo>
                  <a:lnTo>
                    <a:pt x="2971235" y="381639"/>
                  </a:lnTo>
                  <a:lnTo>
                    <a:pt x="2983073" y="403449"/>
                  </a:lnTo>
                  <a:lnTo>
                    <a:pt x="2994910" y="424067"/>
                  </a:lnTo>
                  <a:lnTo>
                    <a:pt x="3006748" y="443342"/>
                  </a:lnTo>
                  <a:lnTo>
                    <a:pt x="3018586" y="461176"/>
                  </a:lnTo>
                  <a:lnTo>
                    <a:pt x="3030423" y="477518"/>
                  </a:lnTo>
                  <a:lnTo>
                    <a:pt x="3042261" y="492361"/>
                  </a:lnTo>
                  <a:lnTo>
                    <a:pt x="3054098" y="505736"/>
                  </a:lnTo>
                  <a:lnTo>
                    <a:pt x="3065936" y="517700"/>
                  </a:lnTo>
                  <a:lnTo>
                    <a:pt x="3077774" y="528334"/>
                  </a:lnTo>
                  <a:lnTo>
                    <a:pt x="3089611" y="537730"/>
                  </a:lnTo>
                  <a:lnTo>
                    <a:pt x="3101449" y="545992"/>
                  </a:lnTo>
                  <a:lnTo>
                    <a:pt x="3113286" y="553223"/>
                  </a:lnTo>
                  <a:lnTo>
                    <a:pt x="3125124" y="559528"/>
                  </a:lnTo>
                  <a:lnTo>
                    <a:pt x="3136962" y="565006"/>
                  </a:lnTo>
                  <a:lnTo>
                    <a:pt x="3148799" y="569752"/>
                  </a:lnTo>
                  <a:lnTo>
                    <a:pt x="3160637" y="573852"/>
                  </a:lnTo>
                  <a:lnTo>
                    <a:pt x="3172474" y="577388"/>
                  </a:lnTo>
                  <a:lnTo>
                    <a:pt x="3184312" y="580430"/>
                  </a:lnTo>
                  <a:lnTo>
                    <a:pt x="3196149" y="583044"/>
                  </a:lnTo>
                  <a:lnTo>
                    <a:pt x="3207987" y="585286"/>
                  </a:lnTo>
                  <a:lnTo>
                    <a:pt x="3219825" y="587207"/>
                  </a:lnTo>
                  <a:lnTo>
                    <a:pt x="3231662" y="588852"/>
                  </a:lnTo>
                  <a:lnTo>
                    <a:pt x="3243500" y="590258"/>
                  </a:lnTo>
                  <a:lnTo>
                    <a:pt x="3255337" y="591460"/>
                  </a:lnTo>
                  <a:lnTo>
                    <a:pt x="3267175" y="592486"/>
                  </a:lnTo>
                  <a:lnTo>
                    <a:pt x="3279013" y="593362"/>
                  </a:lnTo>
                  <a:lnTo>
                    <a:pt x="3290850" y="594109"/>
                  </a:lnTo>
                  <a:lnTo>
                    <a:pt x="3302688" y="594747"/>
                  </a:lnTo>
                  <a:lnTo>
                    <a:pt x="3314525" y="595290"/>
                  </a:lnTo>
                  <a:lnTo>
                    <a:pt x="3326363" y="595753"/>
                  </a:lnTo>
                  <a:lnTo>
                    <a:pt x="3338201" y="596147"/>
                  </a:lnTo>
                  <a:lnTo>
                    <a:pt x="3350038" y="596483"/>
                  </a:lnTo>
                  <a:lnTo>
                    <a:pt x="3361876" y="596769"/>
                  </a:lnTo>
                  <a:lnTo>
                    <a:pt x="3373713" y="597013"/>
                  </a:lnTo>
                  <a:lnTo>
                    <a:pt x="3385551" y="597220"/>
                  </a:lnTo>
                  <a:lnTo>
                    <a:pt x="3397389" y="597397"/>
                  </a:lnTo>
                  <a:lnTo>
                    <a:pt x="3409226" y="597547"/>
                  </a:lnTo>
                  <a:lnTo>
                    <a:pt x="3421064" y="597675"/>
                  </a:lnTo>
                  <a:lnTo>
                    <a:pt x="3432901" y="597784"/>
                  </a:lnTo>
                  <a:lnTo>
                    <a:pt x="3444739" y="597877"/>
                  </a:lnTo>
                  <a:lnTo>
                    <a:pt x="3456576" y="597956"/>
                  </a:lnTo>
                  <a:lnTo>
                    <a:pt x="3468414" y="598023"/>
                  </a:lnTo>
                  <a:lnTo>
                    <a:pt x="3480252" y="598080"/>
                  </a:lnTo>
                  <a:lnTo>
                    <a:pt x="3492089" y="598129"/>
                  </a:lnTo>
                  <a:lnTo>
                    <a:pt x="3503927" y="598170"/>
                  </a:lnTo>
                  <a:lnTo>
                    <a:pt x="3515764" y="598205"/>
                  </a:lnTo>
                  <a:lnTo>
                    <a:pt x="3515764" y="598205"/>
                  </a:lnTo>
                  <a:lnTo>
                    <a:pt x="3527602" y="598170"/>
                  </a:lnTo>
                  <a:lnTo>
                    <a:pt x="3539440" y="598129"/>
                  </a:lnTo>
                  <a:lnTo>
                    <a:pt x="3551277" y="598080"/>
                  </a:lnTo>
                  <a:lnTo>
                    <a:pt x="3563115" y="598023"/>
                  </a:lnTo>
                  <a:lnTo>
                    <a:pt x="3574952" y="597956"/>
                  </a:lnTo>
                  <a:lnTo>
                    <a:pt x="3586790" y="597877"/>
                  </a:lnTo>
                  <a:lnTo>
                    <a:pt x="3598628" y="597784"/>
                  </a:lnTo>
                  <a:lnTo>
                    <a:pt x="3610465" y="597675"/>
                  </a:lnTo>
                  <a:lnTo>
                    <a:pt x="3622303" y="597547"/>
                  </a:lnTo>
                  <a:lnTo>
                    <a:pt x="3634140" y="597397"/>
                  </a:lnTo>
                  <a:lnTo>
                    <a:pt x="3645978" y="597220"/>
                  </a:lnTo>
                  <a:lnTo>
                    <a:pt x="3657816" y="597013"/>
                  </a:lnTo>
                  <a:lnTo>
                    <a:pt x="3669653" y="596769"/>
                  </a:lnTo>
                  <a:lnTo>
                    <a:pt x="3681491" y="596483"/>
                  </a:lnTo>
                  <a:lnTo>
                    <a:pt x="3693328" y="596147"/>
                  </a:lnTo>
                  <a:lnTo>
                    <a:pt x="3705166" y="595753"/>
                  </a:lnTo>
                  <a:lnTo>
                    <a:pt x="3717004" y="595290"/>
                  </a:lnTo>
                  <a:lnTo>
                    <a:pt x="3728841" y="594747"/>
                  </a:lnTo>
                  <a:lnTo>
                    <a:pt x="3740679" y="594109"/>
                  </a:lnTo>
                  <a:lnTo>
                    <a:pt x="3752516" y="593362"/>
                  </a:lnTo>
                  <a:lnTo>
                    <a:pt x="3764354" y="592486"/>
                  </a:lnTo>
                  <a:lnTo>
                    <a:pt x="3776191" y="591460"/>
                  </a:lnTo>
                  <a:lnTo>
                    <a:pt x="3788029" y="590258"/>
                  </a:lnTo>
                  <a:lnTo>
                    <a:pt x="3799867" y="588852"/>
                  </a:lnTo>
                  <a:lnTo>
                    <a:pt x="3811704" y="587207"/>
                  </a:lnTo>
                  <a:lnTo>
                    <a:pt x="3823542" y="585286"/>
                  </a:lnTo>
                  <a:lnTo>
                    <a:pt x="3835379" y="583044"/>
                  </a:lnTo>
                  <a:lnTo>
                    <a:pt x="3847217" y="580430"/>
                  </a:lnTo>
                  <a:lnTo>
                    <a:pt x="3859055" y="577388"/>
                  </a:lnTo>
                  <a:lnTo>
                    <a:pt x="3870892" y="573852"/>
                  </a:lnTo>
                  <a:lnTo>
                    <a:pt x="3882730" y="569752"/>
                  </a:lnTo>
                  <a:lnTo>
                    <a:pt x="3894567" y="565006"/>
                  </a:lnTo>
                  <a:lnTo>
                    <a:pt x="3906405" y="559528"/>
                  </a:lnTo>
                  <a:lnTo>
                    <a:pt x="3918243" y="553223"/>
                  </a:lnTo>
                  <a:lnTo>
                    <a:pt x="3930080" y="545992"/>
                  </a:lnTo>
                  <a:lnTo>
                    <a:pt x="3941918" y="537730"/>
                  </a:lnTo>
                  <a:lnTo>
                    <a:pt x="3953755" y="528334"/>
                  </a:lnTo>
                  <a:lnTo>
                    <a:pt x="3965593" y="517700"/>
                  </a:lnTo>
                  <a:lnTo>
                    <a:pt x="3977431" y="505736"/>
                  </a:lnTo>
                  <a:lnTo>
                    <a:pt x="3989268" y="492361"/>
                  </a:lnTo>
                  <a:lnTo>
                    <a:pt x="4001106" y="477518"/>
                  </a:lnTo>
                  <a:lnTo>
                    <a:pt x="4012943" y="461176"/>
                  </a:lnTo>
                  <a:lnTo>
                    <a:pt x="4024781" y="443342"/>
                  </a:lnTo>
                  <a:lnTo>
                    <a:pt x="4036619" y="424067"/>
                  </a:lnTo>
                  <a:lnTo>
                    <a:pt x="4048456" y="403449"/>
                  </a:lnTo>
                  <a:lnTo>
                    <a:pt x="4060294" y="381639"/>
                  </a:lnTo>
                  <a:lnTo>
                    <a:pt x="4072131" y="358839"/>
                  </a:lnTo>
                  <a:lnTo>
                    <a:pt x="4083969" y="335293"/>
                  </a:lnTo>
                  <a:lnTo>
                    <a:pt x="4095806" y="311285"/>
                  </a:lnTo>
                  <a:lnTo>
                    <a:pt x="4107644" y="287120"/>
                  </a:lnTo>
                  <a:lnTo>
                    <a:pt x="4119482" y="263112"/>
                  </a:lnTo>
                  <a:lnTo>
                    <a:pt x="4131319" y="239567"/>
                  </a:lnTo>
                  <a:lnTo>
                    <a:pt x="4143157" y="216766"/>
                  </a:lnTo>
                  <a:lnTo>
                    <a:pt x="4154994" y="194956"/>
                  </a:lnTo>
                  <a:lnTo>
                    <a:pt x="4166832" y="174339"/>
                  </a:lnTo>
                  <a:lnTo>
                    <a:pt x="4178670" y="155063"/>
                  </a:lnTo>
                  <a:lnTo>
                    <a:pt x="4190507" y="137230"/>
                  </a:lnTo>
                  <a:lnTo>
                    <a:pt x="4202345" y="120888"/>
                  </a:lnTo>
                  <a:lnTo>
                    <a:pt x="4214182" y="106044"/>
                  </a:lnTo>
                  <a:lnTo>
                    <a:pt x="4226020" y="92670"/>
                  </a:lnTo>
                  <a:lnTo>
                    <a:pt x="4237858" y="80705"/>
                  </a:lnTo>
                  <a:lnTo>
                    <a:pt x="4249695" y="70072"/>
                  </a:lnTo>
                  <a:lnTo>
                    <a:pt x="4261533" y="60675"/>
                  </a:lnTo>
                  <a:lnTo>
                    <a:pt x="4273370" y="52413"/>
                  </a:lnTo>
                  <a:lnTo>
                    <a:pt x="4285208" y="45182"/>
                  </a:lnTo>
                  <a:lnTo>
                    <a:pt x="4297046" y="38877"/>
                  </a:lnTo>
                  <a:lnTo>
                    <a:pt x="4308883" y="33399"/>
                  </a:lnTo>
                  <a:lnTo>
                    <a:pt x="4320721" y="28654"/>
                  </a:lnTo>
                  <a:lnTo>
                    <a:pt x="4332558" y="24553"/>
                  </a:lnTo>
                  <a:lnTo>
                    <a:pt x="4344396" y="21018"/>
                  </a:lnTo>
                  <a:lnTo>
                    <a:pt x="4356234" y="17975"/>
                  </a:lnTo>
                  <a:lnTo>
                    <a:pt x="4368071" y="15362"/>
                  </a:lnTo>
                  <a:lnTo>
                    <a:pt x="4379909" y="13119"/>
                  </a:lnTo>
                  <a:lnTo>
                    <a:pt x="4391746" y="11198"/>
                  </a:lnTo>
                  <a:lnTo>
                    <a:pt x="4403584" y="9554"/>
                  </a:lnTo>
                  <a:lnTo>
                    <a:pt x="4415421" y="8147"/>
                  </a:lnTo>
                  <a:lnTo>
                    <a:pt x="4427259" y="6945"/>
                  </a:lnTo>
                  <a:lnTo>
                    <a:pt x="4439097" y="5919"/>
                  </a:lnTo>
                  <a:lnTo>
                    <a:pt x="4450934" y="5043"/>
                  </a:lnTo>
                  <a:lnTo>
                    <a:pt x="4462772" y="4296"/>
                  </a:lnTo>
                  <a:lnTo>
                    <a:pt x="4474609" y="3659"/>
                  </a:lnTo>
                  <a:lnTo>
                    <a:pt x="4486447" y="3115"/>
                  </a:lnTo>
                  <a:lnTo>
                    <a:pt x="4498285" y="2652"/>
                  </a:lnTo>
                  <a:lnTo>
                    <a:pt x="4510122" y="2258"/>
                  </a:lnTo>
                  <a:lnTo>
                    <a:pt x="4521960" y="1922"/>
                  </a:lnTo>
                  <a:lnTo>
                    <a:pt x="4533797" y="1636"/>
                  </a:lnTo>
                  <a:lnTo>
                    <a:pt x="4545635" y="1392"/>
                  </a:lnTo>
                  <a:lnTo>
                    <a:pt x="4557473" y="1185"/>
                  </a:lnTo>
                  <a:lnTo>
                    <a:pt x="4569310" y="1008"/>
                  </a:lnTo>
                  <a:lnTo>
                    <a:pt x="4581148" y="858"/>
                  </a:lnTo>
                  <a:lnTo>
                    <a:pt x="4592985" y="730"/>
                  </a:lnTo>
                  <a:lnTo>
                    <a:pt x="4604823" y="621"/>
                  </a:lnTo>
                  <a:lnTo>
                    <a:pt x="4616661" y="528"/>
                  </a:lnTo>
                  <a:lnTo>
                    <a:pt x="4628498" y="450"/>
                  </a:lnTo>
                  <a:lnTo>
                    <a:pt x="4640336" y="382"/>
                  </a:lnTo>
                  <a:lnTo>
                    <a:pt x="4652173" y="325"/>
                  </a:lnTo>
                  <a:lnTo>
                    <a:pt x="4664011" y="277"/>
                  </a:lnTo>
                  <a:lnTo>
                    <a:pt x="4675849" y="235"/>
                  </a:lnTo>
                  <a:lnTo>
                    <a:pt x="4687686" y="200"/>
                  </a:lnTo>
                </a:path>
              </a:pathLst>
            </a:custGeom>
            <a:ln w="40651" cap="flat">
              <a:solidFill>
                <a:srgbClr val="FF61C9">
                  <a:alpha val="100000"/>
                </a:srgbClr>
              </a:solidFill>
              <a:prstDash val="solid"/>
              <a:round/>
            </a:ln>
          </p:spPr>
          <p:txBody>
            <a:bodyPr/>
            <a:lstStyle/>
            <a:p/>
          </p:txBody>
        </p:sp>
        <p:sp>
          <p:nvSpPr>
            <p:cNvPr id="52" name="pl52"/>
            <p:cNvSpPr/>
            <p:nvPr/>
          </p:nvSpPr>
          <p:spPr>
            <a:xfrm>
              <a:off x="2482351" y="3293099"/>
              <a:ext cx="4687686" cy="997143"/>
            </a:xfrm>
            <a:custGeom>
              <a:avLst/>
              <a:pathLst>
                <a:path w="4687686" h="997143">
                  <a:moveTo>
                    <a:pt x="0" y="398803"/>
                  </a:moveTo>
                  <a:lnTo>
                    <a:pt x="11837" y="398780"/>
                  </a:lnTo>
                  <a:lnTo>
                    <a:pt x="23675" y="398752"/>
                  </a:lnTo>
                  <a:lnTo>
                    <a:pt x="35512" y="398720"/>
                  </a:lnTo>
                  <a:lnTo>
                    <a:pt x="47350" y="398682"/>
                  </a:lnTo>
                  <a:lnTo>
                    <a:pt x="59187" y="398637"/>
                  </a:lnTo>
                  <a:lnTo>
                    <a:pt x="71025" y="398584"/>
                  </a:lnTo>
                  <a:lnTo>
                    <a:pt x="82863" y="398523"/>
                  </a:lnTo>
                  <a:lnTo>
                    <a:pt x="94700" y="398450"/>
                  </a:lnTo>
                  <a:lnTo>
                    <a:pt x="106538" y="398365"/>
                  </a:lnTo>
                  <a:lnTo>
                    <a:pt x="118375" y="398265"/>
                  </a:lnTo>
                  <a:lnTo>
                    <a:pt x="130213" y="398147"/>
                  </a:lnTo>
                  <a:lnTo>
                    <a:pt x="142051" y="398009"/>
                  </a:lnTo>
                  <a:lnTo>
                    <a:pt x="153888" y="397846"/>
                  </a:lnTo>
                  <a:lnTo>
                    <a:pt x="165726" y="397655"/>
                  </a:lnTo>
                  <a:lnTo>
                    <a:pt x="177563" y="397431"/>
                  </a:lnTo>
                  <a:lnTo>
                    <a:pt x="189401" y="397168"/>
                  </a:lnTo>
                  <a:lnTo>
                    <a:pt x="201239" y="396860"/>
                  </a:lnTo>
                  <a:lnTo>
                    <a:pt x="213076" y="396498"/>
                  </a:lnTo>
                  <a:lnTo>
                    <a:pt x="224914" y="396073"/>
                  </a:lnTo>
                  <a:lnTo>
                    <a:pt x="236751" y="395575"/>
                  </a:lnTo>
                  <a:lnTo>
                    <a:pt x="248589" y="394991"/>
                  </a:lnTo>
                  <a:lnTo>
                    <a:pt x="260427" y="394306"/>
                  </a:lnTo>
                  <a:lnTo>
                    <a:pt x="272264" y="393505"/>
                  </a:lnTo>
                  <a:lnTo>
                    <a:pt x="284102" y="392568"/>
                  </a:lnTo>
                  <a:lnTo>
                    <a:pt x="295939" y="391471"/>
                  </a:lnTo>
                  <a:lnTo>
                    <a:pt x="307777" y="390191"/>
                  </a:lnTo>
                  <a:lnTo>
                    <a:pt x="319614" y="388696"/>
                  </a:lnTo>
                  <a:lnTo>
                    <a:pt x="331452" y="386953"/>
                  </a:lnTo>
                  <a:lnTo>
                    <a:pt x="343290" y="384925"/>
                  </a:lnTo>
                  <a:lnTo>
                    <a:pt x="355127" y="382568"/>
                  </a:lnTo>
                  <a:lnTo>
                    <a:pt x="366965" y="379834"/>
                  </a:lnTo>
                  <a:lnTo>
                    <a:pt x="378802" y="376670"/>
                  </a:lnTo>
                  <a:lnTo>
                    <a:pt x="390640" y="373018"/>
                  </a:lnTo>
                  <a:lnTo>
                    <a:pt x="402478" y="368815"/>
                  </a:lnTo>
                  <a:lnTo>
                    <a:pt x="414315" y="363994"/>
                  </a:lnTo>
                  <a:lnTo>
                    <a:pt x="426153" y="358487"/>
                  </a:lnTo>
                  <a:lnTo>
                    <a:pt x="437990" y="352222"/>
                  </a:lnTo>
                  <a:lnTo>
                    <a:pt x="449828" y="345133"/>
                  </a:lnTo>
                  <a:lnTo>
                    <a:pt x="461666" y="337157"/>
                  </a:lnTo>
                  <a:lnTo>
                    <a:pt x="473503" y="328241"/>
                  </a:lnTo>
                  <a:lnTo>
                    <a:pt x="485341" y="318345"/>
                  </a:lnTo>
                  <a:lnTo>
                    <a:pt x="497178" y="307450"/>
                  </a:lnTo>
                  <a:lnTo>
                    <a:pt x="509016" y="295561"/>
                  </a:lnTo>
                  <a:lnTo>
                    <a:pt x="520854" y="282711"/>
                  </a:lnTo>
                  <a:lnTo>
                    <a:pt x="532691" y="268966"/>
                  </a:lnTo>
                  <a:lnTo>
                    <a:pt x="544529" y="254426"/>
                  </a:lnTo>
                  <a:lnTo>
                    <a:pt x="556366" y="239226"/>
                  </a:lnTo>
                  <a:lnTo>
                    <a:pt x="568204" y="223529"/>
                  </a:lnTo>
                  <a:lnTo>
                    <a:pt x="580042" y="207523"/>
                  </a:lnTo>
                  <a:lnTo>
                    <a:pt x="591879" y="191413"/>
                  </a:lnTo>
                  <a:lnTo>
                    <a:pt x="603717" y="175408"/>
                  </a:lnTo>
                  <a:lnTo>
                    <a:pt x="615554" y="159711"/>
                  </a:lnTo>
                  <a:lnTo>
                    <a:pt x="627392" y="144511"/>
                  </a:lnTo>
                  <a:lnTo>
                    <a:pt x="639229" y="129971"/>
                  </a:lnTo>
                  <a:lnTo>
                    <a:pt x="651067" y="116226"/>
                  </a:lnTo>
                  <a:lnTo>
                    <a:pt x="662905" y="103375"/>
                  </a:lnTo>
                  <a:lnTo>
                    <a:pt x="674742" y="91486"/>
                  </a:lnTo>
                  <a:lnTo>
                    <a:pt x="686580" y="80592"/>
                  </a:lnTo>
                  <a:lnTo>
                    <a:pt x="698417" y="70696"/>
                  </a:lnTo>
                  <a:lnTo>
                    <a:pt x="710255" y="61780"/>
                  </a:lnTo>
                  <a:lnTo>
                    <a:pt x="722093" y="53803"/>
                  </a:lnTo>
                  <a:lnTo>
                    <a:pt x="733930" y="46714"/>
                  </a:lnTo>
                  <a:lnTo>
                    <a:pt x="745768" y="40450"/>
                  </a:lnTo>
                  <a:lnTo>
                    <a:pt x="757605" y="34942"/>
                  </a:lnTo>
                  <a:lnTo>
                    <a:pt x="769443" y="30121"/>
                  </a:lnTo>
                  <a:lnTo>
                    <a:pt x="781281" y="25918"/>
                  </a:lnTo>
                  <a:lnTo>
                    <a:pt x="793118" y="22266"/>
                  </a:lnTo>
                  <a:lnTo>
                    <a:pt x="804956" y="19102"/>
                  </a:lnTo>
                  <a:lnTo>
                    <a:pt x="816793" y="16369"/>
                  </a:lnTo>
                  <a:lnTo>
                    <a:pt x="828631" y="14012"/>
                  </a:lnTo>
                  <a:lnTo>
                    <a:pt x="840469" y="11983"/>
                  </a:lnTo>
                  <a:lnTo>
                    <a:pt x="852306" y="10241"/>
                  </a:lnTo>
                  <a:lnTo>
                    <a:pt x="864144" y="8746"/>
                  </a:lnTo>
                  <a:lnTo>
                    <a:pt x="875981" y="7465"/>
                  </a:lnTo>
                  <a:lnTo>
                    <a:pt x="887819" y="6369"/>
                  </a:lnTo>
                  <a:lnTo>
                    <a:pt x="899657" y="5431"/>
                  </a:lnTo>
                  <a:lnTo>
                    <a:pt x="911494" y="4630"/>
                  </a:lnTo>
                  <a:lnTo>
                    <a:pt x="923332" y="3946"/>
                  </a:lnTo>
                  <a:lnTo>
                    <a:pt x="935169" y="3362"/>
                  </a:lnTo>
                  <a:lnTo>
                    <a:pt x="947007" y="2864"/>
                  </a:lnTo>
                  <a:lnTo>
                    <a:pt x="958844" y="2439"/>
                  </a:lnTo>
                  <a:lnTo>
                    <a:pt x="970682" y="2077"/>
                  </a:lnTo>
                  <a:lnTo>
                    <a:pt x="982520" y="1768"/>
                  </a:lnTo>
                  <a:lnTo>
                    <a:pt x="994357" y="1505"/>
                  </a:lnTo>
                  <a:lnTo>
                    <a:pt x="1006195" y="1281"/>
                  </a:lnTo>
                  <a:lnTo>
                    <a:pt x="1018032" y="1090"/>
                  </a:lnTo>
                  <a:lnTo>
                    <a:pt x="1029870" y="928"/>
                  </a:lnTo>
                  <a:lnTo>
                    <a:pt x="1041708" y="790"/>
                  </a:lnTo>
                  <a:lnTo>
                    <a:pt x="1053545" y="672"/>
                  </a:lnTo>
                  <a:lnTo>
                    <a:pt x="1065383" y="572"/>
                  </a:lnTo>
                  <a:lnTo>
                    <a:pt x="1077220" y="487"/>
                  </a:lnTo>
                  <a:lnTo>
                    <a:pt x="1089058" y="414"/>
                  </a:lnTo>
                  <a:lnTo>
                    <a:pt x="1100896" y="352"/>
                  </a:lnTo>
                  <a:lnTo>
                    <a:pt x="1112733" y="300"/>
                  </a:lnTo>
                  <a:lnTo>
                    <a:pt x="1124571" y="255"/>
                  </a:lnTo>
                  <a:lnTo>
                    <a:pt x="1136408" y="217"/>
                  </a:lnTo>
                  <a:lnTo>
                    <a:pt x="1148246" y="184"/>
                  </a:lnTo>
                  <a:lnTo>
                    <a:pt x="1160084" y="157"/>
                  </a:lnTo>
                  <a:lnTo>
                    <a:pt x="1171921" y="133"/>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33"/>
                  </a:lnTo>
                  <a:lnTo>
                    <a:pt x="2355680" y="157"/>
                  </a:lnTo>
                  <a:lnTo>
                    <a:pt x="2367518" y="184"/>
                  </a:lnTo>
                  <a:lnTo>
                    <a:pt x="2379356" y="217"/>
                  </a:lnTo>
                  <a:lnTo>
                    <a:pt x="2391193" y="255"/>
                  </a:lnTo>
                  <a:lnTo>
                    <a:pt x="2403031" y="300"/>
                  </a:lnTo>
                  <a:lnTo>
                    <a:pt x="2414868" y="352"/>
                  </a:lnTo>
                  <a:lnTo>
                    <a:pt x="2426706" y="414"/>
                  </a:lnTo>
                  <a:lnTo>
                    <a:pt x="2438544" y="487"/>
                  </a:lnTo>
                  <a:lnTo>
                    <a:pt x="2450381" y="572"/>
                  </a:lnTo>
                  <a:lnTo>
                    <a:pt x="2462219" y="672"/>
                  </a:lnTo>
                  <a:lnTo>
                    <a:pt x="2474056" y="790"/>
                  </a:lnTo>
                  <a:lnTo>
                    <a:pt x="2485894" y="928"/>
                  </a:lnTo>
                  <a:lnTo>
                    <a:pt x="2497732" y="1090"/>
                  </a:lnTo>
                  <a:lnTo>
                    <a:pt x="2509569" y="1281"/>
                  </a:lnTo>
                  <a:lnTo>
                    <a:pt x="2521407" y="1505"/>
                  </a:lnTo>
                  <a:lnTo>
                    <a:pt x="2533244" y="1768"/>
                  </a:lnTo>
                  <a:lnTo>
                    <a:pt x="2545082" y="2077"/>
                  </a:lnTo>
                  <a:lnTo>
                    <a:pt x="2556919" y="2439"/>
                  </a:lnTo>
                  <a:lnTo>
                    <a:pt x="2568757" y="2864"/>
                  </a:lnTo>
                  <a:lnTo>
                    <a:pt x="2580595" y="3362"/>
                  </a:lnTo>
                  <a:lnTo>
                    <a:pt x="2592432" y="3946"/>
                  </a:lnTo>
                  <a:lnTo>
                    <a:pt x="2604270" y="4630"/>
                  </a:lnTo>
                  <a:lnTo>
                    <a:pt x="2616107" y="5431"/>
                  </a:lnTo>
                  <a:lnTo>
                    <a:pt x="2627945" y="6369"/>
                  </a:lnTo>
                  <a:lnTo>
                    <a:pt x="2639783" y="7465"/>
                  </a:lnTo>
                  <a:lnTo>
                    <a:pt x="2651620" y="8746"/>
                  </a:lnTo>
                  <a:lnTo>
                    <a:pt x="2663458" y="10241"/>
                  </a:lnTo>
                  <a:lnTo>
                    <a:pt x="2675295" y="11983"/>
                  </a:lnTo>
                  <a:lnTo>
                    <a:pt x="2687133" y="14012"/>
                  </a:lnTo>
                  <a:lnTo>
                    <a:pt x="2698971" y="16369"/>
                  </a:lnTo>
                  <a:lnTo>
                    <a:pt x="2710808" y="19102"/>
                  </a:lnTo>
                  <a:lnTo>
                    <a:pt x="2722646" y="22266"/>
                  </a:lnTo>
                  <a:lnTo>
                    <a:pt x="2734483" y="25918"/>
                  </a:lnTo>
                  <a:lnTo>
                    <a:pt x="2746321" y="30121"/>
                  </a:lnTo>
                  <a:lnTo>
                    <a:pt x="2758159" y="34942"/>
                  </a:lnTo>
                  <a:lnTo>
                    <a:pt x="2769996" y="40450"/>
                  </a:lnTo>
                  <a:lnTo>
                    <a:pt x="2781834" y="46714"/>
                  </a:lnTo>
                  <a:lnTo>
                    <a:pt x="2793671" y="53803"/>
                  </a:lnTo>
                  <a:lnTo>
                    <a:pt x="2805509" y="61780"/>
                  </a:lnTo>
                  <a:lnTo>
                    <a:pt x="2817347" y="70696"/>
                  </a:lnTo>
                  <a:lnTo>
                    <a:pt x="2829184" y="80592"/>
                  </a:lnTo>
                  <a:lnTo>
                    <a:pt x="2841022" y="91486"/>
                  </a:lnTo>
                  <a:lnTo>
                    <a:pt x="2852859" y="103375"/>
                  </a:lnTo>
                  <a:lnTo>
                    <a:pt x="2864697" y="116226"/>
                  </a:lnTo>
                  <a:lnTo>
                    <a:pt x="2876534" y="129971"/>
                  </a:lnTo>
                  <a:lnTo>
                    <a:pt x="2888372" y="144511"/>
                  </a:lnTo>
                  <a:lnTo>
                    <a:pt x="2900210" y="159711"/>
                  </a:lnTo>
                  <a:lnTo>
                    <a:pt x="2912047" y="175408"/>
                  </a:lnTo>
                  <a:lnTo>
                    <a:pt x="2923885" y="191413"/>
                  </a:lnTo>
                  <a:lnTo>
                    <a:pt x="2935722" y="207523"/>
                  </a:lnTo>
                  <a:lnTo>
                    <a:pt x="2947560" y="223529"/>
                  </a:lnTo>
                  <a:lnTo>
                    <a:pt x="2959398" y="239226"/>
                  </a:lnTo>
                  <a:lnTo>
                    <a:pt x="2971235" y="254426"/>
                  </a:lnTo>
                  <a:lnTo>
                    <a:pt x="2983073" y="268966"/>
                  </a:lnTo>
                  <a:lnTo>
                    <a:pt x="2994910" y="282711"/>
                  </a:lnTo>
                  <a:lnTo>
                    <a:pt x="3006748" y="295561"/>
                  </a:lnTo>
                  <a:lnTo>
                    <a:pt x="3018586" y="307450"/>
                  </a:lnTo>
                  <a:lnTo>
                    <a:pt x="3030423" y="318345"/>
                  </a:lnTo>
                  <a:lnTo>
                    <a:pt x="3042261" y="328241"/>
                  </a:lnTo>
                  <a:lnTo>
                    <a:pt x="3054098" y="337157"/>
                  </a:lnTo>
                  <a:lnTo>
                    <a:pt x="3065936" y="345133"/>
                  </a:lnTo>
                  <a:lnTo>
                    <a:pt x="3077774" y="352222"/>
                  </a:lnTo>
                  <a:lnTo>
                    <a:pt x="3089611" y="358487"/>
                  </a:lnTo>
                  <a:lnTo>
                    <a:pt x="3101449" y="363994"/>
                  </a:lnTo>
                  <a:lnTo>
                    <a:pt x="3113286" y="368815"/>
                  </a:lnTo>
                  <a:lnTo>
                    <a:pt x="3125124" y="373018"/>
                  </a:lnTo>
                  <a:lnTo>
                    <a:pt x="3136962" y="376670"/>
                  </a:lnTo>
                  <a:lnTo>
                    <a:pt x="3148799" y="379834"/>
                  </a:lnTo>
                  <a:lnTo>
                    <a:pt x="3160637" y="382568"/>
                  </a:lnTo>
                  <a:lnTo>
                    <a:pt x="3172474" y="384925"/>
                  </a:lnTo>
                  <a:lnTo>
                    <a:pt x="3184312" y="386953"/>
                  </a:lnTo>
                  <a:lnTo>
                    <a:pt x="3196149" y="388696"/>
                  </a:lnTo>
                  <a:lnTo>
                    <a:pt x="3207987" y="390191"/>
                  </a:lnTo>
                  <a:lnTo>
                    <a:pt x="3219825" y="391471"/>
                  </a:lnTo>
                  <a:lnTo>
                    <a:pt x="3231662" y="392568"/>
                  </a:lnTo>
                  <a:lnTo>
                    <a:pt x="3243500" y="393505"/>
                  </a:lnTo>
                  <a:lnTo>
                    <a:pt x="3255337" y="394306"/>
                  </a:lnTo>
                  <a:lnTo>
                    <a:pt x="3267175" y="394991"/>
                  </a:lnTo>
                  <a:lnTo>
                    <a:pt x="3279013" y="395575"/>
                  </a:lnTo>
                  <a:lnTo>
                    <a:pt x="3290850" y="396073"/>
                  </a:lnTo>
                  <a:lnTo>
                    <a:pt x="3302688" y="396498"/>
                  </a:lnTo>
                  <a:lnTo>
                    <a:pt x="3314525" y="396860"/>
                  </a:lnTo>
                  <a:lnTo>
                    <a:pt x="3326363" y="397168"/>
                  </a:lnTo>
                  <a:lnTo>
                    <a:pt x="3338201" y="397431"/>
                  </a:lnTo>
                  <a:lnTo>
                    <a:pt x="3350038" y="397655"/>
                  </a:lnTo>
                  <a:lnTo>
                    <a:pt x="3361876" y="397846"/>
                  </a:lnTo>
                  <a:lnTo>
                    <a:pt x="3373713" y="398009"/>
                  </a:lnTo>
                  <a:lnTo>
                    <a:pt x="3385551" y="398147"/>
                  </a:lnTo>
                  <a:lnTo>
                    <a:pt x="3397389" y="398265"/>
                  </a:lnTo>
                  <a:lnTo>
                    <a:pt x="3409226" y="398365"/>
                  </a:lnTo>
                  <a:lnTo>
                    <a:pt x="3421064" y="398450"/>
                  </a:lnTo>
                  <a:lnTo>
                    <a:pt x="3432901" y="398523"/>
                  </a:lnTo>
                  <a:lnTo>
                    <a:pt x="3444739" y="398584"/>
                  </a:lnTo>
                  <a:lnTo>
                    <a:pt x="3456576" y="398637"/>
                  </a:lnTo>
                  <a:lnTo>
                    <a:pt x="3468414" y="398682"/>
                  </a:lnTo>
                  <a:lnTo>
                    <a:pt x="3480252" y="398720"/>
                  </a:lnTo>
                  <a:lnTo>
                    <a:pt x="3492089" y="398752"/>
                  </a:lnTo>
                  <a:lnTo>
                    <a:pt x="3503927" y="398780"/>
                  </a:lnTo>
                  <a:lnTo>
                    <a:pt x="3515764" y="398803"/>
                  </a:lnTo>
                  <a:lnTo>
                    <a:pt x="3515764" y="399138"/>
                  </a:lnTo>
                  <a:lnTo>
                    <a:pt x="3527602" y="399173"/>
                  </a:lnTo>
                  <a:lnTo>
                    <a:pt x="3539440" y="399214"/>
                  </a:lnTo>
                  <a:lnTo>
                    <a:pt x="3551277" y="399263"/>
                  </a:lnTo>
                  <a:lnTo>
                    <a:pt x="3563115" y="399320"/>
                  </a:lnTo>
                  <a:lnTo>
                    <a:pt x="3574952" y="399387"/>
                  </a:lnTo>
                  <a:lnTo>
                    <a:pt x="3586790" y="399466"/>
                  </a:lnTo>
                  <a:lnTo>
                    <a:pt x="3598628" y="399559"/>
                  </a:lnTo>
                  <a:lnTo>
                    <a:pt x="3610465" y="399668"/>
                  </a:lnTo>
                  <a:lnTo>
                    <a:pt x="3622303" y="399796"/>
                  </a:lnTo>
                  <a:lnTo>
                    <a:pt x="3634140" y="399946"/>
                  </a:lnTo>
                  <a:lnTo>
                    <a:pt x="3645978" y="400122"/>
                  </a:lnTo>
                  <a:lnTo>
                    <a:pt x="3657816" y="400330"/>
                  </a:lnTo>
                  <a:lnTo>
                    <a:pt x="3669653" y="400574"/>
                  </a:lnTo>
                  <a:lnTo>
                    <a:pt x="3681491" y="400860"/>
                  </a:lnTo>
                  <a:lnTo>
                    <a:pt x="3693328" y="401196"/>
                  </a:lnTo>
                  <a:lnTo>
                    <a:pt x="3705166" y="401590"/>
                  </a:lnTo>
                  <a:lnTo>
                    <a:pt x="3717004" y="402053"/>
                  </a:lnTo>
                  <a:lnTo>
                    <a:pt x="3728841" y="402596"/>
                  </a:lnTo>
                  <a:lnTo>
                    <a:pt x="3740679" y="403233"/>
                  </a:lnTo>
                  <a:lnTo>
                    <a:pt x="3752516" y="403981"/>
                  </a:lnTo>
                  <a:lnTo>
                    <a:pt x="3764354" y="404857"/>
                  </a:lnTo>
                  <a:lnTo>
                    <a:pt x="3776191" y="405883"/>
                  </a:lnTo>
                  <a:lnTo>
                    <a:pt x="3788029" y="407085"/>
                  </a:lnTo>
                  <a:lnTo>
                    <a:pt x="3799867" y="408491"/>
                  </a:lnTo>
                  <a:lnTo>
                    <a:pt x="3811704" y="410136"/>
                  </a:lnTo>
                  <a:lnTo>
                    <a:pt x="3823542" y="412057"/>
                  </a:lnTo>
                  <a:lnTo>
                    <a:pt x="3835379" y="414299"/>
                  </a:lnTo>
                  <a:lnTo>
                    <a:pt x="3847217" y="416913"/>
                  </a:lnTo>
                  <a:lnTo>
                    <a:pt x="3859055" y="419955"/>
                  </a:lnTo>
                  <a:lnTo>
                    <a:pt x="3870892" y="423491"/>
                  </a:lnTo>
                  <a:lnTo>
                    <a:pt x="3882730" y="427591"/>
                  </a:lnTo>
                  <a:lnTo>
                    <a:pt x="3894567" y="432337"/>
                  </a:lnTo>
                  <a:lnTo>
                    <a:pt x="3906405" y="437815"/>
                  </a:lnTo>
                  <a:lnTo>
                    <a:pt x="3918243" y="444120"/>
                  </a:lnTo>
                  <a:lnTo>
                    <a:pt x="3930080" y="451351"/>
                  </a:lnTo>
                  <a:lnTo>
                    <a:pt x="3941918" y="459613"/>
                  </a:lnTo>
                  <a:lnTo>
                    <a:pt x="3953755" y="469009"/>
                  </a:lnTo>
                  <a:lnTo>
                    <a:pt x="3965593" y="479643"/>
                  </a:lnTo>
                  <a:lnTo>
                    <a:pt x="3977431" y="491607"/>
                  </a:lnTo>
                  <a:lnTo>
                    <a:pt x="3989268" y="504982"/>
                  </a:lnTo>
                  <a:lnTo>
                    <a:pt x="4001106" y="519825"/>
                  </a:lnTo>
                  <a:lnTo>
                    <a:pt x="4012943" y="536167"/>
                  </a:lnTo>
                  <a:lnTo>
                    <a:pt x="4024781" y="554001"/>
                  </a:lnTo>
                  <a:lnTo>
                    <a:pt x="4036619" y="573276"/>
                  </a:lnTo>
                  <a:lnTo>
                    <a:pt x="4048456" y="593894"/>
                  </a:lnTo>
                  <a:lnTo>
                    <a:pt x="4060294" y="615704"/>
                  </a:lnTo>
                  <a:lnTo>
                    <a:pt x="4072131" y="638504"/>
                  </a:lnTo>
                  <a:lnTo>
                    <a:pt x="4083969" y="662050"/>
                  </a:lnTo>
                  <a:lnTo>
                    <a:pt x="4095806" y="686058"/>
                  </a:lnTo>
                  <a:lnTo>
                    <a:pt x="4107644" y="710223"/>
                  </a:lnTo>
                  <a:lnTo>
                    <a:pt x="4119482" y="734231"/>
                  </a:lnTo>
                  <a:lnTo>
                    <a:pt x="4131319" y="757776"/>
                  </a:lnTo>
                  <a:lnTo>
                    <a:pt x="4143157" y="780577"/>
                  </a:lnTo>
                  <a:lnTo>
                    <a:pt x="4154994" y="802386"/>
                  </a:lnTo>
                  <a:lnTo>
                    <a:pt x="4166832" y="823004"/>
                  </a:lnTo>
                  <a:lnTo>
                    <a:pt x="4178670" y="842279"/>
                  </a:lnTo>
                  <a:lnTo>
                    <a:pt x="4190507" y="860113"/>
                  </a:lnTo>
                  <a:lnTo>
                    <a:pt x="4202345" y="876455"/>
                  </a:lnTo>
                  <a:lnTo>
                    <a:pt x="4214182" y="891299"/>
                  </a:lnTo>
                  <a:lnTo>
                    <a:pt x="4226020" y="904673"/>
                  </a:lnTo>
                  <a:lnTo>
                    <a:pt x="4237858" y="916638"/>
                  </a:lnTo>
                  <a:lnTo>
                    <a:pt x="4249695" y="927271"/>
                  </a:lnTo>
                  <a:lnTo>
                    <a:pt x="4261533" y="936668"/>
                  </a:lnTo>
                  <a:lnTo>
                    <a:pt x="4273370" y="944930"/>
                  </a:lnTo>
                  <a:lnTo>
                    <a:pt x="4285208" y="952161"/>
                  </a:lnTo>
                  <a:lnTo>
                    <a:pt x="4297046" y="958465"/>
                  </a:lnTo>
                  <a:lnTo>
                    <a:pt x="4308883" y="963943"/>
                  </a:lnTo>
                  <a:lnTo>
                    <a:pt x="4320721" y="968689"/>
                  </a:lnTo>
                  <a:lnTo>
                    <a:pt x="4332558" y="972790"/>
                  </a:lnTo>
                  <a:lnTo>
                    <a:pt x="4344396" y="976325"/>
                  </a:lnTo>
                  <a:lnTo>
                    <a:pt x="4356234" y="979368"/>
                  </a:lnTo>
                  <a:lnTo>
                    <a:pt x="4368071" y="981981"/>
                  </a:lnTo>
                  <a:lnTo>
                    <a:pt x="4379909" y="984224"/>
                  </a:lnTo>
                  <a:lnTo>
                    <a:pt x="4391746" y="986145"/>
                  </a:lnTo>
                  <a:lnTo>
                    <a:pt x="4403584" y="987789"/>
                  </a:lnTo>
                  <a:lnTo>
                    <a:pt x="4415421" y="989196"/>
                  </a:lnTo>
                  <a:lnTo>
                    <a:pt x="4427259" y="990397"/>
                  </a:lnTo>
                  <a:lnTo>
                    <a:pt x="4439097" y="991424"/>
                  </a:lnTo>
                  <a:lnTo>
                    <a:pt x="4450934" y="992300"/>
                  </a:lnTo>
                  <a:lnTo>
                    <a:pt x="4462772" y="993047"/>
                  </a:lnTo>
                  <a:lnTo>
                    <a:pt x="4474609" y="993684"/>
                  </a:lnTo>
                  <a:lnTo>
                    <a:pt x="4486447" y="994227"/>
                  </a:lnTo>
                  <a:lnTo>
                    <a:pt x="4498285" y="994690"/>
                  </a:lnTo>
                  <a:lnTo>
                    <a:pt x="4510122" y="995085"/>
                  </a:lnTo>
                  <a:lnTo>
                    <a:pt x="4521960" y="995421"/>
                  </a:lnTo>
                  <a:lnTo>
                    <a:pt x="4533797" y="995707"/>
                  </a:lnTo>
                  <a:lnTo>
                    <a:pt x="4545635" y="995951"/>
                  </a:lnTo>
                  <a:lnTo>
                    <a:pt x="4557473" y="996158"/>
                  </a:lnTo>
                  <a:lnTo>
                    <a:pt x="4569310" y="996335"/>
                  </a:lnTo>
                  <a:lnTo>
                    <a:pt x="4581148" y="996485"/>
                  </a:lnTo>
                  <a:lnTo>
                    <a:pt x="4592985" y="996613"/>
                  </a:lnTo>
                  <a:lnTo>
                    <a:pt x="4604823" y="996722"/>
                  </a:lnTo>
                  <a:lnTo>
                    <a:pt x="4616661" y="996814"/>
                  </a:lnTo>
                  <a:lnTo>
                    <a:pt x="4628498" y="996893"/>
                  </a:lnTo>
                  <a:lnTo>
                    <a:pt x="4640336" y="996960"/>
                  </a:lnTo>
                  <a:lnTo>
                    <a:pt x="4652173" y="997018"/>
                  </a:lnTo>
                  <a:lnTo>
                    <a:pt x="4664011" y="997066"/>
                  </a:lnTo>
                  <a:lnTo>
                    <a:pt x="4675849" y="997108"/>
                  </a:lnTo>
                  <a:lnTo>
                    <a:pt x="4687686" y="997143"/>
                  </a:lnTo>
                </a:path>
              </a:pathLst>
            </a:custGeom>
            <a:ln w="40651" cap="flat">
              <a:solidFill>
                <a:srgbClr val="FF65AE">
                  <a:alpha val="100000"/>
                </a:srgbClr>
              </a:solidFill>
              <a:prstDash val="solid"/>
              <a:round/>
            </a:ln>
          </p:spPr>
          <p:txBody>
            <a:bodyPr/>
            <a:lstStyle/>
            <a:p/>
          </p:txBody>
        </p:sp>
        <p:sp>
          <p:nvSpPr>
            <p:cNvPr id="53" name="pl53"/>
            <p:cNvSpPr/>
            <p:nvPr/>
          </p:nvSpPr>
          <p:spPr>
            <a:xfrm>
              <a:off x="2482351" y="1099076"/>
              <a:ext cx="4687686" cy="398803"/>
            </a:xfrm>
            <a:custGeom>
              <a:avLst/>
              <a:pathLst>
                <a:path w="4687686" h="398803">
                  <a:moveTo>
                    <a:pt x="0" y="398803"/>
                  </a:moveTo>
                  <a:lnTo>
                    <a:pt x="11837" y="398803"/>
                  </a:lnTo>
                  <a:lnTo>
                    <a:pt x="23675" y="398803"/>
                  </a:lnTo>
                  <a:lnTo>
                    <a:pt x="35512" y="398803"/>
                  </a:lnTo>
                  <a:lnTo>
                    <a:pt x="47350" y="398803"/>
                  </a:lnTo>
                  <a:lnTo>
                    <a:pt x="59187" y="398803"/>
                  </a:lnTo>
                  <a:lnTo>
                    <a:pt x="71025" y="398803"/>
                  </a:lnTo>
                  <a:lnTo>
                    <a:pt x="82863" y="398803"/>
                  </a:lnTo>
                  <a:lnTo>
                    <a:pt x="94700" y="398803"/>
                  </a:lnTo>
                  <a:lnTo>
                    <a:pt x="106538" y="398803"/>
                  </a:lnTo>
                  <a:lnTo>
                    <a:pt x="118375" y="398803"/>
                  </a:lnTo>
                  <a:lnTo>
                    <a:pt x="130213" y="398803"/>
                  </a:lnTo>
                  <a:lnTo>
                    <a:pt x="142051" y="398803"/>
                  </a:lnTo>
                  <a:lnTo>
                    <a:pt x="153888" y="398803"/>
                  </a:lnTo>
                  <a:lnTo>
                    <a:pt x="165726" y="398803"/>
                  </a:lnTo>
                  <a:lnTo>
                    <a:pt x="177563" y="398803"/>
                  </a:lnTo>
                  <a:lnTo>
                    <a:pt x="189401" y="398803"/>
                  </a:lnTo>
                  <a:lnTo>
                    <a:pt x="201239" y="398803"/>
                  </a:lnTo>
                  <a:lnTo>
                    <a:pt x="213076" y="398803"/>
                  </a:lnTo>
                  <a:lnTo>
                    <a:pt x="224914" y="398803"/>
                  </a:lnTo>
                  <a:lnTo>
                    <a:pt x="236751" y="398803"/>
                  </a:lnTo>
                  <a:lnTo>
                    <a:pt x="248589" y="398803"/>
                  </a:lnTo>
                  <a:lnTo>
                    <a:pt x="260427" y="398803"/>
                  </a:lnTo>
                  <a:lnTo>
                    <a:pt x="272264" y="398803"/>
                  </a:lnTo>
                  <a:lnTo>
                    <a:pt x="284102" y="398803"/>
                  </a:lnTo>
                  <a:lnTo>
                    <a:pt x="295939" y="398803"/>
                  </a:lnTo>
                  <a:lnTo>
                    <a:pt x="307777" y="398803"/>
                  </a:lnTo>
                  <a:lnTo>
                    <a:pt x="319614" y="398803"/>
                  </a:lnTo>
                  <a:lnTo>
                    <a:pt x="331452" y="398803"/>
                  </a:lnTo>
                  <a:lnTo>
                    <a:pt x="343290" y="398803"/>
                  </a:lnTo>
                  <a:lnTo>
                    <a:pt x="355127" y="398803"/>
                  </a:lnTo>
                  <a:lnTo>
                    <a:pt x="366965" y="398803"/>
                  </a:lnTo>
                  <a:lnTo>
                    <a:pt x="378802" y="398803"/>
                  </a:lnTo>
                  <a:lnTo>
                    <a:pt x="390640" y="398803"/>
                  </a:lnTo>
                  <a:lnTo>
                    <a:pt x="402478" y="398803"/>
                  </a:lnTo>
                  <a:lnTo>
                    <a:pt x="414315" y="398803"/>
                  </a:lnTo>
                  <a:lnTo>
                    <a:pt x="426153" y="398803"/>
                  </a:lnTo>
                  <a:lnTo>
                    <a:pt x="437990" y="398803"/>
                  </a:lnTo>
                  <a:lnTo>
                    <a:pt x="449828" y="398803"/>
                  </a:lnTo>
                  <a:lnTo>
                    <a:pt x="461666" y="398803"/>
                  </a:lnTo>
                  <a:lnTo>
                    <a:pt x="473503" y="398803"/>
                  </a:lnTo>
                  <a:lnTo>
                    <a:pt x="485341" y="398803"/>
                  </a:lnTo>
                  <a:lnTo>
                    <a:pt x="497178" y="398803"/>
                  </a:lnTo>
                  <a:lnTo>
                    <a:pt x="509016" y="398803"/>
                  </a:lnTo>
                  <a:lnTo>
                    <a:pt x="520854" y="398803"/>
                  </a:lnTo>
                  <a:lnTo>
                    <a:pt x="532691" y="398803"/>
                  </a:lnTo>
                  <a:lnTo>
                    <a:pt x="544529" y="398803"/>
                  </a:lnTo>
                  <a:lnTo>
                    <a:pt x="556366" y="398803"/>
                  </a:lnTo>
                  <a:lnTo>
                    <a:pt x="568204" y="398803"/>
                  </a:lnTo>
                  <a:lnTo>
                    <a:pt x="580042" y="398803"/>
                  </a:lnTo>
                  <a:lnTo>
                    <a:pt x="591879" y="398803"/>
                  </a:lnTo>
                  <a:lnTo>
                    <a:pt x="603717" y="398803"/>
                  </a:lnTo>
                  <a:lnTo>
                    <a:pt x="615554" y="398803"/>
                  </a:lnTo>
                  <a:lnTo>
                    <a:pt x="627392" y="398803"/>
                  </a:lnTo>
                  <a:lnTo>
                    <a:pt x="639229" y="398803"/>
                  </a:lnTo>
                  <a:lnTo>
                    <a:pt x="651067" y="398803"/>
                  </a:lnTo>
                  <a:lnTo>
                    <a:pt x="662905" y="398803"/>
                  </a:lnTo>
                  <a:lnTo>
                    <a:pt x="674742" y="398803"/>
                  </a:lnTo>
                  <a:lnTo>
                    <a:pt x="686580" y="398803"/>
                  </a:lnTo>
                  <a:lnTo>
                    <a:pt x="698417" y="398803"/>
                  </a:lnTo>
                  <a:lnTo>
                    <a:pt x="710255" y="398803"/>
                  </a:lnTo>
                  <a:lnTo>
                    <a:pt x="722093" y="398803"/>
                  </a:lnTo>
                  <a:lnTo>
                    <a:pt x="733930" y="398803"/>
                  </a:lnTo>
                  <a:lnTo>
                    <a:pt x="745768" y="398803"/>
                  </a:lnTo>
                  <a:lnTo>
                    <a:pt x="757605" y="398803"/>
                  </a:lnTo>
                  <a:lnTo>
                    <a:pt x="769443" y="398803"/>
                  </a:lnTo>
                  <a:lnTo>
                    <a:pt x="781281" y="398803"/>
                  </a:lnTo>
                  <a:lnTo>
                    <a:pt x="793118" y="398803"/>
                  </a:lnTo>
                  <a:lnTo>
                    <a:pt x="804956" y="398803"/>
                  </a:lnTo>
                  <a:lnTo>
                    <a:pt x="816793" y="398803"/>
                  </a:lnTo>
                  <a:lnTo>
                    <a:pt x="828631" y="398803"/>
                  </a:lnTo>
                  <a:lnTo>
                    <a:pt x="840469" y="398803"/>
                  </a:lnTo>
                  <a:lnTo>
                    <a:pt x="852306" y="398803"/>
                  </a:lnTo>
                  <a:lnTo>
                    <a:pt x="864144" y="398803"/>
                  </a:lnTo>
                  <a:lnTo>
                    <a:pt x="875981" y="398803"/>
                  </a:lnTo>
                  <a:lnTo>
                    <a:pt x="887819" y="398803"/>
                  </a:lnTo>
                  <a:lnTo>
                    <a:pt x="899657" y="398803"/>
                  </a:lnTo>
                  <a:lnTo>
                    <a:pt x="911494" y="398803"/>
                  </a:lnTo>
                  <a:lnTo>
                    <a:pt x="923332" y="398803"/>
                  </a:lnTo>
                  <a:lnTo>
                    <a:pt x="935169" y="398803"/>
                  </a:lnTo>
                  <a:lnTo>
                    <a:pt x="947007" y="398803"/>
                  </a:lnTo>
                  <a:lnTo>
                    <a:pt x="958844" y="398803"/>
                  </a:lnTo>
                  <a:lnTo>
                    <a:pt x="970682" y="398803"/>
                  </a:lnTo>
                  <a:lnTo>
                    <a:pt x="982520" y="398803"/>
                  </a:lnTo>
                  <a:lnTo>
                    <a:pt x="994357" y="398803"/>
                  </a:lnTo>
                  <a:lnTo>
                    <a:pt x="1006195" y="398803"/>
                  </a:lnTo>
                  <a:lnTo>
                    <a:pt x="1018032" y="398803"/>
                  </a:lnTo>
                  <a:lnTo>
                    <a:pt x="1029870" y="398803"/>
                  </a:lnTo>
                  <a:lnTo>
                    <a:pt x="1041708" y="398803"/>
                  </a:lnTo>
                  <a:lnTo>
                    <a:pt x="1053545" y="398803"/>
                  </a:lnTo>
                  <a:lnTo>
                    <a:pt x="1065383" y="398803"/>
                  </a:lnTo>
                  <a:lnTo>
                    <a:pt x="1077220" y="398803"/>
                  </a:lnTo>
                  <a:lnTo>
                    <a:pt x="1089058" y="398803"/>
                  </a:lnTo>
                  <a:lnTo>
                    <a:pt x="1100896" y="398803"/>
                  </a:lnTo>
                  <a:lnTo>
                    <a:pt x="1112733" y="398803"/>
                  </a:lnTo>
                  <a:lnTo>
                    <a:pt x="1124571" y="398803"/>
                  </a:lnTo>
                  <a:lnTo>
                    <a:pt x="1136408" y="398803"/>
                  </a:lnTo>
                  <a:lnTo>
                    <a:pt x="1148246" y="398803"/>
                  </a:lnTo>
                  <a:lnTo>
                    <a:pt x="1160084" y="398803"/>
                  </a:lnTo>
                  <a:lnTo>
                    <a:pt x="1171921" y="398803"/>
                  </a:lnTo>
                  <a:lnTo>
                    <a:pt x="1171921" y="398803"/>
                  </a:lnTo>
                  <a:lnTo>
                    <a:pt x="1183759" y="398803"/>
                  </a:lnTo>
                  <a:lnTo>
                    <a:pt x="1195596" y="398803"/>
                  </a:lnTo>
                  <a:lnTo>
                    <a:pt x="1207434" y="398803"/>
                  </a:lnTo>
                  <a:lnTo>
                    <a:pt x="1219272" y="398803"/>
                  </a:lnTo>
                  <a:lnTo>
                    <a:pt x="1231109" y="398803"/>
                  </a:lnTo>
                  <a:lnTo>
                    <a:pt x="1242947" y="398803"/>
                  </a:lnTo>
                  <a:lnTo>
                    <a:pt x="1254784" y="398803"/>
                  </a:lnTo>
                  <a:lnTo>
                    <a:pt x="1266622" y="398803"/>
                  </a:lnTo>
                  <a:lnTo>
                    <a:pt x="1278459" y="398803"/>
                  </a:lnTo>
                  <a:lnTo>
                    <a:pt x="1290297" y="398803"/>
                  </a:lnTo>
                  <a:lnTo>
                    <a:pt x="1302135" y="398803"/>
                  </a:lnTo>
                  <a:lnTo>
                    <a:pt x="1313972" y="398803"/>
                  </a:lnTo>
                  <a:lnTo>
                    <a:pt x="1325810" y="398803"/>
                  </a:lnTo>
                  <a:lnTo>
                    <a:pt x="1337647" y="398803"/>
                  </a:lnTo>
                  <a:lnTo>
                    <a:pt x="1349485" y="398803"/>
                  </a:lnTo>
                  <a:lnTo>
                    <a:pt x="1361323" y="398803"/>
                  </a:lnTo>
                  <a:lnTo>
                    <a:pt x="1373160" y="398803"/>
                  </a:lnTo>
                  <a:lnTo>
                    <a:pt x="1384998" y="398803"/>
                  </a:lnTo>
                  <a:lnTo>
                    <a:pt x="1396835" y="398803"/>
                  </a:lnTo>
                  <a:lnTo>
                    <a:pt x="1408673" y="398803"/>
                  </a:lnTo>
                  <a:lnTo>
                    <a:pt x="1420511" y="398803"/>
                  </a:lnTo>
                  <a:lnTo>
                    <a:pt x="1432348" y="398803"/>
                  </a:lnTo>
                  <a:lnTo>
                    <a:pt x="1444186" y="398803"/>
                  </a:lnTo>
                  <a:lnTo>
                    <a:pt x="1456023" y="398803"/>
                  </a:lnTo>
                  <a:lnTo>
                    <a:pt x="1467861" y="398803"/>
                  </a:lnTo>
                  <a:lnTo>
                    <a:pt x="1479699" y="398803"/>
                  </a:lnTo>
                  <a:lnTo>
                    <a:pt x="1491536" y="398803"/>
                  </a:lnTo>
                  <a:lnTo>
                    <a:pt x="1503374" y="398803"/>
                  </a:lnTo>
                  <a:lnTo>
                    <a:pt x="1515211" y="398803"/>
                  </a:lnTo>
                  <a:lnTo>
                    <a:pt x="1527049" y="398803"/>
                  </a:lnTo>
                  <a:lnTo>
                    <a:pt x="1538887" y="398803"/>
                  </a:lnTo>
                  <a:lnTo>
                    <a:pt x="1550724" y="398803"/>
                  </a:lnTo>
                  <a:lnTo>
                    <a:pt x="1562562" y="398803"/>
                  </a:lnTo>
                  <a:lnTo>
                    <a:pt x="1574399" y="398803"/>
                  </a:lnTo>
                  <a:lnTo>
                    <a:pt x="1586237" y="398803"/>
                  </a:lnTo>
                  <a:lnTo>
                    <a:pt x="1598074" y="398803"/>
                  </a:lnTo>
                  <a:lnTo>
                    <a:pt x="1609912" y="398803"/>
                  </a:lnTo>
                  <a:lnTo>
                    <a:pt x="1621750" y="398803"/>
                  </a:lnTo>
                  <a:lnTo>
                    <a:pt x="1633587" y="398803"/>
                  </a:lnTo>
                  <a:lnTo>
                    <a:pt x="1645425" y="398803"/>
                  </a:lnTo>
                  <a:lnTo>
                    <a:pt x="1657262" y="398803"/>
                  </a:lnTo>
                  <a:lnTo>
                    <a:pt x="1669100" y="398803"/>
                  </a:lnTo>
                  <a:lnTo>
                    <a:pt x="1680938" y="398803"/>
                  </a:lnTo>
                  <a:lnTo>
                    <a:pt x="1692775" y="398803"/>
                  </a:lnTo>
                  <a:lnTo>
                    <a:pt x="1704613" y="398803"/>
                  </a:lnTo>
                  <a:lnTo>
                    <a:pt x="1716450" y="398803"/>
                  </a:lnTo>
                  <a:lnTo>
                    <a:pt x="1728288" y="398803"/>
                  </a:lnTo>
                  <a:lnTo>
                    <a:pt x="1740126" y="398803"/>
                  </a:lnTo>
                  <a:lnTo>
                    <a:pt x="1751963" y="398803"/>
                  </a:lnTo>
                  <a:lnTo>
                    <a:pt x="1763801" y="398803"/>
                  </a:lnTo>
                  <a:lnTo>
                    <a:pt x="1775638" y="398803"/>
                  </a:lnTo>
                  <a:lnTo>
                    <a:pt x="1787476" y="398803"/>
                  </a:lnTo>
                  <a:lnTo>
                    <a:pt x="1799314" y="398803"/>
                  </a:lnTo>
                  <a:lnTo>
                    <a:pt x="1811151" y="398803"/>
                  </a:lnTo>
                  <a:lnTo>
                    <a:pt x="1822989" y="398803"/>
                  </a:lnTo>
                  <a:lnTo>
                    <a:pt x="1834826" y="398803"/>
                  </a:lnTo>
                  <a:lnTo>
                    <a:pt x="1846664" y="398803"/>
                  </a:lnTo>
                  <a:lnTo>
                    <a:pt x="1858502" y="398803"/>
                  </a:lnTo>
                  <a:lnTo>
                    <a:pt x="1870339" y="398803"/>
                  </a:lnTo>
                  <a:lnTo>
                    <a:pt x="1882177" y="398803"/>
                  </a:lnTo>
                  <a:lnTo>
                    <a:pt x="1894014" y="398803"/>
                  </a:lnTo>
                  <a:lnTo>
                    <a:pt x="1905852" y="398803"/>
                  </a:lnTo>
                  <a:lnTo>
                    <a:pt x="1917689" y="398803"/>
                  </a:lnTo>
                  <a:lnTo>
                    <a:pt x="1929527" y="398803"/>
                  </a:lnTo>
                  <a:lnTo>
                    <a:pt x="1941365" y="398803"/>
                  </a:lnTo>
                  <a:lnTo>
                    <a:pt x="1953202" y="398803"/>
                  </a:lnTo>
                  <a:lnTo>
                    <a:pt x="1965040" y="398803"/>
                  </a:lnTo>
                  <a:lnTo>
                    <a:pt x="1976877" y="398803"/>
                  </a:lnTo>
                  <a:lnTo>
                    <a:pt x="1988715" y="398803"/>
                  </a:lnTo>
                  <a:lnTo>
                    <a:pt x="2000553" y="398803"/>
                  </a:lnTo>
                  <a:lnTo>
                    <a:pt x="2012390" y="398803"/>
                  </a:lnTo>
                  <a:lnTo>
                    <a:pt x="2024228" y="398803"/>
                  </a:lnTo>
                  <a:lnTo>
                    <a:pt x="2036065" y="398803"/>
                  </a:lnTo>
                  <a:lnTo>
                    <a:pt x="2047903" y="398803"/>
                  </a:lnTo>
                  <a:lnTo>
                    <a:pt x="2059741" y="398803"/>
                  </a:lnTo>
                  <a:lnTo>
                    <a:pt x="2071578" y="398803"/>
                  </a:lnTo>
                  <a:lnTo>
                    <a:pt x="2083416" y="398803"/>
                  </a:lnTo>
                  <a:lnTo>
                    <a:pt x="2095253" y="398803"/>
                  </a:lnTo>
                  <a:lnTo>
                    <a:pt x="2107091" y="398803"/>
                  </a:lnTo>
                  <a:lnTo>
                    <a:pt x="2118929" y="398803"/>
                  </a:lnTo>
                  <a:lnTo>
                    <a:pt x="2130766" y="398803"/>
                  </a:lnTo>
                  <a:lnTo>
                    <a:pt x="2142604" y="398803"/>
                  </a:lnTo>
                  <a:lnTo>
                    <a:pt x="2154441" y="398803"/>
                  </a:lnTo>
                  <a:lnTo>
                    <a:pt x="2166279" y="398803"/>
                  </a:lnTo>
                  <a:lnTo>
                    <a:pt x="2178117" y="398803"/>
                  </a:lnTo>
                  <a:lnTo>
                    <a:pt x="2189954" y="398803"/>
                  </a:lnTo>
                  <a:lnTo>
                    <a:pt x="2201792" y="398803"/>
                  </a:lnTo>
                  <a:lnTo>
                    <a:pt x="2213629" y="398803"/>
                  </a:lnTo>
                  <a:lnTo>
                    <a:pt x="2225467" y="398803"/>
                  </a:lnTo>
                  <a:lnTo>
                    <a:pt x="2237304" y="398803"/>
                  </a:lnTo>
                  <a:lnTo>
                    <a:pt x="2249142" y="398803"/>
                  </a:lnTo>
                  <a:lnTo>
                    <a:pt x="2260980" y="398803"/>
                  </a:lnTo>
                  <a:lnTo>
                    <a:pt x="2272817" y="398803"/>
                  </a:lnTo>
                  <a:lnTo>
                    <a:pt x="2284655" y="398803"/>
                  </a:lnTo>
                  <a:lnTo>
                    <a:pt x="2296492" y="398803"/>
                  </a:lnTo>
                  <a:lnTo>
                    <a:pt x="2308330" y="398803"/>
                  </a:lnTo>
                  <a:lnTo>
                    <a:pt x="2320168" y="398803"/>
                  </a:lnTo>
                  <a:lnTo>
                    <a:pt x="2332005" y="398803"/>
                  </a:lnTo>
                  <a:lnTo>
                    <a:pt x="2343843" y="398803"/>
                  </a:lnTo>
                  <a:lnTo>
                    <a:pt x="2343843" y="398803"/>
                  </a:lnTo>
                  <a:lnTo>
                    <a:pt x="2355680" y="398803"/>
                  </a:lnTo>
                  <a:lnTo>
                    <a:pt x="2367518" y="398803"/>
                  </a:lnTo>
                  <a:lnTo>
                    <a:pt x="2379356" y="398803"/>
                  </a:lnTo>
                  <a:lnTo>
                    <a:pt x="2391193" y="398803"/>
                  </a:lnTo>
                  <a:lnTo>
                    <a:pt x="2403031" y="398803"/>
                  </a:lnTo>
                  <a:lnTo>
                    <a:pt x="2414868" y="398803"/>
                  </a:lnTo>
                  <a:lnTo>
                    <a:pt x="2426706" y="398803"/>
                  </a:lnTo>
                  <a:lnTo>
                    <a:pt x="2438544" y="398803"/>
                  </a:lnTo>
                  <a:lnTo>
                    <a:pt x="2450381" y="398803"/>
                  </a:lnTo>
                  <a:lnTo>
                    <a:pt x="2462219" y="398803"/>
                  </a:lnTo>
                  <a:lnTo>
                    <a:pt x="2474056" y="398803"/>
                  </a:lnTo>
                  <a:lnTo>
                    <a:pt x="2485894" y="398803"/>
                  </a:lnTo>
                  <a:lnTo>
                    <a:pt x="2497732" y="398803"/>
                  </a:lnTo>
                  <a:lnTo>
                    <a:pt x="2509569" y="398803"/>
                  </a:lnTo>
                  <a:lnTo>
                    <a:pt x="2521407" y="398803"/>
                  </a:lnTo>
                  <a:lnTo>
                    <a:pt x="2533244" y="398803"/>
                  </a:lnTo>
                  <a:lnTo>
                    <a:pt x="2545082" y="398803"/>
                  </a:lnTo>
                  <a:lnTo>
                    <a:pt x="2556919" y="398803"/>
                  </a:lnTo>
                  <a:lnTo>
                    <a:pt x="2568757" y="398803"/>
                  </a:lnTo>
                  <a:lnTo>
                    <a:pt x="2580595" y="398803"/>
                  </a:lnTo>
                  <a:lnTo>
                    <a:pt x="2592432" y="398803"/>
                  </a:lnTo>
                  <a:lnTo>
                    <a:pt x="2604270" y="398803"/>
                  </a:lnTo>
                  <a:lnTo>
                    <a:pt x="2616107" y="398803"/>
                  </a:lnTo>
                  <a:lnTo>
                    <a:pt x="2627945" y="398803"/>
                  </a:lnTo>
                  <a:lnTo>
                    <a:pt x="2639783" y="398803"/>
                  </a:lnTo>
                  <a:lnTo>
                    <a:pt x="2651620" y="398803"/>
                  </a:lnTo>
                  <a:lnTo>
                    <a:pt x="2663458" y="398803"/>
                  </a:lnTo>
                  <a:lnTo>
                    <a:pt x="2675295" y="398803"/>
                  </a:lnTo>
                  <a:lnTo>
                    <a:pt x="2687133" y="398803"/>
                  </a:lnTo>
                  <a:lnTo>
                    <a:pt x="2698971" y="398803"/>
                  </a:lnTo>
                  <a:lnTo>
                    <a:pt x="2710808" y="398803"/>
                  </a:lnTo>
                  <a:lnTo>
                    <a:pt x="2722646" y="398803"/>
                  </a:lnTo>
                  <a:lnTo>
                    <a:pt x="2734483" y="398803"/>
                  </a:lnTo>
                  <a:lnTo>
                    <a:pt x="2746321" y="398803"/>
                  </a:lnTo>
                  <a:lnTo>
                    <a:pt x="2758159" y="398803"/>
                  </a:lnTo>
                  <a:lnTo>
                    <a:pt x="2769996" y="398803"/>
                  </a:lnTo>
                  <a:lnTo>
                    <a:pt x="2781834" y="398803"/>
                  </a:lnTo>
                  <a:lnTo>
                    <a:pt x="2793671" y="398803"/>
                  </a:lnTo>
                  <a:lnTo>
                    <a:pt x="2805509" y="398803"/>
                  </a:lnTo>
                  <a:lnTo>
                    <a:pt x="2817347" y="398803"/>
                  </a:lnTo>
                  <a:lnTo>
                    <a:pt x="2829184" y="398803"/>
                  </a:lnTo>
                  <a:lnTo>
                    <a:pt x="2841022" y="398803"/>
                  </a:lnTo>
                  <a:lnTo>
                    <a:pt x="2852859" y="398803"/>
                  </a:lnTo>
                  <a:lnTo>
                    <a:pt x="2864697" y="398803"/>
                  </a:lnTo>
                  <a:lnTo>
                    <a:pt x="2876534" y="398803"/>
                  </a:lnTo>
                  <a:lnTo>
                    <a:pt x="2888372" y="398803"/>
                  </a:lnTo>
                  <a:lnTo>
                    <a:pt x="2900210" y="398803"/>
                  </a:lnTo>
                  <a:lnTo>
                    <a:pt x="2912047" y="398803"/>
                  </a:lnTo>
                  <a:lnTo>
                    <a:pt x="2923885" y="398803"/>
                  </a:lnTo>
                  <a:lnTo>
                    <a:pt x="2935722" y="398803"/>
                  </a:lnTo>
                  <a:lnTo>
                    <a:pt x="2947560" y="398803"/>
                  </a:lnTo>
                  <a:lnTo>
                    <a:pt x="2959398" y="398803"/>
                  </a:lnTo>
                  <a:lnTo>
                    <a:pt x="2971235" y="398803"/>
                  </a:lnTo>
                  <a:lnTo>
                    <a:pt x="2983073" y="398803"/>
                  </a:lnTo>
                  <a:lnTo>
                    <a:pt x="2994910" y="398803"/>
                  </a:lnTo>
                  <a:lnTo>
                    <a:pt x="3006748" y="398803"/>
                  </a:lnTo>
                  <a:lnTo>
                    <a:pt x="3018586" y="398803"/>
                  </a:lnTo>
                  <a:lnTo>
                    <a:pt x="3030423" y="398803"/>
                  </a:lnTo>
                  <a:lnTo>
                    <a:pt x="3042261" y="398803"/>
                  </a:lnTo>
                  <a:lnTo>
                    <a:pt x="3054098" y="398803"/>
                  </a:lnTo>
                  <a:lnTo>
                    <a:pt x="3065936" y="398803"/>
                  </a:lnTo>
                  <a:lnTo>
                    <a:pt x="3077774" y="398803"/>
                  </a:lnTo>
                  <a:lnTo>
                    <a:pt x="3089611" y="398803"/>
                  </a:lnTo>
                  <a:lnTo>
                    <a:pt x="3101449" y="398803"/>
                  </a:lnTo>
                  <a:lnTo>
                    <a:pt x="3113286" y="398803"/>
                  </a:lnTo>
                  <a:lnTo>
                    <a:pt x="3125124" y="398803"/>
                  </a:lnTo>
                  <a:lnTo>
                    <a:pt x="3136962" y="398803"/>
                  </a:lnTo>
                  <a:lnTo>
                    <a:pt x="3148799" y="398803"/>
                  </a:lnTo>
                  <a:lnTo>
                    <a:pt x="3160637" y="398803"/>
                  </a:lnTo>
                  <a:lnTo>
                    <a:pt x="3172474" y="398803"/>
                  </a:lnTo>
                  <a:lnTo>
                    <a:pt x="3184312" y="398803"/>
                  </a:lnTo>
                  <a:lnTo>
                    <a:pt x="3196149" y="398803"/>
                  </a:lnTo>
                  <a:lnTo>
                    <a:pt x="3207987" y="398803"/>
                  </a:lnTo>
                  <a:lnTo>
                    <a:pt x="3219825" y="398803"/>
                  </a:lnTo>
                  <a:lnTo>
                    <a:pt x="3231662" y="398803"/>
                  </a:lnTo>
                  <a:lnTo>
                    <a:pt x="3243500" y="398803"/>
                  </a:lnTo>
                  <a:lnTo>
                    <a:pt x="3255337" y="398803"/>
                  </a:lnTo>
                  <a:lnTo>
                    <a:pt x="3267175" y="398803"/>
                  </a:lnTo>
                  <a:lnTo>
                    <a:pt x="3279013" y="398803"/>
                  </a:lnTo>
                  <a:lnTo>
                    <a:pt x="3290850" y="398803"/>
                  </a:lnTo>
                  <a:lnTo>
                    <a:pt x="3302688" y="398803"/>
                  </a:lnTo>
                  <a:lnTo>
                    <a:pt x="3314525" y="398803"/>
                  </a:lnTo>
                  <a:lnTo>
                    <a:pt x="3326363" y="398803"/>
                  </a:lnTo>
                  <a:lnTo>
                    <a:pt x="3338201" y="398803"/>
                  </a:lnTo>
                  <a:lnTo>
                    <a:pt x="3350038" y="398803"/>
                  </a:lnTo>
                  <a:lnTo>
                    <a:pt x="3361876" y="398803"/>
                  </a:lnTo>
                  <a:lnTo>
                    <a:pt x="3373713" y="398803"/>
                  </a:lnTo>
                  <a:lnTo>
                    <a:pt x="3385551" y="398803"/>
                  </a:lnTo>
                  <a:lnTo>
                    <a:pt x="3397389" y="398803"/>
                  </a:lnTo>
                  <a:lnTo>
                    <a:pt x="3409226" y="398803"/>
                  </a:lnTo>
                  <a:lnTo>
                    <a:pt x="3421064" y="398803"/>
                  </a:lnTo>
                  <a:lnTo>
                    <a:pt x="3432901" y="398803"/>
                  </a:lnTo>
                  <a:lnTo>
                    <a:pt x="3444739" y="398803"/>
                  </a:lnTo>
                  <a:lnTo>
                    <a:pt x="3456576" y="398803"/>
                  </a:lnTo>
                  <a:lnTo>
                    <a:pt x="3468414" y="398803"/>
                  </a:lnTo>
                  <a:lnTo>
                    <a:pt x="3480252" y="398803"/>
                  </a:lnTo>
                  <a:lnTo>
                    <a:pt x="3492089" y="398803"/>
                  </a:lnTo>
                  <a:lnTo>
                    <a:pt x="3503927" y="398803"/>
                  </a:lnTo>
                  <a:lnTo>
                    <a:pt x="3515764" y="398803"/>
                  </a:lnTo>
                  <a:lnTo>
                    <a:pt x="3515764" y="398669"/>
                  </a:lnTo>
                  <a:lnTo>
                    <a:pt x="3527602" y="398646"/>
                  </a:lnTo>
                  <a:lnTo>
                    <a:pt x="3539440" y="398618"/>
                  </a:lnTo>
                  <a:lnTo>
                    <a:pt x="3551277" y="398586"/>
                  </a:lnTo>
                  <a:lnTo>
                    <a:pt x="3563115" y="398548"/>
                  </a:lnTo>
                  <a:lnTo>
                    <a:pt x="3574952" y="398503"/>
                  </a:lnTo>
                  <a:lnTo>
                    <a:pt x="3586790" y="398451"/>
                  </a:lnTo>
                  <a:lnTo>
                    <a:pt x="3598628" y="398389"/>
                  </a:lnTo>
                  <a:lnTo>
                    <a:pt x="3610465" y="398316"/>
                  </a:lnTo>
                  <a:lnTo>
                    <a:pt x="3622303" y="398231"/>
                  </a:lnTo>
                  <a:lnTo>
                    <a:pt x="3634140" y="398131"/>
                  </a:lnTo>
                  <a:lnTo>
                    <a:pt x="3645978" y="398013"/>
                  </a:lnTo>
                  <a:lnTo>
                    <a:pt x="3657816" y="397875"/>
                  </a:lnTo>
                  <a:lnTo>
                    <a:pt x="3669653" y="397712"/>
                  </a:lnTo>
                  <a:lnTo>
                    <a:pt x="3681491" y="397522"/>
                  </a:lnTo>
                  <a:lnTo>
                    <a:pt x="3693328" y="397298"/>
                  </a:lnTo>
                  <a:lnTo>
                    <a:pt x="3705166" y="397035"/>
                  </a:lnTo>
                  <a:lnTo>
                    <a:pt x="3717004" y="396726"/>
                  </a:lnTo>
                  <a:lnTo>
                    <a:pt x="3728841" y="396364"/>
                  </a:lnTo>
                  <a:lnTo>
                    <a:pt x="3740679" y="395939"/>
                  </a:lnTo>
                  <a:lnTo>
                    <a:pt x="3752516" y="395441"/>
                  </a:lnTo>
                  <a:lnTo>
                    <a:pt x="3764354" y="394857"/>
                  </a:lnTo>
                  <a:lnTo>
                    <a:pt x="3776191" y="394173"/>
                  </a:lnTo>
                  <a:lnTo>
                    <a:pt x="3788029" y="393371"/>
                  </a:lnTo>
                  <a:lnTo>
                    <a:pt x="3799867" y="392434"/>
                  </a:lnTo>
                  <a:lnTo>
                    <a:pt x="3811704" y="391338"/>
                  </a:lnTo>
                  <a:lnTo>
                    <a:pt x="3823542" y="390057"/>
                  </a:lnTo>
                  <a:lnTo>
                    <a:pt x="3835379" y="388562"/>
                  </a:lnTo>
                  <a:lnTo>
                    <a:pt x="3847217" y="386819"/>
                  </a:lnTo>
                  <a:lnTo>
                    <a:pt x="3859055" y="384791"/>
                  </a:lnTo>
                  <a:lnTo>
                    <a:pt x="3870892" y="382434"/>
                  </a:lnTo>
                  <a:lnTo>
                    <a:pt x="3882730" y="379700"/>
                  </a:lnTo>
                  <a:lnTo>
                    <a:pt x="3894567" y="376537"/>
                  </a:lnTo>
                  <a:lnTo>
                    <a:pt x="3906405" y="372885"/>
                  </a:lnTo>
                  <a:lnTo>
                    <a:pt x="3918243" y="368682"/>
                  </a:lnTo>
                  <a:lnTo>
                    <a:pt x="3930080" y="363861"/>
                  </a:lnTo>
                  <a:lnTo>
                    <a:pt x="3941918" y="358353"/>
                  </a:lnTo>
                  <a:lnTo>
                    <a:pt x="3953755" y="352088"/>
                  </a:lnTo>
                  <a:lnTo>
                    <a:pt x="3965593" y="344999"/>
                  </a:lnTo>
                  <a:lnTo>
                    <a:pt x="3977431" y="337023"/>
                  </a:lnTo>
                  <a:lnTo>
                    <a:pt x="3989268" y="328107"/>
                  </a:lnTo>
                  <a:lnTo>
                    <a:pt x="4001106" y="318211"/>
                  </a:lnTo>
                  <a:lnTo>
                    <a:pt x="4012943" y="307317"/>
                  </a:lnTo>
                  <a:lnTo>
                    <a:pt x="4024781" y="295427"/>
                  </a:lnTo>
                  <a:lnTo>
                    <a:pt x="4036619" y="282577"/>
                  </a:lnTo>
                  <a:lnTo>
                    <a:pt x="4048456" y="268832"/>
                  </a:lnTo>
                  <a:lnTo>
                    <a:pt x="4060294" y="254292"/>
                  </a:lnTo>
                  <a:lnTo>
                    <a:pt x="4072131" y="239092"/>
                  </a:lnTo>
                  <a:lnTo>
                    <a:pt x="4083969" y="223395"/>
                  </a:lnTo>
                  <a:lnTo>
                    <a:pt x="4095806" y="207389"/>
                  </a:lnTo>
                  <a:lnTo>
                    <a:pt x="4107644" y="191280"/>
                  </a:lnTo>
                  <a:lnTo>
                    <a:pt x="4119482" y="175274"/>
                  </a:lnTo>
                  <a:lnTo>
                    <a:pt x="4131319" y="159577"/>
                  </a:lnTo>
                  <a:lnTo>
                    <a:pt x="4143157" y="144377"/>
                  </a:lnTo>
                  <a:lnTo>
                    <a:pt x="4154994" y="129837"/>
                  </a:lnTo>
                  <a:lnTo>
                    <a:pt x="4166832" y="116092"/>
                  </a:lnTo>
                  <a:lnTo>
                    <a:pt x="4178670" y="103242"/>
                  </a:lnTo>
                  <a:lnTo>
                    <a:pt x="4190507" y="91352"/>
                  </a:lnTo>
                  <a:lnTo>
                    <a:pt x="4202345" y="80458"/>
                  </a:lnTo>
                  <a:lnTo>
                    <a:pt x="4214182" y="70562"/>
                  </a:lnTo>
                  <a:lnTo>
                    <a:pt x="4226020" y="61646"/>
                  </a:lnTo>
                  <a:lnTo>
                    <a:pt x="4237858" y="53670"/>
                  </a:lnTo>
                  <a:lnTo>
                    <a:pt x="4249695" y="46581"/>
                  </a:lnTo>
                  <a:lnTo>
                    <a:pt x="4261533" y="40316"/>
                  </a:lnTo>
                  <a:lnTo>
                    <a:pt x="4273370" y="34808"/>
                  </a:lnTo>
                  <a:lnTo>
                    <a:pt x="4285208" y="29987"/>
                  </a:lnTo>
                  <a:lnTo>
                    <a:pt x="4297046" y="25784"/>
                  </a:lnTo>
                  <a:lnTo>
                    <a:pt x="4308883" y="22132"/>
                  </a:lnTo>
                  <a:lnTo>
                    <a:pt x="4320721" y="18969"/>
                  </a:lnTo>
                  <a:lnTo>
                    <a:pt x="4332558" y="16235"/>
                  </a:lnTo>
                  <a:lnTo>
                    <a:pt x="4344396" y="13878"/>
                  </a:lnTo>
                  <a:lnTo>
                    <a:pt x="4356234" y="11850"/>
                  </a:lnTo>
                  <a:lnTo>
                    <a:pt x="4368071" y="10107"/>
                  </a:lnTo>
                  <a:lnTo>
                    <a:pt x="4379909" y="8612"/>
                  </a:lnTo>
                  <a:lnTo>
                    <a:pt x="4391746" y="7331"/>
                  </a:lnTo>
                  <a:lnTo>
                    <a:pt x="4403584" y="6235"/>
                  </a:lnTo>
                  <a:lnTo>
                    <a:pt x="4415421" y="5297"/>
                  </a:lnTo>
                  <a:lnTo>
                    <a:pt x="4427259" y="4496"/>
                  </a:lnTo>
                  <a:lnTo>
                    <a:pt x="4439097" y="3812"/>
                  </a:lnTo>
                  <a:lnTo>
                    <a:pt x="4450934" y="3228"/>
                  </a:lnTo>
                  <a:lnTo>
                    <a:pt x="4462772" y="2730"/>
                  </a:lnTo>
                  <a:lnTo>
                    <a:pt x="4474609" y="2305"/>
                  </a:lnTo>
                  <a:lnTo>
                    <a:pt x="4486447" y="1943"/>
                  </a:lnTo>
                  <a:lnTo>
                    <a:pt x="4498285" y="1634"/>
                  </a:lnTo>
                  <a:lnTo>
                    <a:pt x="4510122" y="1371"/>
                  </a:lnTo>
                  <a:lnTo>
                    <a:pt x="4521960" y="1147"/>
                  </a:lnTo>
                  <a:lnTo>
                    <a:pt x="4533797" y="957"/>
                  </a:lnTo>
                  <a:lnTo>
                    <a:pt x="4545635" y="794"/>
                  </a:lnTo>
                  <a:lnTo>
                    <a:pt x="4557473" y="656"/>
                  </a:lnTo>
                  <a:lnTo>
                    <a:pt x="4569310" y="538"/>
                  </a:lnTo>
                  <a:lnTo>
                    <a:pt x="4581148" y="438"/>
                  </a:lnTo>
                  <a:lnTo>
                    <a:pt x="4592985" y="353"/>
                  </a:lnTo>
                  <a:lnTo>
                    <a:pt x="4604823" y="280"/>
                  </a:lnTo>
                  <a:lnTo>
                    <a:pt x="4616661" y="218"/>
                  </a:lnTo>
                  <a:lnTo>
                    <a:pt x="4628498" y="166"/>
                  </a:lnTo>
                  <a:lnTo>
                    <a:pt x="4640336" y="121"/>
                  </a:lnTo>
                  <a:lnTo>
                    <a:pt x="4652173" y="83"/>
                  </a:lnTo>
                  <a:lnTo>
                    <a:pt x="4664011" y="51"/>
                  </a:lnTo>
                  <a:lnTo>
                    <a:pt x="4675849" y="23"/>
                  </a:lnTo>
                  <a:lnTo>
                    <a:pt x="4687686" y="0"/>
                  </a:lnTo>
                </a:path>
              </a:pathLst>
            </a:custGeom>
            <a:ln w="40651" cap="flat">
              <a:solidFill>
                <a:srgbClr val="FF6C90">
                  <a:alpha val="100000"/>
                </a:srgbClr>
              </a:solidFill>
              <a:prstDash val="solid"/>
              <a:round/>
            </a:ln>
          </p:spPr>
          <p:txBody>
            <a:bodyPr/>
            <a:lstStyle/>
            <a:p/>
          </p:txBody>
        </p:sp>
        <p:sp>
          <p:nvSpPr>
            <p:cNvPr id="54" name="pt54"/>
            <p:cNvSpPr/>
            <p:nvPr/>
          </p:nvSpPr>
          <p:spPr>
            <a:xfrm>
              <a:off x="2423649" y="840771"/>
              <a:ext cx="117405" cy="117405"/>
            </a:xfrm>
            <a:prstGeom prst="ellipse">
              <a:avLst/>
            </a:prstGeom>
            <a:solidFill>
              <a:srgbClr val="00B820">
                <a:alpha val="100000"/>
              </a:srgbClr>
            </a:solidFill>
            <a:ln w="9000" cap="rnd">
              <a:solidFill>
                <a:srgbClr val="00B820">
                  <a:alpha val="100000"/>
                </a:srgbClr>
              </a:solidFill>
              <a:prstDash val="solid"/>
              <a:round/>
            </a:ln>
          </p:spPr>
          <p:txBody>
            <a:bodyPr/>
            <a:lstStyle/>
            <a:p/>
          </p:txBody>
        </p:sp>
        <p:sp>
          <p:nvSpPr>
            <p:cNvPr id="55" name="pt55"/>
            <p:cNvSpPr/>
            <p:nvPr/>
          </p:nvSpPr>
          <p:spPr>
            <a:xfrm>
              <a:off x="3595570" y="840771"/>
              <a:ext cx="117405" cy="117405"/>
            </a:xfrm>
            <a:prstGeom prst="ellipse">
              <a:avLst/>
            </a:prstGeom>
            <a:solidFill>
              <a:srgbClr val="00B820">
                <a:alpha val="100000"/>
              </a:srgbClr>
            </a:solidFill>
            <a:ln w="9000" cap="rnd">
              <a:solidFill>
                <a:srgbClr val="00B820">
                  <a:alpha val="100000"/>
                </a:srgbClr>
              </a:solidFill>
              <a:prstDash val="solid"/>
              <a:round/>
            </a:ln>
          </p:spPr>
          <p:txBody>
            <a:bodyPr/>
            <a:lstStyle/>
            <a:p/>
          </p:txBody>
        </p:sp>
        <p:sp>
          <p:nvSpPr>
            <p:cNvPr id="56" name="pt56"/>
            <p:cNvSpPr/>
            <p:nvPr/>
          </p:nvSpPr>
          <p:spPr>
            <a:xfrm>
              <a:off x="5939414" y="840771"/>
              <a:ext cx="117405" cy="117405"/>
            </a:xfrm>
            <a:prstGeom prst="ellipse">
              <a:avLst/>
            </a:prstGeom>
            <a:solidFill>
              <a:srgbClr val="00B820">
                <a:alpha val="100000"/>
              </a:srgbClr>
            </a:solidFill>
            <a:ln w="9000" cap="rnd">
              <a:solidFill>
                <a:srgbClr val="00B820">
                  <a:alpha val="100000"/>
                </a:srgbClr>
              </a:solidFill>
              <a:prstDash val="solid"/>
              <a:round/>
            </a:ln>
          </p:spPr>
          <p:txBody>
            <a:bodyPr/>
            <a:lstStyle/>
            <a:p/>
          </p:txBody>
        </p:sp>
        <p:sp>
          <p:nvSpPr>
            <p:cNvPr id="57" name="pt57"/>
            <p:cNvSpPr/>
            <p:nvPr/>
          </p:nvSpPr>
          <p:spPr>
            <a:xfrm>
              <a:off x="4767492" y="840771"/>
              <a:ext cx="117405" cy="117405"/>
            </a:xfrm>
            <a:prstGeom prst="ellipse">
              <a:avLst/>
            </a:prstGeom>
            <a:solidFill>
              <a:srgbClr val="85AD00">
                <a:alpha val="100000"/>
              </a:srgbClr>
            </a:solidFill>
            <a:ln w="9000" cap="rnd">
              <a:solidFill>
                <a:srgbClr val="85AD00">
                  <a:alpha val="100000"/>
                </a:srgbClr>
              </a:solidFill>
              <a:prstDash val="solid"/>
              <a:round/>
            </a:ln>
          </p:spPr>
          <p:txBody>
            <a:bodyPr/>
            <a:lstStyle/>
            <a:p/>
          </p:txBody>
        </p:sp>
        <p:sp>
          <p:nvSpPr>
            <p:cNvPr id="58" name="pt58"/>
            <p:cNvSpPr/>
            <p:nvPr/>
          </p:nvSpPr>
          <p:spPr>
            <a:xfrm>
              <a:off x="5939414" y="1040240"/>
              <a:ext cx="117405" cy="117405"/>
            </a:xfrm>
            <a:prstGeom prst="ellipse">
              <a:avLst/>
            </a:prstGeom>
            <a:solidFill>
              <a:srgbClr val="F763E0">
                <a:alpha val="100000"/>
              </a:srgbClr>
            </a:solidFill>
            <a:ln w="9000" cap="rnd">
              <a:solidFill>
                <a:srgbClr val="F763E0">
                  <a:alpha val="100000"/>
                </a:srgbClr>
              </a:solidFill>
              <a:prstDash val="solid"/>
              <a:round/>
            </a:ln>
          </p:spPr>
          <p:txBody>
            <a:bodyPr/>
            <a:lstStyle/>
            <a:p/>
          </p:txBody>
        </p:sp>
        <p:sp>
          <p:nvSpPr>
            <p:cNvPr id="59" name="pt59"/>
            <p:cNvSpPr/>
            <p:nvPr/>
          </p:nvSpPr>
          <p:spPr>
            <a:xfrm>
              <a:off x="4767492" y="1040240"/>
              <a:ext cx="117405" cy="117405"/>
            </a:xfrm>
            <a:prstGeom prst="ellipse">
              <a:avLst/>
            </a:prstGeom>
            <a:solidFill>
              <a:srgbClr val="00B820">
                <a:alpha val="100000"/>
              </a:srgbClr>
            </a:solidFill>
            <a:ln w="9000" cap="rnd">
              <a:solidFill>
                <a:srgbClr val="00B820">
                  <a:alpha val="100000"/>
                </a:srgbClr>
              </a:solidFill>
              <a:prstDash val="solid"/>
              <a:round/>
            </a:ln>
          </p:spPr>
          <p:txBody>
            <a:bodyPr/>
            <a:lstStyle/>
            <a:p/>
          </p:txBody>
        </p:sp>
        <p:sp>
          <p:nvSpPr>
            <p:cNvPr id="60" name="pt60"/>
            <p:cNvSpPr/>
            <p:nvPr/>
          </p:nvSpPr>
          <p:spPr>
            <a:xfrm>
              <a:off x="7111335" y="840771"/>
              <a:ext cx="117405" cy="117405"/>
            </a:xfrm>
            <a:prstGeom prst="ellipse">
              <a:avLst/>
            </a:prstGeom>
            <a:solidFill>
              <a:srgbClr val="85AD00">
                <a:alpha val="100000"/>
              </a:srgbClr>
            </a:solidFill>
            <a:ln w="9000" cap="rnd">
              <a:solidFill>
                <a:srgbClr val="85AD00">
                  <a:alpha val="100000"/>
                </a:srgbClr>
              </a:solidFill>
              <a:prstDash val="solid"/>
              <a:round/>
            </a:ln>
          </p:spPr>
          <p:txBody>
            <a:bodyPr/>
            <a:lstStyle/>
            <a:p/>
          </p:txBody>
        </p:sp>
        <p:sp>
          <p:nvSpPr>
            <p:cNvPr id="61" name="pt61"/>
            <p:cNvSpPr/>
            <p:nvPr/>
          </p:nvSpPr>
          <p:spPr>
            <a:xfrm>
              <a:off x="3595570" y="1040240"/>
              <a:ext cx="117405" cy="117405"/>
            </a:xfrm>
            <a:prstGeom prst="ellipse">
              <a:avLst/>
            </a:prstGeom>
            <a:solidFill>
              <a:srgbClr val="85AD00">
                <a:alpha val="100000"/>
              </a:srgbClr>
            </a:solidFill>
            <a:ln w="9000" cap="rnd">
              <a:solidFill>
                <a:srgbClr val="85AD00">
                  <a:alpha val="100000"/>
                </a:srgbClr>
              </a:solidFill>
              <a:prstDash val="solid"/>
              <a:round/>
            </a:ln>
          </p:spPr>
          <p:txBody>
            <a:bodyPr/>
            <a:lstStyle/>
            <a:p/>
          </p:txBody>
        </p:sp>
        <p:sp>
          <p:nvSpPr>
            <p:cNvPr id="62" name="pt62"/>
            <p:cNvSpPr/>
            <p:nvPr/>
          </p:nvSpPr>
          <p:spPr>
            <a:xfrm>
              <a:off x="5939414" y="1239709"/>
              <a:ext cx="117405" cy="117405"/>
            </a:xfrm>
            <a:prstGeom prst="ellipse">
              <a:avLst/>
            </a:prstGeom>
            <a:solidFill>
              <a:srgbClr val="85AD00">
                <a:alpha val="100000"/>
              </a:srgbClr>
            </a:solidFill>
            <a:ln w="9000" cap="rnd">
              <a:solidFill>
                <a:srgbClr val="85AD00">
                  <a:alpha val="100000"/>
                </a:srgbClr>
              </a:solidFill>
              <a:prstDash val="solid"/>
              <a:round/>
            </a:ln>
          </p:spPr>
          <p:txBody>
            <a:bodyPr/>
            <a:lstStyle/>
            <a:p/>
          </p:txBody>
        </p:sp>
        <p:sp>
          <p:nvSpPr>
            <p:cNvPr id="63" name="pt63"/>
            <p:cNvSpPr/>
            <p:nvPr/>
          </p:nvSpPr>
          <p:spPr>
            <a:xfrm>
              <a:off x="2423649" y="1040240"/>
              <a:ext cx="117405" cy="117405"/>
            </a:xfrm>
            <a:prstGeom prst="ellipse">
              <a:avLst/>
            </a:prstGeom>
            <a:solidFill>
              <a:srgbClr val="85AD00">
                <a:alpha val="100000"/>
              </a:srgbClr>
            </a:solidFill>
            <a:ln w="9000" cap="rnd">
              <a:solidFill>
                <a:srgbClr val="85AD00">
                  <a:alpha val="100000"/>
                </a:srgbClr>
              </a:solidFill>
              <a:prstDash val="solid"/>
              <a:round/>
            </a:ln>
          </p:spPr>
          <p:txBody>
            <a:bodyPr/>
            <a:lstStyle/>
            <a:p/>
          </p:txBody>
        </p:sp>
        <p:sp>
          <p:nvSpPr>
            <p:cNvPr id="64" name="pt64"/>
            <p:cNvSpPr/>
            <p:nvPr/>
          </p:nvSpPr>
          <p:spPr>
            <a:xfrm>
              <a:off x="4767492" y="1239709"/>
              <a:ext cx="117405" cy="117405"/>
            </a:xfrm>
            <a:prstGeom prst="ellipse">
              <a:avLst/>
            </a:prstGeom>
            <a:solidFill>
              <a:srgbClr val="F763E0">
                <a:alpha val="100000"/>
              </a:srgbClr>
            </a:solidFill>
            <a:ln w="9000" cap="rnd">
              <a:solidFill>
                <a:srgbClr val="F763E0">
                  <a:alpha val="100000"/>
                </a:srgbClr>
              </a:solidFill>
              <a:prstDash val="solid"/>
              <a:round/>
            </a:ln>
          </p:spPr>
          <p:txBody>
            <a:bodyPr/>
            <a:lstStyle/>
            <a:p/>
          </p:txBody>
        </p:sp>
        <p:sp>
          <p:nvSpPr>
            <p:cNvPr id="65" name="pt65"/>
            <p:cNvSpPr/>
            <p:nvPr/>
          </p:nvSpPr>
          <p:spPr>
            <a:xfrm>
              <a:off x="7111335" y="1040240"/>
              <a:ext cx="117405" cy="117405"/>
            </a:xfrm>
            <a:prstGeom prst="ellipse">
              <a:avLst/>
            </a:prstGeom>
            <a:solidFill>
              <a:srgbClr val="FF6C90">
                <a:alpha val="100000"/>
              </a:srgbClr>
            </a:solidFill>
            <a:ln w="9000" cap="rnd">
              <a:solidFill>
                <a:srgbClr val="FF6C90">
                  <a:alpha val="100000"/>
                </a:srgbClr>
              </a:solidFill>
              <a:prstDash val="solid"/>
              <a:round/>
            </a:ln>
          </p:spPr>
          <p:txBody>
            <a:bodyPr/>
            <a:lstStyle/>
            <a:p/>
          </p:txBody>
        </p:sp>
        <p:sp>
          <p:nvSpPr>
            <p:cNvPr id="66" name="pt66"/>
            <p:cNvSpPr/>
            <p:nvPr/>
          </p:nvSpPr>
          <p:spPr>
            <a:xfrm>
              <a:off x="7111335" y="1239709"/>
              <a:ext cx="117405" cy="117405"/>
            </a:xfrm>
            <a:prstGeom prst="ellipse">
              <a:avLst/>
            </a:prstGeom>
            <a:solidFill>
              <a:srgbClr val="00B820">
                <a:alpha val="100000"/>
              </a:srgbClr>
            </a:solidFill>
            <a:ln w="9000" cap="rnd">
              <a:solidFill>
                <a:srgbClr val="00B820">
                  <a:alpha val="100000"/>
                </a:srgbClr>
              </a:solidFill>
              <a:prstDash val="solid"/>
              <a:round/>
            </a:ln>
          </p:spPr>
          <p:txBody>
            <a:bodyPr/>
            <a:lstStyle/>
            <a:p/>
          </p:txBody>
        </p:sp>
        <p:sp>
          <p:nvSpPr>
            <p:cNvPr id="67" name="pt67"/>
            <p:cNvSpPr/>
            <p:nvPr/>
          </p:nvSpPr>
          <p:spPr>
            <a:xfrm>
              <a:off x="5939414" y="1439178"/>
              <a:ext cx="117405" cy="117405"/>
            </a:xfrm>
            <a:prstGeom prst="ellipse">
              <a:avLst/>
            </a:prstGeom>
            <a:solidFill>
              <a:srgbClr val="FF6C90">
                <a:alpha val="100000"/>
              </a:srgbClr>
            </a:solidFill>
            <a:ln w="9000" cap="rnd">
              <a:solidFill>
                <a:srgbClr val="FF6C90">
                  <a:alpha val="100000"/>
                </a:srgbClr>
              </a:solidFill>
              <a:prstDash val="solid"/>
              <a:round/>
            </a:ln>
          </p:spPr>
          <p:txBody>
            <a:bodyPr/>
            <a:lstStyle/>
            <a:p/>
          </p:txBody>
        </p:sp>
        <p:sp>
          <p:nvSpPr>
            <p:cNvPr id="68" name="pt68"/>
            <p:cNvSpPr/>
            <p:nvPr/>
          </p:nvSpPr>
          <p:spPr>
            <a:xfrm>
              <a:off x="4767492" y="1439178"/>
              <a:ext cx="117405" cy="117405"/>
            </a:xfrm>
            <a:prstGeom prst="ellipse">
              <a:avLst/>
            </a:prstGeom>
            <a:solidFill>
              <a:srgbClr val="FF6C90">
                <a:alpha val="100000"/>
              </a:srgbClr>
            </a:solidFill>
            <a:ln w="9000" cap="rnd">
              <a:solidFill>
                <a:srgbClr val="FF6C90">
                  <a:alpha val="100000"/>
                </a:srgbClr>
              </a:solidFill>
              <a:prstDash val="solid"/>
              <a:round/>
            </a:ln>
          </p:spPr>
          <p:txBody>
            <a:bodyPr/>
            <a:lstStyle/>
            <a:p/>
          </p:txBody>
        </p:sp>
        <p:sp>
          <p:nvSpPr>
            <p:cNvPr id="69" name="pt69"/>
            <p:cNvSpPr/>
            <p:nvPr/>
          </p:nvSpPr>
          <p:spPr>
            <a:xfrm>
              <a:off x="2423649" y="123970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0" name="pt70"/>
            <p:cNvSpPr/>
            <p:nvPr/>
          </p:nvSpPr>
          <p:spPr>
            <a:xfrm>
              <a:off x="7111335" y="143917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1" name="pt71"/>
            <p:cNvSpPr/>
            <p:nvPr/>
          </p:nvSpPr>
          <p:spPr>
            <a:xfrm>
              <a:off x="3595570" y="123970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2" name="pt72"/>
            <p:cNvSpPr/>
            <p:nvPr/>
          </p:nvSpPr>
          <p:spPr>
            <a:xfrm>
              <a:off x="5939414" y="1638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3" name="pt73"/>
            <p:cNvSpPr/>
            <p:nvPr/>
          </p:nvSpPr>
          <p:spPr>
            <a:xfrm>
              <a:off x="4767492" y="1638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4" name="pt74"/>
            <p:cNvSpPr/>
            <p:nvPr/>
          </p:nvSpPr>
          <p:spPr>
            <a:xfrm>
              <a:off x="2423649" y="1439178"/>
              <a:ext cx="117405" cy="117405"/>
            </a:xfrm>
            <a:prstGeom prst="ellipse">
              <a:avLst/>
            </a:prstGeom>
            <a:solidFill>
              <a:srgbClr val="FF6C90">
                <a:alpha val="100000"/>
              </a:srgbClr>
            </a:solidFill>
            <a:ln w="9000" cap="rnd">
              <a:solidFill>
                <a:srgbClr val="FF6C90">
                  <a:alpha val="100000"/>
                </a:srgbClr>
              </a:solidFill>
              <a:prstDash val="solid"/>
              <a:round/>
            </a:ln>
          </p:spPr>
          <p:txBody>
            <a:bodyPr/>
            <a:lstStyle/>
            <a:p/>
          </p:txBody>
        </p:sp>
        <p:sp>
          <p:nvSpPr>
            <p:cNvPr id="75" name="pt75"/>
            <p:cNvSpPr/>
            <p:nvPr/>
          </p:nvSpPr>
          <p:spPr>
            <a:xfrm>
              <a:off x="3595570" y="1439178"/>
              <a:ext cx="117405" cy="117405"/>
            </a:xfrm>
            <a:prstGeom prst="ellipse">
              <a:avLst/>
            </a:prstGeom>
            <a:solidFill>
              <a:srgbClr val="FF6C90">
                <a:alpha val="100000"/>
              </a:srgbClr>
            </a:solidFill>
            <a:ln w="9000" cap="rnd">
              <a:solidFill>
                <a:srgbClr val="FF6C90">
                  <a:alpha val="100000"/>
                </a:srgbClr>
              </a:solidFill>
              <a:prstDash val="solid"/>
              <a:round/>
            </a:ln>
          </p:spPr>
          <p:txBody>
            <a:bodyPr/>
            <a:lstStyle/>
            <a:p/>
          </p:txBody>
        </p:sp>
        <p:sp>
          <p:nvSpPr>
            <p:cNvPr id="76" name="pt76"/>
            <p:cNvSpPr/>
            <p:nvPr/>
          </p:nvSpPr>
          <p:spPr>
            <a:xfrm>
              <a:off x="2423649" y="1638646"/>
              <a:ext cx="117405" cy="117405"/>
            </a:xfrm>
            <a:prstGeom prst="ellipse">
              <a:avLst/>
            </a:prstGeom>
            <a:solidFill>
              <a:srgbClr val="00C0B8">
                <a:alpha val="100000"/>
              </a:srgbClr>
            </a:solidFill>
            <a:ln w="9000" cap="rnd">
              <a:solidFill>
                <a:srgbClr val="00C0B8">
                  <a:alpha val="100000"/>
                </a:srgbClr>
              </a:solidFill>
              <a:prstDash val="solid"/>
              <a:round/>
            </a:ln>
          </p:spPr>
          <p:txBody>
            <a:bodyPr/>
            <a:lstStyle/>
            <a:p/>
          </p:txBody>
        </p:sp>
        <p:sp>
          <p:nvSpPr>
            <p:cNvPr id="77" name="pt77"/>
            <p:cNvSpPr/>
            <p:nvPr/>
          </p:nvSpPr>
          <p:spPr>
            <a:xfrm>
              <a:off x="3595570" y="1638646"/>
              <a:ext cx="117405" cy="117405"/>
            </a:xfrm>
            <a:prstGeom prst="ellipse">
              <a:avLst/>
            </a:prstGeom>
            <a:solidFill>
              <a:srgbClr val="00C0B8">
                <a:alpha val="100000"/>
              </a:srgbClr>
            </a:solidFill>
            <a:ln w="9000" cap="rnd">
              <a:solidFill>
                <a:srgbClr val="00C0B8">
                  <a:alpha val="100000"/>
                </a:srgbClr>
              </a:solidFill>
              <a:prstDash val="solid"/>
              <a:round/>
            </a:ln>
          </p:spPr>
          <p:txBody>
            <a:bodyPr/>
            <a:lstStyle/>
            <a:p/>
          </p:txBody>
        </p:sp>
        <p:sp>
          <p:nvSpPr>
            <p:cNvPr id="78" name="pt78"/>
            <p:cNvSpPr/>
            <p:nvPr/>
          </p:nvSpPr>
          <p:spPr>
            <a:xfrm>
              <a:off x="5939414" y="1838115"/>
              <a:ext cx="117405" cy="117405"/>
            </a:xfrm>
            <a:prstGeom prst="ellipse">
              <a:avLst/>
            </a:prstGeom>
            <a:solidFill>
              <a:srgbClr val="00C0B8">
                <a:alpha val="100000"/>
              </a:srgbClr>
            </a:solidFill>
            <a:ln w="9000" cap="rnd">
              <a:solidFill>
                <a:srgbClr val="00C0B8">
                  <a:alpha val="100000"/>
                </a:srgbClr>
              </a:solidFill>
              <a:prstDash val="solid"/>
              <a:round/>
            </a:ln>
          </p:spPr>
          <p:txBody>
            <a:bodyPr/>
            <a:lstStyle/>
            <a:p/>
          </p:txBody>
        </p:sp>
        <p:sp>
          <p:nvSpPr>
            <p:cNvPr id="79" name="pt79"/>
            <p:cNvSpPr/>
            <p:nvPr/>
          </p:nvSpPr>
          <p:spPr>
            <a:xfrm>
              <a:off x="2423649" y="183811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80" name="pt80"/>
            <p:cNvSpPr/>
            <p:nvPr/>
          </p:nvSpPr>
          <p:spPr>
            <a:xfrm>
              <a:off x="7111335" y="1638646"/>
              <a:ext cx="117405" cy="117405"/>
            </a:xfrm>
            <a:prstGeom prst="ellipse">
              <a:avLst/>
            </a:prstGeom>
            <a:solidFill>
              <a:srgbClr val="F763E0">
                <a:alpha val="100000"/>
              </a:srgbClr>
            </a:solidFill>
            <a:ln w="9000" cap="rnd">
              <a:solidFill>
                <a:srgbClr val="F763E0">
                  <a:alpha val="100000"/>
                </a:srgbClr>
              </a:solidFill>
              <a:prstDash val="solid"/>
              <a:round/>
            </a:ln>
          </p:spPr>
          <p:txBody>
            <a:bodyPr/>
            <a:lstStyle/>
            <a:p/>
          </p:txBody>
        </p:sp>
        <p:sp>
          <p:nvSpPr>
            <p:cNvPr id="81" name="pt81"/>
            <p:cNvSpPr/>
            <p:nvPr/>
          </p:nvSpPr>
          <p:spPr>
            <a:xfrm>
              <a:off x="7111335" y="1838115"/>
              <a:ext cx="117405" cy="117405"/>
            </a:xfrm>
            <a:prstGeom prst="ellipse">
              <a:avLst/>
            </a:prstGeom>
            <a:solidFill>
              <a:srgbClr val="00C0B8">
                <a:alpha val="100000"/>
              </a:srgbClr>
            </a:solidFill>
            <a:ln w="9000" cap="rnd">
              <a:solidFill>
                <a:srgbClr val="00C0B8">
                  <a:alpha val="100000"/>
                </a:srgbClr>
              </a:solidFill>
              <a:prstDash val="solid"/>
              <a:round/>
            </a:ln>
          </p:spPr>
          <p:txBody>
            <a:bodyPr/>
            <a:lstStyle/>
            <a:p/>
          </p:txBody>
        </p:sp>
        <p:sp>
          <p:nvSpPr>
            <p:cNvPr id="82" name="pt82"/>
            <p:cNvSpPr/>
            <p:nvPr/>
          </p:nvSpPr>
          <p:spPr>
            <a:xfrm>
              <a:off x="4767492" y="1838115"/>
              <a:ext cx="117405" cy="117405"/>
            </a:xfrm>
            <a:prstGeom prst="ellipse">
              <a:avLst/>
            </a:prstGeom>
            <a:solidFill>
              <a:srgbClr val="00C0B8">
                <a:alpha val="100000"/>
              </a:srgbClr>
            </a:solidFill>
            <a:ln w="9000" cap="rnd">
              <a:solidFill>
                <a:srgbClr val="00C0B8">
                  <a:alpha val="100000"/>
                </a:srgbClr>
              </a:solidFill>
              <a:prstDash val="solid"/>
              <a:round/>
            </a:ln>
          </p:spPr>
          <p:txBody>
            <a:bodyPr/>
            <a:lstStyle/>
            <a:p/>
          </p:txBody>
        </p:sp>
        <p:sp>
          <p:nvSpPr>
            <p:cNvPr id="83" name="pt83"/>
            <p:cNvSpPr/>
            <p:nvPr/>
          </p:nvSpPr>
          <p:spPr>
            <a:xfrm>
              <a:off x="2423649" y="2037584"/>
              <a:ext cx="117405" cy="117405"/>
            </a:xfrm>
            <a:prstGeom prst="ellipse">
              <a:avLst/>
            </a:prstGeom>
            <a:solidFill>
              <a:srgbClr val="CF78FF">
                <a:alpha val="100000"/>
              </a:srgbClr>
            </a:solidFill>
            <a:ln w="9000" cap="rnd">
              <a:solidFill>
                <a:srgbClr val="CF78FF">
                  <a:alpha val="100000"/>
                </a:srgbClr>
              </a:solidFill>
              <a:prstDash val="solid"/>
              <a:round/>
            </a:ln>
          </p:spPr>
          <p:txBody>
            <a:bodyPr/>
            <a:lstStyle/>
            <a:p/>
          </p:txBody>
        </p:sp>
        <p:sp>
          <p:nvSpPr>
            <p:cNvPr id="84" name="pt84"/>
            <p:cNvSpPr/>
            <p:nvPr/>
          </p:nvSpPr>
          <p:spPr>
            <a:xfrm>
              <a:off x="3595570" y="183811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85" name="pt85"/>
            <p:cNvSpPr/>
            <p:nvPr/>
          </p:nvSpPr>
          <p:spPr>
            <a:xfrm>
              <a:off x="7111335" y="2037584"/>
              <a:ext cx="117405" cy="117405"/>
            </a:xfrm>
            <a:prstGeom prst="ellipse">
              <a:avLst/>
            </a:prstGeom>
            <a:solidFill>
              <a:srgbClr val="CF78FF">
                <a:alpha val="100000"/>
              </a:srgbClr>
            </a:solidFill>
            <a:ln w="9000" cap="rnd">
              <a:solidFill>
                <a:srgbClr val="CF78FF">
                  <a:alpha val="100000"/>
                </a:srgbClr>
              </a:solidFill>
              <a:prstDash val="solid"/>
              <a:round/>
            </a:ln>
          </p:spPr>
          <p:txBody>
            <a:bodyPr/>
            <a:lstStyle/>
            <a:p/>
          </p:txBody>
        </p:sp>
        <p:sp>
          <p:nvSpPr>
            <p:cNvPr id="86" name="pt86"/>
            <p:cNvSpPr/>
            <p:nvPr/>
          </p:nvSpPr>
          <p:spPr>
            <a:xfrm>
              <a:off x="4767492" y="2037584"/>
              <a:ext cx="117405" cy="117405"/>
            </a:xfrm>
            <a:prstGeom prst="ellipse">
              <a:avLst/>
            </a:prstGeom>
            <a:solidFill>
              <a:srgbClr val="CF78FF">
                <a:alpha val="100000"/>
              </a:srgbClr>
            </a:solidFill>
            <a:ln w="9000" cap="rnd">
              <a:solidFill>
                <a:srgbClr val="CF78FF">
                  <a:alpha val="100000"/>
                </a:srgbClr>
              </a:solidFill>
              <a:prstDash val="solid"/>
              <a:round/>
            </a:ln>
          </p:spPr>
          <p:txBody>
            <a:bodyPr/>
            <a:lstStyle/>
            <a:p/>
          </p:txBody>
        </p:sp>
        <p:sp>
          <p:nvSpPr>
            <p:cNvPr id="87" name="pt87"/>
            <p:cNvSpPr/>
            <p:nvPr/>
          </p:nvSpPr>
          <p:spPr>
            <a:xfrm>
              <a:off x="5939414" y="2037584"/>
              <a:ext cx="117405" cy="117405"/>
            </a:xfrm>
            <a:prstGeom prst="ellipse">
              <a:avLst/>
            </a:prstGeom>
            <a:solidFill>
              <a:srgbClr val="CF78FF">
                <a:alpha val="100000"/>
              </a:srgbClr>
            </a:solidFill>
            <a:ln w="9000" cap="rnd">
              <a:solidFill>
                <a:srgbClr val="CF78FF">
                  <a:alpha val="100000"/>
                </a:srgbClr>
              </a:solidFill>
              <a:prstDash val="solid"/>
              <a:round/>
            </a:ln>
          </p:spPr>
          <p:txBody>
            <a:bodyPr/>
            <a:lstStyle/>
            <a:p/>
          </p:txBody>
        </p:sp>
        <p:sp>
          <p:nvSpPr>
            <p:cNvPr id="88" name="pt88"/>
            <p:cNvSpPr/>
            <p:nvPr/>
          </p:nvSpPr>
          <p:spPr>
            <a:xfrm>
              <a:off x="2423649" y="2237053"/>
              <a:ext cx="117405" cy="117405"/>
            </a:xfrm>
            <a:prstGeom prst="ellipse">
              <a:avLst/>
            </a:prstGeom>
            <a:solidFill>
              <a:srgbClr val="00B8E5">
                <a:alpha val="100000"/>
              </a:srgbClr>
            </a:solidFill>
            <a:ln w="9000" cap="rnd">
              <a:solidFill>
                <a:srgbClr val="00B8E5">
                  <a:alpha val="100000"/>
                </a:srgbClr>
              </a:solidFill>
              <a:prstDash val="solid"/>
              <a:round/>
            </a:ln>
          </p:spPr>
          <p:txBody>
            <a:bodyPr/>
            <a:lstStyle/>
            <a:p/>
          </p:txBody>
        </p:sp>
        <p:sp>
          <p:nvSpPr>
            <p:cNvPr id="89" name="pt89"/>
            <p:cNvSpPr/>
            <p:nvPr/>
          </p:nvSpPr>
          <p:spPr>
            <a:xfrm>
              <a:off x="3595570" y="2037584"/>
              <a:ext cx="117405" cy="117405"/>
            </a:xfrm>
            <a:prstGeom prst="ellipse">
              <a:avLst/>
            </a:prstGeom>
            <a:solidFill>
              <a:srgbClr val="CF78FF">
                <a:alpha val="100000"/>
              </a:srgbClr>
            </a:solidFill>
            <a:ln w="9000" cap="rnd">
              <a:solidFill>
                <a:srgbClr val="CF78FF">
                  <a:alpha val="100000"/>
                </a:srgbClr>
              </a:solidFill>
              <a:prstDash val="solid"/>
              <a:round/>
            </a:ln>
          </p:spPr>
          <p:txBody>
            <a:bodyPr/>
            <a:lstStyle/>
            <a:p/>
          </p:txBody>
        </p:sp>
        <p:sp>
          <p:nvSpPr>
            <p:cNvPr id="90" name="pt90"/>
            <p:cNvSpPr/>
            <p:nvPr/>
          </p:nvSpPr>
          <p:spPr>
            <a:xfrm>
              <a:off x="2423649" y="2436522"/>
              <a:ext cx="117405" cy="117405"/>
            </a:xfrm>
            <a:prstGeom prst="ellipse">
              <a:avLst/>
            </a:prstGeom>
            <a:solidFill>
              <a:srgbClr val="BB9D00">
                <a:alpha val="100000"/>
              </a:srgbClr>
            </a:solidFill>
            <a:ln w="9000" cap="rnd">
              <a:solidFill>
                <a:srgbClr val="BB9D00">
                  <a:alpha val="100000"/>
                </a:srgbClr>
              </a:solidFill>
              <a:prstDash val="solid"/>
              <a:round/>
            </a:ln>
          </p:spPr>
          <p:txBody>
            <a:bodyPr/>
            <a:lstStyle/>
            <a:p/>
          </p:txBody>
        </p:sp>
        <p:sp>
          <p:nvSpPr>
            <p:cNvPr id="91" name="pt91"/>
            <p:cNvSpPr/>
            <p:nvPr/>
          </p:nvSpPr>
          <p:spPr>
            <a:xfrm>
              <a:off x="7111335" y="2237053"/>
              <a:ext cx="117405" cy="117405"/>
            </a:xfrm>
            <a:prstGeom prst="ellipse">
              <a:avLst/>
            </a:prstGeom>
            <a:solidFill>
              <a:srgbClr val="FF61C9">
                <a:alpha val="100000"/>
              </a:srgbClr>
            </a:solidFill>
            <a:ln w="9000" cap="rnd">
              <a:solidFill>
                <a:srgbClr val="FF61C9">
                  <a:alpha val="100000"/>
                </a:srgbClr>
              </a:solidFill>
              <a:prstDash val="solid"/>
              <a:round/>
            </a:ln>
          </p:spPr>
          <p:txBody>
            <a:bodyPr/>
            <a:lstStyle/>
            <a:p/>
          </p:txBody>
        </p:sp>
        <p:sp>
          <p:nvSpPr>
            <p:cNvPr id="92" name="pt92"/>
            <p:cNvSpPr/>
            <p:nvPr/>
          </p:nvSpPr>
          <p:spPr>
            <a:xfrm>
              <a:off x="3595570" y="2237053"/>
              <a:ext cx="117405" cy="117405"/>
            </a:xfrm>
            <a:prstGeom prst="ellipse">
              <a:avLst/>
            </a:prstGeom>
            <a:solidFill>
              <a:srgbClr val="FF61C9">
                <a:alpha val="100000"/>
              </a:srgbClr>
            </a:solidFill>
            <a:ln w="9000" cap="rnd">
              <a:solidFill>
                <a:srgbClr val="FF61C9">
                  <a:alpha val="100000"/>
                </a:srgbClr>
              </a:solidFill>
              <a:prstDash val="solid"/>
              <a:round/>
            </a:ln>
          </p:spPr>
          <p:txBody>
            <a:bodyPr/>
            <a:lstStyle/>
            <a:p/>
          </p:txBody>
        </p:sp>
        <p:sp>
          <p:nvSpPr>
            <p:cNvPr id="93" name="pt93"/>
            <p:cNvSpPr/>
            <p:nvPr/>
          </p:nvSpPr>
          <p:spPr>
            <a:xfrm>
              <a:off x="4767492" y="2237053"/>
              <a:ext cx="117405" cy="117405"/>
            </a:xfrm>
            <a:prstGeom prst="ellipse">
              <a:avLst/>
            </a:prstGeom>
            <a:solidFill>
              <a:srgbClr val="FF61C9">
                <a:alpha val="100000"/>
              </a:srgbClr>
            </a:solidFill>
            <a:ln w="9000" cap="rnd">
              <a:solidFill>
                <a:srgbClr val="FF61C9">
                  <a:alpha val="100000"/>
                </a:srgbClr>
              </a:solidFill>
              <a:prstDash val="solid"/>
              <a:round/>
            </a:ln>
          </p:spPr>
          <p:txBody>
            <a:bodyPr/>
            <a:lstStyle/>
            <a:p/>
          </p:txBody>
        </p:sp>
        <p:sp>
          <p:nvSpPr>
            <p:cNvPr id="94" name="pt94"/>
            <p:cNvSpPr/>
            <p:nvPr/>
          </p:nvSpPr>
          <p:spPr>
            <a:xfrm>
              <a:off x="5939414" y="2237053"/>
              <a:ext cx="117405" cy="117405"/>
            </a:xfrm>
            <a:prstGeom prst="ellipse">
              <a:avLst/>
            </a:prstGeom>
            <a:solidFill>
              <a:srgbClr val="BB9D00">
                <a:alpha val="100000"/>
              </a:srgbClr>
            </a:solidFill>
            <a:ln w="9000" cap="rnd">
              <a:solidFill>
                <a:srgbClr val="BB9D00">
                  <a:alpha val="100000"/>
                </a:srgbClr>
              </a:solidFill>
              <a:prstDash val="solid"/>
              <a:round/>
            </a:ln>
          </p:spPr>
          <p:txBody>
            <a:bodyPr/>
            <a:lstStyle/>
            <a:p/>
          </p:txBody>
        </p:sp>
        <p:sp>
          <p:nvSpPr>
            <p:cNvPr id="95" name="pt95"/>
            <p:cNvSpPr/>
            <p:nvPr/>
          </p:nvSpPr>
          <p:spPr>
            <a:xfrm>
              <a:off x="3595570" y="2436522"/>
              <a:ext cx="117405" cy="117405"/>
            </a:xfrm>
            <a:prstGeom prst="ellipse">
              <a:avLst/>
            </a:prstGeom>
            <a:solidFill>
              <a:srgbClr val="00B8E5">
                <a:alpha val="100000"/>
              </a:srgbClr>
            </a:solidFill>
            <a:ln w="9000" cap="rnd">
              <a:solidFill>
                <a:srgbClr val="00B8E5">
                  <a:alpha val="100000"/>
                </a:srgbClr>
              </a:solidFill>
              <a:prstDash val="solid"/>
              <a:round/>
            </a:ln>
          </p:spPr>
          <p:txBody>
            <a:bodyPr/>
            <a:lstStyle/>
            <a:p/>
          </p:txBody>
        </p:sp>
        <p:sp>
          <p:nvSpPr>
            <p:cNvPr id="96" name="pt96"/>
            <p:cNvSpPr/>
            <p:nvPr/>
          </p:nvSpPr>
          <p:spPr>
            <a:xfrm>
              <a:off x="3595570" y="2635990"/>
              <a:ext cx="117405" cy="117405"/>
            </a:xfrm>
            <a:prstGeom prst="ellipse">
              <a:avLst/>
            </a:prstGeom>
            <a:solidFill>
              <a:srgbClr val="BB9D00">
                <a:alpha val="100000"/>
              </a:srgbClr>
            </a:solidFill>
            <a:ln w="9000" cap="rnd">
              <a:solidFill>
                <a:srgbClr val="BB9D00">
                  <a:alpha val="100000"/>
                </a:srgbClr>
              </a:solidFill>
              <a:prstDash val="solid"/>
              <a:round/>
            </a:ln>
          </p:spPr>
          <p:txBody>
            <a:bodyPr/>
            <a:lstStyle/>
            <a:p/>
          </p:txBody>
        </p:sp>
        <p:sp>
          <p:nvSpPr>
            <p:cNvPr id="97" name="pt97"/>
            <p:cNvSpPr/>
            <p:nvPr/>
          </p:nvSpPr>
          <p:spPr>
            <a:xfrm>
              <a:off x="4767492" y="2436522"/>
              <a:ext cx="117405" cy="117405"/>
            </a:xfrm>
            <a:prstGeom prst="ellipse">
              <a:avLst/>
            </a:prstGeom>
            <a:solidFill>
              <a:srgbClr val="00B8E5">
                <a:alpha val="100000"/>
              </a:srgbClr>
            </a:solidFill>
            <a:ln w="9000" cap="rnd">
              <a:solidFill>
                <a:srgbClr val="00B8E5">
                  <a:alpha val="100000"/>
                </a:srgbClr>
              </a:solidFill>
              <a:prstDash val="solid"/>
              <a:round/>
            </a:ln>
          </p:spPr>
          <p:txBody>
            <a:bodyPr/>
            <a:lstStyle/>
            <a:p/>
          </p:txBody>
        </p:sp>
        <p:sp>
          <p:nvSpPr>
            <p:cNvPr id="98" name="pt98"/>
            <p:cNvSpPr/>
            <p:nvPr/>
          </p:nvSpPr>
          <p:spPr>
            <a:xfrm>
              <a:off x="2423649" y="2635990"/>
              <a:ext cx="117405" cy="117405"/>
            </a:xfrm>
            <a:prstGeom prst="ellipse">
              <a:avLst/>
            </a:prstGeom>
            <a:solidFill>
              <a:srgbClr val="FF61C9">
                <a:alpha val="100000"/>
              </a:srgbClr>
            </a:solidFill>
            <a:ln w="9000" cap="rnd">
              <a:solidFill>
                <a:srgbClr val="FF61C9">
                  <a:alpha val="100000"/>
                </a:srgbClr>
              </a:solidFill>
              <a:prstDash val="solid"/>
              <a:round/>
            </a:ln>
          </p:spPr>
          <p:txBody>
            <a:bodyPr/>
            <a:lstStyle/>
            <a:p/>
          </p:txBody>
        </p:sp>
        <p:sp>
          <p:nvSpPr>
            <p:cNvPr id="99" name="pt99"/>
            <p:cNvSpPr/>
            <p:nvPr/>
          </p:nvSpPr>
          <p:spPr>
            <a:xfrm>
              <a:off x="7111335" y="243652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0" name="pt100"/>
            <p:cNvSpPr/>
            <p:nvPr/>
          </p:nvSpPr>
          <p:spPr>
            <a:xfrm>
              <a:off x="4767492" y="2635990"/>
              <a:ext cx="117405" cy="117405"/>
            </a:xfrm>
            <a:prstGeom prst="ellipse">
              <a:avLst/>
            </a:prstGeom>
            <a:solidFill>
              <a:srgbClr val="BB9D00">
                <a:alpha val="100000"/>
              </a:srgbClr>
            </a:solidFill>
            <a:ln w="9000" cap="rnd">
              <a:solidFill>
                <a:srgbClr val="BB9D00">
                  <a:alpha val="100000"/>
                </a:srgbClr>
              </a:solidFill>
              <a:prstDash val="solid"/>
              <a:round/>
            </a:ln>
          </p:spPr>
          <p:txBody>
            <a:bodyPr/>
            <a:lstStyle/>
            <a:p/>
          </p:txBody>
        </p:sp>
        <p:sp>
          <p:nvSpPr>
            <p:cNvPr id="101" name="pt101"/>
            <p:cNvSpPr/>
            <p:nvPr/>
          </p:nvSpPr>
          <p:spPr>
            <a:xfrm>
              <a:off x="5939414" y="2436522"/>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2" name="pt102"/>
            <p:cNvSpPr/>
            <p:nvPr/>
          </p:nvSpPr>
          <p:spPr>
            <a:xfrm>
              <a:off x="4767492" y="2835459"/>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3" name="pt103"/>
            <p:cNvSpPr/>
            <p:nvPr/>
          </p:nvSpPr>
          <p:spPr>
            <a:xfrm>
              <a:off x="7111335" y="2635990"/>
              <a:ext cx="117405" cy="117405"/>
            </a:xfrm>
            <a:prstGeom prst="ellipse">
              <a:avLst/>
            </a:prstGeom>
            <a:solidFill>
              <a:srgbClr val="BB9D00">
                <a:alpha val="100000"/>
              </a:srgbClr>
            </a:solidFill>
            <a:ln w="9000" cap="rnd">
              <a:solidFill>
                <a:srgbClr val="BB9D00">
                  <a:alpha val="100000"/>
                </a:srgbClr>
              </a:solidFill>
              <a:prstDash val="solid"/>
              <a:round/>
            </a:ln>
          </p:spPr>
          <p:txBody>
            <a:bodyPr/>
            <a:lstStyle/>
            <a:p/>
          </p:txBody>
        </p:sp>
        <p:sp>
          <p:nvSpPr>
            <p:cNvPr id="104" name="pt104"/>
            <p:cNvSpPr/>
            <p:nvPr/>
          </p:nvSpPr>
          <p:spPr>
            <a:xfrm>
              <a:off x="2423649" y="2835459"/>
              <a:ext cx="117405" cy="117405"/>
            </a:xfrm>
            <a:prstGeom prst="ellipse">
              <a:avLst/>
            </a:prstGeom>
            <a:solidFill>
              <a:srgbClr val="CF9400">
                <a:alpha val="100000"/>
              </a:srgbClr>
            </a:solidFill>
            <a:ln w="9000" cap="rnd">
              <a:solidFill>
                <a:srgbClr val="CF9400">
                  <a:alpha val="100000"/>
                </a:srgbClr>
              </a:solidFill>
              <a:prstDash val="solid"/>
              <a:round/>
            </a:ln>
          </p:spPr>
          <p:txBody>
            <a:bodyPr/>
            <a:lstStyle/>
            <a:p/>
          </p:txBody>
        </p:sp>
        <p:sp>
          <p:nvSpPr>
            <p:cNvPr id="105" name="pt105"/>
            <p:cNvSpPr/>
            <p:nvPr/>
          </p:nvSpPr>
          <p:spPr>
            <a:xfrm>
              <a:off x="4767492" y="3034928"/>
              <a:ext cx="117405" cy="117405"/>
            </a:xfrm>
            <a:prstGeom prst="ellipse">
              <a:avLst/>
            </a:prstGeom>
            <a:solidFill>
              <a:srgbClr val="CF9400">
                <a:alpha val="100000"/>
              </a:srgbClr>
            </a:solidFill>
            <a:ln w="9000" cap="rnd">
              <a:solidFill>
                <a:srgbClr val="CF9400">
                  <a:alpha val="100000"/>
                </a:srgbClr>
              </a:solidFill>
              <a:prstDash val="solid"/>
              <a:round/>
            </a:ln>
          </p:spPr>
          <p:txBody>
            <a:bodyPr/>
            <a:lstStyle/>
            <a:p/>
          </p:txBody>
        </p:sp>
        <p:sp>
          <p:nvSpPr>
            <p:cNvPr id="106" name="pt106"/>
            <p:cNvSpPr/>
            <p:nvPr/>
          </p:nvSpPr>
          <p:spPr>
            <a:xfrm>
              <a:off x="3595570" y="2835459"/>
              <a:ext cx="117405" cy="117405"/>
            </a:xfrm>
            <a:prstGeom prst="ellipse">
              <a:avLst/>
            </a:prstGeom>
            <a:solidFill>
              <a:srgbClr val="CF9400">
                <a:alpha val="100000"/>
              </a:srgbClr>
            </a:solidFill>
            <a:ln w="9000" cap="rnd">
              <a:solidFill>
                <a:srgbClr val="CF9400">
                  <a:alpha val="100000"/>
                </a:srgbClr>
              </a:solidFill>
              <a:prstDash val="solid"/>
              <a:round/>
            </a:ln>
          </p:spPr>
          <p:txBody>
            <a:bodyPr/>
            <a:lstStyle/>
            <a:p/>
          </p:txBody>
        </p:sp>
        <p:sp>
          <p:nvSpPr>
            <p:cNvPr id="107" name="pt107"/>
            <p:cNvSpPr/>
            <p:nvPr/>
          </p:nvSpPr>
          <p:spPr>
            <a:xfrm>
              <a:off x="5939414" y="2635990"/>
              <a:ext cx="117405" cy="117405"/>
            </a:xfrm>
            <a:prstGeom prst="ellipse">
              <a:avLst/>
            </a:prstGeom>
            <a:solidFill>
              <a:srgbClr val="CF9400">
                <a:alpha val="100000"/>
              </a:srgbClr>
            </a:solidFill>
            <a:ln w="9000" cap="rnd">
              <a:solidFill>
                <a:srgbClr val="CF9400">
                  <a:alpha val="100000"/>
                </a:srgbClr>
              </a:solidFill>
              <a:prstDash val="solid"/>
              <a:round/>
            </a:ln>
          </p:spPr>
          <p:txBody>
            <a:bodyPr/>
            <a:lstStyle/>
            <a:p/>
          </p:txBody>
        </p:sp>
        <p:sp>
          <p:nvSpPr>
            <p:cNvPr id="108" name="pt108"/>
            <p:cNvSpPr/>
            <p:nvPr/>
          </p:nvSpPr>
          <p:spPr>
            <a:xfrm>
              <a:off x="3595570" y="3034928"/>
              <a:ext cx="117405" cy="117405"/>
            </a:xfrm>
            <a:prstGeom prst="ellipse">
              <a:avLst/>
            </a:prstGeom>
            <a:solidFill>
              <a:srgbClr val="F763E0">
                <a:alpha val="100000"/>
              </a:srgbClr>
            </a:solidFill>
            <a:ln w="9000" cap="rnd">
              <a:solidFill>
                <a:srgbClr val="F763E0">
                  <a:alpha val="100000"/>
                </a:srgbClr>
              </a:solidFill>
              <a:prstDash val="solid"/>
              <a:round/>
            </a:ln>
          </p:spPr>
          <p:txBody>
            <a:bodyPr/>
            <a:lstStyle/>
            <a:p/>
          </p:txBody>
        </p:sp>
        <p:sp>
          <p:nvSpPr>
            <p:cNvPr id="109" name="pt109"/>
            <p:cNvSpPr/>
            <p:nvPr/>
          </p:nvSpPr>
          <p:spPr>
            <a:xfrm>
              <a:off x="2423649" y="3034928"/>
              <a:ext cx="117405" cy="117405"/>
            </a:xfrm>
            <a:prstGeom prst="ellipse">
              <a:avLst/>
            </a:prstGeom>
            <a:solidFill>
              <a:srgbClr val="F763E0">
                <a:alpha val="100000"/>
              </a:srgbClr>
            </a:solidFill>
            <a:ln w="9000" cap="rnd">
              <a:solidFill>
                <a:srgbClr val="F763E0">
                  <a:alpha val="100000"/>
                </a:srgbClr>
              </a:solidFill>
              <a:prstDash val="solid"/>
              <a:round/>
            </a:ln>
          </p:spPr>
          <p:txBody>
            <a:bodyPr/>
            <a:lstStyle/>
            <a:p/>
          </p:txBody>
        </p:sp>
        <p:sp>
          <p:nvSpPr>
            <p:cNvPr id="110" name="pt110"/>
            <p:cNvSpPr/>
            <p:nvPr/>
          </p:nvSpPr>
          <p:spPr>
            <a:xfrm>
              <a:off x="5939414" y="2835459"/>
              <a:ext cx="117405" cy="117405"/>
            </a:xfrm>
            <a:prstGeom prst="ellipse">
              <a:avLst/>
            </a:prstGeom>
            <a:solidFill>
              <a:srgbClr val="FF61C9">
                <a:alpha val="100000"/>
              </a:srgbClr>
            </a:solidFill>
            <a:ln w="9000" cap="rnd">
              <a:solidFill>
                <a:srgbClr val="FF61C9">
                  <a:alpha val="100000"/>
                </a:srgbClr>
              </a:solidFill>
              <a:prstDash val="solid"/>
              <a:round/>
            </a:ln>
          </p:spPr>
          <p:txBody>
            <a:bodyPr/>
            <a:lstStyle/>
            <a:p/>
          </p:txBody>
        </p:sp>
        <p:sp>
          <p:nvSpPr>
            <p:cNvPr id="111" name="pt111"/>
            <p:cNvSpPr/>
            <p:nvPr/>
          </p:nvSpPr>
          <p:spPr>
            <a:xfrm>
              <a:off x="3595570" y="3234397"/>
              <a:ext cx="117405" cy="117405"/>
            </a:xfrm>
            <a:prstGeom prst="ellipse">
              <a:avLst/>
            </a:prstGeom>
            <a:solidFill>
              <a:srgbClr val="FF65AE">
                <a:alpha val="100000"/>
              </a:srgbClr>
            </a:solidFill>
            <a:ln w="9000" cap="rnd">
              <a:solidFill>
                <a:srgbClr val="FF65AE">
                  <a:alpha val="100000"/>
                </a:srgbClr>
              </a:solidFill>
              <a:prstDash val="solid"/>
              <a:round/>
            </a:ln>
          </p:spPr>
          <p:txBody>
            <a:bodyPr/>
            <a:lstStyle/>
            <a:p/>
          </p:txBody>
        </p:sp>
        <p:sp>
          <p:nvSpPr>
            <p:cNvPr id="112" name="pt112"/>
            <p:cNvSpPr/>
            <p:nvPr/>
          </p:nvSpPr>
          <p:spPr>
            <a:xfrm>
              <a:off x="7111335" y="2835459"/>
              <a:ext cx="117405" cy="117405"/>
            </a:xfrm>
            <a:prstGeom prst="ellipse">
              <a:avLst/>
            </a:prstGeom>
            <a:solidFill>
              <a:srgbClr val="CF9400">
                <a:alpha val="100000"/>
              </a:srgbClr>
            </a:solidFill>
            <a:ln w="9000" cap="rnd">
              <a:solidFill>
                <a:srgbClr val="CF9400">
                  <a:alpha val="100000"/>
                </a:srgbClr>
              </a:solidFill>
              <a:prstDash val="solid"/>
              <a:round/>
            </a:ln>
          </p:spPr>
          <p:txBody>
            <a:bodyPr/>
            <a:lstStyle/>
            <a:p/>
          </p:txBody>
        </p:sp>
        <p:sp>
          <p:nvSpPr>
            <p:cNvPr id="113" name="pt113"/>
            <p:cNvSpPr/>
            <p:nvPr/>
          </p:nvSpPr>
          <p:spPr>
            <a:xfrm>
              <a:off x="7111335" y="3034928"/>
              <a:ext cx="117405" cy="117405"/>
            </a:xfrm>
            <a:prstGeom prst="ellipse">
              <a:avLst/>
            </a:prstGeom>
            <a:solidFill>
              <a:srgbClr val="00B8E5">
                <a:alpha val="100000"/>
              </a:srgbClr>
            </a:solidFill>
            <a:ln w="9000" cap="rnd">
              <a:solidFill>
                <a:srgbClr val="00B8E5">
                  <a:alpha val="100000"/>
                </a:srgbClr>
              </a:solidFill>
              <a:prstDash val="solid"/>
              <a:round/>
            </a:ln>
          </p:spPr>
          <p:txBody>
            <a:bodyPr/>
            <a:lstStyle/>
            <a:p/>
          </p:txBody>
        </p:sp>
        <p:sp>
          <p:nvSpPr>
            <p:cNvPr id="114" name="pt114"/>
            <p:cNvSpPr/>
            <p:nvPr/>
          </p:nvSpPr>
          <p:spPr>
            <a:xfrm>
              <a:off x="4767492" y="3234397"/>
              <a:ext cx="117405" cy="117405"/>
            </a:xfrm>
            <a:prstGeom prst="ellipse">
              <a:avLst/>
            </a:prstGeom>
            <a:solidFill>
              <a:srgbClr val="FF65AE">
                <a:alpha val="100000"/>
              </a:srgbClr>
            </a:solidFill>
            <a:ln w="9000" cap="rnd">
              <a:solidFill>
                <a:srgbClr val="FF65AE">
                  <a:alpha val="100000"/>
                </a:srgbClr>
              </a:solidFill>
              <a:prstDash val="solid"/>
              <a:round/>
            </a:ln>
          </p:spPr>
          <p:txBody>
            <a:bodyPr/>
            <a:lstStyle/>
            <a:p/>
          </p:txBody>
        </p:sp>
        <p:sp>
          <p:nvSpPr>
            <p:cNvPr id="115" name="pt115"/>
            <p:cNvSpPr/>
            <p:nvPr/>
          </p:nvSpPr>
          <p:spPr>
            <a:xfrm>
              <a:off x="5939414" y="3034928"/>
              <a:ext cx="117405" cy="117405"/>
            </a:xfrm>
            <a:prstGeom prst="ellipse">
              <a:avLst/>
            </a:prstGeom>
            <a:solidFill>
              <a:srgbClr val="00B8E5">
                <a:alpha val="100000"/>
              </a:srgbClr>
            </a:solidFill>
            <a:ln w="9000" cap="rnd">
              <a:solidFill>
                <a:srgbClr val="00B8E5">
                  <a:alpha val="100000"/>
                </a:srgbClr>
              </a:solidFill>
              <a:prstDash val="solid"/>
              <a:round/>
            </a:ln>
          </p:spPr>
          <p:txBody>
            <a:bodyPr/>
            <a:lstStyle/>
            <a:p/>
          </p:txBody>
        </p:sp>
        <p:sp>
          <p:nvSpPr>
            <p:cNvPr id="116" name="pt116"/>
            <p:cNvSpPr/>
            <p:nvPr/>
          </p:nvSpPr>
          <p:spPr>
            <a:xfrm>
              <a:off x="2423649" y="3234397"/>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17" name="pt117"/>
            <p:cNvSpPr/>
            <p:nvPr/>
          </p:nvSpPr>
          <p:spPr>
            <a:xfrm>
              <a:off x="7111335" y="3234397"/>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18" name="pt118"/>
            <p:cNvSpPr/>
            <p:nvPr/>
          </p:nvSpPr>
          <p:spPr>
            <a:xfrm>
              <a:off x="5939414" y="3234397"/>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19" name="pt119"/>
            <p:cNvSpPr/>
            <p:nvPr/>
          </p:nvSpPr>
          <p:spPr>
            <a:xfrm>
              <a:off x="4767492" y="343386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20" name="pt120"/>
            <p:cNvSpPr/>
            <p:nvPr/>
          </p:nvSpPr>
          <p:spPr>
            <a:xfrm>
              <a:off x="3595570" y="3433865"/>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21" name="pt121"/>
            <p:cNvSpPr/>
            <p:nvPr/>
          </p:nvSpPr>
          <p:spPr>
            <a:xfrm>
              <a:off x="3595570" y="3633334"/>
              <a:ext cx="117405" cy="117405"/>
            </a:xfrm>
            <a:prstGeom prst="ellipse">
              <a:avLst/>
            </a:prstGeom>
            <a:solidFill>
              <a:srgbClr val="00BDD0">
                <a:alpha val="100000"/>
              </a:srgbClr>
            </a:solidFill>
            <a:ln w="9000" cap="rnd">
              <a:solidFill>
                <a:srgbClr val="00BDD0">
                  <a:alpha val="100000"/>
                </a:srgbClr>
              </a:solidFill>
              <a:prstDash val="solid"/>
              <a:round/>
            </a:ln>
          </p:spPr>
          <p:txBody>
            <a:bodyPr/>
            <a:lstStyle/>
            <a:p/>
          </p:txBody>
        </p:sp>
        <p:sp>
          <p:nvSpPr>
            <p:cNvPr id="122" name="pt122"/>
            <p:cNvSpPr/>
            <p:nvPr/>
          </p:nvSpPr>
          <p:spPr>
            <a:xfrm>
              <a:off x="4767492" y="3633334"/>
              <a:ext cx="117405" cy="117405"/>
            </a:xfrm>
            <a:prstGeom prst="ellipse">
              <a:avLst/>
            </a:prstGeom>
            <a:solidFill>
              <a:srgbClr val="00A5FF">
                <a:alpha val="100000"/>
              </a:srgbClr>
            </a:solidFill>
            <a:ln w="9000" cap="rnd">
              <a:solidFill>
                <a:srgbClr val="00A5FF">
                  <a:alpha val="100000"/>
                </a:srgbClr>
              </a:solidFill>
              <a:prstDash val="solid"/>
              <a:round/>
            </a:ln>
          </p:spPr>
          <p:txBody>
            <a:bodyPr/>
            <a:lstStyle/>
            <a:p/>
          </p:txBody>
        </p:sp>
        <p:sp>
          <p:nvSpPr>
            <p:cNvPr id="123" name="pt123"/>
            <p:cNvSpPr/>
            <p:nvPr/>
          </p:nvSpPr>
          <p:spPr>
            <a:xfrm>
              <a:off x="2423649" y="3433865"/>
              <a:ext cx="117405" cy="117405"/>
            </a:xfrm>
            <a:prstGeom prst="ellipse">
              <a:avLst/>
            </a:prstGeom>
            <a:solidFill>
              <a:srgbClr val="00A5FF">
                <a:alpha val="100000"/>
              </a:srgbClr>
            </a:solidFill>
            <a:ln w="9000" cap="rnd">
              <a:solidFill>
                <a:srgbClr val="00A5FF">
                  <a:alpha val="100000"/>
                </a:srgbClr>
              </a:solidFill>
              <a:prstDash val="solid"/>
              <a:round/>
            </a:ln>
          </p:spPr>
          <p:txBody>
            <a:bodyPr/>
            <a:lstStyle/>
            <a:p/>
          </p:txBody>
        </p:sp>
        <p:sp>
          <p:nvSpPr>
            <p:cNvPr id="124" name="pt124"/>
            <p:cNvSpPr/>
            <p:nvPr/>
          </p:nvSpPr>
          <p:spPr>
            <a:xfrm>
              <a:off x="7111335" y="3433865"/>
              <a:ext cx="117405" cy="117405"/>
            </a:xfrm>
            <a:prstGeom prst="ellipse">
              <a:avLst/>
            </a:prstGeom>
            <a:solidFill>
              <a:srgbClr val="00A5FF">
                <a:alpha val="100000"/>
              </a:srgbClr>
            </a:solidFill>
            <a:ln w="9000" cap="rnd">
              <a:solidFill>
                <a:srgbClr val="00A5FF">
                  <a:alpha val="100000"/>
                </a:srgbClr>
              </a:solidFill>
              <a:prstDash val="solid"/>
              <a:round/>
            </a:ln>
          </p:spPr>
          <p:txBody>
            <a:bodyPr/>
            <a:lstStyle/>
            <a:p/>
          </p:txBody>
        </p:sp>
        <p:sp>
          <p:nvSpPr>
            <p:cNvPr id="125" name="pt125"/>
            <p:cNvSpPr/>
            <p:nvPr/>
          </p:nvSpPr>
          <p:spPr>
            <a:xfrm>
              <a:off x="5939414" y="3433865"/>
              <a:ext cx="117405" cy="117405"/>
            </a:xfrm>
            <a:prstGeom prst="ellipse">
              <a:avLst/>
            </a:prstGeom>
            <a:solidFill>
              <a:srgbClr val="00A5FF">
                <a:alpha val="100000"/>
              </a:srgbClr>
            </a:solidFill>
            <a:ln w="9000" cap="rnd">
              <a:solidFill>
                <a:srgbClr val="00A5FF">
                  <a:alpha val="100000"/>
                </a:srgbClr>
              </a:solidFill>
              <a:prstDash val="solid"/>
              <a:round/>
            </a:ln>
          </p:spPr>
          <p:txBody>
            <a:bodyPr/>
            <a:lstStyle/>
            <a:p/>
          </p:txBody>
        </p:sp>
        <p:sp>
          <p:nvSpPr>
            <p:cNvPr id="126" name="pt126"/>
            <p:cNvSpPr/>
            <p:nvPr/>
          </p:nvSpPr>
          <p:spPr>
            <a:xfrm>
              <a:off x="5939414" y="3633334"/>
              <a:ext cx="117405" cy="117405"/>
            </a:xfrm>
            <a:prstGeom prst="ellipse">
              <a:avLst/>
            </a:prstGeom>
            <a:solidFill>
              <a:srgbClr val="FF65AE">
                <a:alpha val="100000"/>
              </a:srgbClr>
            </a:solidFill>
            <a:ln w="9000" cap="rnd">
              <a:solidFill>
                <a:srgbClr val="FF65AE">
                  <a:alpha val="100000"/>
                </a:srgbClr>
              </a:solidFill>
              <a:prstDash val="solid"/>
              <a:round/>
            </a:ln>
          </p:spPr>
          <p:txBody>
            <a:bodyPr/>
            <a:lstStyle/>
            <a:p/>
          </p:txBody>
        </p:sp>
        <p:sp>
          <p:nvSpPr>
            <p:cNvPr id="127" name="pt127"/>
            <p:cNvSpPr/>
            <p:nvPr/>
          </p:nvSpPr>
          <p:spPr>
            <a:xfrm>
              <a:off x="7111335" y="3633334"/>
              <a:ext cx="117405" cy="117405"/>
            </a:xfrm>
            <a:prstGeom prst="ellipse">
              <a:avLst/>
            </a:prstGeom>
            <a:solidFill>
              <a:srgbClr val="E08B00">
                <a:alpha val="100000"/>
              </a:srgbClr>
            </a:solidFill>
            <a:ln w="9000" cap="rnd">
              <a:solidFill>
                <a:srgbClr val="E08B00">
                  <a:alpha val="100000"/>
                </a:srgbClr>
              </a:solidFill>
              <a:prstDash val="solid"/>
              <a:round/>
            </a:ln>
          </p:spPr>
          <p:txBody>
            <a:bodyPr/>
            <a:lstStyle/>
            <a:p/>
          </p:txBody>
        </p:sp>
        <p:sp>
          <p:nvSpPr>
            <p:cNvPr id="128" name="pt128"/>
            <p:cNvSpPr/>
            <p:nvPr/>
          </p:nvSpPr>
          <p:spPr>
            <a:xfrm>
              <a:off x="5939414" y="3832803"/>
              <a:ext cx="117405" cy="117405"/>
            </a:xfrm>
            <a:prstGeom prst="ellipse">
              <a:avLst/>
            </a:prstGeom>
            <a:solidFill>
              <a:srgbClr val="E08B00">
                <a:alpha val="100000"/>
              </a:srgbClr>
            </a:solidFill>
            <a:ln w="9000" cap="rnd">
              <a:solidFill>
                <a:srgbClr val="E08B00">
                  <a:alpha val="100000"/>
                </a:srgbClr>
              </a:solidFill>
              <a:prstDash val="solid"/>
              <a:round/>
            </a:ln>
          </p:spPr>
          <p:txBody>
            <a:bodyPr/>
            <a:lstStyle/>
            <a:p/>
          </p:txBody>
        </p:sp>
        <p:sp>
          <p:nvSpPr>
            <p:cNvPr id="129" name="pt129"/>
            <p:cNvSpPr/>
            <p:nvPr/>
          </p:nvSpPr>
          <p:spPr>
            <a:xfrm>
              <a:off x="4767492" y="3832803"/>
              <a:ext cx="117405" cy="117405"/>
            </a:xfrm>
            <a:prstGeom prst="ellipse">
              <a:avLst/>
            </a:prstGeom>
            <a:solidFill>
              <a:srgbClr val="E08B00">
                <a:alpha val="100000"/>
              </a:srgbClr>
            </a:solidFill>
            <a:ln w="9000" cap="rnd">
              <a:solidFill>
                <a:srgbClr val="E08B00">
                  <a:alpha val="100000"/>
                </a:srgbClr>
              </a:solidFill>
              <a:prstDash val="solid"/>
              <a:round/>
            </a:ln>
          </p:spPr>
          <p:txBody>
            <a:bodyPr/>
            <a:lstStyle/>
            <a:p/>
          </p:txBody>
        </p:sp>
        <p:sp>
          <p:nvSpPr>
            <p:cNvPr id="130" name="pt130"/>
            <p:cNvSpPr/>
            <p:nvPr/>
          </p:nvSpPr>
          <p:spPr>
            <a:xfrm>
              <a:off x="2423649" y="3633334"/>
              <a:ext cx="117405" cy="117405"/>
            </a:xfrm>
            <a:prstGeom prst="ellipse">
              <a:avLst/>
            </a:prstGeom>
            <a:solidFill>
              <a:srgbClr val="FF65AE">
                <a:alpha val="100000"/>
              </a:srgbClr>
            </a:solidFill>
            <a:ln w="9000" cap="rnd">
              <a:solidFill>
                <a:srgbClr val="FF65AE">
                  <a:alpha val="100000"/>
                </a:srgbClr>
              </a:solidFill>
              <a:prstDash val="solid"/>
              <a:round/>
            </a:ln>
          </p:spPr>
          <p:txBody>
            <a:bodyPr/>
            <a:lstStyle/>
            <a:p/>
          </p:txBody>
        </p:sp>
        <p:sp>
          <p:nvSpPr>
            <p:cNvPr id="131" name="pt131"/>
            <p:cNvSpPr/>
            <p:nvPr/>
          </p:nvSpPr>
          <p:spPr>
            <a:xfrm>
              <a:off x="3595570" y="3832803"/>
              <a:ext cx="117405" cy="117405"/>
            </a:xfrm>
            <a:prstGeom prst="ellipse">
              <a:avLst/>
            </a:prstGeom>
            <a:solidFill>
              <a:srgbClr val="00A5FF">
                <a:alpha val="100000"/>
              </a:srgbClr>
            </a:solidFill>
            <a:ln w="9000" cap="rnd">
              <a:solidFill>
                <a:srgbClr val="00A5FF">
                  <a:alpha val="100000"/>
                </a:srgbClr>
              </a:solidFill>
              <a:prstDash val="solid"/>
              <a:round/>
            </a:ln>
          </p:spPr>
          <p:txBody>
            <a:bodyPr/>
            <a:lstStyle/>
            <a:p/>
          </p:txBody>
        </p:sp>
        <p:sp>
          <p:nvSpPr>
            <p:cNvPr id="132" name="pt132"/>
            <p:cNvSpPr/>
            <p:nvPr/>
          </p:nvSpPr>
          <p:spPr>
            <a:xfrm>
              <a:off x="7111335" y="3832803"/>
              <a:ext cx="117405" cy="117405"/>
            </a:xfrm>
            <a:prstGeom prst="ellipse">
              <a:avLst/>
            </a:prstGeom>
            <a:solidFill>
              <a:srgbClr val="00BDD0">
                <a:alpha val="100000"/>
              </a:srgbClr>
            </a:solidFill>
            <a:ln w="9000" cap="rnd">
              <a:solidFill>
                <a:srgbClr val="00BDD0">
                  <a:alpha val="100000"/>
                </a:srgbClr>
              </a:solidFill>
              <a:prstDash val="solid"/>
              <a:round/>
            </a:ln>
          </p:spPr>
          <p:txBody>
            <a:bodyPr/>
            <a:lstStyle/>
            <a:p/>
          </p:txBody>
        </p:sp>
        <p:sp>
          <p:nvSpPr>
            <p:cNvPr id="133" name="pt133"/>
            <p:cNvSpPr/>
            <p:nvPr/>
          </p:nvSpPr>
          <p:spPr>
            <a:xfrm>
              <a:off x="5939414" y="4032272"/>
              <a:ext cx="117405" cy="117405"/>
            </a:xfrm>
            <a:prstGeom prst="ellipse">
              <a:avLst/>
            </a:prstGeom>
            <a:solidFill>
              <a:srgbClr val="00BDD0">
                <a:alpha val="100000"/>
              </a:srgbClr>
            </a:solidFill>
            <a:ln w="9000" cap="rnd">
              <a:solidFill>
                <a:srgbClr val="00BDD0">
                  <a:alpha val="100000"/>
                </a:srgbClr>
              </a:solidFill>
              <a:prstDash val="solid"/>
              <a:round/>
            </a:ln>
          </p:spPr>
          <p:txBody>
            <a:bodyPr/>
            <a:lstStyle/>
            <a:p/>
          </p:txBody>
        </p:sp>
        <p:sp>
          <p:nvSpPr>
            <p:cNvPr id="134" name="pt134"/>
            <p:cNvSpPr/>
            <p:nvPr/>
          </p:nvSpPr>
          <p:spPr>
            <a:xfrm>
              <a:off x="7111335" y="4032272"/>
              <a:ext cx="117405" cy="117405"/>
            </a:xfrm>
            <a:prstGeom prst="ellipse">
              <a:avLst/>
            </a:prstGeom>
            <a:solidFill>
              <a:srgbClr val="ED8141">
                <a:alpha val="100000"/>
              </a:srgbClr>
            </a:solidFill>
            <a:ln w="9000" cap="rnd">
              <a:solidFill>
                <a:srgbClr val="ED8141">
                  <a:alpha val="100000"/>
                </a:srgbClr>
              </a:solidFill>
              <a:prstDash val="solid"/>
              <a:round/>
            </a:ln>
          </p:spPr>
          <p:txBody>
            <a:bodyPr/>
            <a:lstStyle/>
            <a:p/>
          </p:txBody>
        </p:sp>
        <p:sp>
          <p:nvSpPr>
            <p:cNvPr id="135" name="pt135"/>
            <p:cNvSpPr/>
            <p:nvPr/>
          </p:nvSpPr>
          <p:spPr>
            <a:xfrm>
              <a:off x="5939414" y="4231741"/>
              <a:ext cx="117405" cy="117405"/>
            </a:xfrm>
            <a:prstGeom prst="ellipse">
              <a:avLst/>
            </a:prstGeom>
            <a:solidFill>
              <a:srgbClr val="ED8141">
                <a:alpha val="100000"/>
              </a:srgbClr>
            </a:solidFill>
            <a:ln w="9000" cap="rnd">
              <a:solidFill>
                <a:srgbClr val="ED8141">
                  <a:alpha val="100000"/>
                </a:srgbClr>
              </a:solidFill>
              <a:prstDash val="solid"/>
              <a:round/>
            </a:ln>
          </p:spPr>
          <p:txBody>
            <a:bodyPr/>
            <a:lstStyle/>
            <a:p/>
          </p:txBody>
        </p:sp>
        <p:sp>
          <p:nvSpPr>
            <p:cNvPr id="136" name="pt136"/>
            <p:cNvSpPr/>
            <p:nvPr/>
          </p:nvSpPr>
          <p:spPr>
            <a:xfrm>
              <a:off x="4767492" y="4032272"/>
              <a:ext cx="117405" cy="117405"/>
            </a:xfrm>
            <a:prstGeom prst="ellipse">
              <a:avLst/>
            </a:prstGeom>
            <a:solidFill>
              <a:srgbClr val="ED8141">
                <a:alpha val="100000"/>
              </a:srgbClr>
            </a:solidFill>
            <a:ln w="9000" cap="rnd">
              <a:solidFill>
                <a:srgbClr val="ED8141">
                  <a:alpha val="100000"/>
                </a:srgbClr>
              </a:solidFill>
              <a:prstDash val="solid"/>
              <a:round/>
            </a:ln>
          </p:spPr>
          <p:txBody>
            <a:bodyPr/>
            <a:lstStyle/>
            <a:p/>
          </p:txBody>
        </p:sp>
        <p:sp>
          <p:nvSpPr>
            <p:cNvPr id="137" name="pt137"/>
            <p:cNvSpPr/>
            <p:nvPr/>
          </p:nvSpPr>
          <p:spPr>
            <a:xfrm>
              <a:off x="3595570" y="4032272"/>
              <a:ext cx="117405" cy="117405"/>
            </a:xfrm>
            <a:prstGeom prst="ellipse">
              <a:avLst/>
            </a:prstGeom>
            <a:solidFill>
              <a:srgbClr val="ED8141">
                <a:alpha val="100000"/>
              </a:srgbClr>
            </a:solidFill>
            <a:ln w="9000" cap="rnd">
              <a:solidFill>
                <a:srgbClr val="ED8141">
                  <a:alpha val="100000"/>
                </a:srgbClr>
              </a:solidFill>
              <a:prstDash val="solid"/>
              <a:round/>
            </a:ln>
          </p:spPr>
          <p:txBody>
            <a:bodyPr/>
            <a:lstStyle/>
            <a:p/>
          </p:txBody>
        </p:sp>
        <p:sp>
          <p:nvSpPr>
            <p:cNvPr id="138" name="pt138"/>
            <p:cNvSpPr/>
            <p:nvPr/>
          </p:nvSpPr>
          <p:spPr>
            <a:xfrm>
              <a:off x="2423649" y="3832803"/>
              <a:ext cx="117405" cy="117405"/>
            </a:xfrm>
            <a:prstGeom prst="ellipse">
              <a:avLst/>
            </a:prstGeom>
            <a:solidFill>
              <a:srgbClr val="ED8141">
                <a:alpha val="100000"/>
              </a:srgbClr>
            </a:solidFill>
            <a:ln w="9000" cap="rnd">
              <a:solidFill>
                <a:srgbClr val="ED8141">
                  <a:alpha val="100000"/>
                </a:srgbClr>
              </a:solidFill>
              <a:prstDash val="solid"/>
              <a:round/>
            </a:ln>
          </p:spPr>
          <p:txBody>
            <a:bodyPr/>
            <a:lstStyle/>
            <a:p/>
          </p:txBody>
        </p:sp>
        <p:sp>
          <p:nvSpPr>
            <p:cNvPr id="139" name="pt139"/>
            <p:cNvSpPr/>
            <p:nvPr/>
          </p:nvSpPr>
          <p:spPr>
            <a:xfrm>
              <a:off x="7111335" y="4231741"/>
              <a:ext cx="117405" cy="117405"/>
            </a:xfrm>
            <a:prstGeom prst="ellipse">
              <a:avLst/>
            </a:prstGeom>
            <a:solidFill>
              <a:srgbClr val="FF65AE">
                <a:alpha val="100000"/>
              </a:srgbClr>
            </a:solidFill>
            <a:ln w="9000" cap="rnd">
              <a:solidFill>
                <a:srgbClr val="FF65AE">
                  <a:alpha val="100000"/>
                </a:srgbClr>
              </a:solidFill>
              <a:prstDash val="solid"/>
              <a:round/>
            </a:ln>
          </p:spPr>
          <p:txBody>
            <a:bodyPr/>
            <a:lstStyle/>
            <a:p/>
          </p:txBody>
        </p:sp>
        <p:sp>
          <p:nvSpPr>
            <p:cNvPr id="140" name="pt140"/>
            <p:cNvSpPr/>
            <p:nvPr/>
          </p:nvSpPr>
          <p:spPr>
            <a:xfrm>
              <a:off x="4767492" y="4231741"/>
              <a:ext cx="117405" cy="117405"/>
            </a:xfrm>
            <a:prstGeom prst="ellipse">
              <a:avLst/>
            </a:prstGeom>
            <a:solidFill>
              <a:srgbClr val="00BDD0">
                <a:alpha val="100000"/>
              </a:srgbClr>
            </a:solidFill>
            <a:ln w="9000" cap="rnd">
              <a:solidFill>
                <a:srgbClr val="00BDD0">
                  <a:alpha val="100000"/>
                </a:srgbClr>
              </a:solidFill>
              <a:prstDash val="solid"/>
              <a:round/>
            </a:ln>
          </p:spPr>
          <p:txBody>
            <a:bodyPr/>
            <a:lstStyle/>
            <a:p/>
          </p:txBody>
        </p:sp>
        <p:sp>
          <p:nvSpPr>
            <p:cNvPr id="141" name="pt141"/>
            <p:cNvSpPr/>
            <p:nvPr/>
          </p:nvSpPr>
          <p:spPr>
            <a:xfrm>
              <a:off x="2423649" y="4032272"/>
              <a:ext cx="117405" cy="117405"/>
            </a:xfrm>
            <a:prstGeom prst="ellipse">
              <a:avLst/>
            </a:prstGeom>
            <a:solidFill>
              <a:srgbClr val="00BDD0">
                <a:alpha val="100000"/>
              </a:srgbClr>
            </a:solidFill>
            <a:ln w="9000" cap="rnd">
              <a:solidFill>
                <a:srgbClr val="00BDD0">
                  <a:alpha val="100000"/>
                </a:srgbClr>
              </a:solidFill>
              <a:prstDash val="solid"/>
              <a:round/>
            </a:ln>
          </p:spPr>
          <p:txBody>
            <a:bodyPr/>
            <a:lstStyle/>
            <a:p/>
          </p:txBody>
        </p:sp>
        <p:sp>
          <p:nvSpPr>
            <p:cNvPr id="142" name="pt142"/>
            <p:cNvSpPr/>
            <p:nvPr/>
          </p:nvSpPr>
          <p:spPr>
            <a:xfrm>
              <a:off x="3595570" y="4231741"/>
              <a:ext cx="117405" cy="117405"/>
            </a:xfrm>
            <a:prstGeom prst="ellipse">
              <a:avLst/>
            </a:prstGeom>
            <a:solidFill>
              <a:srgbClr val="E08B00">
                <a:alpha val="100000"/>
              </a:srgbClr>
            </a:solidFill>
            <a:ln w="9000" cap="rnd">
              <a:solidFill>
                <a:srgbClr val="E08B00">
                  <a:alpha val="100000"/>
                </a:srgbClr>
              </a:solidFill>
              <a:prstDash val="solid"/>
              <a:round/>
            </a:ln>
          </p:spPr>
          <p:txBody>
            <a:bodyPr/>
            <a:lstStyle/>
            <a:p/>
          </p:txBody>
        </p:sp>
        <p:sp>
          <p:nvSpPr>
            <p:cNvPr id="143" name="pt143"/>
            <p:cNvSpPr/>
            <p:nvPr/>
          </p:nvSpPr>
          <p:spPr>
            <a:xfrm>
              <a:off x="2423649" y="4231741"/>
              <a:ext cx="117405" cy="117405"/>
            </a:xfrm>
            <a:prstGeom prst="ellipse">
              <a:avLst/>
            </a:prstGeom>
            <a:solidFill>
              <a:srgbClr val="00C19C">
                <a:alpha val="100000"/>
              </a:srgbClr>
            </a:solidFill>
            <a:ln w="9000" cap="rnd">
              <a:solidFill>
                <a:srgbClr val="00C19C">
                  <a:alpha val="100000"/>
                </a:srgbClr>
              </a:solidFill>
              <a:prstDash val="solid"/>
              <a:round/>
            </a:ln>
          </p:spPr>
          <p:txBody>
            <a:bodyPr/>
            <a:lstStyle/>
            <a:p/>
          </p:txBody>
        </p:sp>
        <p:sp>
          <p:nvSpPr>
            <p:cNvPr id="144" name="pt144"/>
            <p:cNvSpPr/>
            <p:nvPr/>
          </p:nvSpPr>
          <p:spPr>
            <a:xfrm>
              <a:off x="4767492" y="4431209"/>
              <a:ext cx="117405" cy="117405"/>
            </a:xfrm>
            <a:prstGeom prst="ellipse">
              <a:avLst/>
            </a:prstGeom>
            <a:solidFill>
              <a:srgbClr val="7997FF">
                <a:alpha val="100000"/>
              </a:srgbClr>
            </a:solidFill>
            <a:ln w="9000" cap="rnd">
              <a:solidFill>
                <a:srgbClr val="7997FF">
                  <a:alpha val="100000"/>
                </a:srgbClr>
              </a:solidFill>
              <a:prstDash val="solid"/>
              <a:round/>
            </a:ln>
          </p:spPr>
          <p:txBody>
            <a:bodyPr/>
            <a:lstStyle/>
            <a:p/>
          </p:txBody>
        </p:sp>
        <p:sp>
          <p:nvSpPr>
            <p:cNvPr id="145" name="pt145"/>
            <p:cNvSpPr/>
            <p:nvPr/>
          </p:nvSpPr>
          <p:spPr>
            <a:xfrm>
              <a:off x="2423649" y="4431209"/>
              <a:ext cx="117405" cy="117405"/>
            </a:xfrm>
            <a:prstGeom prst="ellipse">
              <a:avLst/>
            </a:prstGeom>
            <a:solidFill>
              <a:srgbClr val="7997FF">
                <a:alpha val="100000"/>
              </a:srgbClr>
            </a:solidFill>
            <a:ln w="9000" cap="rnd">
              <a:solidFill>
                <a:srgbClr val="7997FF">
                  <a:alpha val="100000"/>
                </a:srgbClr>
              </a:solidFill>
              <a:prstDash val="solid"/>
              <a:round/>
            </a:ln>
          </p:spPr>
          <p:txBody>
            <a:bodyPr/>
            <a:lstStyle/>
            <a:p/>
          </p:txBody>
        </p:sp>
        <p:sp>
          <p:nvSpPr>
            <p:cNvPr id="146" name="pt146"/>
            <p:cNvSpPr/>
            <p:nvPr/>
          </p:nvSpPr>
          <p:spPr>
            <a:xfrm>
              <a:off x="7111335" y="4431209"/>
              <a:ext cx="117405" cy="117405"/>
            </a:xfrm>
            <a:prstGeom prst="ellipse">
              <a:avLst/>
            </a:prstGeom>
            <a:solidFill>
              <a:srgbClr val="AC88FF">
                <a:alpha val="100000"/>
              </a:srgbClr>
            </a:solidFill>
            <a:ln w="9000" cap="rnd">
              <a:solidFill>
                <a:srgbClr val="AC88FF">
                  <a:alpha val="100000"/>
                </a:srgbClr>
              </a:solidFill>
              <a:prstDash val="solid"/>
              <a:round/>
            </a:ln>
          </p:spPr>
          <p:txBody>
            <a:bodyPr/>
            <a:lstStyle/>
            <a:p/>
          </p:txBody>
        </p:sp>
        <p:sp>
          <p:nvSpPr>
            <p:cNvPr id="147" name="pt147"/>
            <p:cNvSpPr/>
            <p:nvPr/>
          </p:nvSpPr>
          <p:spPr>
            <a:xfrm>
              <a:off x="5939414" y="4431209"/>
              <a:ext cx="117405" cy="117405"/>
            </a:xfrm>
            <a:prstGeom prst="ellipse">
              <a:avLst/>
            </a:prstGeom>
            <a:solidFill>
              <a:srgbClr val="AC88FF">
                <a:alpha val="100000"/>
              </a:srgbClr>
            </a:solidFill>
            <a:ln w="9000" cap="rnd">
              <a:solidFill>
                <a:srgbClr val="AC88FF">
                  <a:alpha val="100000"/>
                </a:srgbClr>
              </a:solidFill>
              <a:prstDash val="solid"/>
              <a:round/>
            </a:ln>
          </p:spPr>
          <p:txBody>
            <a:bodyPr/>
            <a:lstStyle/>
            <a:p/>
          </p:txBody>
        </p:sp>
        <p:sp>
          <p:nvSpPr>
            <p:cNvPr id="148" name="pt148"/>
            <p:cNvSpPr/>
            <p:nvPr/>
          </p:nvSpPr>
          <p:spPr>
            <a:xfrm>
              <a:off x="4767492" y="4630678"/>
              <a:ext cx="117405" cy="117405"/>
            </a:xfrm>
            <a:prstGeom prst="ellipse">
              <a:avLst/>
            </a:prstGeom>
            <a:solidFill>
              <a:srgbClr val="AC88FF">
                <a:alpha val="100000"/>
              </a:srgbClr>
            </a:solidFill>
            <a:ln w="9000" cap="rnd">
              <a:solidFill>
                <a:srgbClr val="AC88FF">
                  <a:alpha val="100000"/>
                </a:srgbClr>
              </a:solidFill>
              <a:prstDash val="solid"/>
              <a:round/>
            </a:ln>
          </p:spPr>
          <p:txBody>
            <a:bodyPr/>
            <a:lstStyle/>
            <a:p/>
          </p:txBody>
        </p:sp>
        <p:sp>
          <p:nvSpPr>
            <p:cNvPr id="149" name="pt149"/>
            <p:cNvSpPr/>
            <p:nvPr/>
          </p:nvSpPr>
          <p:spPr>
            <a:xfrm>
              <a:off x="3595570" y="4431209"/>
              <a:ext cx="117405" cy="117405"/>
            </a:xfrm>
            <a:prstGeom prst="ellipse">
              <a:avLst/>
            </a:prstGeom>
            <a:solidFill>
              <a:srgbClr val="AC88FF">
                <a:alpha val="100000"/>
              </a:srgbClr>
            </a:solidFill>
            <a:ln w="9000" cap="rnd">
              <a:solidFill>
                <a:srgbClr val="AC88FF">
                  <a:alpha val="100000"/>
                </a:srgbClr>
              </a:solidFill>
              <a:prstDash val="solid"/>
              <a:round/>
            </a:ln>
          </p:spPr>
          <p:txBody>
            <a:bodyPr/>
            <a:lstStyle/>
            <a:p/>
          </p:txBody>
        </p:sp>
        <p:sp>
          <p:nvSpPr>
            <p:cNvPr id="150" name="pt150"/>
            <p:cNvSpPr/>
            <p:nvPr/>
          </p:nvSpPr>
          <p:spPr>
            <a:xfrm>
              <a:off x="2423649" y="4630678"/>
              <a:ext cx="117405" cy="117405"/>
            </a:xfrm>
            <a:prstGeom prst="ellipse">
              <a:avLst/>
            </a:prstGeom>
            <a:solidFill>
              <a:srgbClr val="E08B00">
                <a:alpha val="100000"/>
              </a:srgbClr>
            </a:solidFill>
            <a:ln w="9000" cap="rnd">
              <a:solidFill>
                <a:srgbClr val="E08B00">
                  <a:alpha val="100000"/>
                </a:srgbClr>
              </a:solidFill>
              <a:prstDash val="solid"/>
              <a:round/>
            </a:ln>
          </p:spPr>
          <p:txBody>
            <a:bodyPr/>
            <a:lstStyle/>
            <a:p/>
          </p:txBody>
        </p:sp>
        <p:sp>
          <p:nvSpPr>
            <p:cNvPr id="151" name="pt151"/>
            <p:cNvSpPr/>
            <p:nvPr/>
          </p:nvSpPr>
          <p:spPr>
            <a:xfrm>
              <a:off x="7111335" y="4630678"/>
              <a:ext cx="117405" cy="117405"/>
            </a:xfrm>
            <a:prstGeom prst="ellipse">
              <a:avLst/>
            </a:prstGeom>
            <a:solidFill>
              <a:srgbClr val="00C19C">
                <a:alpha val="100000"/>
              </a:srgbClr>
            </a:solidFill>
            <a:ln w="9000" cap="rnd">
              <a:solidFill>
                <a:srgbClr val="00C19C">
                  <a:alpha val="100000"/>
                </a:srgbClr>
              </a:solidFill>
              <a:prstDash val="solid"/>
              <a:round/>
            </a:ln>
          </p:spPr>
          <p:txBody>
            <a:bodyPr/>
            <a:lstStyle/>
            <a:p/>
          </p:txBody>
        </p:sp>
        <p:sp>
          <p:nvSpPr>
            <p:cNvPr id="152" name="pt152"/>
            <p:cNvSpPr/>
            <p:nvPr/>
          </p:nvSpPr>
          <p:spPr>
            <a:xfrm>
              <a:off x="5939414" y="4630678"/>
              <a:ext cx="117405" cy="117405"/>
            </a:xfrm>
            <a:prstGeom prst="ellipse">
              <a:avLst/>
            </a:prstGeom>
            <a:solidFill>
              <a:srgbClr val="00C19C">
                <a:alpha val="100000"/>
              </a:srgbClr>
            </a:solidFill>
            <a:ln w="9000" cap="rnd">
              <a:solidFill>
                <a:srgbClr val="00C19C">
                  <a:alpha val="100000"/>
                </a:srgbClr>
              </a:solidFill>
              <a:prstDash val="solid"/>
              <a:round/>
            </a:ln>
          </p:spPr>
          <p:txBody>
            <a:bodyPr/>
            <a:lstStyle/>
            <a:p/>
          </p:txBody>
        </p:sp>
        <p:sp>
          <p:nvSpPr>
            <p:cNvPr id="153" name="pt153"/>
            <p:cNvSpPr/>
            <p:nvPr/>
          </p:nvSpPr>
          <p:spPr>
            <a:xfrm>
              <a:off x="4767492" y="4830147"/>
              <a:ext cx="117405" cy="117405"/>
            </a:xfrm>
            <a:prstGeom prst="ellipse">
              <a:avLst/>
            </a:prstGeom>
            <a:solidFill>
              <a:srgbClr val="00C19C">
                <a:alpha val="100000"/>
              </a:srgbClr>
            </a:solidFill>
            <a:ln w="9000" cap="rnd">
              <a:solidFill>
                <a:srgbClr val="00C19C">
                  <a:alpha val="100000"/>
                </a:srgbClr>
              </a:solidFill>
              <a:prstDash val="solid"/>
              <a:round/>
            </a:ln>
          </p:spPr>
          <p:txBody>
            <a:bodyPr/>
            <a:lstStyle/>
            <a:p/>
          </p:txBody>
        </p:sp>
        <p:sp>
          <p:nvSpPr>
            <p:cNvPr id="154" name="pt154"/>
            <p:cNvSpPr/>
            <p:nvPr/>
          </p:nvSpPr>
          <p:spPr>
            <a:xfrm>
              <a:off x="2423649" y="4830147"/>
              <a:ext cx="117405" cy="117405"/>
            </a:xfrm>
            <a:prstGeom prst="ellipse">
              <a:avLst/>
            </a:prstGeom>
            <a:solidFill>
              <a:srgbClr val="AC88FF">
                <a:alpha val="100000"/>
              </a:srgbClr>
            </a:solidFill>
            <a:ln w="9000" cap="rnd">
              <a:solidFill>
                <a:srgbClr val="AC88FF">
                  <a:alpha val="100000"/>
                </a:srgbClr>
              </a:solidFill>
              <a:prstDash val="solid"/>
              <a:round/>
            </a:ln>
          </p:spPr>
          <p:txBody>
            <a:bodyPr/>
            <a:lstStyle/>
            <a:p/>
          </p:txBody>
        </p:sp>
        <p:sp>
          <p:nvSpPr>
            <p:cNvPr id="155" name="pt155"/>
            <p:cNvSpPr/>
            <p:nvPr/>
          </p:nvSpPr>
          <p:spPr>
            <a:xfrm>
              <a:off x="5939414" y="4830147"/>
              <a:ext cx="117405" cy="117405"/>
            </a:xfrm>
            <a:prstGeom prst="ellipse">
              <a:avLst/>
            </a:prstGeom>
            <a:solidFill>
              <a:srgbClr val="00BC59">
                <a:alpha val="100000"/>
              </a:srgbClr>
            </a:solidFill>
            <a:ln w="9000" cap="rnd">
              <a:solidFill>
                <a:srgbClr val="00BC59">
                  <a:alpha val="100000"/>
                </a:srgbClr>
              </a:solidFill>
              <a:prstDash val="solid"/>
              <a:round/>
            </a:ln>
          </p:spPr>
          <p:txBody>
            <a:bodyPr/>
            <a:lstStyle/>
            <a:p/>
          </p:txBody>
        </p:sp>
        <p:sp>
          <p:nvSpPr>
            <p:cNvPr id="156" name="pt156"/>
            <p:cNvSpPr/>
            <p:nvPr/>
          </p:nvSpPr>
          <p:spPr>
            <a:xfrm>
              <a:off x="2423649" y="5029616"/>
              <a:ext cx="117405" cy="117405"/>
            </a:xfrm>
            <a:prstGeom prst="ellipse">
              <a:avLst/>
            </a:prstGeom>
            <a:solidFill>
              <a:srgbClr val="00BC59">
                <a:alpha val="100000"/>
              </a:srgbClr>
            </a:solidFill>
            <a:ln w="9000" cap="rnd">
              <a:solidFill>
                <a:srgbClr val="00BC59">
                  <a:alpha val="100000"/>
                </a:srgbClr>
              </a:solidFill>
              <a:prstDash val="solid"/>
              <a:round/>
            </a:ln>
          </p:spPr>
          <p:txBody>
            <a:bodyPr/>
            <a:lstStyle/>
            <a:p/>
          </p:txBody>
        </p:sp>
        <p:sp>
          <p:nvSpPr>
            <p:cNvPr id="157" name="pt157"/>
            <p:cNvSpPr/>
            <p:nvPr/>
          </p:nvSpPr>
          <p:spPr>
            <a:xfrm>
              <a:off x="7111335" y="4830147"/>
              <a:ext cx="117405" cy="117405"/>
            </a:xfrm>
            <a:prstGeom prst="ellipse">
              <a:avLst/>
            </a:prstGeom>
            <a:solidFill>
              <a:srgbClr val="00BC59">
                <a:alpha val="100000"/>
              </a:srgbClr>
            </a:solidFill>
            <a:ln w="9000" cap="rnd">
              <a:solidFill>
                <a:srgbClr val="00BC59">
                  <a:alpha val="100000"/>
                </a:srgbClr>
              </a:solidFill>
              <a:prstDash val="solid"/>
              <a:round/>
            </a:ln>
          </p:spPr>
          <p:txBody>
            <a:bodyPr/>
            <a:lstStyle/>
            <a:p/>
          </p:txBody>
        </p:sp>
        <p:sp>
          <p:nvSpPr>
            <p:cNvPr id="158" name="pt158"/>
            <p:cNvSpPr/>
            <p:nvPr/>
          </p:nvSpPr>
          <p:spPr>
            <a:xfrm>
              <a:off x="4767492" y="5029616"/>
              <a:ext cx="117405" cy="117405"/>
            </a:xfrm>
            <a:prstGeom prst="ellipse">
              <a:avLst/>
            </a:prstGeom>
            <a:solidFill>
              <a:srgbClr val="00BC59">
                <a:alpha val="100000"/>
              </a:srgbClr>
            </a:solidFill>
            <a:ln w="9000" cap="rnd">
              <a:solidFill>
                <a:srgbClr val="00BC59">
                  <a:alpha val="100000"/>
                </a:srgbClr>
              </a:solidFill>
              <a:prstDash val="solid"/>
              <a:round/>
            </a:ln>
          </p:spPr>
          <p:txBody>
            <a:bodyPr/>
            <a:lstStyle/>
            <a:p/>
          </p:txBody>
        </p:sp>
        <p:sp>
          <p:nvSpPr>
            <p:cNvPr id="159" name="pt159"/>
            <p:cNvSpPr/>
            <p:nvPr/>
          </p:nvSpPr>
          <p:spPr>
            <a:xfrm>
              <a:off x="3595570" y="4630678"/>
              <a:ext cx="117405" cy="117405"/>
            </a:xfrm>
            <a:prstGeom prst="ellipse">
              <a:avLst/>
            </a:prstGeom>
            <a:solidFill>
              <a:srgbClr val="00BC59">
                <a:alpha val="100000"/>
              </a:srgbClr>
            </a:solidFill>
            <a:ln w="9000" cap="rnd">
              <a:solidFill>
                <a:srgbClr val="00BC59">
                  <a:alpha val="100000"/>
                </a:srgbClr>
              </a:solidFill>
              <a:prstDash val="solid"/>
              <a:round/>
            </a:ln>
          </p:spPr>
          <p:txBody>
            <a:bodyPr/>
            <a:lstStyle/>
            <a:p/>
          </p:txBody>
        </p:sp>
        <p:sp>
          <p:nvSpPr>
            <p:cNvPr id="160" name="pt160"/>
            <p:cNvSpPr/>
            <p:nvPr/>
          </p:nvSpPr>
          <p:spPr>
            <a:xfrm>
              <a:off x="3595570" y="4830147"/>
              <a:ext cx="117405" cy="117405"/>
            </a:xfrm>
            <a:prstGeom prst="ellipse">
              <a:avLst/>
            </a:prstGeom>
            <a:solidFill>
              <a:srgbClr val="00C19C">
                <a:alpha val="100000"/>
              </a:srgbClr>
            </a:solidFill>
            <a:ln w="9000" cap="rnd">
              <a:solidFill>
                <a:srgbClr val="00C19C">
                  <a:alpha val="100000"/>
                </a:srgbClr>
              </a:solidFill>
              <a:prstDash val="solid"/>
              <a:round/>
            </a:ln>
          </p:spPr>
          <p:txBody>
            <a:bodyPr/>
            <a:lstStyle/>
            <a:p/>
          </p:txBody>
        </p:sp>
        <p:sp>
          <p:nvSpPr>
            <p:cNvPr id="161" name="pt161"/>
            <p:cNvSpPr/>
            <p:nvPr/>
          </p:nvSpPr>
          <p:spPr>
            <a:xfrm>
              <a:off x="7111335" y="5029616"/>
              <a:ext cx="117405" cy="117405"/>
            </a:xfrm>
            <a:prstGeom prst="ellipse">
              <a:avLst/>
            </a:prstGeom>
            <a:solidFill>
              <a:srgbClr val="7997FF">
                <a:alpha val="100000"/>
              </a:srgbClr>
            </a:solidFill>
            <a:ln w="9000" cap="rnd">
              <a:solidFill>
                <a:srgbClr val="7997FF">
                  <a:alpha val="100000"/>
                </a:srgbClr>
              </a:solidFill>
              <a:prstDash val="solid"/>
              <a:round/>
            </a:ln>
          </p:spPr>
          <p:txBody>
            <a:bodyPr/>
            <a:lstStyle/>
            <a:p/>
          </p:txBody>
        </p:sp>
        <p:sp>
          <p:nvSpPr>
            <p:cNvPr id="162" name="pt162"/>
            <p:cNvSpPr/>
            <p:nvPr/>
          </p:nvSpPr>
          <p:spPr>
            <a:xfrm>
              <a:off x="3595570" y="5029616"/>
              <a:ext cx="117405" cy="117405"/>
            </a:xfrm>
            <a:prstGeom prst="ellipse">
              <a:avLst/>
            </a:prstGeom>
            <a:solidFill>
              <a:srgbClr val="7997FF">
                <a:alpha val="100000"/>
              </a:srgbClr>
            </a:solidFill>
            <a:ln w="9000" cap="rnd">
              <a:solidFill>
                <a:srgbClr val="7997FF">
                  <a:alpha val="100000"/>
                </a:srgbClr>
              </a:solidFill>
              <a:prstDash val="solid"/>
              <a:round/>
            </a:ln>
          </p:spPr>
          <p:txBody>
            <a:bodyPr/>
            <a:lstStyle/>
            <a:p/>
          </p:txBody>
        </p:sp>
        <p:sp>
          <p:nvSpPr>
            <p:cNvPr id="163" name="pt163"/>
            <p:cNvSpPr/>
            <p:nvPr/>
          </p:nvSpPr>
          <p:spPr>
            <a:xfrm>
              <a:off x="5939414" y="502961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64" name="pt164"/>
            <p:cNvSpPr/>
            <p:nvPr/>
          </p:nvSpPr>
          <p:spPr>
            <a:xfrm>
              <a:off x="7111335" y="5229084"/>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65" name="pt165"/>
            <p:cNvSpPr/>
            <p:nvPr/>
          </p:nvSpPr>
          <p:spPr>
            <a:xfrm>
              <a:off x="2423649" y="5229084"/>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66" name="pt166"/>
            <p:cNvSpPr/>
            <p:nvPr/>
          </p:nvSpPr>
          <p:spPr>
            <a:xfrm>
              <a:off x="3595570" y="5229084"/>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67" name="pt167"/>
            <p:cNvSpPr/>
            <p:nvPr/>
          </p:nvSpPr>
          <p:spPr>
            <a:xfrm>
              <a:off x="5939414" y="5229084"/>
              <a:ext cx="117405" cy="117405"/>
            </a:xfrm>
            <a:prstGeom prst="ellipse">
              <a:avLst/>
            </a:prstGeom>
            <a:solidFill>
              <a:srgbClr val="7997FF">
                <a:alpha val="100000"/>
              </a:srgbClr>
            </a:solidFill>
            <a:ln w="9000" cap="rnd">
              <a:solidFill>
                <a:srgbClr val="7997FF">
                  <a:alpha val="100000"/>
                </a:srgbClr>
              </a:solidFill>
              <a:prstDash val="solid"/>
              <a:round/>
            </a:ln>
          </p:spPr>
          <p:txBody>
            <a:bodyPr/>
            <a:lstStyle/>
            <a:p/>
          </p:txBody>
        </p:sp>
        <p:sp>
          <p:nvSpPr>
            <p:cNvPr id="168" name="pt168"/>
            <p:cNvSpPr/>
            <p:nvPr/>
          </p:nvSpPr>
          <p:spPr>
            <a:xfrm>
              <a:off x="2423649" y="5428553"/>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69" name="pt169"/>
            <p:cNvSpPr/>
            <p:nvPr/>
          </p:nvSpPr>
          <p:spPr>
            <a:xfrm>
              <a:off x="3595570" y="5428553"/>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70" name="pt170"/>
            <p:cNvSpPr/>
            <p:nvPr/>
          </p:nvSpPr>
          <p:spPr>
            <a:xfrm>
              <a:off x="4767492" y="5229084"/>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71" name="pt171"/>
            <p:cNvSpPr/>
            <p:nvPr/>
          </p:nvSpPr>
          <p:spPr>
            <a:xfrm>
              <a:off x="5939414" y="5428553"/>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72" name="pt172"/>
            <p:cNvSpPr/>
            <p:nvPr/>
          </p:nvSpPr>
          <p:spPr>
            <a:xfrm>
              <a:off x="7111335" y="5428553"/>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73" name="pt173"/>
            <p:cNvSpPr/>
            <p:nvPr/>
          </p:nvSpPr>
          <p:spPr>
            <a:xfrm>
              <a:off x="4767492" y="5428553"/>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74" name="pt174"/>
            <p:cNvSpPr/>
            <p:nvPr/>
          </p:nvSpPr>
          <p:spPr>
            <a:xfrm>
              <a:off x="5939414" y="5628022"/>
              <a:ext cx="117405" cy="117405"/>
            </a:xfrm>
            <a:prstGeom prst="ellipse">
              <a:avLst/>
            </a:prstGeom>
            <a:solidFill>
              <a:srgbClr val="5BB300">
                <a:alpha val="100000"/>
              </a:srgbClr>
            </a:solidFill>
            <a:ln w="9000" cap="rnd">
              <a:solidFill>
                <a:srgbClr val="5BB300">
                  <a:alpha val="100000"/>
                </a:srgbClr>
              </a:solidFill>
              <a:prstDash val="solid"/>
              <a:round/>
            </a:ln>
          </p:spPr>
          <p:txBody>
            <a:bodyPr/>
            <a:lstStyle/>
            <a:p/>
          </p:txBody>
        </p:sp>
        <p:sp>
          <p:nvSpPr>
            <p:cNvPr id="175" name="pt175"/>
            <p:cNvSpPr/>
            <p:nvPr/>
          </p:nvSpPr>
          <p:spPr>
            <a:xfrm>
              <a:off x="4767492" y="5628022"/>
              <a:ext cx="117405" cy="117405"/>
            </a:xfrm>
            <a:prstGeom prst="ellipse">
              <a:avLst/>
            </a:prstGeom>
            <a:solidFill>
              <a:srgbClr val="5BB300">
                <a:alpha val="100000"/>
              </a:srgbClr>
            </a:solidFill>
            <a:ln w="9000" cap="rnd">
              <a:solidFill>
                <a:srgbClr val="5BB300">
                  <a:alpha val="100000"/>
                </a:srgbClr>
              </a:solidFill>
              <a:prstDash val="solid"/>
              <a:round/>
            </a:ln>
          </p:spPr>
          <p:txBody>
            <a:bodyPr/>
            <a:lstStyle/>
            <a:p/>
          </p:txBody>
        </p:sp>
        <p:sp>
          <p:nvSpPr>
            <p:cNvPr id="176" name="pt176"/>
            <p:cNvSpPr/>
            <p:nvPr/>
          </p:nvSpPr>
          <p:spPr>
            <a:xfrm>
              <a:off x="3595570" y="5628022"/>
              <a:ext cx="117405" cy="117405"/>
            </a:xfrm>
            <a:prstGeom prst="ellipse">
              <a:avLst/>
            </a:prstGeom>
            <a:solidFill>
              <a:srgbClr val="5BB300">
                <a:alpha val="100000"/>
              </a:srgbClr>
            </a:solidFill>
            <a:ln w="9000" cap="rnd">
              <a:solidFill>
                <a:srgbClr val="5BB300">
                  <a:alpha val="100000"/>
                </a:srgbClr>
              </a:solidFill>
              <a:prstDash val="solid"/>
              <a:round/>
            </a:ln>
          </p:spPr>
          <p:txBody>
            <a:bodyPr/>
            <a:lstStyle/>
            <a:p/>
          </p:txBody>
        </p:sp>
        <p:sp>
          <p:nvSpPr>
            <p:cNvPr id="177" name="pt177"/>
            <p:cNvSpPr/>
            <p:nvPr/>
          </p:nvSpPr>
          <p:spPr>
            <a:xfrm>
              <a:off x="2423649" y="5628022"/>
              <a:ext cx="117405" cy="117405"/>
            </a:xfrm>
            <a:prstGeom prst="ellipse">
              <a:avLst/>
            </a:prstGeom>
            <a:solidFill>
              <a:srgbClr val="5BB300">
                <a:alpha val="100000"/>
              </a:srgbClr>
            </a:solidFill>
            <a:ln w="9000" cap="rnd">
              <a:solidFill>
                <a:srgbClr val="5BB300">
                  <a:alpha val="100000"/>
                </a:srgbClr>
              </a:solidFill>
              <a:prstDash val="solid"/>
              <a:round/>
            </a:ln>
          </p:spPr>
          <p:txBody>
            <a:bodyPr/>
            <a:lstStyle/>
            <a:p/>
          </p:txBody>
        </p:sp>
        <p:sp>
          <p:nvSpPr>
            <p:cNvPr id="178" name="pt178"/>
            <p:cNvSpPr/>
            <p:nvPr/>
          </p:nvSpPr>
          <p:spPr>
            <a:xfrm>
              <a:off x="7111335" y="5628022"/>
              <a:ext cx="117405" cy="117405"/>
            </a:xfrm>
            <a:prstGeom prst="ellipse">
              <a:avLst/>
            </a:prstGeom>
            <a:solidFill>
              <a:srgbClr val="5BB300">
                <a:alpha val="100000"/>
              </a:srgbClr>
            </a:solidFill>
            <a:ln w="9000" cap="rnd">
              <a:solidFill>
                <a:srgbClr val="5BB300">
                  <a:alpha val="100000"/>
                </a:srgbClr>
              </a:solidFill>
              <a:prstDash val="solid"/>
              <a:round/>
            </a:ln>
          </p:spPr>
          <p:txBody>
            <a:bodyPr/>
            <a:lstStyle/>
            <a:p/>
          </p:txBody>
        </p:sp>
        <p:sp>
          <p:nvSpPr>
            <p:cNvPr id="179" name="tx179"/>
            <p:cNvSpPr/>
            <p:nvPr/>
          </p:nvSpPr>
          <p:spPr>
            <a:xfrm>
              <a:off x="1325303" y="858143"/>
              <a:ext cx="10398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(1,013,000)</a:t>
              </a:r>
            </a:p>
          </p:txBody>
        </p:sp>
        <p:sp>
          <p:nvSpPr>
            <p:cNvPr id="180" name="tx180"/>
            <p:cNvSpPr/>
            <p:nvPr/>
          </p:nvSpPr>
          <p:spPr>
            <a:xfrm>
              <a:off x="1588651" y="1057612"/>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(757,000)</a:t>
              </a:r>
            </a:p>
          </p:txBody>
        </p:sp>
        <p:sp>
          <p:nvSpPr>
            <p:cNvPr id="181" name="tx181"/>
            <p:cNvSpPr/>
            <p:nvPr/>
          </p:nvSpPr>
          <p:spPr>
            <a:xfrm>
              <a:off x="1229017" y="1257080"/>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(503,000)</a:t>
              </a:r>
            </a:p>
          </p:txBody>
        </p:sp>
        <p:sp>
          <p:nvSpPr>
            <p:cNvPr id="182" name="tx182"/>
            <p:cNvSpPr/>
            <p:nvPr/>
          </p:nvSpPr>
          <p:spPr>
            <a:xfrm>
              <a:off x="1483677" y="1456549"/>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(424,000)</a:t>
              </a:r>
            </a:p>
          </p:txBody>
        </p:sp>
        <p:sp>
          <p:nvSpPr>
            <p:cNvPr id="183" name="tx183"/>
            <p:cNvSpPr/>
            <p:nvPr/>
          </p:nvSpPr>
          <p:spPr>
            <a:xfrm>
              <a:off x="1203414" y="1656018"/>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(339,000)</a:t>
              </a:r>
            </a:p>
          </p:txBody>
        </p:sp>
        <p:sp>
          <p:nvSpPr>
            <p:cNvPr id="184" name="tx184"/>
            <p:cNvSpPr/>
            <p:nvPr/>
          </p:nvSpPr>
          <p:spPr>
            <a:xfrm>
              <a:off x="1177811" y="1855487"/>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185" name="tx185"/>
            <p:cNvSpPr/>
            <p:nvPr/>
          </p:nvSpPr>
          <p:spPr>
            <a:xfrm>
              <a:off x="1421681" y="2054956"/>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(231,000)</a:t>
              </a:r>
            </a:p>
          </p:txBody>
        </p:sp>
        <p:sp>
          <p:nvSpPr>
            <p:cNvPr id="186" name="tx186"/>
            <p:cNvSpPr/>
            <p:nvPr/>
          </p:nvSpPr>
          <p:spPr>
            <a:xfrm>
              <a:off x="1627055" y="225442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187" name="tx187"/>
            <p:cNvSpPr/>
            <p:nvPr/>
          </p:nvSpPr>
          <p:spPr>
            <a:xfrm>
              <a:off x="1562864" y="2453893"/>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(154,000)</a:t>
              </a:r>
            </a:p>
          </p:txBody>
        </p:sp>
        <p:sp>
          <p:nvSpPr>
            <p:cNvPr id="188" name="tx188"/>
            <p:cNvSpPr/>
            <p:nvPr/>
          </p:nvSpPr>
          <p:spPr>
            <a:xfrm>
              <a:off x="1575666" y="2653362"/>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(135,000)</a:t>
              </a:r>
            </a:p>
          </p:txBody>
        </p:sp>
        <p:sp>
          <p:nvSpPr>
            <p:cNvPr id="189" name="tx189"/>
            <p:cNvSpPr/>
            <p:nvPr/>
          </p:nvSpPr>
          <p:spPr>
            <a:xfrm>
              <a:off x="1603647" y="2852831"/>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190" name="tx190"/>
            <p:cNvSpPr/>
            <p:nvPr/>
          </p:nvSpPr>
          <p:spPr>
            <a:xfrm>
              <a:off x="1513670" y="3052299"/>
              <a:ext cx="851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(110,000)</a:t>
              </a:r>
            </a:p>
          </p:txBody>
        </p:sp>
        <p:sp>
          <p:nvSpPr>
            <p:cNvPr id="191" name="tx191"/>
            <p:cNvSpPr/>
            <p:nvPr/>
          </p:nvSpPr>
          <p:spPr>
            <a:xfrm>
              <a:off x="1235509" y="3251768"/>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192" name="tx192"/>
            <p:cNvSpPr/>
            <p:nvPr/>
          </p:nvSpPr>
          <p:spPr>
            <a:xfrm>
              <a:off x="1627055" y="3451237"/>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193" name="tx193"/>
            <p:cNvSpPr/>
            <p:nvPr/>
          </p:nvSpPr>
          <p:spPr>
            <a:xfrm>
              <a:off x="1498674" y="3650706"/>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(49,000)</a:t>
              </a:r>
            </a:p>
          </p:txBody>
        </p:sp>
        <p:sp>
          <p:nvSpPr>
            <p:cNvPr id="194" name="tx194"/>
            <p:cNvSpPr/>
            <p:nvPr/>
          </p:nvSpPr>
          <p:spPr>
            <a:xfrm>
              <a:off x="1222708" y="3850175"/>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195" name="tx195"/>
            <p:cNvSpPr/>
            <p:nvPr/>
          </p:nvSpPr>
          <p:spPr>
            <a:xfrm>
              <a:off x="1543662" y="4049643"/>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(31,000)</a:t>
              </a:r>
            </a:p>
          </p:txBody>
        </p:sp>
        <p:sp>
          <p:nvSpPr>
            <p:cNvPr id="196" name="tx196"/>
            <p:cNvSpPr/>
            <p:nvPr/>
          </p:nvSpPr>
          <p:spPr>
            <a:xfrm>
              <a:off x="1556372" y="4249112"/>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(30,000)</a:t>
              </a:r>
            </a:p>
          </p:txBody>
        </p:sp>
        <p:sp>
          <p:nvSpPr>
            <p:cNvPr id="197" name="tx197"/>
            <p:cNvSpPr/>
            <p:nvPr/>
          </p:nvSpPr>
          <p:spPr>
            <a:xfrm>
              <a:off x="1479471" y="4448581"/>
              <a:ext cx="8856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(23,000)</a:t>
              </a:r>
            </a:p>
          </p:txBody>
        </p:sp>
        <p:sp>
          <p:nvSpPr>
            <p:cNvPr id="198" name="tx198"/>
            <p:cNvSpPr/>
            <p:nvPr/>
          </p:nvSpPr>
          <p:spPr>
            <a:xfrm>
              <a:off x="1505074" y="4648050"/>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(18,000)</a:t>
              </a:r>
            </a:p>
          </p:txBody>
        </p:sp>
        <p:sp>
          <p:nvSpPr>
            <p:cNvPr id="199" name="tx199"/>
            <p:cNvSpPr/>
            <p:nvPr/>
          </p:nvSpPr>
          <p:spPr>
            <a:xfrm>
              <a:off x="1241910" y="4847518"/>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(15,000)</a:t>
              </a:r>
            </a:p>
          </p:txBody>
        </p:sp>
        <p:sp>
          <p:nvSpPr>
            <p:cNvPr id="200" name="tx200"/>
            <p:cNvSpPr/>
            <p:nvPr/>
          </p:nvSpPr>
          <p:spPr>
            <a:xfrm>
              <a:off x="1498765" y="5046987"/>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(14,000)</a:t>
              </a:r>
            </a:p>
          </p:txBody>
        </p:sp>
        <p:sp>
          <p:nvSpPr>
            <p:cNvPr id="201" name="tx201"/>
            <p:cNvSpPr/>
            <p:nvPr/>
          </p:nvSpPr>
          <p:spPr>
            <a:xfrm>
              <a:off x="1209815" y="5246456"/>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202" name="tx202"/>
            <p:cNvSpPr/>
            <p:nvPr/>
          </p:nvSpPr>
          <p:spPr>
            <a:xfrm>
              <a:off x="1646441" y="5445925"/>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203" name="tx203"/>
            <p:cNvSpPr/>
            <p:nvPr/>
          </p:nvSpPr>
          <p:spPr>
            <a:xfrm>
              <a:off x="1627055" y="564539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(3,000)</a:t>
              </a:r>
            </a:p>
          </p:txBody>
        </p:sp>
        <p:sp>
          <p:nvSpPr>
            <p:cNvPr id="204" name="tx204"/>
            <p:cNvSpPr/>
            <p:nvPr/>
          </p:nvSpPr>
          <p:spPr>
            <a:xfrm>
              <a:off x="7287230" y="858143"/>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(788,000)</a:t>
              </a:r>
            </a:p>
          </p:txBody>
        </p:sp>
        <p:sp>
          <p:nvSpPr>
            <p:cNvPr id="205" name="tx205"/>
            <p:cNvSpPr/>
            <p:nvPr/>
          </p:nvSpPr>
          <p:spPr>
            <a:xfrm>
              <a:off x="7287230" y="1057612"/>
              <a:ext cx="881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Yemen (696,000)</a:t>
              </a:r>
            </a:p>
          </p:txBody>
        </p:sp>
        <p:sp>
          <p:nvSpPr>
            <p:cNvPr id="206" name="tx206"/>
            <p:cNvSpPr/>
            <p:nvPr/>
          </p:nvSpPr>
          <p:spPr>
            <a:xfrm>
              <a:off x="7287230" y="1257080"/>
              <a:ext cx="94356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(650,000)</a:t>
              </a:r>
            </a:p>
          </p:txBody>
        </p:sp>
        <p:sp>
          <p:nvSpPr>
            <p:cNvPr id="207" name="tx207"/>
            <p:cNvSpPr/>
            <p:nvPr/>
          </p:nvSpPr>
          <p:spPr>
            <a:xfrm>
              <a:off x="7287230" y="1456549"/>
              <a:ext cx="113614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Afghanistan (480,000)</a:t>
              </a:r>
            </a:p>
          </p:txBody>
        </p:sp>
        <p:sp>
          <p:nvSpPr>
            <p:cNvPr id="208" name="tx208"/>
            <p:cNvSpPr/>
            <p:nvPr/>
          </p:nvSpPr>
          <p:spPr>
            <a:xfrm>
              <a:off x="7287230" y="1656018"/>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Sudan (273,000)</a:t>
              </a:r>
            </a:p>
          </p:txBody>
        </p:sp>
        <p:sp>
          <p:nvSpPr>
            <p:cNvPr id="209" name="tx209"/>
            <p:cNvSpPr/>
            <p:nvPr/>
          </p:nvSpPr>
          <p:spPr>
            <a:xfrm>
              <a:off x="7287230" y="1855487"/>
              <a:ext cx="11617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(256,000)</a:t>
              </a:r>
            </a:p>
          </p:txBody>
        </p:sp>
        <p:sp>
          <p:nvSpPr>
            <p:cNvPr id="210" name="tx210"/>
            <p:cNvSpPr/>
            <p:nvPr/>
          </p:nvSpPr>
          <p:spPr>
            <a:xfrm>
              <a:off x="7287230" y="2054956"/>
              <a:ext cx="943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Somalia (180,000)</a:t>
              </a:r>
            </a:p>
          </p:txBody>
        </p:sp>
        <p:sp>
          <p:nvSpPr>
            <p:cNvPr id="211" name="tx211"/>
            <p:cNvSpPr/>
            <p:nvPr/>
          </p:nvSpPr>
          <p:spPr>
            <a:xfrm>
              <a:off x="7287230" y="2254424"/>
              <a:ext cx="7894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Syria (148,000)</a:t>
              </a:r>
            </a:p>
          </p:txBody>
        </p:sp>
        <p:sp>
          <p:nvSpPr>
            <p:cNvPr id="212" name="tx212"/>
            <p:cNvSpPr/>
            <p:nvPr/>
          </p:nvSpPr>
          <p:spPr>
            <a:xfrm>
              <a:off x="7287230" y="2453893"/>
              <a:ext cx="11873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213" name="tx213"/>
            <p:cNvSpPr/>
            <p:nvPr/>
          </p:nvSpPr>
          <p:spPr>
            <a:xfrm>
              <a:off x="7287230" y="2653362"/>
              <a:ext cx="8022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(121,000)</a:t>
              </a:r>
            </a:p>
          </p:txBody>
        </p:sp>
        <p:sp>
          <p:nvSpPr>
            <p:cNvPr id="214" name="tx214"/>
            <p:cNvSpPr/>
            <p:nvPr/>
          </p:nvSpPr>
          <p:spPr>
            <a:xfrm>
              <a:off x="7287230" y="2852831"/>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215" name="tx215"/>
            <p:cNvSpPr/>
            <p:nvPr/>
          </p:nvSpPr>
          <p:spPr>
            <a:xfrm>
              <a:off x="7287230" y="3052299"/>
              <a:ext cx="6739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216" name="tx216"/>
            <p:cNvSpPr/>
            <p:nvPr/>
          </p:nvSpPr>
          <p:spPr>
            <a:xfrm>
              <a:off x="7287230" y="3251768"/>
              <a:ext cx="112964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217" name="tx217"/>
            <p:cNvSpPr/>
            <p:nvPr/>
          </p:nvSpPr>
          <p:spPr>
            <a:xfrm>
              <a:off x="7287230" y="3451237"/>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218" name="tx218"/>
            <p:cNvSpPr/>
            <p:nvPr/>
          </p:nvSpPr>
          <p:spPr>
            <a:xfrm>
              <a:off x="7287230" y="3650706"/>
              <a:ext cx="8600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(50,000)</a:t>
              </a:r>
            </a:p>
          </p:txBody>
        </p:sp>
        <p:sp>
          <p:nvSpPr>
            <p:cNvPr id="219" name="tx219"/>
            <p:cNvSpPr/>
            <p:nvPr/>
          </p:nvSpPr>
          <p:spPr>
            <a:xfrm>
              <a:off x="7287230" y="3850175"/>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(40,000)</a:t>
              </a:r>
            </a:p>
          </p:txBody>
        </p:sp>
        <p:sp>
          <p:nvSpPr>
            <p:cNvPr id="220" name="tx220"/>
            <p:cNvSpPr/>
            <p:nvPr/>
          </p:nvSpPr>
          <p:spPr>
            <a:xfrm>
              <a:off x="7287230" y="4049643"/>
              <a:ext cx="11424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221" name="tx221"/>
            <p:cNvSpPr/>
            <p:nvPr/>
          </p:nvSpPr>
          <p:spPr>
            <a:xfrm>
              <a:off x="7287230" y="4249112"/>
              <a:ext cx="8664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(34,000)</a:t>
              </a:r>
            </a:p>
          </p:txBody>
        </p:sp>
        <p:sp>
          <p:nvSpPr>
            <p:cNvPr id="222" name="tx222"/>
            <p:cNvSpPr/>
            <p:nvPr/>
          </p:nvSpPr>
          <p:spPr>
            <a:xfrm>
              <a:off x="7287230" y="4448581"/>
              <a:ext cx="112324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(20,000)</a:t>
              </a:r>
            </a:p>
          </p:txBody>
        </p:sp>
        <p:sp>
          <p:nvSpPr>
            <p:cNvPr id="223" name="tx223"/>
            <p:cNvSpPr/>
            <p:nvPr/>
          </p:nvSpPr>
          <p:spPr>
            <a:xfrm>
              <a:off x="7287230" y="4648050"/>
              <a:ext cx="80878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(15,000)</a:t>
              </a:r>
            </a:p>
          </p:txBody>
        </p:sp>
        <p:sp>
          <p:nvSpPr>
            <p:cNvPr id="224" name="tx224"/>
            <p:cNvSpPr/>
            <p:nvPr/>
          </p:nvSpPr>
          <p:spPr>
            <a:xfrm>
              <a:off x="7287230" y="4847518"/>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(13,000)</a:t>
              </a:r>
            </a:p>
          </p:txBody>
        </p:sp>
        <p:sp>
          <p:nvSpPr>
            <p:cNvPr id="225" name="tx225"/>
            <p:cNvSpPr/>
            <p:nvPr/>
          </p:nvSpPr>
          <p:spPr>
            <a:xfrm>
              <a:off x="7287230" y="5046987"/>
              <a:ext cx="821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(8,000)</a:t>
              </a:r>
            </a:p>
          </p:txBody>
        </p:sp>
        <p:sp>
          <p:nvSpPr>
            <p:cNvPr id="226" name="tx226"/>
            <p:cNvSpPr/>
            <p:nvPr/>
          </p:nvSpPr>
          <p:spPr>
            <a:xfrm>
              <a:off x="7287230" y="5246456"/>
              <a:ext cx="115534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227" name="tx227"/>
            <p:cNvSpPr/>
            <p:nvPr/>
          </p:nvSpPr>
          <p:spPr>
            <a:xfrm>
              <a:off x="7287230" y="5445925"/>
              <a:ext cx="71871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DPRK (3,000)</a:t>
              </a:r>
            </a:p>
          </p:txBody>
        </p:sp>
        <p:sp>
          <p:nvSpPr>
            <p:cNvPr id="228" name="tx228"/>
            <p:cNvSpPr/>
            <p:nvPr/>
          </p:nvSpPr>
          <p:spPr>
            <a:xfrm>
              <a:off x="7287230" y="5645394"/>
              <a:ext cx="7381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(2,000)</a:t>
              </a:r>
            </a:p>
          </p:txBody>
        </p:sp>
        <p:sp>
          <p:nvSpPr>
            <p:cNvPr id="229" name="tx229"/>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0">
                      <a:alpha val="100000"/>
                    </a:srgbClr>
                  </a:solidFill>
                  <a:latin typeface="Arial"/>
                  <a:cs typeface="Arial"/>
                </a:rPr>
                <a:t>1</a:t>
              </a:r>
            </a:p>
          </p:txBody>
        </p:sp>
        <p:sp>
          <p:nvSpPr>
            <p:cNvPr id="230" name="tx230"/>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0">
                      <a:alpha val="100000"/>
                    </a:srgbClr>
                  </a:solidFill>
                  <a:latin typeface="Arial"/>
                  <a:cs typeface="Arial"/>
                </a:rPr>
                <a:t>1</a:t>
              </a:r>
            </a:p>
          </p:txBody>
        </p:sp>
        <p:sp>
          <p:nvSpPr>
            <p:cNvPr id="231" name="tx231"/>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0">
                      <a:alpha val="100000"/>
                    </a:srgbClr>
                  </a:solidFill>
                  <a:latin typeface="Arial"/>
                  <a:cs typeface="Arial"/>
                </a:rPr>
                <a:t>1</a:t>
              </a:r>
            </a:p>
          </p:txBody>
        </p:sp>
        <p:sp>
          <p:nvSpPr>
            <p:cNvPr id="232" name="tx232"/>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5AD00">
                      <a:alpha val="100000"/>
                    </a:srgbClr>
                  </a:solidFill>
                  <a:latin typeface="Arial"/>
                  <a:cs typeface="Arial"/>
                </a:rPr>
                <a:t>1</a:t>
              </a:r>
            </a:p>
          </p:txBody>
        </p:sp>
        <p:sp>
          <p:nvSpPr>
            <p:cNvPr id="233" name="tx233"/>
            <p:cNvSpPr/>
            <p:nvPr/>
          </p:nvSpPr>
          <p:spPr>
            <a:xfrm>
              <a:off x="5967987" y="1060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763E0">
                      <a:alpha val="100000"/>
                    </a:srgbClr>
                  </a:solidFill>
                  <a:latin typeface="Arial"/>
                  <a:cs typeface="Arial"/>
                </a:rPr>
                <a:t>2</a:t>
              </a:r>
            </a:p>
          </p:txBody>
        </p:sp>
        <p:sp>
          <p:nvSpPr>
            <p:cNvPr id="234" name="tx234"/>
            <p:cNvSpPr/>
            <p:nvPr/>
          </p:nvSpPr>
          <p:spPr>
            <a:xfrm>
              <a:off x="4796065" y="1060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0">
                      <a:alpha val="100000"/>
                    </a:srgbClr>
                  </a:solidFill>
                  <a:latin typeface="Arial"/>
                  <a:cs typeface="Arial"/>
                </a:rPr>
                <a:t>2</a:t>
              </a:r>
            </a:p>
          </p:txBody>
        </p:sp>
        <p:sp>
          <p:nvSpPr>
            <p:cNvPr id="235" name="tx235"/>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5AD00">
                      <a:alpha val="100000"/>
                    </a:srgbClr>
                  </a:solidFill>
                  <a:latin typeface="Arial"/>
                  <a:cs typeface="Arial"/>
                </a:rPr>
                <a:t>1</a:t>
              </a:r>
            </a:p>
          </p:txBody>
        </p:sp>
        <p:sp>
          <p:nvSpPr>
            <p:cNvPr id="236" name="tx236"/>
            <p:cNvSpPr/>
            <p:nvPr/>
          </p:nvSpPr>
          <p:spPr>
            <a:xfrm>
              <a:off x="3624143" y="1060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5AD00">
                      <a:alpha val="100000"/>
                    </a:srgbClr>
                  </a:solidFill>
                  <a:latin typeface="Arial"/>
                  <a:cs typeface="Arial"/>
                </a:rPr>
                <a:t>2</a:t>
              </a:r>
            </a:p>
          </p:txBody>
        </p:sp>
        <p:sp>
          <p:nvSpPr>
            <p:cNvPr id="237" name="tx237"/>
            <p:cNvSpPr/>
            <p:nvPr/>
          </p:nvSpPr>
          <p:spPr>
            <a:xfrm>
              <a:off x="5967987" y="12595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5AD00">
                      <a:alpha val="100000"/>
                    </a:srgbClr>
                  </a:solidFill>
                  <a:latin typeface="Arial"/>
                  <a:cs typeface="Arial"/>
                </a:rPr>
                <a:t>3</a:t>
              </a:r>
            </a:p>
          </p:txBody>
        </p:sp>
        <p:sp>
          <p:nvSpPr>
            <p:cNvPr id="238" name="tx238"/>
            <p:cNvSpPr/>
            <p:nvPr/>
          </p:nvSpPr>
          <p:spPr>
            <a:xfrm>
              <a:off x="2452222" y="1060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5AD00">
                      <a:alpha val="100000"/>
                    </a:srgbClr>
                  </a:solidFill>
                  <a:latin typeface="Arial"/>
                  <a:cs typeface="Arial"/>
                </a:rPr>
                <a:t>2</a:t>
              </a:r>
            </a:p>
          </p:txBody>
        </p:sp>
        <p:sp>
          <p:nvSpPr>
            <p:cNvPr id="239" name="tx239"/>
            <p:cNvSpPr/>
            <p:nvPr/>
          </p:nvSpPr>
          <p:spPr>
            <a:xfrm>
              <a:off x="4796065" y="12595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763E0">
                      <a:alpha val="100000"/>
                    </a:srgbClr>
                  </a:solidFill>
                  <a:latin typeface="Arial"/>
                  <a:cs typeface="Arial"/>
                </a:rPr>
                <a:t>3</a:t>
              </a:r>
            </a:p>
          </p:txBody>
        </p:sp>
        <p:sp>
          <p:nvSpPr>
            <p:cNvPr id="240" name="tx240"/>
            <p:cNvSpPr/>
            <p:nvPr/>
          </p:nvSpPr>
          <p:spPr>
            <a:xfrm>
              <a:off x="7139908" y="1060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0">
                      <a:alpha val="100000"/>
                    </a:srgbClr>
                  </a:solidFill>
                  <a:latin typeface="Arial"/>
                  <a:cs typeface="Arial"/>
                </a:rPr>
                <a:t>2</a:t>
              </a:r>
            </a:p>
          </p:txBody>
        </p:sp>
        <p:sp>
          <p:nvSpPr>
            <p:cNvPr id="241" name="tx241"/>
            <p:cNvSpPr/>
            <p:nvPr/>
          </p:nvSpPr>
          <p:spPr>
            <a:xfrm>
              <a:off x="7139908" y="12595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20">
                      <a:alpha val="100000"/>
                    </a:srgbClr>
                  </a:solidFill>
                  <a:latin typeface="Arial"/>
                  <a:cs typeface="Arial"/>
                </a:rPr>
                <a:t>3</a:t>
              </a:r>
            </a:p>
          </p:txBody>
        </p:sp>
        <p:sp>
          <p:nvSpPr>
            <p:cNvPr id="242" name="tx242"/>
            <p:cNvSpPr/>
            <p:nvPr/>
          </p:nvSpPr>
          <p:spPr>
            <a:xfrm>
              <a:off x="5967987"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0">
                      <a:alpha val="100000"/>
                    </a:srgbClr>
                  </a:solidFill>
                  <a:latin typeface="Arial"/>
                  <a:cs typeface="Arial"/>
                </a:rPr>
                <a:t>4</a:t>
              </a:r>
            </a:p>
          </p:txBody>
        </p:sp>
        <p:sp>
          <p:nvSpPr>
            <p:cNvPr id="243" name="tx243"/>
            <p:cNvSpPr/>
            <p:nvPr/>
          </p:nvSpPr>
          <p:spPr>
            <a:xfrm>
              <a:off x="4796065"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0">
                      <a:alpha val="100000"/>
                    </a:srgbClr>
                  </a:solidFill>
                  <a:latin typeface="Arial"/>
                  <a:cs typeface="Arial"/>
                </a:rPr>
                <a:t>4</a:t>
              </a:r>
            </a:p>
          </p:txBody>
        </p:sp>
        <p:sp>
          <p:nvSpPr>
            <p:cNvPr id="244" name="tx244"/>
            <p:cNvSpPr/>
            <p:nvPr/>
          </p:nvSpPr>
          <p:spPr>
            <a:xfrm>
              <a:off x="2452222" y="12595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45" name="tx245"/>
            <p:cNvSpPr/>
            <p:nvPr/>
          </p:nvSpPr>
          <p:spPr>
            <a:xfrm>
              <a:off x="7139908"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4</a:t>
              </a:r>
            </a:p>
          </p:txBody>
        </p:sp>
        <p:sp>
          <p:nvSpPr>
            <p:cNvPr id="246" name="tx246"/>
            <p:cNvSpPr/>
            <p:nvPr/>
          </p:nvSpPr>
          <p:spPr>
            <a:xfrm>
              <a:off x="3624143" y="12595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3</a:t>
              </a:r>
            </a:p>
          </p:txBody>
        </p:sp>
        <p:sp>
          <p:nvSpPr>
            <p:cNvPr id="247" name="tx247"/>
            <p:cNvSpPr/>
            <p:nvPr/>
          </p:nvSpPr>
          <p:spPr>
            <a:xfrm>
              <a:off x="5967987" y="1658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248" name="tx248"/>
            <p:cNvSpPr/>
            <p:nvPr/>
          </p:nvSpPr>
          <p:spPr>
            <a:xfrm>
              <a:off x="4796065" y="1658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5</a:t>
              </a:r>
            </a:p>
          </p:txBody>
        </p:sp>
        <p:sp>
          <p:nvSpPr>
            <p:cNvPr id="249" name="tx249"/>
            <p:cNvSpPr/>
            <p:nvPr/>
          </p:nvSpPr>
          <p:spPr>
            <a:xfrm>
              <a:off x="2452222"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0">
                      <a:alpha val="100000"/>
                    </a:srgbClr>
                  </a:solidFill>
                  <a:latin typeface="Arial"/>
                  <a:cs typeface="Arial"/>
                </a:rPr>
                <a:t>4</a:t>
              </a:r>
            </a:p>
          </p:txBody>
        </p:sp>
        <p:sp>
          <p:nvSpPr>
            <p:cNvPr id="250" name="tx250"/>
            <p:cNvSpPr/>
            <p:nvPr/>
          </p:nvSpPr>
          <p:spPr>
            <a:xfrm>
              <a:off x="3624143"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C90">
                      <a:alpha val="100000"/>
                    </a:srgbClr>
                  </a:solidFill>
                  <a:latin typeface="Arial"/>
                  <a:cs typeface="Arial"/>
                </a:rPr>
                <a:t>4</a:t>
              </a:r>
            </a:p>
          </p:txBody>
        </p:sp>
        <p:sp>
          <p:nvSpPr>
            <p:cNvPr id="251" name="tx251"/>
            <p:cNvSpPr/>
            <p:nvPr/>
          </p:nvSpPr>
          <p:spPr>
            <a:xfrm>
              <a:off x="2452222" y="1658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8">
                      <a:alpha val="100000"/>
                    </a:srgbClr>
                  </a:solidFill>
                  <a:latin typeface="Arial"/>
                  <a:cs typeface="Arial"/>
                </a:rPr>
                <a:t>5</a:t>
              </a:r>
            </a:p>
          </p:txBody>
        </p:sp>
        <p:sp>
          <p:nvSpPr>
            <p:cNvPr id="252" name="tx252"/>
            <p:cNvSpPr/>
            <p:nvPr/>
          </p:nvSpPr>
          <p:spPr>
            <a:xfrm>
              <a:off x="3624143" y="1658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8">
                      <a:alpha val="100000"/>
                    </a:srgbClr>
                  </a:solidFill>
                  <a:latin typeface="Arial"/>
                  <a:cs typeface="Arial"/>
                </a:rPr>
                <a:t>5</a:t>
              </a:r>
            </a:p>
          </p:txBody>
        </p:sp>
        <p:sp>
          <p:nvSpPr>
            <p:cNvPr id="253" name="tx253"/>
            <p:cNvSpPr/>
            <p:nvPr/>
          </p:nvSpPr>
          <p:spPr>
            <a:xfrm>
              <a:off x="5967987" y="1858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8">
                      <a:alpha val="100000"/>
                    </a:srgbClr>
                  </a:solidFill>
                  <a:latin typeface="Arial"/>
                  <a:cs typeface="Arial"/>
                </a:rPr>
                <a:t>6</a:t>
              </a:r>
            </a:p>
          </p:txBody>
        </p:sp>
        <p:sp>
          <p:nvSpPr>
            <p:cNvPr id="254" name="tx254"/>
            <p:cNvSpPr/>
            <p:nvPr/>
          </p:nvSpPr>
          <p:spPr>
            <a:xfrm>
              <a:off x="2452222" y="1858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6</a:t>
              </a:r>
            </a:p>
          </p:txBody>
        </p:sp>
        <p:sp>
          <p:nvSpPr>
            <p:cNvPr id="255" name="tx255"/>
            <p:cNvSpPr/>
            <p:nvPr/>
          </p:nvSpPr>
          <p:spPr>
            <a:xfrm>
              <a:off x="7139908" y="1658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763E0">
                      <a:alpha val="100000"/>
                    </a:srgbClr>
                  </a:solidFill>
                  <a:latin typeface="Arial"/>
                  <a:cs typeface="Arial"/>
                </a:rPr>
                <a:t>5</a:t>
              </a:r>
            </a:p>
          </p:txBody>
        </p:sp>
        <p:sp>
          <p:nvSpPr>
            <p:cNvPr id="256" name="tx256"/>
            <p:cNvSpPr/>
            <p:nvPr/>
          </p:nvSpPr>
          <p:spPr>
            <a:xfrm>
              <a:off x="7139908" y="1858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8">
                      <a:alpha val="100000"/>
                    </a:srgbClr>
                  </a:solidFill>
                  <a:latin typeface="Arial"/>
                  <a:cs typeface="Arial"/>
                </a:rPr>
                <a:t>6</a:t>
              </a:r>
            </a:p>
          </p:txBody>
        </p:sp>
        <p:sp>
          <p:nvSpPr>
            <p:cNvPr id="257" name="tx257"/>
            <p:cNvSpPr/>
            <p:nvPr/>
          </p:nvSpPr>
          <p:spPr>
            <a:xfrm>
              <a:off x="4796065" y="1858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8">
                      <a:alpha val="100000"/>
                    </a:srgbClr>
                  </a:solidFill>
                  <a:latin typeface="Arial"/>
                  <a:cs typeface="Arial"/>
                </a:rPr>
                <a:t>6</a:t>
              </a:r>
            </a:p>
          </p:txBody>
        </p:sp>
        <p:sp>
          <p:nvSpPr>
            <p:cNvPr id="258" name="tx258"/>
            <p:cNvSpPr/>
            <p:nvPr/>
          </p:nvSpPr>
          <p:spPr>
            <a:xfrm>
              <a:off x="2452222"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78FF">
                      <a:alpha val="100000"/>
                    </a:srgbClr>
                  </a:solidFill>
                  <a:latin typeface="Arial"/>
                  <a:cs typeface="Arial"/>
                </a:rPr>
                <a:t>7</a:t>
              </a:r>
            </a:p>
          </p:txBody>
        </p:sp>
        <p:sp>
          <p:nvSpPr>
            <p:cNvPr id="259" name="tx259"/>
            <p:cNvSpPr/>
            <p:nvPr/>
          </p:nvSpPr>
          <p:spPr>
            <a:xfrm>
              <a:off x="3624143" y="18580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6</a:t>
              </a:r>
            </a:p>
          </p:txBody>
        </p:sp>
        <p:sp>
          <p:nvSpPr>
            <p:cNvPr id="260" name="tx260"/>
            <p:cNvSpPr/>
            <p:nvPr/>
          </p:nvSpPr>
          <p:spPr>
            <a:xfrm>
              <a:off x="7139908"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78FF">
                      <a:alpha val="100000"/>
                    </a:srgbClr>
                  </a:solidFill>
                  <a:latin typeface="Arial"/>
                  <a:cs typeface="Arial"/>
                </a:rPr>
                <a:t>7</a:t>
              </a:r>
            </a:p>
          </p:txBody>
        </p:sp>
        <p:sp>
          <p:nvSpPr>
            <p:cNvPr id="261" name="tx261"/>
            <p:cNvSpPr/>
            <p:nvPr/>
          </p:nvSpPr>
          <p:spPr>
            <a:xfrm>
              <a:off x="4796065"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78FF">
                      <a:alpha val="100000"/>
                    </a:srgbClr>
                  </a:solidFill>
                  <a:latin typeface="Arial"/>
                  <a:cs typeface="Arial"/>
                </a:rPr>
                <a:t>7</a:t>
              </a:r>
            </a:p>
          </p:txBody>
        </p:sp>
        <p:sp>
          <p:nvSpPr>
            <p:cNvPr id="262" name="tx262"/>
            <p:cNvSpPr/>
            <p:nvPr/>
          </p:nvSpPr>
          <p:spPr>
            <a:xfrm>
              <a:off x="596798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78FF">
                      <a:alpha val="100000"/>
                    </a:srgbClr>
                  </a:solidFill>
                  <a:latin typeface="Arial"/>
                  <a:cs typeface="Arial"/>
                </a:rPr>
                <a:t>7</a:t>
              </a:r>
            </a:p>
          </p:txBody>
        </p:sp>
        <p:sp>
          <p:nvSpPr>
            <p:cNvPr id="263" name="tx263"/>
            <p:cNvSpPr/>
            <p:nvPr/>
          </p:nvSpPr>
          <p:spPr>
            <a:xfrm>
              <a:off x="2452222" y="2256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5">
                      <a:alpha val="100000"/>
                    </a:srgbClr>
                  </a:solidFill>
                  <a:latin typeface="Arial"/>
                  <a:cs typeface="Arial"/>
                </a:rPr>
                <a:t>8</a:t>
              </a:r>
            </a:p>
          </p:txBody>
        </p:sp>
        <p:sp>
          <p:nvSpPr>
            <p:cNvPr id="264" name="tx264"/>
            <p:cNvSpPr/>
            <p:nvPr/>
          </p:nvSpPr>
          <p:spPr>
            <a:xfrm>
              <a:off x="362414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78FF">
                      <a:alpha val="100000"/>
                    </a:srgbClr>
                  </a:solidFill>
                  <a:latin typeface="Arial"/>
                  <a:cs typeface="Arial"/>
                </a:rPr>
                <a:t>7</a:t>
              </a:r>
            </a:p>
          </p:txBody>
        </p:sp>
        <p:sp>
          <p:nvSpPr>
            <p:cNvPr id="265" name="tx265"/>
            <p:cNvSpPr/>
            <p:nvPr/>
          </p:nvSpPr>
          <p:spPr>
            <a:xfrm>
              <a:off x="2452222"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B9D00">
                      <a:alpha val="100000"/>
                    </a:srgbClr>
                  </a:solidFill>
                  <a:latin typeface="Arial"/>
                  <a:cs typeface="Arial"/>
                </a:rPr>
                <a:t>9</a:t>
              </a:r>
            </a:p>
          </p:txBody>
        </p:sp>
        <p:sp>
          <p:nvSpPr>
            <p:cNvPr id="266" name="tx266"/>
            <p:cNvSpPr/>
            <p:nvPr/>
          </p:nvSpPr>
          <p:spPr>
            <a:xfrm>
              <a:off x="7139908" y="2256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9">
                      <a:alpha val="100000"/>
                    </a:srgbClr>
                  </a:solidFill>
                  <a:latin typeface="Arial"/>
                  <a:cs typeface="Arial"/>
                </a:rPr>
                <a:t>8</a:t>
              </a:r>
            </a:p>
          </p:txBody>
        </p:sp>
        <p:sp>
          <p:nvSpPr>
            <p:cNvPr id="267" name="tx267"/>
            <p:cNvSpPr/>
            <p:nvPr/>
          </p:nvSpPr>
          <p:spPr>
            <a:xfrm>
              <a:off x="3624143" y="2256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9">
                      <a:alpha val="100000"/>
                    </a:srgbClr>
                  </a:solidFill>
                  <a:latin typeface="Arial"/>
                  <a:cs typeface="Arial"/>
                </a:rPr>
                <a:t>8</a:t>
              </a:r>
            </a:p>
          </p:txBody>
        </p:sp>
        <p:sp>
          <p:nvSpPr>
            <p:cNvPr id="268" name="tx268"/>
            <p:cNvSpPr/>
            <p:nvPr/>
          </p:nvSpPr>
          <p:spPr>
            <a:xfrm>
              <a:off x="4796065" y="2256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9">
                      <a:alpha val="100000"/>
                    </a:srgbClr>
                  </a:solidFill>
                  <a:latin typeface="Arial"/>
                  <a:cs typeface="Arial"/>
                </a:rPr>
                <a:t>8</a:t>
              </a:r>
            </a:p>
          </p:txBody>
        </p:sp>
        <p:sp>
          <p:nvSpPr>
            <p:cNvPr id="269" name="tx269"/>
            <p:cNvSpPr/>
            <p:nvPr/>
          </p:nvSpPr>
          <p:spPr>
            <a:xfrm>
              <a:off x="5967987" y="22569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B9D00">
                      <a:alpha val="100000"/>
                    </a:srgbClr>
                  </a:solidFill>
                  <a:latin typeface="Arial"/>
                  <a:cs typeface="Arial"/>
                </a:rPr>
                <a:t>8</a:t>
              </a:r>
            </a:p>
          </p:txBody>
        </p:sp>
        <p:sp>
          <p:nvSpPr>
            <p:cNvPr id="270" name="tx270"/>
            <p:cNvSpPr/>
            <p:nvPr/>
          </p:nvSpPr>
          <p:spPr>
            <a:xfrm>
              <a:off x="3624143"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5">
                      <a:alpha val="100000"/>
                    </a:srgbClr>
                  </a:solidFill>
                  <a:latin typeface="Arial"/>
                  <a:cs typeface="Arial"/>
                </a:rPr>
                <a:t>9</a:t>
              </a:r>
            </a:p>
          </p:txBody>
        </p:sp>
        <p:sp>
          <p:nvSpPr>
            <p:cNvPr id="271" name="tx271"/>
            <p:cNvSpPr/>
            <p:nvPr/>
          </p:nvSpPr>
          <p:spPr>
            <a:xfrm>
              <a:off x="3594014" y="265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B9D00">
                      <a:alpha val="100000"/>
                    </a:srgbClr>
                  </a:solidFill>
                  <a:latin typeface="Arial"/>
                  <a:cs typeface="Arial"/>
                </a:rPr>
                <a:t>10</a:t>
              </a:r>
            </a:p>
          </p:txBody>
        </p:sp>
        <p:sp>
          <p:nvSpPr>
            <p:cNvPr id="272" name="tx272"/>
            <p:cNvSpPr/>
            <p:nvPr/>
          </p:nvSpPr>
          <p:spPr>
            <a:xfrm>
              <a:off x="4796065"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5">
                      <a:alpha val="100000"/>
                    </a:srgbClr>
                  </a:solidFill>
                  <a:latin typeface="Arial"/>
                  <a:cs typeface="Arial"/>
                </a:rPr>
                <a:t>9</a:t>
              </a:r>
            </a:p>
          </p:txBody>
        </p:sp>
        <p:sp>
          <p:nvSpPr>
            <p:cNvPr id="273" name="tx273"/>
            <p:cNvSpPr/>
            <p:nvPr/>
          </p:nvSpPr>
          <p:spPr>
            <a:xfrm>
              <a:off x="2422092" y="265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9">
                      <a:alpha val="100000"/>
                    </a:srgbClr>
                  </a:solidFill>
                  <a:latin typeface="Arial"/>
                  <a:cs typeface="Arial"/>
                </a:rPr>
                <a:t>10</a:t>
              </a:r>
            </a:p>
          </p:txBody>
        </p:sp>
        <p:sp>
          <p:nvSpPr>
            <p:cNvPr id="274" name="tx274"/>
            <p:cNvSpPr/>
            <p:nvPr/>
          </p:nvSpPr>
          <p:spPr>
            <a:xfrm>
              <a:off x="7139908"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9</a:t>
              </a:r>
            </a:p>
          </p:txBody>
        </p:sp>
        <p:sp>
          <p:nvSpPr>
            <p:cNvPr id="275" name="tx275"/>
            <p:cNvSpPr/>
            <p:nvPr/>
          </p:nvSpPr>
          <p:spPr>
            <a:xfrm>
              <a:off x="4765936" y="265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B9D00">
                      <a:alpha val="100000"/>
                    </a:srgbClr>
                  </a:solidFill>
                  <a:latin typeface="Arial"/>
                  <a:cs typeface="Arial"/>
                </a:rPr>
                <a:t>10</a:t>
              </a:r>
            </a:p>
          </p:txBody>
        </p:sp>
        <p:sp>
          <p:nvSpPr>
            <p:cNvPr id="276" name="tx276"/>
            <p:cNvSpPr/>
            <p:nvPr/>
          </p:nvSpPr>
          <p:spPr>
            <a:xfrm>
              <a:off x="5967987"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9</a:t>
              </a:r>
            </a:p>
          </p:txBody>
        </p:sp>
        <p:sp>
          <p:nvSpPr>
            <p:cNvPr id="277" name="tx277"/>
            <p:cNvSpPr/>
            <p:nvPr/>
          </p:nvSpPr>
          <p:spPr>
            <a:xfrm>
              <a:off x="4769959" y="285534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11</a:t>
              </a:r>
            </a:p>
          </p:txBody>
        </p:sp>
        <p:sp>
          <p:nvSpPr>
            <p:cNvPr id="278" name="tx278"/>
            <p:cNvSpPr/>
            <p:nvPr/>
          </p:nvSpPr>
          <p:spPr>
            <a:xfrm>
              <a:off x="7109779" y="265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B9D00">
                      <a:alpha val="100000"/>
                    </a:srgbClr>
                  </a:solidFill>
                  <a:latin typeface="Arial"/>
                  <a:cs typeface="Arial"/>
                </a:rPr>
                <a:t>10</a:t>
              </a:r>
            </a:p>
          </p:txBody>
        </p:sp>
        <p:sp>
          <p:nvSpPr>
            <p:cNvPr id="279" name="tx279"/>
            <p:cNvSpPr/>
            <p:nvPr/>
          </p:nvSpPr>
          <p:spPr>
            <a:xfrm>
              <a:off x="2426116" y="285534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9400">
                      <a:alpha val="100000"/>
                    </a:srgbClr>
                  </a:solidFill>
                  <a:latin typeface="Arial"/>
                  <a:cs typeface="Arial"/>
                </a:rPr>
                <a:t>11</a:t>
              </a:r>
            </a:p>
          </p:txBody>
        </p:sp>
        <p:sp>
          <p:nvSpPr>
            <p:cNvPr id="280" name="tx280"/>
            <p:cNvSpPr/>
            <p:nvPr/>
          </p:nvSpPr>
          <p:spPr>
            <a:xfrm>
              <a:off x="4765936" y="3054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9400">
                      <a:alpha val="100000"/>
                    </a:srgbClr>
                  </a:solidFill>
                  <a:latin typeface="Arial"/>
                  <a:cs typeface="Arial"/>
                </a:rPr>
                <a:t>12</a:t>
              </a:r>
            </a:p>
          </p:txBody>
        </p:sp>
        <p:sp>
          <p:nvSpPr>
            <p:cNvPr id="281" name="tx281"/>
            <p:cNvSpPr/>
            <p:nvPr/>
          </p:nvSpPr>
          <p:spPr>
            <a:xfrm>
              <a:off x="3598037" y="285534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9400">
                      <a:alpha val="100000"/>
                    </a:srgbClr>
                  </a:solidFill>
                  <a:latin typeface="Arial"/>
                  <a:cs typeface="Arial"/>
                </a:rPr>
                <a:t>11</a:t>
              </a:r>
            </a:p>
          </p:txBody>
        </p:sp>
        <p:sp>
          <p:nvSpPr>
            <p:cNvPr id="282" name="tx282"/>
            <p:cNvSpPr/>
            <p:nvPr/>
          </p:nvSpPr>
          <p:spPr>
            <a:xfrm>
              <a:off x="5937857" y="26558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9400">
                      <a:alpha val="100000"/>
                    </a:srgbClr>
                  </a:solidFill>
                  <a:latin typeface="Arial"/>
                  <a:cs typeface="Arial"/>
                </a:rPr>
                <a:t>10</a:t>
              </a:r>
            </a:p>
          </p:txBody>
        </p:sp>
        <p:sp>
          <p:nvSpPr>
            <p:cNvPr id="283" name="tx283"/>
            <p:cNvSpPr/>
            <p:nvPr/>
          </p:nvSpPr>
          <p:spPr>
            <a:xfrm>
              <a:off x="3594014" y="3054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763E0">
                      <a:alpha val="100000"/>
                    </a:srgbClr>
                  </a:solidFill>
                  <a:latin typeface="Arial"/>
                  <a:cs typeface="Arial"/>
                </a:rPr>
                <a:t>12</a:t>
              </a:r>
            </a:p>
          </p:txBody>
        </p:sp>
        <p:sp>
          <p:nvSpPr>
            <p:cNvPr id="284" name="tx284"/>
            <p:cNvSpPr/>
            <p:nvPr/>
          </p:nvSpPr>
          <p:spPr>
            <a:xfrm>
              <a:off x="2422092" y="3054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763E0">
                      <a:alpha val="100000"/>
                    </a:srgbClr>
                  </a:solidFill>
                  <a:latin typeface="Arial"/>
                  <a:cs typeface="Arial"/>
                </a:rPr>
                <a:t>12</a:t>
              </a:r>
            </a:p>
          </p:txBody>
        </p:sp>
        <p:sp>
          <p:nvSpPr>
            <p:cNvPr id="285" name="tx285"/>
            <p:cNvSpPr/>
            <p:nvPr/>
          </p:nvSpPr>
          <p:spPr>
            <a:xfrm>
              <a:off x="5941881" y="285534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9">
                      <a:alpha val="100000"/>
                    </a:srgbClr>
                  </a:solidFill>
                  <a:latin typeface="Arial"/>
                  <a:cs typeface="Arial"/>
                </a:rPr>
                <a:t>11</a:t>
              </a:r>
            </a:p>
          </p:txBody>
        </p:sp>
        <p:sp>
          <p:nvSpPr>
            <p:cNvPr id="286" name="tx286"/>
            <p:cNvSpPr/>
            <p:nvPr/>
          </p:nvSpPr>
          <p:spPr>
            <a:xfrm>
              <a:off x="3594014"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5AE">
                      <a:alpha val="100000"/>
                    </a:srgbClr>
                  </a:solidFill>
                  <a:latin typeface="Arial"/>
                  <a:cs typeface="Arial"/>
                </a:rPr>
                <a:t>13</a:t>
              </a:r>
            </a:p>
          </p:txBody>
        </p:sp>
        <p:sp>
          <p:nvSpPr>
            <p:cNvPr id="287" name="tx287"/>
            <p:cNvSpPr/>
            <p:nvPr/>
          </p:nvSpPr>
          <p:spPr>
            <a:xfrm>
              <a:off x="7113802" y="285534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F9400">
                      <a:alpha val="100000"/>
                    </a:srgbClr>
                  </a:solidFill>
                  <a:latin typeface="Arial"/>
                  <a:cs typeface="Arial"/>
                </a:rPr>
                <a:t>11</a:t>
              </a:r>
            </a:p>
          </p:txBody>
        </p:sp>
        <p:sp>
          <p:nvSpPr>
            <p:cNvPr id="288" name="tx288"/>
            <p:cNvSpPr/>
            <p:nvPr/>
          </p:nvSpPr>
          <p:spPr>
            <a:xfrm>
              <a:off x="7109779" y="3054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5">
                      <a:alpha val="100000"/>
                    </a:srgbClr>
                  </a:solidFill>
                  <a:latin typeface="Arial"/>
                  <a:cs typeface="Arial"/>
                </a:rPr>
                <a:t>12</a:t>
              </a:r>
            </a:p>
          </p:txBody>
        </p:sp>
        <p:sp>
          <p:nvSpPr>
            <p:cNvPr id="289" name="tx289"/>
            <p:cNvSpPr/>
            <p:nvPr/>
          </p:nvSpPr>
          <p:spPr>
            <a:xfrm>
              <a:off x="4765936"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5AE">
                      <a:alpha val="100000"/>
                    </a:srgbClr>
                  </a:solidFill>
                  <a:latin typeface="Arial"/>
                  <a:cs typeface="Arial"/>
                </a:rPr>
                <a:t>13</a:t>
              </a:r>
            </a:p>
          </p:txBody>
        </p:sp>
        <p:sp>
          <p:nvSpPr>
            <p:cNvPr id="290" name="tx290"/>
            <p:cNvSpPr/>
            <p:nvPr/>
          </p:nvSpPr>
          <p:spPr>
            <a:xfrm>
              <a:off x="5937857" y="3054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8E5">
                      <a:alpha val="100000"/>
                    </a:srgbClr>
                  </a:solidFill>
                  <a:latin typeface="Arial"/>
                  <a:cs typeface="Arial"/>
                </a:rPr>
                <a:t>12</a:t>
              </a:r>
            </a:p>
          </p:txBody>
        </p:sp>
        <p:sp>
          <p:nvSpPr>
            <p:cNvPr id="291" name="tx291"/>
            <p:cNvSpPr/>
            <p:nvPr/>
          </p:nvSpPr>
          <p:spPr>
            <a:xfrm>
              <a:off x="2422092"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13</a:t>
              </a:r>
            </a:p>
          </p:txBody>
        </p:sp>
        <p:sp>
          <p:nvSpPr>
            <p:cNvPr id="292" name="tx292"/>
            <p:cNvSpPr/>
            <p:nvPr/>
          </p:nvSpPr>
          <p:spPr>
            <a:xfrm>
              <a:off x="7109779"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13</a:t>
              </a:r>
            </a:p>
          </p:txBody>
        </p:sp>
        <p:sp>
          <p:nvSpPr>
            <p:cNvPr id="293" name="tx293"/>
            <p:cNvSpPr/>
            <p:nvPr/>
          </p:nvSpPr>
          <p:spPr>
            <a:xfrm>
              <a:off x="5937857"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13</a:t>
              </a:r>
            </a:p>
          </p:txBody>
        </p:sp>
        <p:sp>
          <p:nvSpPr>
            <p:cNvPr id="294" name="tx294"/>
            <p:cNvSpPr/>
            <p:nvPr/>
          </p:nvSpPr>
          <p:spPr>
            <a:xfrm>
              <a:off x="4765936" y="3453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14</a:t>
              </a:r>
            </a:p>
          </p:txBody>
        </p:sp>
        <p:sp>
          <p:nvSpPr>
            <p:cNvPr id="295" name="tx295"/>
            <p:cNvSpPr/>
            <p:nvPr/>
          </p:nvSpPr>
          <p:spPr>
            <a:xfrm>
              <a:off x="3594014" y="3453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14</a:t>
              </a:r>
            </a:p>
          </p:txBody>
        </p:sp>
        <p:sp>
          <p:nvSpPr>
            <p:cNvPr id="296" name="tx296"/>
            <p:cNvSpPr/>
            <p:nvPr/>
          </p:nvSpPr>
          <p:spPr>
            <a:xfrm>
              <a:off x="3594014" y="3653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0">
                      <a:alpha val="100000"/>
                    </a:srgbClr>
                  </a:solidFill>
                  <a:latin typeface="Arial"/>
                  <a:cs typeface="Arial"/>
                </a:rPr>
                <a:t>15</a:t>
              </a:r>
            </a:p>
          </p:txBody>
        </p:sp>
        <p:sp>
          <p:nvSpPr>
            <p:cNvPr id="297" name="tx297"/>
            <p:cNvSpPr/>
            <p:nvPr/>
          </p:nvSpPr>
          <p:spPr>
            <a:xfrm>
              <a:off x="4765936" y="3653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5FF">
                      <a:alpha val="100000"/>
                    </a:srgbClr>
                  </a:solidFill>
                  <a:latin typeface="Arial"/>
                  <a:cs typeface="Arial"/>
                </a:rPr>
                <a:t>15</a:t>
              </a:r>
            </a:p>
          </p:txBody>
        </p:sp>
        <p:sp>
          <p:nvSpPr>
            <p:cNvPr id="298" name="tx298"/>
            <p:cNvSpPr/>
            <p:nvPr/>
          </p:nvSpPr>
          <p:spPr>
            <a:xfrm>
              <a:off x="2422092" y="3453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5FF">
                      <a:alpha val="100000"/>
                    </a:srgbClr>
                  </a:solidFill>
                  <a:latin typeface="Arial"/>
                  <a:cs typeface="Arial"/>
                </a:rPr>
                <a:t>14</a:t>
              </a:r>
            </a:p>
          </p:txBody>
        </p:sp>
        <p:sp>
          <p:nvSpPr>
            <p:cNvPr id="299" name="tx299"/>
            <p:cNvSpPr/>
            <p:nvPr/>
          </p:nvSpPr>
          <p:spPr>
            <a:xfrm>
              <a:off x="7109779" y="3453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5FF">
                      <a:alpha val="100000"/>
                    </a:srgbClr>
                  </a:solidFill>
                  <a:latin typeface="Arial"/>
                  <a:cs typeface="Arial"/>
                </a:rPr>
                <a:t>14</a:t>
              </a:r>
            </a:p>
          </p:txBody>
        </p:sp>
        <p:sp>
          <p:nvSpPr>
            <p:cNvPr id="300" name="tx300"/>
            <p:cNvSpPr/>
            <p:nvPr/>
          </p:nvSpPr>
          <p:spPr>
            <a:xfrm>
              <a:off x="5937857" y="3453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5FF">
                      <a:alpha val="100000"/>
                    </a:srgbClr>
                  </a:solidFill>
                  <a:latin typeface="Arial"/>
                  <a:cs typeface="Arial"/>
                </a:rPr>
                <a:t>14</a:t>
              </a:r>
            </a:p>
          </p:txBody>
        </p:sp>
        <p:sp>
          <p:nvSpPr>
            <p:cNvPr id="301" name="tx301"/>
            <p:cNvSpPr/>
            <p:nvPr/>
          </p:nvSpPr>
          <p:spPr>
            <a:xfrm>
              <a:off x="5937857" y="3653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5AE">
                      <a:alpha val="100000"/>
                    </a:srgbClr>
                  </a:solidFill>
                  <a:latin typeface="Arial"/>
                  <a:cs typeface="Arial"/>
                </a:rPr>
                <a:t>15</a:t>
              </a:r>
            </a:p>
          </p:txBody>
        </p:sp>
        <p:sp>
          <p:nvSpPr>
            <p:cNvPr id="302" name="tx302"/>
            <p:cNvSpPr/>
            <p:nvPr/>
          </p:nvSpPr>
          <p:spPr>
            <a:xfrm>
              <a:off x="7109779" y="3653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08B00">
                      <a:alpha val="100000"/>
                    </a:srgbClr>
                  </a:solidFill>
                  <a:latin typeface="Arial"/>
                  <a:cs typeface="Arial"/>
                </a:rPr>
                <a:t>15</a:t>
              </a:r>
            </a:p>
          </p:txBody>
        </p:sp>
        <p:sp>
          <p:nvSpPr>
            <p:cNvPr id="303" name="tx303"/>
            <p:cNvSpPr/>
            <p:nvPr/>
          </p:nvSpPr>
          <p:spPr>
            <a:xfrm>
              <a:off x="5937857" y="3852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08B00">
                      <a:alpha val="100000"/>
                    </a:srgbClr>
                  </a:solidFill>
                  <a:latin typeface="Arial"/>
                  <a:cs typeface="Arial"/>
                </a:rPr>
                <a:t>16</a:t>
              </a:r>
            </a:p>
          </p:txBody>
        </p:sp>
        <p:sp>
          <p:nvSpPr>
            <p:cNvPr id="304" name="tx304"/>
            <p:cNvSpPr/>
            <p:nvPr/>
          </p:nvSpPr>
          <p:spPr>
            <a:xfrm>
              <a:off x="4765936" y="3852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08B00">
                      <a:alpha val="100000"/>
                    </a:srgbClr>
                  </a:solidFill>
                  <a:latin typeface="Arial"/>
                  <a:cs typeface="Arial"/>
                </a:rPr>
                <a:t>16</a:t>
              </a:r>
            </a:p>
          </p:txBody>
        </p:sp>
        <p:sp>
          <p:nvSpPr>
            <p:cNvPr id="305" name="tx305"/>
            <p:cNvSpPr/>
            <p:nvPr/>
          </p:nvSpPr>
          <p:spPr>
            <a:xfrm>
              <a:off x="2422092" y="3653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5AE">
                      <a:alpha val="100000"/>
                    </a:srgbClr>
                  </a:solidFill>
                  <a:latin typeface="Arial"/>
                  <a:cs typeface="Arial"/>
                </a:rPr>
                <a:t>15</a:t>
              </a:r>
            </a:p>
          </p:txBody>
        </p:sp>
        <p:sp>
          <p:nvSpPr>
            <p:cNvPr id="306" name="tx306"/>
            <p:cNvSpPr/>
            <p:nvPr/>
          </p:nvSpPr>
          <p:spPr>
            <a:xfrm>
              <a:off x="3594014" y="3852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5FF">
                      <a:alpha val="100000"/>
                    </a:srgbClr>
                  </a:solidFill>
                  <a:latin typeface="Arial"/>
                  <a:cs typeface="Arial"/>
                </a:rPr>
                <a:t>16</a:t>
              </a:r>
            </a:p>
          </p:txBody>
        </p:sp>
        <p:sp>
          <p:nvSpPr>
            <p:cNvPr id="307" name="tx307"/>
            <p:cNvSpPr/>
            <p:nvPr/>
          </p:nvSpPr>
          <p:spPr>
            <a:xfrm>
              <a:off x="7109779" y="3852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0">
                      <a:alpha val="100000"/>
                    </a:srgbClr>
                  </a:solidFill>
                  <a:latin typeface="Arial"/>
                  <a:cs typeface="Arial"/>
                </a:rPr>
                <a:t>16</a:t>
              </a:r>
            </a:p>
          </p:txBody>
        </p:sp>
        <p:sp>
          <p:nvSpPr>
            <p:cNvPr id="308" name="tx308"/>
            <p:cNvSpPr/>
            <p:nvPr/>
          </p:nvSpPr>
          <p:spPr>
            <a:xfrm>
              <a:off x="5937857"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0">
                      <a:alpha val="100000"/>
                    </a:srgbClr>
                  </a:solidFill>
                  <a:latin typeface="Arial"/>
                  <a:cs typeface="Arial"/>
                </a:rPr>
                <a:t>17</a:t>
              </a:r>
            </a:p>
          </p:txBody>
        </p:sp>
        <p:sp>
          <p:nvSpPr>
            <p:cNvPr id="309" name="tx309"/>
            <p:cNvSpPr/>
            <p:nvPr/>
          </p:nvSpPr>
          <p:spPr>
            <a:xfrm>
              <a:off x="7109779"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41">
                      <a:alpha val="100000"/>
                    </a:srgbClr>
                  </a:solidFill>
                  <a:latin typeface="Arial"/>
                  <a:cs typeface="Arial"/>
                </a:rPr>
                <a:t>17</a:t>
              </a:r>
            </a:p>
          </p:txBody>
        </p:sp>
        <p:sp>
          <p:nvSpPr>
            <p:cNvPr id="310" name="tx310"/>
            <p:cNvSpPr/>
            <p:nvPr/>
          </p:nvSpPr>
          <p:spPr>
            <a:xfrm>
              <a:off x="5937857" y="4251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41">
                      <a:alpha val="100000"/>
                    </a:srgbClr>
                  </a:solidFill>
                  <a:latin typeface="Arial"/>
                  <a:cs typeface="Arial"/>
                </a:rPr>
                <a:t>18</a:t>
              </a:r>
            </a:p>
          </p:txBody>
        </p:sp>
        <p:sp>
          <p:nvSpPr>
            <p:cNvPr id="311" name="tx311"/>
            <p:cNvSpPr/>
            <p:nvPr/>
          </p:nvSpPr>
          <p:spPr>
            <a:xfrm>
              <a:off x="4765936"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41">
                      <a:alpha val="100000"/>
                    </a:srgbClr>
                  </a:solidFill>
                  <a:latin typeface="Arial"/>
                  <a:cs typeface="Arial"/>
                </a:rPr>
                <a:t>17</a:t>
              </a:r>
            </a:p>
          </p:txBody>
        </p:sp>
        <p:sp>
          <p:nvSpPr>
            <p:cNvPr id="312" name="tx312"/>
            <p:cNvSpPr/>
            <p:nvPr/>
          </p:nvSpPr>
          <p:spPr>
            <a:xfrm>
              <a:off x="3594014"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41">
                      <a:alpha val="100000"/>
                    </a:srgbClr>
                  </a:solidFill>
                  <a:latin typeface="Arial"/>
                  <a:cs typeface="Arial"/>
                </a:rPr>
                <a:t>17</a:t>
              </a:r>
            </a:p>
          </p:txBody>
        </p:sp>
        <p:sp>
          <p:nvSpPr>
            <p:cNvPr id="313" name="tx313"/>
            <p:cNvSpPr/>
            <p:nvPr/>
          </p:nvSpPr>
          <p:spPr>
            <a:xfrm>
              <a:off x="2422092" y="3852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D8141">
                      <a:alpha val="100000"/>
                    </a:srgbClr>
                  </a:solidFill>
                  <a:latin typeface="Arial"/>
                  <a:cs typeface="Arial"/>
                </a:rPr>
                <a:t>16</a:t>
              </a:r>
            </a:p>
          </p:txBody>
        </p:sp>
        <p:sp>
          <p:nvSpPr>
            <p:cNvPr id="314" name="tx314"/>
            <p:cNvSpPr/>
            <p:nvPr/>
          </p:nvSpPr>
          <p:spPr>
            <a:xfrm>
              <a:off x="7109779" y="4251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5AE">
                      <a:alpha val="100000"/>
                    </a:srgbClr>
                  </a:solidFill>
                  <a:latin typeface="Arial"/>
                  <a:cs typeface="Arial"/>
                </a:rPr>
                <a:t>18</a:t>
              </a:r>
            </a:p>
          </p:txBody>
        </p:sp>
        <p:sp>
          <p:nvSpPr>
            <p:cNvPr id="315" name="tx315"/>
            <p:cNvSpPr/>
            <p:nvPr/>
          </p:nvSpPr>
          <p:spPr>
            <a:xfrm>
              <a:off x="4765936" y="4251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0">
                      <a:alpha val="100000"/>
                    </a:srgbClr>
                  </a:solidFill>
                  <a:latin typeface="Arial"/>
                  <a:cs typeface="Arial"/>
                </a:rPr>
                <a:t>18</a:t>
              </a:r>
            </a:p>
          </p:txBody>
        </p:sp>
        <p:sp>
          <p:nvSpPr>
            <p:cNvPr id="316" name="tx316"/>
            <p:cNvSpPr/>
            <p:nvPr/>
          </p:nvSpPr>
          <p:spPr>
            <a:xfrm>
              <a:off x="2422092" y="4052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D0">
                      <a:alpha val="100000"/>
                    </a:srgbClr>
                  </a:solidFill>
                  <a:latin typeface="Arial"/>
                  <a:cs typeface="Arial"/>
                </a:rPr>
                <a:t>17</a:t>
              </a:r>
            </a:p>
          </p:txBody>
        </p:sp>
        <p:sp>
          <p:nvSpPr>
            <p:cNvPr id="317" name="tx317"/>
            <p:cNvSpPr/>
            <p:nvPr/>
          </p:nvSpPr>
          <p:spPr>
            <a:xfrm>
              <a:off x="3594014" y="4251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08B00">
                      <a:alpha val="100000"/>
                    </a:srgbClr>
                  </a:solidFill>
                  <a:latin typeface="Arial"/>
                  <a:cs typeface="Arial"/>
                </a:rPr>
                <a:t>18</a:t>
              </a:r>
            </a:p>
          </p:txBody>
        </p:sp>
        <p:sp>
          <p:nvSpPr>
            <p:cNvPr id="318" name="tx318"/>
            <p:cNvSpPr/>
            <p:nvPr/>
          </p:nvSpPr>
          <p:spPr>
            <a:xfrm>
              <a:off x="2422092" y="4251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C">
                      <a:alpha val="100000"/>
                    </a:srgbClr>
                  </a:solidFill>
                  <a:latin typeface="Arial"/>
                  <a:cs typeface="Arial"/>
                </a:rPr>
                <a:t>18</a:t>
              </a:r>
            </a:p>
          </p:txBody>
        </p:sp>
        <p:sp>
          <p:nvSpPr>
            <p:cNvPr id="319" name="tx319"/>
            <p:cNvSpPr/>
            <p:nvPr/>
          </p:nvSpPr>
          <p:spPr>
            <a:xfrm>
              <a:off x="4765936"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997FF">
                      <a:alpha val="100000"/>
                    </a:srgbClr>
                  </a:solidFill>
                  <a:latin typeface="Arial"/>
                  <a:cs typeface="Arial"/>
                </a:rPr>
                <a:t>19</a:t>
              </a:r>
            </a:p>
          </p:txBody>
        </p:sp>
        <p:sp>
          <p:nvSpPr>
            <p:cNvPr id="320" name="tx320"/>
            <p:cNvSpPr/>
            <p:nvPr/>
          </p:nvSpPr>
          <p:spPr>
            <a:xfrm>
              <a:off x="2422092"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997FF">
                      <a:alpha val="100000"/>
                    </a:srgbClr>
                  </a:solidFill>
                  <a:latin typeface="Arial"/>
                  <a:cs typeface="Arial"/>
                </a:rPr>
                <a:t>19</a:t>
              </a:r>
            </a:p>
          </p:txBody>
        </p:sp>
        <p:sp>
          <p:nvSpPr>
            <p:cNvPr id="321" name="tx321"/>
            <p:cNvSpPr/>
            <p:nvPr/>
          </p:nvSpPr>
          <p:spPr>
            <a:xfrm>
              <a:off x="7109779"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88FF">
                      <a:alpha val="100000"/>
                    </a:srgbClr>
                  </a:solidFill>
                  <a:latin typeface="Arial"/>
                  <a:cs typeface="Arial"/>
                </a:rPr>
                <a:t>19</a:t>
              </a:r>
            </a:p>
          </p:txBody>
        </p:sp>
        <p:sp>
          <p:nvSpPr>
            <p:cNvPr id="322" name="tx322"/>
            <p:cNvSpPr/>
            <p:nvPr/>
          </p:nvSpPr>
          <p:spPr>
            <a:xfrm>
              <a:off x="5937857"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88FF">
                      <a:alpha val="100000"/>
                    </a:srgbClr>
                  </a:solidFill>
                  <a:latin typeface="Arial"/>
                  <a:cs typeface="Arial"/>
                </a:rPr>
                <a:t>19</a:t>
              </a:r>
            </a:p>
          </p:txBody>
        </p:sp>
        <p:sp>
          <p:nvSpPr>
            <p:cNvPr id="323" name="tx323"/>
            <p:cNvSpPr/>
            <p:nvPr/>
          </p:nvSpPr>
          <p:spPr>
            <a:xfrm>
              <a:off x="4765936" y="4650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88FF">
                      <a:alpha val="100000"/>
                    </a:srgbClr>
                  </a:solidFill>
                  <a:latin typeface="Arial"/>
                  <a:cs typeface="Arial"/>
                </a:rPr>
                <a:t>20</a:t>
              </a:r>
            </a:p>
          </p:txBody>
        </p:sp>
        <p:sp>
          <p:nvSpPr>
            <p:cNvPr id="324" name="tx324"/>
            <p:cNvSpPr/>
            <p:nvPr/>
          </p:nvSpPr>
          <p:spPr>
            <a:xfrm>
              <a:off x="3594014"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88FF">
                      <a:alpha val="100000"/>
                    </a:srgbClr>
                  </a:solidFill>
                  <a:latin typeface="Arial"/>
                  <a:cs typeface="Arial"/>
                </a:rPr>
                <a:t>19</a:t>
              </a:r>
            </a:p>
          </p:txBody>
        </p:sp>
        <p:sp>
          <p:nvSpPr>
            <p:cNvPr id="325" name="tx325"/>
            <p:cNvSpPr/>
            <p:nvPr/>
          </p:nvSpPr>
          <p:spPr>
            <a:xfrm>
              <a:off x="2422092" y="4650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08B00">
                      <a:alpha val="100000"/>
                    </a:srgbClr>
                  </a:solidFill>
                  <a:latin typeface="Arial"/>
                  <a:cs typeface="Arial"/>
                </a:rPr>
                <a:t>20</a:t>
              </a:r>
            </a:p>
          </p:txBody>
        </p:sp>
        <p:sp>
          <p:nvSpPr>
            <p:cNvPr id="326" name="tx326"/>
            <p:cNvSpPr/>
            <p:nvPr/>
          </p:nvSpPr>
          <p:spPr>
            <a:xfrm>
              <a:off x="7109779" y="4650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C">
                      <a:alpha val="100000"/>
                    </a:srgbClr>
                  </a:solidFill>
                  <a:latin typeface="Arial"/>
                  <a:cs typeface="Arial"/>
                </a:rPr>
                <a:t>20</a:t>
              </a:r>
            </a:p>
          </p:txBody>
        </p:sp>
        <p:sp>
          <p:nvSpPr>
            <p:cNvPr id="327" name="tx327"/>
            <p:cNvSpPr/>
            <p:nvPr/>
          </p:nvSpPr>
          <p:spPr>
            <a:xfrm>
              <a:off x="5937857" y="4650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C">
                      <a:alpha val="100000"/>
                    </a:srgbClr>
                  </a:solidFill>
                  <a:latin typeface="Arial"/>
                  <a:cs typeface="Arial"/>
                </a:rPr>
                <a:t>20</a:t>
              </a:r>
            </a:p>
          </p:txBody>
        </p:sp>
        <p:sp>
          <p:nvSpPr>
            <p:cNvPr id="328" name="tx328"/>
            <p:cNvSpPr/>
            <p:nvPr/>
          </p:nvSpPr>
          <p:spPr>
            <a:xfrm>
              <a:off x="4765936" y="48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C">
                      <a:alpha val="100000"/>
                    </a:srgbClr>
                  </a:solidFill>
                  <a:latin typeface="Arial"/>
                  <a:cs typeface="Arial"/>
                </a:rPr>
                <a:t>21</a:t>
              </a:r>
            </a:p>
          </p:txBody>
        </p:sp>
        <p:sp>
          <p:nvSpPr>
            <p:cNvPr id="329" name="tx329"/>
            <p:cNvSpPr/>
            <p:nvPr/>
          </p:nvSpPr>
          <p:spPr>
            <a:xfrm>
              <a:off x="2422092" y="48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88FF">
                      <a:alpha val="100000"/>
                    </a:srgbClr>
                  </a:solidFill>
                  <a:latin typeface="Arial"/>
                  <a:cs typeface="Arial"/>
                </a:rPr>
                <a:t>21</a:t>
              </a:r>
            </a:p>
          </p:txBody>
        </p:sp>
        <p:sp>
          <p:nvSpPr>
            <p:cNvPr id="330" name="tx330"/>
            <p:cNvSpPr/>
            <p:nvPr/>
          </p:nvSpPr>
          <p:spPr>
            <a:xfrm>
              <a:off x="5937857" y="48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9">
                      <a:alpha val="100000"/>
                    </a:srgbClr>
                  </a:solidFill>
                  <a:latin typeface="Arial"/>
                  <a:cs typeface="Arial"/>
                </a:rPr>
                <a:t>21</a:t>
              </a:r>
            </a:p>
          </p:txBody>
        </p:sp>
        <p:sp>
          <p:nvSpPr>
            <p:cNvPr id="331" name="tx331"/>
            <p:cNvSpPr/>
            <p:nvPr/>
          </p:nvSpPr>
          <p:spPr>
            <a:xfrm>
              <a:off x="2422092"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9">
                      <a:alpha val="100000"/>
                    </a:srgbClr>
                  </a:solidFill>
                  <a:latin typeface="Arial"/>
                  <a:cs typeface="Arial"/>
                </a:rPr>
                <a:t>22</a:t>
              </a:r>
            </a:p>
          </p:txBody>
        </p:sp>
        <p:sp>
          <p:nvSpPr>
            <p:cNvPr id="332" name="tx332"/>
            <p:cNvSpPr/>
            <p:nvPr/>
          </p:nvSpPr>
          <p:spPr>
            <a:xfrm>
              <a:off x="7109779" y="48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9">
                      <a:alpha val="100000"/>
                    </a:srgbClr>
                  </a:solidFill>
                  <a:latin typeface="Arial"/>
                  <a:cs typeface="Arial"/>
                </a:rPr>
                <a:t>21</a:t>
              </a:r>
            </a:p>
          </p:txBody>
        </p:sp>
        <p:sp>
          <p:nvSpPr>
            <p:cNvPr id="333" name="tx333"/>
            <p:cNvSpPr/>
            <p:nvPr/>
          </p:nvSpPr>
          <p:spPr>
            <a:xfrm>
              <a:off x="4765936"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9">
                      <a:alpha val="100000"/>
                    </a:srgbClr>
                  </a:solidFill>
                  <a:latin typeface="Arial"/>
                  <a:cs typeface="Arial"/>
                </a:rPr>
                <a:t>22</a:t>
              </a:r>
            </a:p>
          </p:txBody>
        </p:sp>
        <p:sp>
          <p:nvSpPr>
            <p:cNvPr id="334" name="tx334"/>
            <p:cNvSpPr/>
            <p:nvPr/>
          </p:nvSpPr>
          <p:spPr>
            <a:xfrm>
              <a:off x="3594014" y="4650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9">
                      <a:alpha val="100000"/>
                    </a:srgbClr>
                  </a:solidFill>
                  <a:latin typeface="Arial"/>
                  <a:cs typeface="Arial"/>
                </a:rPr>
                <a:t>20</a:t>
              </a:r>
            </a:p>
          </p:txBody>
        </p:sp>
        <p:sp>
          <p:nvSpPr>
            <p:cNvPr id="335" name="tx335"/>
            <p:cNvSpPr/>
            <p:nvPr/>
          </p:nvSpPr>
          <p:spPr>
            <a:xfrm>
              <a:off x="3594014" y="48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C">
                      <a:alpha val="100000"/>
                    </a:srgbClr>
                  </a:solidFill>
                  <a:latin typeface="Arial"/>
                  <a:cs typeface="Arial"/>
                </a:rPr>
                <a:t>21</a:t>
              </a:r>
            </a:p>
          </p:txBody>
        </p:sp>
        <p:sp>
          <p:nvSpPr>
            <p:cNvPr id="336" name="tx336"/>
            <p:cNvSpPr/>
            <p:nvPr/>
          </p:nvSpPr>
          <p:spPr>
            <a:xfrm>
              <a:off x="7109779"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997FF">
                      <a:alpha val="100000"/>
                    </a:srgbClr>
                  </a:solidFill>
                  <a:latin typeface="Arial"/>
                  <a:cs typeface="Arial"/>
                </a:rPr>
                <a:t>22</a:t>
              </a:r>
            </a:p>
          </p:txBody>
        </p:sp>
        <p:sp>
          <p:nvSpPr>
            <p:cNvPr id="337" name="tx337"/>
            <p:cNvSpPr/>
            <p:nvPr/>
          </p:nvSpPr>
          <p:spPr>
            <a:xfrm>
              <a:off x="3594014"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997FF">
                      <a:alpha val="100000"/>
                    </a:srgbClr>
                  </a:solidFill>
                  <a:latin typeface="Arial"/>
                  <a:cs typeface="Arial"/>
                </a:rPr>
                <a:t>22</a:t>
              </a:r>
            </a:p>
          </p:txBody>
        </p:sp>
        <p:sp>
          <p:nvSpPr>
            <p:cNvPr id="338" name="tx338"/>
            <p:cNvSpPr/>
            <p:nvPr/>
          </p:nvSpPr>
          <p:spPr>
            <a:xfrm>
              <a:off x="5937857"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22</a:t>
              </a:r>
            </a:p>
          </p:txBody>
        </p:sp>
        <p:sp>
          <p:nvSpPr>
            <p:cNvPr id="339" name="tx339"/>
            <p:cNvSpPr/>
            <p:nvPr/>
          </p:nvSpPr>
          <p:spPr>
            <a:xfrm>
              <a:off x="7109779"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23</a:t>
              </a:r>
            </a:p>
          </p:txBody>
        </p:sp>
        <p:sp>
          <p:nvSpPr>
            <p:cNvPr id="340" name="tx340"/>
            <p:cNvSpPr/>
            <p:nvPr/>
          </p:nvSpPr>
          <p:spPr>
            <a:xfrm>
              <a:off x="2422092"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23</a:t>
              </a:r>
            </a:p>
          </p:txBody>
        </p:sp>
        <p:sp>
          <p:nvSpPr>
            <p:cNvPr id="341" name="tx341"/>
            <p:cNvSpPr/>
            <p:nvPr/>
          </p:nvSpPr>
          <p:spPr>
            <a:xfrm>
              <a:off x="3594014"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23</a:t>
              </a:r>
            </a:p>
          </p:txBody>
        </p:sp>
        <p:sp>
          <p:nvSpPr>
            <p:cNvPr id="342" name="tx342"/>
            <p:cNvSpPr/>
            <p:nvPr/>
          </p:nvSpPr>
          <p:spPr>
            <a:xfrm>
              <a:off x="5937857"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997FF">
                      <a:alpha val="100000"/>
                    </a:srgbClr>
                  </a:solidFill>
                  <a:latin typeface="Arial"/>
                  <a:cs typeface="Arial"/>
                </a:rPr>
                <a:t>23</a:t>
              </a:r>
            </a:p>
          </p:txBody>
        </p:sp>
        <p:sp>
          <p:nvSpPr>
            <p:cNvPr id="343" name="tx343"/>
            <p:cNvSpPr/>
            <p:nvPr/>
          </p:nvSpPr>
          <p:spPr>
            <a:xfrm>
              <a:off x="2422092" y="5448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24</a:t>
              </a:r>
            </a:p>
          </p:txBody>
        </p:sp>
        <p:sp>
          <p:nvSpPr>
            <p:cNvPr id="344" name="tx344"/>
            <p:cNvSpPr/>
            <p:nvPr/>
          </p:nvSpPr>
          <p:spPr>
            <a:xfrm>
              <a:off x="3594014" y="5448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24</a:t>
              </a:r>
            </a:p>
          </p:txBody>
        </p:sp>
        <p:sp>
          <p:nvSpPr>
            <p:cNvPr id="345" name="tx345"/>
            <p:cNvSpPr/>
            <p:nvPr/>
          </p:nvSpPr>
          <p:spPr>
            <a:xfrm>
              <a:off x="4765936"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23</a:t>
              </a:r>
            </a:p>
          </p:txBody>
        </p:sp>
        <p:sp>
          <p:nvSpPr>
            <p:cNvPr id="346" name="tx346"/>
            <p:cNvSpPr/>
            <p:nvPr/>
          </p:nvSpPr>
          <p:spPr>
            <a:xfrm>
              <a:off x="5937857" y="5448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24</a:t>
              </a:r>
            </a:p>
          </p:txBody>
        </p:sp>
        <p:sp>
          <p:nvSpPr>
            <p:cNvPr id="347" name="tx347"/>
            <p:cNvSpPr/>
            <p:nvPr/>
          </p:nvSpPr>
          <p:spPr>
            <a:xfrm>
              <a:off x="7109779" y="5448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24</a:t>
              </a:r>
            </a:p>
          </p:txBody>
        </p:sp>
        <p:sp>
          <p:nvSpPr>
            <p:cNvPr id="348" name="tx348"/>
            <p:cNvSpPr/>
            <p:nvPr/>
          </p:nvSpPr>
          <p:spPr>
            <a:xfrm>
              <a:off x="4765936" y="5448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24</a:t>
              </a:r>
            </a:p>
          </p:txBody>
        </p:sp>
        <p:sp>
          <p:nvSpPr>
            <p:cNvPr id="349" name="tx349"/>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BB300">
                      <a:alpha val="100000"/>
                    </a:srgbClr>
                  </a:solidFill>
                  <a:latin typeface="Arial"/>
                  <a:cs typeface="Arial"/>
                </a:rPr>
                <a:t>25</a:t>
              </a:r>
            </a:p>
          </p:txBody>
        </p:sp>
        <p:sp>
          <p:nvSpPr>
            <p:cNvPr id="350" name="tx350"/>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BB300">
                      <a:alpha val="100000"/>
                    </a:srgbClr>
                  </a:solidFill>
                  <a:latin typeface="Arial"/>
                  <a:cs typeface="Arial"/>
                </a:rPr>
                <a:t>25</a:t>
              </a:r>
            </a:p>
          </p:txBody>
        </p:sp>
        <p:sp>
          <p:nvSpPr>
            <p:cNvPr id="351" name="tx351"/>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BB300">
                      <a:alpha val="100000"/>
                    </a:srgbClr>
                  </a:solidFill>
                  <a:latin typeface="Arial"/>
                  <a:cs typeface="Arial"/>
                </a:rPr>
                <a:t>25</a:t>
              </a:r>
            </a:p>
          </p:txBody>
        </p:sp>
        <p:sp>
          <p:nvSpPr>
            <p:cNvPr id="352" name="tx352"/>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BB300">
                      <a:alpha val="100000"/>
                    </a:srgbClr>
                  </a:solidFill>
                  <a:latin typeface="Arial"/>
                  <a:cs typeface="Arial"/>
                </a:rPr>
                <a:t>25</a:t>
              </a:r>
            </a:p>
          </p:txBody>
        </p:sp>
        <p:sp>
          <p:nvSpPr>
            <p:cNvPr id="353" name="tx353"/>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5BB300">
                      <a:alpha val="100000"/>
                    </a:srgbClr>
                  </a:solidFill>
                  <a:latin typeface="Arial"/>
                  <a:cs typeface="Arial"/>
                </a:rPr>
                <a:t>25</a:t>
              </a:r>
            </a:p>
          </p:txBody>
        </p:sp>
        <p:sp>
          <p:nvSpPr>
            <p:cNvPr id="354" name="tx35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55" name="tx355"/>
            <p:cNvSpPr/>
            <p:nvPr/>
          </p:nvSpPr>
          <p:spPr>
            <a:xfrm>
              <a:off x="570361" y="10589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56" name="tx356"/>
            <p:cNvSpPr/>
            <p:nvPr/>
          </p:nvSpPr>
          <p:spPr>
            <a:xfrm>
              <a:off x="570361" y="12584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57" name="tx357"/>
            <p:cNvSpPr/>
            <p:nvPr/>
          </p:nvSpPr>
          <p:spPr>
            <a:xfrm>
              <a:off x="570361" y="14578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58" name="tx358"/>
            <p:cNvSpPr/>
            <p:nvPr/>
          </p:nvSpPr>
          <p:spPr>
            <a:xfrm>
              <a:off x="570361" y="16573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59" name="tx359"/>
            <p:cNvSpPr/>
            <p:nvPr/>
          </p:nvSpPr>
          <p:spPr>
            <a:xfrm>
              <a:off x="570361" y="18568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60" name="tx360"/>
            <p:cNvSpPr/>
            <p:nvPr/>
          </p:nvSpPr>
          <p:spPr>
            <a:xfrm>
              <a:off x="570361"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61" name="tx361"/>
            <p:cNvSpPr/>
            <p:nvPr/>
          </p:nvSpPr>
          <p:spPr>
            <a:xfrm>
              <a:off x="570361" y="22557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62" name="tx362"/>
            <p:cNvSpPr/>
            <p:nvPr/>
          </p:nvSpPr>
          <p:spPr>
            <a:xfrm>
              <a:off x="570361" y="2455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63" name="tx363"/>
            <p:cNvSpPr/>
            <p:nvPr/>
          </p:nvSpPr>
          <p:spPr>
            <a:xfrm>
              <a:off x="508182" y="26546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64" name="tx364"/>
            <p:cNvSpPr/>
            <p:nvPr/>
          </p:nvSpPr>
          <p:spPr>
            <a:xfrm>
              <a:off x="516503" y="2854157"/>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65" name="tx365"/>
            <p:cNvSpPr/>
            <p:nvPr/>
          </p:nvSpPr>
          <p:spPr>
            <a:xfrm>
              <a:off x="508182" y="30536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66" name="tx366"/>
            <p:cNvSpPr/>
            <p:nvPr/>
          </p:nvSpPr>
          <p:spPr>
            <a:xfrm>
              <a:off x="508182" y="32530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67" name="tx367"/>
            <p:cNvSpPr/>
            <p:nvPr/>
          </p:nvSpPr>
          <p:spPr>
            <a:xfrm>
              <a:off x="508182" y="34525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68" name="tx368"/>
            <p:cNvSpPr/>
            <p:nvPr/>
          </p:nvSpPr>
          <p:spPr>
            <a:xfrm>
              <a:off x="508182" y="36520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69" name="tx369"/>
            <p:cNvSpPr/>
            <p:nvPr/>
          </p:nvSpPr>
          <p:spPr>
            <a:xfrm>
              <a:off x="508182" y="38515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70" name="tx370"/>
            <p:cNvSpPr/>
            <p:nvPr/>
          </p:nvSpPr>
          <p:spPr>
            <a:xfrm>
              <a:off x="508182" y="4050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71" name="tx371"/>
            <p:cNvSpPr/>
            <p:nvPr/>
          </p:nvSpPr>
          <p:spPr>
            <a:xfrm>
              <a:off x="508182" y="42504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72" name="tx372"/>
            <p:cNvSpPr/>
            <p:nvPr/>
          </p:nvSpPr>
          <p:spPr>
            <a:xfrm>
              <a:off x="508182" y="44499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73" name="tx373"/>
            <p:cNvSpPr/>
            <p:nvPr/>
          </p:nvSpPr>
          <p:spPr>
            <a:xfrm>
              <a:off x="508182" y="46493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4" name="tx374"/>
            <p:cNvSpPr/>
            <p:nvPr/>
          </p:nvSpPr>
          <p:spPr>
            <a:xfrm>
              <a:off x="508182" y="48488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375" name="tx375"/>
            <p:cNvSpPr/>
            <p:nvPr/>
          </p:nvSpPr>
          <p:spPr>
            <a:xfrm>
              <a:off x="508182" y="50483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376" name="tx376"/>
            <p:cNvSpPr/>
            <p:nvPr/>
          </p:nvSpPr>
          <p:spPr>
            <a:xfrm>
              <a:off x="508182" y="52477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377" name="tx377"/>
            <p:cNvSpPr/>
            <p:nvPr/>
          </p:nvSpPr>
          <p:spPr>
            <a:xfrm>
              <a:off x="508182" y="5447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378" name="tx37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tx37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80" name="tx38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81" name="tx38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82" name="tx38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83" name="tx38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84" name="tx384"/>
            <p:cNvSpPr/>
            <p:nvPr/>
          </p:nvSpPr>
          <p:spPr>
            <a:xfrm>
              <a:off x="695171" y="435349"/>
              <a:ext cx="50566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LICs, 2021-2025</a:t>
              </a:r>
            </a:p>
          </p:txBody>
        </p:sp>
        <p:sp>
          <p:nvSpPr>
            <p:cNvPr id="385" name="tx38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6" name="tx38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87" name="tx38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LICs based on the absolute number of zero-dose children, with rank 1 representing the country in the group with the most zero-dose children.
In 2021, Ethiopia had the highest number of zero-dose children (1,013,000), followed by DRC (757,000).
In 2025, DRC had the highest number of zero-dose children (788,000), followed by Yemen (696,000).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273302"/>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56884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86439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215993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145547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9" name="pl9"/>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392107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321661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251216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142678" y="180770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4" name="pl14"/>
            <p:cNvSpPr/>
            <p:nvPr/>
          </p:nvSpPr>
          <p:spPr>
            <a:xfrm>
              <a:off x="1142678" y="1103250"/>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5" name="pl15"/>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84231" y="4107713"/>
              <a:ext cx="198963" cy="517817"/>
            </a:xfrm>
            <a:prstGeom prst="rect">
              <a:avLst/>
            </a:prstGeom>
            <a:solidFill>
              <a:srgbClr val="80BD41">
                <a:alpha val="100000"/>
              </a:srgbClr>
            </a:solidFill>
          </p:spPr>
          <p:txBody>
            <a:bodyPr/>
            <a:lstStyle/>
            <a:p/>
          </p:txBody>
        </p:sp>
        <p:sp>
          <p:nvSpPr>
            <p:cNvPr id="30" name="rc30"/>
            <p:cNvSpPr/>
            <p:nvPr/>
          </p:nvSpPr>
          <p:spPr>
            <a:xfrm>
              <a:off x="1484231" y="3529260"/>
              <a:ext cx="198963" cy="384333"/>
            </a:xfrm>
            <a:prstGeom prst="rect">
              <a:avLst/>
            </a:prstGeom>
            <a:solidFill>
              <a:srgbClr val="0058AB">
                <a:alpha val="100000"/>
              </a:srgbClr>
            </a:solidFill>
          </p:spPr>
          <p:txBody>
            <a:bodyPr/>
            <a:lstStyle/>
            <a:p/>
          </p:txBody>
        </p:sp>
        <p:sp>
          <p:nvSpPr>
            <p:cNvPr id="31" name="rc31"/>
            <p:cNvSpPr/>
            <p:nvPr/>
          </p:nvSpPr>
          <p:spPr>
            <a:xfrm>
              <a:off x="1484231" y="3913593"/>
              <a:ext cx="198963" cy="194119"/>
            </a:xfrm>
            <a:prstGeom prst="rect">
              <a:avLst/>
            </a:prstGeom>
            <a:solidFill>
              <a:srgbClr val="1CABE2">
                <a:alpha val="100000"/>
              </a:srgbClr>
            </a:solidFill>
          </p:spPr>
          <p:txBody>
            <a:bodyPr/>
            <a:lstStyle/>
            <a:p/>
          </p:txBody>
        </p:sp>
        <p:sp>
          <p:nvSpPr>
            <p:cNvPr id="32" name="rc32"/>
            <p:cNvSpPr/>
            <p:nvPr/>
          </p:nvSpPr>
          <p:spPr>
            <a:xfrm>
              <a:off x="1705302" y="4071304"/>
              <a:ext cx="198963" cy="554226"/>
            </a:xfrm>
            <a:prstGeom prst="rect">
              <a:avLst/>
            </a:prstGeom>
            <a:solidFill>
              <a:srgbClr val="80BD41">
                <a:alpha val="100000"/>
              </a:srgbClr>
            </a:solidFill>
          </p:spPr>
          <p:txBody>
            <a:bodyPr/>
            <a:lstStyle/>
            <a:p/>
          </p:txBody>
        </p:sp>
        <p:sp>
          <p:nvSpPr>
            <p:cNvPr id="33" name="rc33"/>
            <p:cNvSpPr/>
            <p:nvPr/>
          </p:nvSpPr>
          <p:spPr>
            <a:xfrm>
              <a:off x="1705302" y="3509790"/>
              <a:ext cx="198963" cy="366267"/>
            </a:xfrm>
            <a:prstGeom prst="rect">
              <a:avLst/>
            </a:prstGeom>
            <a:solidFill>
              <a:srgbClr val="0058AB">
                <a:alpha val="100000"/>
              </a:srgbClr>
            </a:solidFill>
          </p:spPr>
          <p:txBody>
            <a:bodyPr/>
            <a:lstStyle/>
            <a:p/>
          </p:txBody>
        </p:sp>
        <p:sp>
          <p:nvSpPr>
            <p:cNvPr id="34" name="rc34"/>
            <p:cNvSpPr/>
            <p:nvPr/>
          </p:nvSpPr>
          <p:spPr>
            <a:xfrm>
              <a:off x="1705302" y="3876058"/>
              <a:ext cx="198963" cy="195246"/>
            </a:xfrm>
            <a:prstGeom prst="rect">
              <a:avLst/>
            </a:prstGeom>
            <a:solidFill>
              <a:srgbClr val="1CABE2">
                <a:alpha val="100000"/>
              </a:srgbClr>
            </a:solidFill>
          </p:spPr>
          <p:txBody>
            <a:bodyPr/>
            <a:lstStyle/>
            <a:p/>
          </p:txBody>
        </p:sp>
        <p:sp>
          <p:nvSpPr>
            <p:cNvPr id="35" name="rc35"/>
            <p:cNvSpPr/>
            <p:nvPr/>
          </p:nvSpPr>
          <p:spPr>
            <a:xfrm>
              <a:off x="1926372" y="4038203"/>
              <a:ext cx="198963" cy="587327"/>
            </a:xfrm>
            <a:prstGeom prst="rect">
              <a:avLst/>
            </a:prstGeom>
            <a:solidFill>
              <a:srgbClr val="80BD41">
                <a:alpha val="100000"/>
              </a:srgbClr>
            </a:solidFill>
          </p:spPr>
          <p:txBody>
            <a:bodyPr/>
            <a:lstStyle/>
            <a:p/>
          </p:txBody>
        </p:sp>
        <p:sp>
          <p:nvSpPr>
            <p:cNvPr id="36" name="rc36"/>
            <p:cNvSpPr/>
            <p:nvPr/>
          </p:nvSpPr>
          <p:spPr>
            <a:xfrm>
              <a:off x="1926372" y="3488355"/>
              <a:ext cx="198963" cy="363698"/>
            </a:xfrm>
            <a:prstGeom prst="rect">
              <a:avLst/>
            </a:prstGeom>
            <a:solidFill>
              <a:srgbClr val="0058AB">
                <a:alpha val="100000"/>
              </a:srgbClr>
            </a:solidFill>
          </p:spPr>
          <p:txBody>
            <a:bodyPr/>
            <a:lstStyle/>
            <a:p/>
          </p:txBody>
        </p:sp>
        <p:sp>
          <p:nvSpPr>
            <p:cNvPr id="37" name="rc37"/>
            <p:cNvSpPr/>
            <p:nvPr/>
          </p:nvSpPr>
          <p:spPr>
            <a:xfrm>
              <a:off x="1926372" y="3852054"/>
              <a:ext cx="198963" cy="186148"/>
            </a:xfrm>
            <a:prstGeom prst="rect">
              <a:avLst/>
            </a:prstGeom>
            <a:solidFill>
              <a:srgbClr val="1CABE2">
                <a:alpha val="100000"/>
              </a:srgbClr>
            </a:solidFill>
          </p:spPr>
          <p:txBody>
            <a:bodyPr/>
            <a:lstStyle/>
            <a:p/>
          </p:txBody>
        </p:sp>
        <p:sp>
          <p:nvSpPr>
            <p:cNvPr id="38" name="rc38"/>
            <p:cNvSpPr/>
            <p:nvPr/>
          </p:nvSpPr>
          <p:spPr>
            <a:xfrm>
              <a:off x="2147442" y="3978269"/>
              <a:ext cx="198963" cy="647261"/>
            </a:xfrm>
            <a:prstGeom prst="rect">
              <a:avLst/>
            </a:prstGeom>
            <a:solidFill>
              <a:srgbClr val="80BD41">
                <a:alpha val="100000"/>
              </a:srgbClr>
            </a:solidFill>
          </p:spPr>
          <p:txBody>
            <a:bodyPr/>
            <a:lstStyle/>
            <a:p/>
          </p:txBody>
        </p:sp>
        <p:sp>
          <p:nvSpPr>
            <p:cNvPr id="39" name="rc39"/>
            <p:cNvSpPr/>
            <p:nvPr/>
          </p:nvSpPr>
          <p:spPr>
            <a:xfrm>
              <a:off x="2147442" y="3463315"/>
              <a:ext cx="198963" cy="329907"/>
            </a:xfrm>
            <a:prstGeom prst="rect">
              <a:avLst/>
            </a:prstGeom>
            <a:solidFill>
              <a:srgbClr val="0058AB">
                <a:alpha val="100000"/>
              </a:srgbClr>
            </a:solidFill>
          </p:spPr>
          <p:txBody>
            <a:bodyPr/>
            <a:lstStyle/>
            <a:p/>
          </p:txBody>
        </p:sp>
        <p:sp>
          <p:nvSpPr>
            <p:cNvPr id="40" name="rc40"/>
            <p:cNvSpPr/>
            <p:nvPr/>
          </p:nvSpPr>
          <p:spPr>
            <a:xfrm>
              <a:off x="2147442" y="3793222"/>
              <a:ext cx="198963" cy="185047"/>
            </a:xfrm>
            <a:prstGeom prst="rect">
              <a:avLst/>
            </a:prstGeom>
            <a:solidFill>
              <a:srgbClr val="1CABE2">
                <a:alpha val="100000"/>
              </a:srgbClr>
            </a:solidFill>
          </p:spPr>
          <p:txBody>
            <a:bodyPr/>
            <a:lstStyle/>
            <a:p/>
          </p:txBody>
        </p:sp>
        <p:sp>
          <p:nvSpPr>
            <p:cNvPr id="41" name="rc41"/>
            <p:cNvSpPr/>
            <p:nvPr/>
          </p:nvSpPr>
          <p:spPr>
            <a:xfrm>
              <a:off x="2368512" y="3914774"/>
              <a:ext cx="198963" cy="710756"/>
            </a:xfrm>
            <a:prstGeom prst="rect">
              <a:avLst/>
            </a:prstGeom>
            <a:solidFill>
              <a:srgbClr val="80BD41">
                <a:alpha val="100000"/>
              </a:srgbClr>
            </a:solidFill>
          </p:spPr>
          <p:txBody>
            <a:bodyPr/>
            <a:lstStyle/>
            <a:p/>
          </p:txBody>
        </p:sp>
        <p:sp>
          <p:nvSpPr>
            <p:cNvPr id="42" name="rc42"/>
            <p:cNvSpPr/>
            <p:nvPr/>
          </p:nvSpPr>
          <p:spPr>
            <a:xfrm>
              <a:off x="2368512" y="3437862"/>
              <a:ext cx="198963" cy="302150"/>
            </a:xfrm>
            <a:prstGeom prst="rect">
              <a:avLst/>
            </a:prstGeom>
            <a:solidFill>
              <a:srgbClr val="0058AB">
                <a:alpha val="100000"/>
              </a:srgbClr>
            </a:solidFill>
          </p:spPr>
          <p:txBody>
            <a:bodyPr/>
            <a:lstStyle/>
            <a:p/>
          </p:txBody>
        </p:sp>
        <p:sp>
          <p:nvSpPr>
            <p:cNvPr id="43" name="rc43"/>
            <p:cNvSpPr/>
            <p:nvPr/>
          </p:nvSpPr>
          <p:spPr>
            <a:xfrm>
              <a:off x="2368512" y="3740012"/>
              <a:ext cx="198963" cy="174761"/>
            </a:xfrm>
            <a:prstGeom prst="rect">
              <a:avLst/>
            </a:prstGeom>
            <a:solidFill>
              <a:srgbClr val="1CABE2">
                <a:alpha val="100000"/>
              </a:srgbClr>
            </a:solidFill>
          </p:spPr>
          <p:txBody>
            <a:bodyPr/>
            <a:lstStyle/>
            <a:p/>
          </p:txBody>
        </p:sp>
        <p:sp>
          <p:nvSpPr>
            <p:cNvPr id="44" name="rc44"/>
            <p:cNvSpPr/>
            <p:nvPr/>
          </p:nvSpPr>
          <p:spPr>
            <a:xfrm>
              <a:off x="2589583" y="3844182"/>
              <a:ext cx="198963" cy="781348"/>
            </a:xfrm>
            <a:prstGeom prst="rect">
              <a:avLst/>
            </a:prstGeom>
            <a:solidFill>
              <a:srgbClr val="80BD41">
                <a:alpha val="100000"/>
              </a:srgbClr>
            </a:solidFill>
          </p:spPr>
          <p:txBody>
            <a:bodyPr/>
            <a:lstStyle/>
            <a:p/>
          </p:txBody>
        </p:sp>
        <p:sp>
          <p:nvSpPr>
            <p:cNvPr id="45" name="rc45"/>
            <p:cNvSpPr/>
            <p:nvPr/>
          </p:nvSpPr>
          <p:spPr>
            <a:xfrm>
              <a:off x="2589583" y="3412135"/>
              <a:ext cx="198963" cy="277249"/>
            </a:xfrm>
            <a:prstGeom prst="rect">
              <a:avLst/>
            </a:prstGeom>
            <a:solidFill>
              <a:srgbClr val="0058AB">
                <a:alpha val="100000"/>
              </a:srgbClr>
            </a:solidFill>
          </p:spPr>
          <p:txBody>
            <a:bodyPr/>
            <a:lstStyle/>
            <a:p/>
          </p:txBody>
        </p:sp>
        <p:sp>
          <p:nvSpPr>
            <p:cNvPr id="46" name="rc46"/>
            <p:cNvSpPr/>
            <p:nvPr/>
          </p:nvSpPr>
          <p:spPr>
            <a:xfrm>
              <a:off x="2589583" y="3689384"/>
              <a:ext cx="198963" cy="154798"/>
            </a:xfrm>
            <a:prstGeom prst="rect">
              <a:avLst/>
            </a:prstGeom>
            <a:solidFill>
              <a:srgbClr val="1CABE2">
                <a:alpha val="100000"/>
              </a:srgbClr>
            </a:solidFill>
          </p:spPr>
          <p:txBody>
            <a:bodyPr/>
            <a:lstStyle/>
            <a:p/>
          </p:txBody>
        </p:sp>
        <p:sp>
          <p:nvSpPr>
            <p:cNvPr id="47" name="rc47"/>
            <p:cNvSpPr/>
            <p:nvPr/>
          </p:nvSpPr>
          <p:spPr>
            <a:xfrm>
              <a:off x="2810653" y="3805213"/>
              <a:ext cx="198963" cy="820317"/>
            </a:xfrm>
            <a:prstGeom prst="rect">
              <a:avLst/>
            </a:prstGeom>
            <a:solidFill>
              <a:srgbClr val="80BD41">
                <a:alpha val="100000"/>
              </a:srgbClr>
            </a:solidFill>
          </p:spPr>
          <p:txBody>
            <a:bodyPr/>
            <a:lstStyle/>
            <a:p/>
          </p:txBody>
        </p:sp>
        <p:sp>
          <p:nvSpPr>
            <p:cNvPr id="48" name="rc48"/>
            <p:cNvSpPr/>
            <p:nvPr/>
          </p:nvSpPr>
          <p:spPr>
            <a:xfrm>
              <a:off x="2810653" y="3383927"/>
              <a:ext cx="198963" cy="268401"/>
            </a:xfrm>
            <a:prstGeom prst="rect">
              <a:avLst/>
            </a:prstGeom>
            <a:solidFill>
              <a:srgbClr val="0058AB">
                <a:alpha val="100000"/>
              </a:srgbClr>
            </a:solidFill>
          </p:spPr>
          <p:txBody>
            <a:bodyPr/>
            <a:lstStyle/>
            <a:p/>
          </p:txBody>
        </p:sp>
        <p:sp>
          <p:nvSpPr>
            <p:cNvPr id="49" name="rc49"/>
            <p:cNvSpPr/>
            <p:nvPr/>
          </p:nvSpPr>
          <p:spPr>
            <a:xfrm>
              <a:off x="2810653" y="3652328"/>
              <a:ext cx="198963" cy="152884"/>
            </a:xfrm>
            <a:prstGeom prst="rect">
              <a:avLst/>
            </a:prstGeom>
            <a:solidFill>
              <a:srgbClr val="1CABE2">
                <a:alpha val="100000"/>
              </a:srgbClr>
            </a:solidFill>
          </p:spPr>
          <p:txBody>
            <a:bodyPr/>
            <a:lstStyle/>
            <a:p/>
          </p:txBody>
        </p:sp>
        <p:sp>
          <p:nvSpPr>
            <p:cNvPr id="50" name="rc50"/>
            <p:cNvSpPr/>
            <p:nvPr/>
          </p:nvSpPr>
          <p:spPr>
            <a:xfrm>
              <a:off x="3031723" y="3754204"/>
              <a:ext cx="198963" cy="871326"/>
            </a:xfrm>
            <a:prstGeom prst="rect">
              <a:avLst/>
            </a:prstGeom>
            <a:solidFill>
              <a:srgbClr val="80BD41">
                <a:alpha val="100000"/>
              </a:srgbClr>
            </a:solidFill>
          </p:spPr>
          <p:txBody>
            <a:bodyPr/>
            <a:lstStyle/>
            <a:p/>
          </p:txBody>
        </p:sp>
        <p:sp>
          <p:nvSpPr>
            <p:cNvPr id="51" name="rc51"/>
            <p:cNvSpPr/>
            <p:nvPr/>
          </p:nvSpPr>
          <p:spPr>
            <a:xfrm>
              <a:off x="3031723" y="3356094"/>
              <a:ext cx="198963" cy="245757"/>
            </a:xfrm>
            <a:prstGeom prst="rect">
              <a:avLst/>
            </a:prstGeom>
            <a:solidFill>
              <a:srgbClr val="0058AB">
                <a:alpha val="100000"/>
              </a:srgbClr>
            </a:solidFill>
          </p:spPr>
          <p:txBody>
            <a:bodyPr/>
            <a:lstStyle/>
            <a:p/>
          </p:txBody>
        </p:sp>
        <p:sp>
          <p:nvSpPr>
            <p:cNvPr id="52" name="rc52"/>
            <p:cNvSpPr/>
            <p:nvPr/>
          </p:nvSpPr>
          <p:spPr>
            <a:xfrm>
              <a:off x="3031723" y="3601852"/>
              <a:ext cx="198963" cy="152352"/>
            </a:xfrm>
            <a:prstGeom prst="rect">
              <a:avLst/>
            </a:prstGeom>
            <a:solidFill>
              <a:srgbClr val="1CABE2">
                <a:alpha val="100000"/>
              </a:srgbClr>
            </a:solidFill>
          </p:spPr>
          <p:txBody>
            <a:bodyPr/>
            <a:lstStyle/>
            <a:p/>
          </p:txBody>
        </p:sp>
        <p:sp>
          <p:nvSpPr>
            <p:cNvPr id="53" name="rc53"/>
            <p:cNvSpPr/>
            <p:nvPr/>
          </p:nvSpPr>
          <p:spPr>
            <a:xfrm>
              <a:off x="3252793" y="3721857"/>
              <a:ext cx="198963" cy="903673"/>
            </a:xfrm>
            <a:prstGeom prst="rect">
              <a:avLst/>
            </a:prstGeom>
            <a:solidFill>
              <a:srgbClr val="80BD41">
                <a:alpha val="100000"/>
              </a:srgbClr>
            </a:solidFill>
          </p:spPr>
          <p:txBody>
            <a:bodyPr/>
            <a:lstStyle/>
            <a:p/>
          </p:txBody>
        </p:sp>
        <p:sp>
          <p:nvSpPr>
            <p:cNvPr id="54" name="rc54"/>
            <p:cNvSpPr/>
            <p:nvPr/>
          </p:nvSpPr>
          <p:spPr>
            <a:xfrm>
              <a:off x="3252793" y="3329057"/>
              <a:ext cx="198963" cy="251464"/>
            </a:xfrm>
            <a:prstGeom prst="rect">
              <a:avLst/>
            </a:prstGeom>
            <a:solidFill>
              <a:srgbClr val="0058AB">
                <a:alpha val="100000"/>
              </a:srgbClr>
            </a:solidFill>
          </p:spPr>
          <p:txBody>
            <a:bodyPr/>
            <a:lstStyle/>
            <a:p/>
          </p:txBody>
        </p:sp>
        <p:sp>
          <p:nvSpPr>
            <p:cNvPr id="55" name="rc55"/>
            <p:cNvSpPr/>
            <p:nvPr/>
          </p:nvSpPr>
          <p:spPr>
            <a:xfrm>
              <a:off x="3252793" y="3580521"/>
              <a:ext cx="198963" cy="141335"/>
            </a:xfrm>
            <a:prstGeom prst="rect">
              <a:avLst/>
            </a:prstGeom>
            <a:solidFill>
              <a:srgbClr val="1CABE2">
                <a:alpha val="100000"/>
              </a:srgbClr>
            </a:solidFill>
          </p:spPr>
          <p:txBody>
            <a:bodyPr/>
            <a:lstStyle/>
            <a:p/>
          </p:txBody>
        </p:sp>
        <p:sp>
          <p:nvSpPr>
            <p:cNvPr id="56" name="rc56"/>
            <p:cNvSpPr/>
            <p:nvPr/>
          </p:nvSpPr>
          <p:spPr>
            <a:xfrm>
              <a:off x="3473863" y="3680405"/>
              <a:ext cx="198963" cy="945125"/>
            </a:xfrm>
            <a:prstGeom prst="rect">
              <a:avLst/>
            </a:prstGeom>
            <a:solidFill>
              <a:srgbClr val="80BD41">
                <a:alpha val="100000"/>
              </a:srgbClr>
            </a:solidFill>
          </p:spPr>
          <p:txBody>
            <a:bodyPr/>
            <a:lstStyle/>
            <a:p/>
          </p:txBody>
        </p:sp>
        <p:sp>
          <p:nvSpPr>
            <p:cNvPr id="57" name="rc57"/>
            <p:cNvSpPr/>
            <p:nvPr/>
          </p:nvSpPr>
          <p:spPr>
            <a:xfrm>
              <a:off x="3473863" y="3306122"/>
              <a:ext cx="198963" cy="238152"/>
            </a:xfrm>
            <a:prstGeom prst="rect">
              <a:avLst/>
            </a:prstGeom>
            <a:solidFill>
              <a:srgbClr val="0058AB">
                <a:alpha val="100000"/>
              </a:srgbClr>
            </a:solidFill>
          </p:spPr>
          <p:txBody>
            <a:bodyPr/>
            <a:lstStyle/>
            <a:p/>
          </p:txBody>
        </p:sp>
        <p:sp>
          <p:nvSpPr>
            <p:cNvPr id="58" name="rc58"/>
            <p:cNvSpPr/>
            <p:nvPr/>
          </p:nvSpPr>
          <p:spPr>
            <a:xfrm>
              <a:off x="3473863" y="3544275"/>
              <a:ext cx="198963" cy="136129"/>
            </a:xfrm>
            <a:prstGeom prst="rect">
              <a:avLst/>
            </a:prstGeom>
            <a:solidFill>
              <a:srgbClr val="1CABE2">
                <a:alpha val="100000"/>
              </a:srgbClr>
            </a:solidFill>
          </p:spPr>
          <p:txBody>
            <a:bodyPr/>
            <a:lstStyle/>
            <a:p/>
          </p:txBody>
        </p:sp>
        <p:sp>
          <p:nvSpPr>
            <p:cNvPr id="59" name="rc59"/>
            <p:cNvSpPr/>
            <p:nvPr/>
          </p:nvSpPr>
          <p:spPr>
            <a:xfrm>
              <a:off x="3694934" y="3661838"/>
              <a:ext cx="198963" cy="963692"/>
            </a:xfrm>
            <a:prstGeom prst="rect">
              <a:avLst/>
            </a:prstGeom>
            <a:solidFill>
              <a:srgbClr val="80BD41">
                <a:alpha val="100000"/>
              </a:srgbClr>
            </a:solidFill>
          </p:spPr>
          <p:txBody>
            <a:bodyPr/>
            <a:lstStyle/>
            <a:p/>
          </p:txBody>
        </p:sp>
        <p:sp>
          <p:nvSpPr>
            <p:cNvPr id="60" name="rc60"/>
            <p:cNvSpPr/>
            <p:nvPr/>
          </p:nvSpPr>
          <p:spPr>
            <a:xfrm>
              <a:off x="3694934" y="3280651"/>
              <a:ext cx="198963" cy="251651"/>
            </a:xfrm>
            <a:prstGeom prst="rect">
              <a:avLst/>
            </a:prstGeom>
            <a:solidFill>
              <a:srgbClr val="0058AB">
                <a:alpha val="100000"/>
              </a:srgbClr>
            </a:solidFill>
          </p:spPr>
          <p:txBody>
            <a:bodyPr/>
            <a:lstStyle/>
            <a:p/>
          </p:txBody>
        </p:sp>
        <p:sp>
          <p:nvSpPr>
            <p:cNvPr id="61" name="rc61"/>
            <p:cNvSpPr/>
            <p:nvPr/>
          </p:nvSpPr>
          <p:spPr>
            <a:xfrm>
              <a:off x="3694934" y="3532302"/>
              <a:ext cx="198963" cy="129535"/>
            </a:xfrm>
            <a:prstGeom prst="rect">
              <a:avLst/>
            </a:prstGeom>
            <a:solidFill>
              <a:srgbClr val="1CABE2">
                <a:alpha val="100000"/>
              </a:srgbClr>
            </a:solidFill>
          </p:spPr>
          <p:txBody>
            <a:bodyPr/>
            <a:lstStyle/>
            <a:p/>
          </p:txBody>
        </p:sp>
        <p:sp>
          <p:nvSpPr>
            <p:cNvPr id="62" name="rc62"/>
            <p:cNvSpPr/>
            <p:nvPr/>
          </p:nvSpPr>
          <p:spPr>
            <a:xfrm>
              <a:off x="3916004" y="3626706"/>
              <a:ext cx="198963" cy="998824"/>
            </a:xfrm>
            <a:prstGeom prst="rect">
              <a:avLst/>
            </a:prstGeom>
            <a:solidFill>
              <a:srgbClr val="80BD41">
                <a:alpha val="100000"/>
              </a:srgbClr>
            </a:solidFill>
          </p:spPr>
          <p:txBody>
            <a:bodyPr/>
            <a:lstStyle/>
            <a:p/>
          </p:txBody>
        </p:sp>
        <p:sp>
          <p:nvSpPr>
            <p:cNvPr id="63" name="rc63"/>
            <p:cNvSpPr/>
            <p:nvPr/>
          </p:nvSpPr>
          <p:spPr>
            <a:xfrm>
              <a:off x="3916004" y="3261365"/>
              <a:ext cx="198963" cy="227240"/>
            </a:xfrm>
            <a:prstGeom prst="rect">
              <a:avLst/>
            </a:prstGeom>
            <a:solidFill>
              <a:srgbClr val="0058AB">
                <a:alpha val="100000"/>
              </a:srgbClr>
            </a:solidFill>
          </p:spPr>
          <p:txBody>
            <a:bodyPr/>
            <a:lstStyle/>
            <a:p/>
          </p:txBody>
        </p:sp>
        <p:sp>
          <p:nvSpPr>
            <p:cNvPr id="64" name="rc64"/>
            <p:cNvSpPr/>
            <p:nvPr/>
          </p:nvSpPr>
          <p:spPr>
            <a:xfrm>
              <a:off x="3916004" y="3488606"/>
              <a:ext cx="198963" cy="138099"/>
            </a:xfrm>
            <a:prstGeom prst="rect">
              <a:avLst/>
            </a:prstGeom>
            <a:solidFill>
              <a:srgbClr val="1CABE2">
                <a:alpha val="100000"/>
              </a:srgbClr>
            </a:solidFill>
          </p:spPr>
          <p:txBody>
            <a:bodyPr/>
            <a:lstStyle/>
            <a:p/>
          </p:txBody>
        </p:sp>
        <p:sp>
          <p:nvSpPr>
            <p:cNvPr id="65" name="rc65"/>
            <p:cNvSpPr/>
            <p:nvPr/>
          </p:nvSpPr>
          <p:spPr>
            <a:xfrm>
              <a:off x="4137074" y="3622997"/>
              <a:ext cx="198963" cy="1002533"/>
            </a:xfrm>
            <a:prstGeom prst="rect">
              <a:avLst/>
            </a:prstGeom>
            <a:solidFill>
              <a:srgbClr val="80BD41">
                <a:alpha val="100000"/>
              </a:srgbClr>
            </a:solidFill>
          </p:spPr>
          <p:txBody>
            <a:bodyPr/>
            <a:lstStyle/>
            <a:p/>
          </p:txBody>
        </p:sp>
        <p:sp>
          <p:nvSpPr>
            <p:cNvPr id="66" name="rc66"/>
            <p:cNvSpPr/>
            <p:nvPr/>
          </p:nvSpPr>
          <p:spPr>
            <a:xfrm>
              <a:off x="4137074" y="3236670"/>
              <a:ext cx="198963" cy="253231"/>
            </a:xfrm>
            <a:prstGeom prst="rect">
              <a:avLst/>
            </a:prstGeom>
            <a:solidFill>
              <a:srgbClr val="0058AB">
                <a:alpha val="100000"/>
              </a:srgbClr>
            </a:solidFill>
          </p:spPr>
          <p:txBody>
            <a:bodyPr/>
            <a:lstStyle/>
            <a:p/>
          </p:txBody>
        </p:sp>
        <p:sp>
          <p:nvSpPr>
            <p:cNvPr id="67" name="rc67"/>
            <p:cNvSpPr/>
            <p:nvPr/>
          </p:nvSpPr>
          <p:spPr>
            <a:xfrm>
              <a:off x="4137074" y="3489902"/>
              <a:ext cx="198963" cy="133094"/>
            </a:xfrm>
            <a:prstGeom prst="rect">
              <a:avLst/>
            </a:prstGeom>
            <a:solidFill>
              <a:srgbClr val="1CABE2">
                <a:alpha val="100000"/>
              </a:srgbClr>
            </a:solidFill>
          </p:spPr>
          <p:txBody>
            <a:bodyPr/>
            <a:lstStyle/>
            <a:p/>
          </p:txBody>
        </p:sp>
        <p:sp>
          <p:nvSpPr>
            <p:cNvPr id="68" name="rc68"/>
            <p:cNvSpPr/>
            <p:nvPr/>
          </p:nvSpPr>
          <p:spPr>
            <a:xfrm>
              <a:off x="4358144" y="3619845"/>
              <a:ext cx="198963" cy="1005685"/>
            </a:xfrm>
            <a:prstGeom prst="rect">
              <a:avLst/>
            </a:prstGeom>
            <a:solidFill>
              <a:srgbClr val="80BD41">
                <a:alpha val="100000"/>
              </a:srgbClr>
            </a:solidFill>
          </p:spPr>
          <p:txBody>
            <a:bodyPr/>
            <a:lstStyle/>
            <a:p/>
          </p:txBody>
        </p:sp>
        <p:sp>
          <p:nvSpPr>
            <p:cNvPr id="69" name="rc69"/>
            <p:cNvSpPr/>
            <p:nvPr/>
          </p:nvSpPr>
          <p:spPr>
            <a:xfrm>
              <a:off x="4358144" y="3217257"/>
              <a:ext cx="198963" cy="290491"/>
            </a:xfrm>
            <a:prstGeom prst="rect">
              <a:avLst/>
            </a:prstGeom>
            <a:solidFill>
              <a:srgbClr val="0058AB">
                <a:alpha val="100000"/>
              </a:srgbClr>
            </a:solidFill>
          </p:spPr>
          <p:txBody>
            <a:bodyPr/>
            <a:lstStyle/>
            <a:p/>
          </p:txBody>
        </p:sp>
        <p:sp>
          <p:nvSpPr>
            <p:cNvPr id="70" name="rc70"/>
            <p:cNvSpPr/>
            <p:nvPr/>
          </p:nvSpPr>
          <p:spPr>
            <a:xfrm>
              <a:off x="4358144" y="3507749"/>
              <a:ext cx="198963" cy="112096"/>
            </a:xfrm>
            <a:prstGeom prst="rect">
              <a:avLst/>
            </a:prstGeom>
            <a:solidFill>
              <a:srgbClr val="1CABE2">
                <a:alpha val="100000"/>
              </a:srgbClr>
            </a:solidFill>
          </p:spPr>
          <p:txBody>
            <a:bodyPr/>
            <a:lstStyle/>
            <a:p/>
          </p:txBody>
        </p:sp>
        <p:sp>
          <p:nvSpPr>
            <p:cNvPr id="71" name="rc71"/>
            <p:cNvSpPr/>
            <p:nvPr/>
          </p:nvSpPr>
          <p:spPr>
            <a:xfrm>
              <a:off x="4579214" y="3589758"/>
              <a:ext cx="198963" cy="1035772"/>
            </a:xfrm>
            <a:prstGeom prst="rect">
              <a:avLst/>
            </a:prstGeom>
            <a:solidFill>
              <a:srgbClr val="80BD41">
                <a:alpha val="100000"/>
              </a:srgbClr>
            </a:solidFill>
          </p:spPr>
          <p:txBody>
            <a:bodyPr/>
            <a:lstStyle/>
            <a:p/>
          </p:txBody>
        </p:sp>
        <p:sp>
          <p:nvSpPr>
            <p:cNvPr id="72" name="rc72"/>
            <p:cNvSpPr/>
            <p:nvPr/>
          </p:nvSpPr>
          <p:spPr>
            <a:xfrm>
              <a:off x="4579214" y="3198139"/>
              <a:ext cx="198963" cy="264040"/>
            </a:xfrm>
            <a:prstGeom prst="rect">
              <a:avLst/>
            </a:prstGeom>
            <a:solidFill>
              <a:srgbClr val="0058AB">
                <a:alpha val="100000"/>
              </a:srgbClr>
            </a:solidFill>
          </p:spPr>
          <p:txBody>
            <a:bodyPr/>
            <a:lstStyle/>
            <a:p/>
          </p:txBody>
        </p:sp>
        <p:sp>
          <p:nvSpPr>
            <p:cNvPr id="73" name="rc73"/>
            <p:cNvSpPr/>
            <p:nvPr/>
          </p:nvSpPr>
          <p:spPr>
            <a:xfrm>
              <a:off x="4579214" y="3462179"/>
              <a:ext cx="198963" cy="127578"/>
            </a:xfrm>
            <a:prstGeom prst="rect">
              <a:avLst/>
            </a:prstGeom>
            <a:solidFill>
              <a:srgbClr val="1CABE2">
                <a:alpha val="100000"/>
              </a:srgbClr>
            </a:solidFill>
          </p:spPr>
          <p:txBody>
            <a:bodyPr/>
            <a:lstStyle/>
            <a:p/>
          </p:txBody>
        </p:sp>
        <p:sp>
          <p:nvSpPr>
            <p:cNvPr id="74" name="rc74"/>
            <p:cNvSpPr/>
            <p:nvPr/>
          </p:nvSpPr>
          <p:spPr>
            <a:xfrm>
              <a:off x="4800285" y="3575561"/>
              <a:ext cx="198963" cy="1049969"/>
            </a:xfrm>
            <a:prstGeom prst="rect">
              <a:avLst/>
            </a:prstGeom>
            <a:solidFill>
              <a:srgbClr val="80BD41">
                <a:alpha val="100000"/>
              </a:srgbClr>
            </a:solidFill>
          </p:spPr>
          <p:txBody>
            <a:bodyPr/>
            <a:lstStyle/>
            <a:p/>
          </p:txBody>
        </p:sp>
        <p:sp>
          <p:nvSpPr>
            <p:cNvPr id="75" name="rc75"/>
            <p:cNvSpPr/>
            <p:nvPr/>
          </p:nvSpPr>
          <p:spPr>
            <a:xfrm>
              <a:off x="4800285" y="3175333"/>
              <a:ext cx="198963" cy="273414"/>
            </a:xfrm>
            <a:prstGeom prst="rect">
              <a:avLst/>
            </a:prstGeom>
            <a:solidFill>
              <a:srgbClr val="0058AB">
                <a:alpha val="100000"/>
              </a:srgbClr>
            </a:solidFill>
          </p:spPr>
          <p:txBody>
            <a:bodyPr/>
            <a:lstStyle/>
            <a:p/>
          </p:txBody>
        </p:sp>
        <p:sp>
          <p:nvSpPr>
            <p:cNvPr id="76" name="rc76"/>
            <p:cNvSpPr/>
            <p:nvPr/>
          </p:nvSpPr>
          <p:spPr>
            <a:xfrm>
              <a:off x="4800285" y="3448748"/>
              <a:ext cx="198963" cy="126813"/>
            </a:xfrm>
            <a:prstGeom prst="rect">
              <a:avLst/>
            </a:prstGeom>
            <a:solidFill>
              <a:srgbClr val="1CABE2">
                <a:alpha val="100000"/>
              </a:srgbClr>
            </a:solidFill>
          </p:spPr>
          <p:txBody>
            <a:bodyPr/>
            <a:lstStyle/>
            <a:p/>
          </p:txBody>
        </p:sp>
        <p:sp>
          <p:nvSpPr>
            <p:cNvPr id="77" name="rc77"/>
            <p:cNvSpPr/>
            <p:nvPr/>
          </p:nvSpPr>
          <p:spPr>
            <a:xfrm>
              <a:off x="5021355" y="3544184"/>
              <a:ext cx="198963" cy="1081346"/>
            </a:xfrm>
            <a:prstGeom prst="rect">
              <a:avLst/>
            </a:prstGeom>
            <a:solidFill>
              <a:srgbClr val="80BD41">
                <a:alpha val="100000"/>
              </a:srgbClr>
            </a:solidFill>
          </p:spPr>
          <p:txBody>
            <a:bodyPr/>
            <a:lstStyle/>
            <a:p/>
          </p:txBody>
        </p:sp>
        <p:sp>
          <p:nvSpPr>
            <p:cNvPr id="78" name="rc78"/>
            <p:cNvSpPr/>
            <p:nvPr/>
          </p:nvSpPr>
          <p:spPr>
            <a:xfrm>
              <a:off x="5021355" y="3150911"/>
              <a:ext cx="198963" cy="275251"/>
            </a:xfrm>
            <a:prstGeom prst="rect">
              <a:avLst/>
            </a:prstGeom>
            <a:solidFill>
              <a:srgbClr val="0058AB">
                <a:alpha val="100000"/>
              </a:srgbClr>
            </a:solidFill>
          </p:spPr>
          <p:txBody>
            <a:bodyPr/>
            <a:lstStyle/>
            <a:p/>
          </p:txBody>
        </p:sp>
        <p:sp>
          <p:nvSpPr>
            <p:cNvPr id="79" name="rc79"/>
            <p:cNvSpPr/>
            <p:nvPr/>
          </p:nvSpPr>
          <p:spPr>
            <a:xfrm>
              <a:off x="5021355" y="3426162"/>
              <a:ext cx="198963" cy="118021"/>
            </a:xfrm>
            <a:prstGeom prst="rect">
              <a:avLst/>
            </a:prstGeom>
            <a:solidFill>
              <a:srgbClr val="1CABE2">
                <a:alpha val="100000"/>
              </a:srgbClr>
            </a:solidFill>
          </p:spPr>
          <p:txBody>
            <a:bodyPr/>
            <a:lstStyle/>
            <a:p/>
          </p:txBody>
        </p:sp>
        <p:sp>
          <p:nvSpPr>
            <p:cNvPr id="80" name="rc80"/>
            <p:cNvSpPr/>
            <p:nvPr/>
          </p:nvSpPr>
          <p:spPr>
            <a:xfrm>
              <a:off x="5242425" y="3509974"/>
              <a:ext cx="198963" cy="1115556"/>
            </a:xfrm>
            <a:prstGeom prst="rect">
              <a:avLst/>
            </a:prstGeom>
            <a:solidFill>
              <a:srgbClr val="80BD41">
                <a:alpha val="100000"/>
              </a:srgbClr>
            </a:solidFill>
          </p:spPr>
          <p:txBody>
            <a:bodyPr/>
            <a:lstStyle/>
            <a:p/>
          </p:txBody>
        </p:sp>
        <p:sp>
          <p:nvSpPr>
            <p:cNvPr id="81" name="rc81"/>
            <p:cNvSpPr/>
            <p:nvPr/>
          </p:nvSpPr>
          <p:spPr>
            <a:xfrm>
              <a:off x="5242425" y="3119911"/>
              <a:ext cx="198963" cy="273166"/>
            </a:xfrm>
            <a:prstGeom prst="rect">
              <a:avLst/>
            </a:prstGeom>
            <a:solidFill>
              <a:srgbClr val="0058AB">
                <a:alpha val="100000"/>
              </a:srgbClr>
            </a:solidFill>
          </p:spPr>
          <p:txBody>
            <a:bodyPr/>
            <a:lstStyle/>
            <a:p/>
          </p:txBody>
        </p:sp>
        <p:sp>
          <p:nvSpPr>
            <p:cNvPr id="82" name="rc82"/>
            <p:cNvSpPr/>
            <p:nvPr/>
          </p:nvSpPr>
          <p:spPr>
            <a:xfrm>
              <a:off x="5242425" y="3393077"/>
              <a:ext cx="198963" cy="116897"/>
            </a:xfrm>
            <a:prstGeom prst="rect">
              <a:avLst/>
            </a:prstGeom>
            <a:solidFill>
              <a:srgbClr val="1CABE2">
                <a:alpha val="100000"/>
              </a:srgbClr>
            </a:solidFill>
          </p:spPr>
          <p:txBody>
            <a:bodyPr/>
            <a:lstStyle/>
            <a:p/>
          </p:txBody>
        </p:sp>
        <p:sp>
          <p:nvSpPr>
            <p:cNvPr id="83" name="rc83"/>
            <p:cNvSpPr/>
            <p:nvPr/>
          </p:nvSpPr>
          <p:spPr>
            <a:xfrm>
              <a:off x="5463495" y="3473766"/>
              <a:ext cx="198963" cy="1151764"/>
            </a:xfrm>
            <a:prstGeom prst="rect">
              <a:avLst/>
            </a:prstGeom>
            <a:solidFill>
              <a:srgbClr val="80BD41">
                <a:alpha val="100000"/>
              </a:srgbClr>
            </a:solidFill>
          </p:spPr>
          <p:txBody>
            <a:bodyPr/>
            <a:lstStyle/>
            <a:p/>
          </p:txBody>
        </p:sp>
        <p:sp>
          <p:nvSpPr>
            <p:cNvPr id="84" name="rc84"/>
            <p:cNvSpPr/>
            <p:nvPr/>
          </p:nvSpPr>
          <p:spPr>
            <a:xfrm>
              <a:off x="5463495" y="3086556"/>
              <a:ext cx="198963" cy="271777"/>
            </a:xfrm>
            <a:prstGeom prst="rect">
              <a:avLst/>
            </a:prstGeom>
            <a:solidFill>
              <a:srgbClr val="0058AB">
                <a:alpha val="100000"/>
              </a:srgbClr>
            </a:solidFill>
          </p:spPr>
          <p:txBody>
            <a:bodyPr/>
            <a:lstStyle/>
            <a:p/>
          </p:txBody>
        </p:sp>
        <p:sp>
          <p:nvSpPr>
            <p:cNvPr id="85" name="rc85"/>
            <p:cNvSpPr/>
            <p:nvPr/>
          </p:nvSpPr>
          <p:spPr>
            <a:xfrm>
              <a:off x="5463495" y="3358334"/>
              <a:ext cx="198963" cy="115432"/>
            </a:xfrm>
            <a:prstGeom prst="rect">
              <a:avLst/>
            </a:prstGeom>
            <a:solidFill>
              <a:srgbClr val="1CABE2">
                <a:alpha val="100000"/>
              </a:srgbClr>
            </a:solidFill>
          </p:spPr>
          <p:txBody>
            <a:bodyPr/>
            <a:lstStyle/>
            <a:p/>
          </p:txBody>
        </p:sp>
        <p:sp>
          <p:nvSpPr>
            <p:cNvPr id="86" name="rc86"/>
            <p:cNvSpPr/>
            <p:nvPr/>
          </p:nvSpPr>
          <p:spPr>
            <a:xfrm>
              <a:off x="5684565" y="3429423"/>
              <a:ext cx="198963" cy="1196107"/>
            </a:xfrm>
            <a:prstGeom prst="rect">
              <a:avLst/>
            </a:prstGeom>
            <a:solidFill>
              <a:srgbClr val="80BD41">
                <a:alpha val="100000"/>
              </a:srgbClr>
            </a:solidFill>
          </p:spPr>
          <p:txBody>
            <a:bodyPr/>
            <a:lstStyle/>
            <a:p/>
          </p:txBody>
        </p:sp>
        <p:sp>
          <p:nvSpPr>
            <p:cNvPr id="87" name="rc87"/>
            <p:cNvSpPr/>
            <p:nvPr/>
          </p:nvSpPr>
          <p:spPr>
            <a:xfrm>
              <a:off x="5684565" y="3051510"/>
              <a:ext cx="198963" cy="273601"/>
            </a:xfrm>
            <a:prstGeom prst="rect">
              <a:avLst/>
            </a:prstGeom>
            <a:solidFill>
              <a:srgbClr val="0058AB">
                <a:alpha val="100000"/>
              </a:srgbClr>
            </a:solidFill>
          </p:spPr>
          <p:txBody>
            <a:bodyPr/>
            <a:lstStyle/>
            <a:p/>
          </p:txBody>
        </p:sp>
        <p:sp>
          <p:nvSpPr>
            <p:cNvPr id="88" name="rc88"/>
            <p:cNvSpPr/>
            <p:nvPr/>
          </p:nvSpPr>
          <p:spPr>
            <a:xfrm>
              <a:off x="5684565" y="3325111"/>
              <a:ext cx="198963" cy="104311"/>
            </a:xfrm>
            <a:prstGeom prst="rect">
              <a:avLst/>
            </a:prstGeom>
            <a:solidFill>
              <a:srgbClr val="1CABE2">
                <a:alpha val="100000"/>
              </a:srgbClr>
            </a:solidFill>
          </p:spPr>
          <p:txBody>
            <a:bodyPr/>
            <a:lstStyle/>
            <a:p/>
          </p:txBody>
        </p:sp>
        <p:sp>
          <p:nvSpPr>
            <p:cNvPr id="89" name="rc89"/>
            <p:cNvSpPr/>
            <p:nvPr/>
          </p:nvSpPr>
          <p:spPr>
            <a:xfrm>
              <a:off x="5905636" y="3446065"/>
              <a:ext cx="198963" cy="1179465"/>
            </a:xfrm>
            <a:prstGeom prst="rect">
              <a:avLst/>
            </a:prstGeom>
            <a:solidFill>
              <a:srgbClr val="80BD41">
                <a:alpha val="100000"/>
              </a:srgbClr>
            </a:solidFill>
          </p:spPr>
          <p:txBody>
            <a:bodyPr/>
            <a:lstStyle/>
            <a:p/>
          </p:txBody>
        </p:sp>
        <p:sp>
          <p:nvSpPr>
            <p:cNvPr id="90" name="rc90"/>
            <p:cNvSpPr/>
            <p:nvPr/>
          </p:nvSpPr>
          <p:spPr>
            <a:xfrm>
              <a:off x="5905636" y="3018968"/>
              <a:ext cx="198963" cy="298475"/>
            </a:xfrm>
            <a:prstGeom prst="rect">
              <a:avLst/>
            </a:prstGeom>
            <a:solidFill>
              <a:srgbClr val="0058AB">
                <a:alpha val="100000"/>
              </a:srgbClr>
            </a:solidFill>
          </p:spPr>
          <p:txBody>
            <a:bodyPr/>
            <a:lstStyle/>
            <a:p/>
          </p:txBody>
        </p:sp>
        <p:sp>
          <p:nvSpPr>
            <p:cNvPr id="91" name="rc91"/>
            <p:cNvSpPr/>
            <p:nvPr/>
          </p:nvSpPr>
          <p:spPr>
            <a:xfrm>
              <a:off x="5905636" y="3317444"/>
              <a:ext cx="198963" cy="128620"/>
            </a:xfrm>
            <a:prstGeom prst="rect">
              <a:avLst/>
            </a:prstGeom>
            <a:solidFill>
              <a:srgbClr val="1CABE2">
                <a:alpha val="100000"/>
              </a:srgbClr>
            </a:solidFill>
          </p:spPr>
          <p:txBody>
            <a:bodyPr/>
            <a:lstStyle/>
            <a:p/>
          </p:txBody>
        </p:sp>
        <p:sp>
          <p:nvSpPr>
            <p:cNvPr id="92" name="rc92"/>
            <p:cNvSpPr/>
            <p:nvPr/>
          </p:nvSpPr>
          <p:spPr>
            <a:xfrm>
              <a:off x="6126706" y="3465038"/>
              <a:ext cx="198963" cy="1160492"/>
            </a:xfrm>
            <a:prstGeom prst="rect">
              <a:avLst/>
            </a:prstGeom>
            <a:solidFill>
              <a:srgbClr val="80BD41">
                <a:alpha val="100000"/>
              </a:srgbClr>
            </a:solidFill>
          </p:spPr>
          <p:txBody>
            <a:bodyPr/>
            <a:lstStyle/>
            <a:p/>
          </p:txBody>
        </p:sp>
        <p:sp>
          <p:nvSpPr>
            <p:cNvPr id="93" name="rc93"/>
            <p:cNvSpPr/>
            <p:nvPr/>
          </p:nvSpPr>
          <p:spPr>
            <a:xfrm>
              <a:off x="6126706" y="2988020"/>
              <a:ext cx="198963" cy="323564"/>
            </a:xfrm>
            <a:prstGeom prst="rect">
              <a:avLst/>
            </a:prstGeom>
            <a:solidFill>
              <a:srgbClr val="0058AB">
                <a:alpha val="100000"/>
              </a:srgbClr>
            </a:solidFill>
          </p:spPr>
          <p:txBody>
            <a:bodyPr/>
            <a:lstStyle/>
            <a:p/>
          </p:txBody>
        </p:sp>
        <p:sp>
          <p:nvSpPr>
            <p:cNvPr id="94" name="rc94"/>
            <p:cNvSpPr/>
            <p:nvPr/>
          </p:nvSpPr>
          <p:spPr>
            <a:xfrm>
              <a:off x="6126706" y="3311584"/>
              <a:ext cx="198963" cy="153454"/>
            </a:xfrm>
            <a:prstGeom prst="rect">
              <a:avLst/>
            </a:prstGeom>
            <a:solidFill>
              <a:srgbClr val="1CABE2">
                <a:alpha val="100000"/>
              </a:srgbClr>
            </a:solidFill>
          </p:spPr>
          <p:txBody>
            <a:bodyPr/>
            <a:lstStyle/>
            <a:p/>
          </p:txBody>
        </p:sp>
        <p:sp>
          <p:nvSpPr>
            <p:cNvPr id="95" name="rc95"/>
            <p:cNvSpPr/>
            <p:nvPr/>
          </p:nvSpPr>
          <p:spPr>
            <a:xfrm>
              <a:off x="6347776" y="3425709"/>
              <a:ext cx="198963" cy="1199821"/>
            </a:xfrm>
            <a:prstGeom prst="rect">
              <a:avLst/>
            </a:prstGeom>
            <a:solidFill>
              <a:srgbClr val="80BD41">
                <a:alpha val="100000"/>
              </a:srgbClr>
            </a:solidFill>
          </p:spPr>
          <p:txBody>
            <a:bodyPr/>
            <a:lstStyle/>
            <a:p/>
          </p:txBody>
        </p:sp>
        <p:sp>
          <p:nvSpPr>
            <p:cNvPr id="96" name="rc96"/>
            <p:cNvSpPr/>
            <p:nvPr/>
          </p:nvSpPr>
          <p:spPr>
            <a:xfrm>
              <a:off x="6347776" y="2959813"/>
              <a:ext cx="198963" cy="305010"/>
            </a:xfrm>
            <a:prstGeom prst="rect">
              <a:avLst/>
            </a:prstGeom>
            <a:solidFill>
              <a:srgbClr val="0058AB">
                <a:alpha val="100000"/>
              </a:srgbClr>
            </a:solidFill>
          </p:spPr>
          <p:txBody>
            <a:bodyPr/>
            <a:lstStyle/>
            <a:p/>
          </p:txBody>
        </p:sp>
        <p:sp>
          <p:nvSpPr>
            <p:cNvPr id="97" name="rc97"/>
            <p:cNvSpPr/>
            <p:nvPr/>
          </p:nvSpPr>
          <p:spPr>
            <a:xfrm>
              <a:off x="6347776" y="3264823"/>
              <a:ext cx="198963" cy="160885"/>
            </a:xfrm>
            <a:prstGeom prst="rect">
              <a:avLst/>
            </a:prstGeom>
            <a:solidFill>
              <a:srgbClr val="1CABE2">
                <a:alpha val="100000"/>
              </a:srgbClr>
            </a:solidFill>
          </p:spPr>
          <p:txBody>
            <a:bodyPr/>
            <a:lstStyle/>
            <a:p/>
          </p:txBody>
        </p:sp>
        <p:sp>
          <p:nvSpPr>
            <p:cNvPr id="98" name="rc98"/>
            <p:cNvSpPr/>
            <p:nvPr/>
          </p:nvSpPr>
          <p:spPr>
            <a:xfrm>
              <a:off x="6568846" y="3428609"/>
              <a:ext cx="198963" cy="1196921"/>
            </a:xfrm>
            <a:prstGeom prst="rect">
              <a:avLst/>
            </a:prstGeom>
            <a:solidFill>
              <a:srgbClr val="80BD41">
                <a:alpha val="100000"/>
              </a:srgbClr>
            </a:solidFill>
          </p:spPr>
          <p:txBody>
            <a:bodyPr/>
            <a:lstStyle/>
            <a:p/>
          </p:txBody>
        </p:sp>
        <p:sp>
          <p:nvSpPr>
            <p:cNvPr id="99" name="rc99"/>
            <p:cNvSpPr/>
            <p:nvPr/>
          </p:nvSpPr>
          <p:spPr>
            <a:xfrm>
              <a:off x="6568846" y="2927225"/>
              <a:ext cx="198963" cy="343526"/>
            </a:xfrm>
            <a:prstGeom prst="rect">
              <a:avLst/>
            </a:prstGeom>
            <a:solidFill>
              <a:srgbClr val="0058AB">
                <a:alpha val="100000"/>
              </a:srgbClr>
            </a:solidFill>
          </p:spPr>
          <p:txBody>
            <a:bodyPr/>
            <a:lstStyle/>
            <a:p/>
          </p:txBody>
        </p:sp>
        <p:sp>
          <p:nvSpPr>
            <p:cNvPr id="100" name="rc100"/>
            <p:cNvSpPr/>
            <p:nvPr/>
          </p:nvSpPr>
          <p:spPr>
            <a:xfrm>
              <a:off x="6568846" y="3270751"/>
              <a:ext cx="198963" cy="157857"/>
            </a:xfrm>
            <a:prstGeom prst="rect">
              <a:avLst/>
            </a:prstGeom>
            <a:solidFill>
              <a:srgbClr val="1CABE2">
                <a:alpha val="100000"/>
              </a:srgbClr>
            </a:solidFill>
          </p:spPr>
          <p:txBody>
            <a:bodyPr/>
            <a:lstStyle/>
            <a:p/>
          </p:txBody>
        </p:sp>
        <p:sp>
          <p:nvSpPr>
            <p:cNvPr id="101" name="rc101"/>
            <p:cNvSpPr/>
            <p:nvPr/>
          </p:nvSpPr>
          <p:spPr>
            <a:xfrm>
              <a:off x="6789916" y="3398802"/>
              <a:ext cx="198963" cy="1226728"/>
            </a:xfrm>
            <a:prstGeom prst="rect">
              <a:avLst/>
            </a:prstGeom>
            <a:solidFill>
              <a:srgbClr val="80BD41">
                <a:alpha val="100000"/>
              </a:srgbClr>
            </a:solidFill>
          </p:spPr>
          <p:txBody>
            <a:bodyPr/>
            <a:lstStyle/>
            <a:p/>
          </p:txBody>
        </p:sp>
        <p:sp>
          <p:nvSpPr>
            <p:cNvPr id="102" name="rc102"/>
            <p:cNvSpPr/>
            <p:nvPr/>
          </p:nvSpPr>
          <p:spPr>
            <a:xfrm>
              <a:off x="6789916" y="2896791"/>
              <a:ext cx="198963" cy="348382"/>
            </a:xfrm>
            <a:prstGeom prst="rect">
              <a:avLst/>
            </a:prstGeom>
            <a:solidFill>
              <a:srgbClr val="0058AB">
                <a:alpha val="100000"/>
              </a:srgbClr>
            </a:solidFill>
          </p:spPr>
          <p:txBody>
            <a:bodyPr/>
            <a:lstStyle/>
            <a:p/>
          </p:txBody>
        </p:sp>
        <p:sp>
          <p:nvSpPr>
            <p:cNvPr id="103" name="rc103"/>
            <p:cNvSpPr/>
            <p:nvPr/>
          </p:nvSpPr>
          <p:spPr>
            <a:xfrm>
              <a:off x="6789916" y="3245173"/>
              <a:ext cx="198963" cy="153628"/>
            </a:xfrm>
            <a:prstGeom prst="rect">
              <a:avLst/>
            </a:prstGeom>
            <a:solidFill>
              <a:srgbClr val="1CABE2">
                <a:alpha val="100000"/>
              </a:srgbClr>
            </a:solidFill>
          </p:spPr>
          <p:txBody>
            <a:bodyPr/>
            <a:lstStyle/>
            <a:p/>
          </p:txBody>
        </p:sp>
        <p:sp>
          <p:nvSpPr>
            <p:cNvPr id="104" name="rc104"/>
            <p:cNvSpPr/>
            <p:nvPr/>
          </p:nvSpPr>
          <p:spPr>
            <a:xfrm>
              <a:off x="7010987" y="3328899"/>
              <a:ext cx="198963" cy="1296631"/>
            </a:xfrm>
            <a:prstGeom prst="rect">
              <a:avLst/>
            </a:prstGeom>
            <a:solidFill>
              <a:srgbClr val="80BD41">
                <a:alpha val="100000"/>
              </a:srgbClr>
            </a:solidFill>
          </p:spPr>
          <p:txBody>
            <a:bodyPr/>
            <a:lstStyle/>
            <a:p/>
          </p:txBody>
        </p:sp>
        <p:sp>
          <p:nvSpPr>
            <p:cNvPr id="105" name="rc105"/>
            <p:cNvSpPr/>
            <p:nvPr/>
          </p:nvSpPr>
          <p:spPr>
            <a:xfrm>
              <a:off x="7010987" y="2874277"/>
              <a:ext cx="198963" cy="300965"/>
            </a:xfrm>
            <a:prstGeom prst="rect">
              <a:avLst/>
            </a:prstGeom>
            <a:solidFill>
              <a:srgbClr val="0058AB">
                <a:alpha val="100000"/>
              </a:srgbClr>
            </a:solidFill>
          </p:spPr>
          <p:txBody>
            <a:bodyPr/>
            <a:lstStyle/>
            <a:p/>
          </p:txBody>
        </p:sp>
        <p:sp>
          <p:nvSpPr>
            <p:cNvPr id="106" name="rc106"/>
            <p:cNvSpPr/>
            <p:nvPr/>
          </p:nvSpPr>
          <p:spPr>
            <a:xfrm>
              <a:off x="7010987" y="3175243"/>
              <a:ext cx="198963" cy="153655"/>
            </a:xfrm>
            <a:prstGeom prst="rect">
              <a:avLst/>
            </a:prstGeom>
            <a:solidFill>
              <a:srgbClr val="1CABE2">
                <a:alpha val="100000"/>
              </a:srgbClr>
            </a:solidFill>
          </p:spPr>
          <p:txBody>
            <a:bodyPr/>
            <a:lstStyle/>
            <a:p/>
          </p:txBody>
        </p:sp>
        <p:sp>
          <p:nvSpPr>
            <p:cNvPr id="107" name="rc107"/>
            <p:cNvSpPr/>
            <p:nvPr/>
          </p:nvSpPr>
          <p:spPr>
            <a:xfrm>
              <a:off x="7232057" y="2851422"/>
              <a:ext cx="198963" cy="257058"/>
            </a:xfrm>
            <a:prstGeom prst="rect">
              <a:avLst/>
            </a:prstGeom>
            <a:solidFill>
              <a:srgbClr val="F26A21">
                <a:alpha val="100000"/>
              </a:srgbClr>
            </a:solidFill>
          </p:spPr>
          <p:txBody>
            <a:bodyPr/>
            <a:lstStyle/>
            <a:p/>
          </p:txBody>
        </p:sp>
        <p:sp>
          <p:nvSpPr>
            <p:cNvPr id="108" name="rc108"/>
            <p:cNvSpPr/>
            <p:nvPr/>
          </p:nvSpPr>
          <p:spPr>
            <a:xfrm>
              <a:off x="7232057" y="3108480"/>
              <a:ext cx="198963" cy="1517050"/>
            </a:xfrm>
            <a:prstGeom prst="rect">
              <a:avLst/>
            </a:prstGeom>
            <a:solidFill>
              <a:srgbClr val="FFC20E">
                <a:alpha val="100000"/>
              </a:srgbClr>
            </a:solidFill>
          </p:spPr>
          <p:txBody>
            <a:bodyPr/>
            <a:lstStyle/>
            <a:p/>
          </p:txBody>
        </p:sp>
        <p:sp>
          <p:nvSpPr>
            <p:cNvPr id="109" name="rc109"/>
            <p:cNvSpPr/>
            <p:nvPr/>
          </p:nvSpPr>
          <p:spPr>
            <a:xfrm>
              <a:off x="7453127" y="2829537"/>
              <a:ext cx="198963" cy="219556"/>
            </a:xfrm>
            <a:prstGeom prst="rect">
              <a:avLst/>
            </a:prstGeom>
            <a:solidFill>
              <a:srgbClr val="F26A21">
                <a:alpha val="100000"/>
              </a:srgbClr>
            </a:solidFill>
          </p:spPr>
          <p:txBody>
            <a:bodyPr/>
            <a:lstStyle/>
            <a:p/>
          </p:txBody>
        </p:sp>
        <p:sp>
          <p:nvSpPr>
            <p:cNvPr id="110" name="rc110"/>
            <p:cNvSpPr/>
            <p:nvPr/>
          </p:nvSpPr>
          <p:spPr>
            <a:xfrm>
              <a:off x="7453127" y="3049093"/>
              <a:ext cx="198963" cy="1576437"/>
            </a:xfrm>
            <a:prstGeom prst="rect">
              <a:avLst/>
            </a:prstGeom>
            <a:solidFill>
              <a:srgbClr val="FFC20E">
                <a:alpha val="100000"/>
              </a:srgbClr>
            </a:solidFill>
          </p:spPr>
          <p:txBody>
            <a:bodyPr/>
            <a:lstStyle/>
            <a:p/>
          </p:txBody>
        </p:sp>
        <p:sp>
          <p:nvSpPr>
            <p:cNvPr id="111" name="rc111"/>
            <p:cNvSpPr/>
            <p:nvPr/>
          </p:nvSpPr>
          <p:spPr>
            <a:xfrm>
              <a:off x="7674197" y="2808711"/>
              <a:ext cx="198963" cy="187525"/>
            </a:xfrm>
            <a:prstGeom prst="rect">
              <a:avLst/>
            </a:prstGeom>
            <a:solidFill>
              <a:srgbClr val="F26A21">
                <a:alpha val="100000"/>
              </a:srgbClr>
            </a:solidFill>
          </p:spPr>
          <p:txBody>
            <a:bodyPr/>
            <a:lstStyle/>
            <a:p/>
          </p:txBody>
        </p:sp>
        <p:sp>
          <p:nvSpPr>
            <p:cNvPr id="112" name="rc112"/>
            <p:cNvSpPr/>
            <p:nvPr/>
          </p:nvSpPr>
          <p:spPr>
            <a:xfrm>
              <a:off x="7674197" y="2996236"/>
              <a:ext cx="198963" cy="1629294"/>
            </a:xfrm>
            <a:prstGeom prst="rect">
              <a:avLst/>
            </a:prstGeom>
            <a:solidFill>
              <a:srgbClr val="FFC20E">
                <a:alpha val="100000"/>
              </a:srgbClr>
            </a:solidFill>
          </p:spPr>
          <p:txBody>
            <a:bodyPr/>
            <a:lstStyle/>
            <a:p/>
          </p:txBody>
        </p:sp>
        <p:sp>
          <p:nvSpPr>
            <p:cNvPr id="113" name="rc113"/>
            <p:cNvSpPr/>
            <p:nvPr/>
          </p:nvSpPr>
          <p:spPr>
            <a:xfrm>
              <a:off x="7895267" y="2790203"/>
              <a:ext cx="198963" cy="160167"/>
            </a:xfrm>
            <a:prstGeom prst="rect">
              <a:avLst/>
            </a:prstGeom>
            <a:solidFill>
              <a:srgbClr val="F26A21">
                <a:alpha val="100000"/>
              </a:srgbClr>
            </a:solidFill>
          </p:spPr>
          <p:txBody>
            <a:bodyPr/>
            <a:lstStyle/>
            <a:p/>
          </p:txBody>
        </p:sp>
        <p:sp>
          <p:nvSpPr>
            <p:cNvPr id="114" name="rc114"/>
            <p:cNvSpPr/>
            <p:nvPr/>
          </p:nvSpPr>
          <p:spPr>
            <a:xfrm>
              <a:off x="7895267" y="2950371"/>
              <a:ext cx="198963" cy="1675159"/>
            </a:xfrm>
            <a:prstGeom prst="rect">
              <a:avLst/>
            </a:prstGeom>
            <a:solidFill>
              <a:srgbClr val="FFC20E">
                <a:alpha val="100000"/>
              </a:srgbClr>
            </a:solidFill>
          </p:spPr>
          <p:txBody>
            <a:bodyPr/>
            <a:lstStyle/>
            <a:p/>
          </p:txBody>
        </p:sp>
        <p:sp>
          <p:nvSpPr>
            <p:cNvPr id="115" name="rc115"/>
            <p:cNvSpPr/>
            <p:nvPr/>
          </p:nvSpPr>
          <p:spPr>
            <a:xfrm>
              <a:off x="8116338" y="2772463"/>
              <a:ext cx="198963" cy="136800"/>
            </a:xfrm>
            <a:prstGeom prst="rect">
              <a:avLst/>
            </a:prstGeom>
            <a:solidFill>
              <a:srgbClr val="F26A21">
                <a:alpha val="100000"/>
              </a:srgbClr>
            </a:solidFill>
          </p:spPr>
          <p:txBody>
            <a:bodyPr/>
            <a:lstStyle/>
            <a:p/>
          </p:txBody>
        </p:sp>
        <p:sp>
          <p:nvSpPr>
            <p:cNvPr id="116" name="rc116"/>
            <p:cNvSpPr/>
            <p:nvPr/>
          </p:nvSpPr>
          <p:spPr>
            <a:xfrm>
              <a:off x="8116338" y="2909264"/>
              <a:ext cx="198963" cy="1716266"/>
            </a:xfrm>
            <a:prstGeom prst="rect">
              <a:avLst/>
            </a:prstGeom>
            <a:solidFill>
              <a:srgbClr val="FFC20E">
                <a:alpha val="100000"/>
              </a:srgbClr>
            </a:solidFill>
          </p:spPr>
          <p:txBody>
            <a:bodyPr/>
            <a:lstStyle/>
            <a:p/>
          </p:txBody>
        </p:sp>
        <p:sp>
          <p:nvSpPr>
            <p:cNvPr id="117" name="pl117"/>
            <p:cNvSpPr/>
            <p:nvPr/>
          </p:nvSpPr>
          <p:spPr>
            <a:xfrm>
              <a:off x="1583713" y="1776528"/>
              <a:ext cx="5526755" cy="617856"/>
            </a:xfrm>
            <a:custGeom>
              <a:avLst/>
              <a:pathLst>
                <a:path w="5526755" h="617856">
                  <a:moveTo>
                    <a:pt x="0" y="617856"/>
                  </a:moveTo>
                  <a:lnTo>
                    <a:pt x="221070" y="549205"/>
                  </a:lnTo>
                  <a:lnTo>
                    <a:pt x="442140" y="514880"/>
                  </a:lnTo>
                  <a:lnTo>
                    <a:pt x="663210" y="377578"/>
                  </a:lnTo>
                  <a:lnTo>
                    <a:pt x="884280" y="274602"/>
                  </a:lnTo>
                  <a:lnTo>
                    <a:pt x="1105351" y="205952"/>
                  </a:lnTo>
                  <a:lnTo>
                    <a:pt x="1326421" y="171626"/>
                  </a:lnTo>
                  <a:lnTo>
                    <a:pt x="1547491" y="68650"/>
                  </a:lnTo>
                  <a:lnTo>
                    <a:pt x="1768561" y="68650"/>
                  </a:lnTo>
                  <a:lnTo>
                    <a:pt x="1989631" y="34325"/>
                  </a:lnTo>
                  <a:lnTo>
                    <a:pt x="2210702" y="68650"/>
                  </a:lnTo>
                  <a:lnTo>
                    <a:pt x="2431772" y="0"/>
                  </a:lnTo>
                  <a:lnTo>
                    <a:pt x="2652842" y="34325"/>
                  </a:lnTo>
                  <a:lnTo>
                    <a:pt x="2873912" y="137301"/>
                  </a:lnTo>
                  <a:lnTo>
                    <a:pt x="3094982" y="34325"/>
                  </a:lnTo>
                  <a:lnTo>
                    <a:pt x="3316053" y="68650"/>
                  </a:lnTo>
                  <a:lnTo>
                    <a:pt x="3537123" y="68650"/>
                  </a:lnTo>
                  <a:lnTo>
                    <a:pt x="3758193" y="34325"/>
                  </a:lnTo>
                  <a:lnTo>
                    <a:pt x="3979263" y="34325"/>
                  </a:lnTo>
                  <a:lnTo>
                    <a:pt x="4200333" y="0"/>
                  </a:lnTo>
                  <a:lnTo>
                    <a:pt x="4421404" y="68650"/>
                  </a:lnTo>
                  <a:lnTo>
                    <a:pt x="4642474" y="102976"/>
                  </a:lnTo>
                  <a:lnTo>
                    <a:pt x="4863544" y="34325"/>
                  </a:lnTo>
                  <a:lnTo>
                    <a:pt x="5084614" y="102976"/>
                  </a:lnTo>
                  <a:lnTo>
                    <a:pt x="5305684" y="102976"/>
                  </a:lnTo>
                  <a:lnTo>
                    <a:pt x="5526755" y="0"/>
                  </a:lnTo>
                </a:path>
              </a:pathLst>
            </a:custGeom>
            <a:ln w="27101" cap="flat">
              <a:solidFill>
                <a:srgbClr val="0058AB">
                  <a:alpha val="100000"/>
                </a:srgbClr>
              </a:solidFill>
              <a:prstDash val="solid"/>
              <a:round/>
            </a:ln>
          </p:spPr>
          <p:txBody>
            <a:bodyPr/>
            <a:lstStyle/>
            <a:p/>
          </p:txBody>
        </p:sp>
        <p:sp>
          <p:nvSpPr>
            <p:cNvPr id="118" name="pl118"/>
            <p:cNvSpPr/>
            <p:nvPr/>
          </p:nvSpPr>
          <p:spPr>
            <a:xfrm>
              <a:off x="1583713" y="2016805"/>
              <a:ext cx="5526755" cy="995434"/>
            </a:xfrm>
            <a:custGeom>
              <a:avLst/>
              <a:pathLst>
                <a:path w="5526755" h="995434">
                  <a:moveTo>
                    <a:pt x="0" y="995434"/>
                  </a:moveTo>
                  <a:lnTo>
                    <a:pt x="221070" y="892458"/>
                  </a:lnTo>
                  <a:lnTo>
                    <a:pt x="442140" y="823808"/>
                  </a:lnTo>
                  <a:lnTo>
                    <a:pt x="663210" y="686506"/>
                  </a:lnTo>
                  <a:lnTo>
                    <a:pt x="884280" y="549205"/>
                  </a:lnTo>
                  <a:lnTo>
                    <a:pt x="1105351" y="411904"/>
                  </a:lnTo>
                  <a:lnTo>
                    <a:pt x="1326421" y="343253"/>
                  </a:lnTo>
                  <a:lnTo>
                    <a:pt x="1547491" y="240277"/>
                  </a:lnTo>
                  <a:lnTo>
                    <a:pt x="1768561" y="205952"/>
                  </a:lnTo>
                  <a:lnTo>
                    <a:pt x="1989631" y="137301"/>
                  </a:lnTo>
                  <a:lnTo>
                    <a:pt x="2210702" y="137301"/>
                  </a:lnTo>
                  <a:lnTo>
                    <a:pt x="2431772" y="102976"/>
                  </a:lnTo>
                  <a:lnTo>
                    <a:pt x="2652842" y="137301"/>
                  </a:lnTo>
                  <a:lnTo>
                    <a:pt x="2873912" y="171626"/>
                  </a:lnTo>
                  <a:lnTo>
                    <a:pt x="3094982" y="102976"/>
                  </a:lnTo>
                  <a:lnTo>
                    <a:pt x="3316053" y="137301"/>
                  </a:lnTo>
                  <a:lnTo>
                    <a:pt x="3537123" y="102976"/>
                  </a:lnTo>
                  <a:lnTo>
                    <a:pt x="3758193" y="68650"/>
                  </a:lnTo>
                  <a:lnTo>
                    <a:pt x="3979263" y="34325"/>
                  </a:lnTo>
                  <a:lnTo>
                    <a:pt x="4200333" y="0"/>
                  </a:lnTo>
                  <a:lnTo>
                    <a:pt x="4421404" y="102976"/>
                  </a:lnTo>
                  <a:lnTo>
                    <a:pt x="4642474" y="171626"/>
                  </a:lnTo>
                  <a:lnTo>
                    <a:pt x="4863544" y="137301"/>
                  </a:lnTo>
                  <a:lnTo>
                    <a:pt x="5084614" y="205952"/>
                  </a:lnTo>
                  <a:lnTo>
                    <a:pt x="5305684" y="171626"/>
                  </a:lnTo>
                  <a:lnTo>
                    <a:pt x="5526755" y="68650"/>
                  </a:lnTo>
                </a:path>
              </a:pathLst>
            </a:custGeom>
            <a:ln w="27101" cap="flat">
              <a:solidFill>
                <a:srgbClr val="80BD41">
                  <a:alpha val="100000"/>
                </a:srgbClr>
              </a:solidFill>
              <a:prstDash val="solid"/>
              <a:round/>
            </a:ln>
          </p:spPr>
          <p:txBody>
            <a:bodyPr/>
            <a:lstStyle/>
            <a:p/>
          </p:txBody>
        </p:sp>
        <p:sp>
          <p:nvSpPr>
            <p:cNvPr id="119" name="tx119"/>
            <p:cNvSpPr/>
            <p:nvPr/>
          </p:nvSpPr>
          <p:spPr>
            <a:xfrm>
              <a:off x="1515407" y="219206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65</a:t>
              </a:r>
            </a:p>
          </p:txBody>
        </p:sp>
        <p:sp>
          <p:nvSpPr>
            <p:cNvPr id="120" name="tx120"/>
            <p:cNvSpPr/>
            <p:nvPr/>
          </p:nvSpPr>
          <p:spPr>
            <a:xfrm>
              <a:off x="2620758"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1" name="tx121"/>
            <p:cNvSpPr/>
            <p:nvPr/>
          </p:nvSpPr>
          <p:spPr>
            <a:xfrm>
              <a:off x="3726109"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2" name="tx122"/>
            <p:cNvSpPr/>
            <p:nvPr/>
          </p:nvSpPr>
          <p:spPr>
            <a:xfrm>
              <a:off x="4831460"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3" name="tx123"/>
            <p:cNvSpPr/>
            <p:nvPr/>
          </p:nvSpPr>
          <p:spPr>
            <a:xfrm>
              <a:off x="5715741"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4" name="tx124"/>
            <p:cNvSpPr/>
            <p:nvPr/>
          </p:nvSpPr>
          <p:spPr>
            <a:xfrm>
              <a:off x="593681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5" name="tx125"/>
            <p:cNvSpPr/>
            <p:nvPr/>
          </p:nvSpPr>
          <p:spPr>
            <a:xfrm>
              <a:off x="615788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6" name="tx126"/>
            <p:cNvSpPr/>
            <p:nvPr/>
          </p:nvSpPr>
          <p:spPr>
            <a:xfrm>
              <a:off x="637895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7" name="tx127"/>
            <p:cNvSpPr/>
            <p:nvPr/>
          </p:nvSpPr>
          <p:spPr>
            <a:xfrm>
              <a:off x="660002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8" name="tx128"/>
            <p:cNvSpPr/>
            <p:nvPr/>
          </p:nvSpPr>
          <p:spPr>
            <a:xfrm>
              <a:off x="682109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9" name="tx129"/>
            <p:cNvSpPr/>
            <p:nvPr/>
          </p:nvSpPr>
          <p:spPr>
            <a:xfrm>
              <a:off x="7042163"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30" name="tx130"/>
            <p:cNvSpPr/>
            <p:nvPr/>
          </p:nvSpPr>
          <p:spPr>
            <a:xfrm>
              <a:off x="1515407" y="308261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47</a:t>
              </a:r>
            </a:p>
          </p:txBody>
        </p:sp>
        <p:sp>
          <p:nvSpPr>
            <p:cNvPr id="131" name="tx131"/>
            <p:cNvSpPr/>
            <p:nvPr/>
          </p:nvSpPr>
          <p:spPr>
            <a:xfrm>
              <a:off x="2620758"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32" name="tx132"/>
            <p:cNvSpPr/>
            <p:nvPr/>
          </p:nvSpPr>
          <p:spPr>
            <a:xfrm>
              <a:off x="3726109"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3" name="tx133"/>
            <p:cNvSpPr/>
            <p:nvPr/>
          </p:nvSpPr>
          <p:spPr>
            <a:xfrm>
              <a:off x="4831460"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4" name="tx134"/>
            <p:cNvSpPr/>
            <p:nvPr/>
          </p:nvSpPr>
          <p:spPr>
            <a:xfrm>
              <a:off x="5715741"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5" name="tx135"/>
            <p:cNvSpPr/>
            <p:nvPr/>
          </p:nvSpPr>
          <p:spPr>
            <a:xfrm>
              <a:off x="5936812" y="21901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73</a:t>
              </a:r>
            </a:p>
          </p:txBody>
        </p:sp>
        <p:sp>
          <p:nvSpPr>
            <p:cNvPr id="136" name="tx136"/>
            <p:cNvSpPr/>
            <p:nvPr/>
          </p:nvSpPr>
          <p:spPr>
            <a:xfrm>
              <a:off x="615788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7" name="tx137"/>
            <p:cNvSpPr/>
            <p:nvPr/>
          </p:nvSpPr>
          <p:spPr>
            <a:xfrm>
              <a:off x="6378952"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8" name="tx138"/>
            <p:cNvSpPr/>
            <p:nvPr/>
          </p:nvSpPr>
          <p:spPr>
            <a:xfrm>
              <a:off x="6600022"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9" name="tx139"/>
            <p:cNvSpPr/>
            <p:nvPr/>
          </p:nvSpPr>
          <p:spPr>
            <a:xfrm>
              <a:off x="682109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40" name="tx140"/>
            <p:cNvSpPr/>
            <p:nvPr/>
          </p:nvSpPr>
          <p:spPr>
            <a:xfrm>
              <a:off x="7042163"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41" name="tx141"/>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508182" y="388015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3" name="tx143"/>
            <p:cNvSpPr/>
            <p:nvPr/>
          </p:nvSpPr>
          <p:spPr>
            <a:xfrm>
              <a:off x="508182" y="317569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4" name="tx144"/>
            <p:cNvSpPr/>
            <p:nvPr/>
          </p:nvSpPr>
          <p:spPr>
            <a:xfrm>
              <a:off x="508182" y="247124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5" name="tx145"/>
            <p:cNvSpPr/>
            <p:nvPr/>
          </p:nvSpPr>
          <p:spPr>
            <a:xfrm>
              <a:off x="508182" y="176678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6" name="tx146"/>
            <p:cNvSpPr/>
            <p:nvPr/>
          </p:nvSpPr>
          <p:spPr>
            <a:xfrm>
              <a:off x="508182" y="1062330"/>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50,000,000</a:t>
              </a:r>
            </a:p>
          </p:txBody>
        </p:sp>
        <p:sp>
          <p:nvSpPr>
            <p:cNvPr id="147" name="tx147"/>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8" name="tx148"/>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9" name="tx149"/>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50" name="tx150"/>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51" name="tx151"/>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52" name="tx152"/>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3" name="tx153"/>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4" name="tx154"/>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5" name="tx155"/>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6" name="tx156"/>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7" name="tx157"/>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9" name="tx159"/>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60" name="tx16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61" name="tx161"/>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62" name="tx162"/>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3" name="tx163"/>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4" name="tx164"/>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5" name="tx165"/>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6" name="tx166"/>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7" name="tx167"/>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8" name="rc168"/>
            <p:cNvSpPr/>
            <p:nvPr/>
          </p:nvSpPr>
          <p:spPr>
            <a:xfrm>
              <a:off x="1887666" y="5504613"/>
              <a:ext cx="201455" cy="201456"/>
            </a:xfrm>
            <a:prstGeom prst="rect">
              <a:avLst/>
            </a:prstGeom>
            <a:solidFill>
              <a:srgbClr val="80BD41">
                <a:alpha val="100000"/>
              </a:srgbClr>
            </a:solidFill>
          </p:spPr>
          <p:txBody>
            <a:bodyPr/>
            <a:lstStyle/>
            <a:p/>
          </p:txBody>
        </p:sp>
        <p:sp>
          <p:nvSpPr>
            <p:cNvPr id="169" name="rc169"/>
            <p:cNvSpPr/>
            <p:nvPr/>
          </p:nvSpPr>
          <p:spPr>
            <a:xfrm>
              <a:off x="2603373" y="5504613"/>
              <a:ext cx="201456" cy="201456"/>
            </a:xfrm>
            <a:prstGeom prst="rect">
              <a:avLst/>
            </a:prstGeom>
            <a:solidFill>
              <a:srgbClr val="1CABE2">
                <a:alpha val="100000"/>
              </a:srgbClr>
            </a:solidFill>
          </p:spPr>
          <p:txBody>
            <a:bodyPr/>
            <a:lstStyle/>
            <a:p/>
          </p:txBody>
        </p:sp>
        <p:sp>
          <p:nvSpPr>
            <p:cNvPr id="170" name="rc170"/>
            <p:cNvSpPr/>
            <p:nvPr/>
          </p:nvSpPr>
          <p:spPr>
            <a:xfrm>
              <a:off x="3676245" y="5504613"/>
              <a:ext cx="201456" cy="201456"/>
            </a:xfrm>
            <a:prstGeom prst="rect">
              <a:avLst/>
            </a:prstGeom>
            <a:solidFill>
              <a:srgbClr val="0058AB">
                <a:alpha val="100000"/>
              </a:srgbClr>
            </a:solidFill>
          </p:spPr>
          <p:txBody>
            <a:bodyPr/>
            <a:lstStyle/>
            <a:p/>
          </p:txBody>
        </p:sp>
        <p:sp>
          <p:nvSpPr>
            <p:cNvPr id="171" name="rc171"/>
            <p:cNvSpPr/>
            <p:nvPr/>
          </p:nvSpPr>
          <p:spPr>
            <a:xfrm>
              <a:off x="4671759" y="5504613"/>
              <a:ext cx="201456" cy="201456"/>
            </a:xfrm>
            <a:prstGeom prst="rect">
              <a:avLst/>
            </a:prstGeom>
            <a:solidFill>
              <a:srgbClr val="FFC20E">
                <a:alpha val="100000"/>
              </a:srgbClr>
            </a:solidFill>
          </p:spPr>
          <p:txBody>
            <a:bodyPr/>
            <a:lstStyle/>
            <a:p/>
          </p:txBody>
        </p:sp>
        <p:sp>
          <p:nvSpPr>
            <p:cNvPr id="172" name="rc172"/>
            <p:cNvSpPr/>
            <p:nvPr/>
          </p:nvSpPr>
          <p:spPr>
            <a:xfrm>
              <a:off x="6576552" y="5504613"/>
              <a:ext cx="201455" cy="201456"/>
            </a:xfrm>
            <a:prstGeom prst="rect">
              <a:avLst/>
            </a:prstGeom>
            <a:solidFill>
              <a:srgbClr val="F26A21">
                <a:alpha val="100000"/>
              </a:srgbClr>
            </a:solidFill>
          </p:spPr>
          <p:txBody>
            <a:bodyPr/>
            <a:lstStyle/>
            <a:p/>
          </p:txBody>
        </p:sp>
        <p:sp>
          <p:nvSpPr>
            <p:cNvPr id="173" name="tx173"/>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4" name="tx174"/>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5" name="tx175"/>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6" name="tx176"/>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7" name="tx177"/>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8" name="pl178"/>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81" name="tx181"/>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82" name="tx182"/>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142678" y="616400"/>
              <a:ext cx="401421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LICs</a:t>
              </a:r>
            </a:p>
          </p:txBody>
        </p:sp>
        <p:sp>
          <p:nvSpPr>
            <p:cNvPr id="184" name="tx184"/>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LICs is projected to have a  large increase (&gt;=1 million) in the number of surviving infants by 2030. Maintaining current coverage requires vaccinating an increasing number of children.
To achieve the IA2030 ZD target, more (~3.43%)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43676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32474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21272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388075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276873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550868" y="1959324"/>
              <a:ext cx="208697" cy="3033448"/>
            </a:xfrm>
            <a:prstGeom prst="rect">
              <a:avLst/>
            </a:prstGeom>
            <a:solidFill>
              <a:srgbClr val="0058AB">
                <a:alpha val="100000"/>
              </a:srgbClr>
            </a:solidFill>
          </p:spPr>
          <p:txBody>
            <a:bodyPr/>
            <a:lstStyle/>
            <a:p/>
          </p:txBody>
        </p:sp>
        <p:sp>
          <p:nvSpPr>
            <p:cNvPr id="38" name="rc38"/>
            <p:cNvSpPr/>
            <p:nvPr/>
          </p:nvSpPr>
          <p:spPr>
            <a:xfrm>
              <a:off x="1782754" y="2101913"/>
              <a:ext cx="208697" cy="2890859"/>
            </a:xfrm>
            <a:prstGeom prst="rect">
              <a:avLst/>
            </a:prstGeom>
            <a:solidFill>
              <a:srgbClr val="0058AB">
                <a:alpha val="100000"/>
              </a:srgbClr>
            </a:solidFill>
          </p:spPr>
          <p:txBody>
            <a:bodyPr/>
            <a:lstStyle/>
            <a:p/>
          </p:txBody>
        </p:sp>
        <p:sp>
          <p:nvSpPr>
            <p:cNvPr id="39" name="rc39"/>
            <p:cNvSpPr/>
            <p:nvPr/>
          </p:nvSpPr>
          <p:spPr>
            <a:xfrm>
              <a:off x="2014640" y="2122184"/>
              <a:ext cx="208697" cy="2870588"/>
            </a:xfrm>
            <a:prstGeom prst="rect">
              <a:avLst/>
            </a:prstGeom>
            <a:solidFill>
              <a:srgbClr val="0058AB">
                <a:alpha val="100000"/>
              </a:srgbClr>
            </a:solidFill>
          </p:spPr>
          <p:txBody>
            <a:bodyPr/>
            <a:lstStyle/>
            <a:p/>
          </p:txBody>
        </p:sp>
        <p:sp>
          <p:nvSpPr>
            <p:cNvPr id="40" name="rc40"/>
            <p:cNvSpPr/>
            <p:nvPr/>
          </p:nvSpPr>
          <p:spPr>
            <a:xfrm>
              <a:off x="2246526" y="2388894"/>
              <a:ext cx="208697" cy="2603878"/>
            </a:xfrm>
            <a:prstGeom prst="rect">
              <a:avLst/>
            </a:prstGeom>
            <a:solidFill>
              <a:srgbClr val="0058AB">
                <a:alpha val="100000"/>
              </a:srgbClr>
            </a:solidFill>
          </p:spPr>
          <p:txBody>
            <a:bodyPr/>
            <a:lstStyle/>
            <a:p/>
          </p:txBody>
        </p:sp>
        <p:sp>
          <p:nvSpPr>
            <p:cNvPr id="41" name="rc41"/>
            <p:cNvSpPr/>
            <p:nvPr/>
          </p:nvSpPr>
          <p:spPr>
            <a:xfrm>
              <a:off x="2478412" y="2607974"/>
              <a:ext cx="208697" cy="2384798"/>
            </a:xfrm>
            <a:prstGeom prst="rect">
              <a:avLst/>
            </a:prstGeom>
            <a:solidFill>
              <a:srgbClr val="0058AB">
                <a:alpha val="100000"/>
              </a:srgbClr>
            </a:solidFill>
          </p:spPr>
          <p:txBody>
            <a:bodyPr/>
            <a:lstStyle/>
            <a:p/>
          </p:txBody>
        </p:sp>
        <p:sp>
          <p:nvSpPr>
            <p:cNvPr id="42" name="rc42"/>
            <p:cNvSpPr/>
            <p:nvPr/>
          </p:nvSpPr>
          <p:spPr>
            <a:xfrm>
              <a:off x="2710298" y="2804512"/>
              <a:ext cx="208697" cy="2188260"/>
            </a:xfrm>
            <a:prstGeom prst="rect">
              <a:avLst/>
            </a:prstGeom>
            <a:solidFill>
              <a:srgbClr val="0058AB">
                <a:alpha val="100000"/>
              </a:srgbClr>
            </a:solidFill>
          </p:spPr>
          <p:txBody>
            <a:bodyPr/>
            <a:lstStyle/>
            <a:p/>
          </p:txBody>
        </p:sp>
        <p:sp>
          <p:nvSpPr>
            <p:cNvPr id="43" name="rc43"/>
            <p:cNvSpPr/>
            <p:nvPr/>
          </p:nvSpPr>
          <p:spPr>
            <a:xfrm>
              <a:off x="2942184" y="2874342"/>
              <a:ext cx="208697" cy="2118430"/>
            </a:xfrm>
            <a:prstGeom prst="rect">
              <a:avLst/>
            </a:prstGeom>
            <a:solidFill>
              <a:srgbClr val="0058AB">
                <a:alpha val="100000"/>
              </a:srgbClr>
            </a:solidFill>
          </p:spPr>
          <p:txBody>
            <a:bodyPr/>
            <a:lstStyle/>
            <a:p/>
          </p:txBody>
        </p:sp>
        <p:sp>
          <p:nvSpPr>
            <p:cNvPr id="44" name="rc44"/>
            <p:cNvSpPr/>
            <p:nvPr/>
          </p:nvSpPr>
          <p:spPr>
            <a:xfrm>
              <a:off x="3174070" y="3053064"/>
              <a:ext cx="208697" cy="1939708"/>
            </a:xfrm>
            <a:prstGeom prst="rect">
              <a:avLst/>
            </a:prstGeom>
            <a:solidFill>
              <a:srgbClr val="0058AB">
                <a:alpha val="100000"/>
              </a:srgbClr>
            </a:solidFill>
          </p:spPr>
          <p:txBody>
            <a:bodyPr/>
            <a:lstStyle/>
            <a:p/>
          </p:txBody>
        </p:sp>
        <p:sp>
          <p:nvSpPr>
            <p:cNvPr id="45" name="rc45"/>
            <p:cNvSpPr/>
            <p:nvPr/>
          </p:nvSpPr>
          <p:spPr>
            <a:xfrm>
              <a:off x="3405956" y="3008021"/>
              <a:ext cx="208697" cy="1984751"/>
            </a:xfrm>
            <a:prstGeom prst="rect">
              <a:avLst/>
            </a:prstGeom>
            <a:solidFill>
              <a:srgbClr val="0058AB">
                <a:alpha val="100000"/>
              </a:srgbClr>
            </a:solidFill>
          </p:spPr>
          <p:txBody>
            <a:bodyPr/>
            <a:lstStyle/>
            <a:p/>
          </p:txBody>
        </p:sp>
        <p:sp>
          <p:nvSpPr>
            <p:cNvPr id="46" name="rc46"/>
            <p:cNvSpPr/>
            <p:nvPr/>
          </p:nvSpPr>
          <p:spPr>
            <a:xfrm>
              <a:off x="3637842" y="3113089"/>
              <a:ext cx="208697" cy="1879684"/>
            </a:xfrm>
            <a:prstGeom prst="rect">
              <a:avLst/>
            </a:prstGeom>
            <a:solidFill>
              <a:srgbClr val="0058AB">
                <a:alpha val="100000"/>
              </a:srgbClr>
            </a:solidFill>
          </p:spPr>
          <p:txBody>
            <a:bodyPr/>
            <a:lstStyle/>
            <a:p/>
          </p:txBody>
        </p:sp>
        <p:sp>
          <p:nvSpPr>
            <p:cNvPr id="47" name="rc47"/>
            <p:cNvSpPr/>
            <p:nvPr/>
          </p:nvSpPr>
          <p:spPr>
            <a:xfrm>
              <a:off x="3869728" y="3006546"/>
              <a:ext cx="208697" cy="1986226"/>
            </a:xfrm>
            <a:prstGeom prst="rect">
              <a:avLst/>
            </a:prstGeom>
            <a:solidFill>
              <a:srgbClr val="0058AB">
                <a:alpha val="100000"/>
              </a:srgbClr>
            </a:solidFill>
          </p:spPr>
          <p:txBody>
            <a:bodyPr/>
            <a:lstStyle/>
            <a:p/>
          </p:txBody>
        </p:sp>
        <p:sp>
          <p:nvSpPr>
            <p:cNvPr id="48" name="rc48"/>
            <p:cNvSpPr/>
            <p:nvPr/>
          </p:nvSpPr>
          <p:spPr>
            <a:xfrm>
              <a:off x="4101615" y="3199218"/>
              <a:ext cx="208697" cy="1793554"/>
            </a:xfrm>
            <a:prstGeom prst="rect">
              <a:avLst/>
            </a:prstGeom>
            <a:solidFill>
              <a:srgbClr val="0058AB">
                <a:alpha val="100000"/>
              </a:srgbClr>
            </a:solidFill>
          </p:spPr>
          <p:txBody>
            <a:bodyPr/>
            <a:lstStyle/>
            <a:p/>
          </p:txBody>
        </p:sp>
        <p:sp>
          <p:nvSpPr>
            <p:cNvPr id="49" name="rc49"/>
            <p:cNvSpPr/>
            <p:nvPr/>
          </p:nvSpPr>
          <p:spPr>
            <a:xfrm>
              <a:off x="4333501" y="2994074"/>
              <a:ext cx="208697" cy="1998698"/>
            </a:xfrm>
            <a:prstGeom prst="rect">
              <a:avLst/>
            </a:prstGeom>
            <a:solidFill>
              <a:srgbClr val="0058AB">
                <a:alpha val="100000"/>
              </a:srgbClr>
            </a:solidFill>
          </p:spPr>
          <p:txBody>
            <a:bodyPr/>
            <a:lstStyle/>
            <a:p/>
          </p:txBody>
        </p:sp>
        <p:sp>
          <p:nvSpPr>
            <p:cNvPr id="50" name="rc50"/>
            <p:cNvSpPr/>
            <p:nvPr/>
          </p:nvSpPr>
          <p:spPr>
            <a:xfrm>
              <a:off x="4565387" y="2699990"/>
              <a:ext cx="208697" cy="2292782"/>
            </a:xfrm>
            <a:prstGeom prst="rect">
              <a:avLst/>
            </a:prstGeom>
            <a:solidFill>
              <a:srgbClr val="0058AB">
                <a:alpha val="100000"/>
              </a:srgbClr>
            </a:solidFill>
          </p:spPr>
          <p:txBody>
            <a:bodyPr/>
            <a:lstStyle/>
            <a:p/>
          </p:txBody>
        </p:sp>
        <p:sp>
          <p:nvSpPr>
            <p:cNvPr id="51" name="rc51"/>
            <p:cNvSpPr/>
            <p:nvPr/>
          </p:nvSpPr>
          <p:spPr>
            <a:xfrm>
              <a:off x="4797273" y="2908762"/>
              <a:ext cx="208697" cy="2084010"/>
            </a:xfrm>
            <a:prstGeom prst="rect">
              <a:avLst/>
            </a:prstGeom>
            <a:solidFill>
              <a:srgbClr val="0058AB">
                <a:alpha val="100000"/>
              </a:srgbClr>
            </a:solidFill>
          </p:spPr>
          <p:txBody>
            <a:bodyPr/>
            <a:lstStyle/>
            <a:p/>
          </p:txBody>
        </p:sp>
        <p:sp>
          <p:nvSpPr>
            <p:cNvPr id="52" name="rc52"/>
            <p:cNvSpPr/>
            <p:nvPr/>
          </p:nvSpPr>
          <p:spPr>
            <a:xfrm>
              <a:off x="5029159" y="2834777"/>
              <a:ext cx="208697" cy="2157995"/>
            </a:xfrm>
            <a:prstGeom prst="rect">
              <a:avLst/>
            </a:prstGeom>
            <a:solidFill>
              <a:srgbClr val="0058AB">
                <a:alpha val="100000"/>
              </a:srgbClr>
            </a:solidFill>
          </p:spPr>
          <p:txBody>
            <a:bodyPr/>
            <a:lstStyle/>
            <a:p/>
          </p:txBody>
        </p:sp>
        <p:sp>
          <p:nvSpPr>
            <p:cNvPr id="53" name="rc53"/>
            <p:cNvSpPr/>
            <p:nvPr/>
          </p:nvSpPr>
          <p:spPr>
            <a:xfrm>
              <a:off x="5261045" y="2820281"/>
              <a:ext cx="208697" cy="2172491"/>
            </a:xfrm>
            <a:prstGeom prst="rect">
              <a:avLst/>
            </a:prstGeom>
            <a:solidFill>
              <a:srgbClr val="0058AB">
                <a:alpha val="100000"/>
              </a:srgbClr>
            </a:solidFill>
          </p:spPr>
          <p:txBody>
            <a:bodyPr/>
            <a:lstStyle/>
            <a:p/>
          </p:txBody>
        </p:sp>
        <p:sp>
          <p:nvSpPr>
            <p:cNvPr id="54" name="rc54"/>
            <p:cNvSpPr/>
            <p:nvPr/>
          </p:nvSpPr>
          <p:spPr>
            <a:xfrm>
              <a:off x="5492931" y="2836737"/>
              <a:ext cx="208697" cy="2156035"/>
            </a:xfrm>
            <a:prstGeom prst="rect">
              <a:avLst/>
            </a:prstGeom>
            <a:solidFill>
              <a:srgbClr val="0058AB">
                <a:alpha val="100000"/>
              </a:srgbClr>
            </a:solidFill>
          </p:spPr>
          <p:txBody>
            <a:bodyPr/>
            <a:lstStyle/>
            <a:p/>
          </p:txBody>
        </p:sp>
        <p:sp>
          <p:nvSpPr>
            <p:cNvPr id="55" name="rc55"/>
            <p:cNvSpPr/>
            <p:nvPr/>
          </p:nvSpPr>
          <p:spPr>
            <a:xfrm>
              <a:off x="5724817" y="2847701"/>
              <a:ext cx="208697" cy="2145071"/>
            </a:xfrm>
            <a:prstGeom prst="rect">
              <a:avLst/>
            </a:prstGeom>
            <a:solidFill>
              <a:srgbClr val="0058AB">
                <a:alpha val="100000"/>
              </a:srgbClr>
            </a:solidFill>
          </p:spPr>
          <p:txBody>
            <a:bodyPr/>
            <a:lstStyle/>
            <a:p/>
          </p:txBody>
        </p:sp>
        <p:sp>
          <p:nvSpPr>
            <p:cNvPr id="56" name="rc56"/>
            <p:cNvSpPr/>
            <p:nvPr/>
          </p:nvSpPr>
          <p:spPr>
            <a:xfrm>
              <a:off x="5956703" y="2833302"/>
              <a:ext cx="208697" cy="2159470"/>
            </a:xfrm>
            <a:prstGeom prst="rect">
              <a:avLst/>
            </a:prstGeom>
            <a:solidFill>
              <a:srgbClr val="0058AB">
                <a:alpha val="100000"/>
              </a:srgbClr>
            </a:solidFill>
          </p:spPr>
          <p:txBody>
            <a:bodyPr/>
            <a:lstStyle/>
            <a:p/>
          </p:txBody>
        </p:sp>
        <p:sp>
          <p:nvSpPr>
            <p:cNvPr id="57" name="rc57"/>
            <p:cNvSpPr/>
            <p:nvPr/>
          </p:nvSpPr>
          <p:spPr>
            <a:xfrm>
              <a:off x="6188589" y="2636976"/>
              <a:ext cx="208697" cy="2355796"/>
            </a:xfrm>
            <a:prstGeom prst="rect">
              <a:avLst/>
            </a:prstGeom>
            <a:solidFill>
              <a:srgbClr val="0058AB">
                <a:alpha val="100000"/>
              </a:srgbClr>
            </a:solidFill>
          </p:spPr>
          <p:txBody>
            <a:bodyPr/>
            <a:lstStyle/>
            <a:p/>
          </p:txBody>
        </p:sp>
        <p:sp>
          <p:nvSpPr>
            <p:cNvPr id="58" name="rc58"/>
            <p:cNvSpPr/>
            <p:nvPr/>
          </p:nvSpPr>
          <p:spPr>
            <a:xfrm>
              <a:off x="6420475" y="2438958"/>
              <a:ext cx="208697" cy="2553814"/>
            </a:xfrm>
            <a:prstGeom prst="rect">
              <a:avLst/>
            </a:prstGeom>
            <a:solidFill>
              <a:srgbClr val="0058AB">
                <a:alpha val="100000"/>
              </a:srgbClr>
            </a:solidFill>
          </p:spPr>
          <p:txBody>
            <a:bodyPr/>
            <a:lstStyle/>
            <a:p/>
          </p:txBody>
        </p:sp>
        <p:sp>
          <p:nvSpPr>
            <p:cNvPr id="59" name="rc59"/>
            <p:cNvSpPr/>
            <p:nvPr/>
          </p:nvSpPr>
          <p:spPr>
            <a:xfrm>
              <a:off x="6652361" y="2585402"/>
              <a:ext cx="208697" cy="2407370"/>
            </a:xfrm>
            <a:prstGeom prst="rect">
              <a:avLst/>
            </a:prstGeom>
            <a:solidFill>
              <a:srgbClr val="0058AB">
                <a:alpha val="100000"/>
              </a:srgbClr>
            </a:solidFill>
          </p:spPr>
          <p:txBody>
            <a:bodyPr/>
            <a:lstStyle/>
            <a:p/>
          </p:txBody>
        </p:sp>
        <p:sp>
          <p:nvSpPr>
            <p:cNvPr id="60" name="rc60"/>
            <p:cNvSpPr/>
            <p:nvPr/>
          </p:nvSpPr>
          <p:spPr>
            <a:xfrm>
              <a:off x="6884247" y="2281399"/>
              <a:ext cx="208697" cy="2711373"/>
            </a:xfrm>
            <a:prstGeom prst="rect">
              <a:avLst/>
            </a:prstGeom>
            <a:solidFill>
              <a:srgbClr val="0058AB">
                <a:alpha val="100000"/>
              </a:srgbClr>
            </a:solidFill>
          </p:spPr>
          <p:txBody>
            <a:bodyPr/>
            <a:lstStyle/>
            <a:p/>
          </p:txBody>
        </p:sp>
        <p:sp>
          <p:nvSpPr>
            <p:cNvPr id="61" name="rc61"/>
            <p:cNvSpPr/>
            <p:nvPr/>
          </p:nvSpPr>
          <p:spPr>
            <a:xfrm>
              <a:off x="7116133" y="2243073"/>
              <a:ext cx="208697" cy="2749699"/>
            </a:xfrm>
            <a:prstGeom prst="rect">
              <a:avLst/>
            </a:prstGeom>
            <a:solidFill>
              <a:srgbClr val="0058AB">
                <a:alpha val="100000"/>
              </a:srgbClr>
            </a:solidFill>
          </p:spPr>
          <p:txBody>
            <a:bodyPr/>
            <a:lstStyle/>
            <a:p/>
          </p:txBody>
        </p:sp>
        <p:sp>
          <p:nvSpPr>
            <p:cNvPr id="62" name="rc62"/>
            <p:cNvSpPr/>
            <p:nvPr/>
          </p:nvSpPr>
          <p:spPr>
            <a:xfrm>
              <a:off x="7348019" y="2617321"/>
              <a:ext cx="208697" cy="2375451"/>
            </a:xfrm>
            <a:prstGeom prst="rect">
              <a:avLst/>
            </a:prstGeom>
            <a:solidFill>
              <a:srgbClr val="0058AB">
                <a:alpha val="100000"/>
              </a:srgbClr>
            </a:solidFill>
          </p:spPr>
          <p:txBody>
            <a:bodyPr/>
            <a:lstStyle/>
            <a:p/>
          </p:txBody>
        </p:sp>
        <p:sp>
          <p:nvSpPr>
            <p:cNvPr id="63" name="rc63"/>
            <p:cNvSpPr/>
            <p:nvPr/>
          </p:nvSpPr>
          <p:spPr>
            <a:xfrm>
              <a:off x="8507449" y="3913037"/>
              <a:ext cx="208697" cy="1079735"/>
            </a:xfrm>
            <a:prstGeom prst="rect">
              <a:avLst/>
            </a:prstGeom>
            <a:solidFill>
              <a:srgbClr val="69DBFF">
                <a:alpha val="100000"/>
              </a:srgbClr>
            </a:solidFill>
          </p:spPr>
          <p:txBody>
            <a:bodyPr/>
            <a:lstStyle/>
            <a:p/>
          </p:txBody>
        </p:sp>
        <p:sp>
          <p:nvSpPr>
            <p:cNvPr id="64" name="pl64"/>
            <p:cNvSpPr/>
            <p:nvPr/>
          </p:nvSpPr>
          <p:spPr>
            <a:xfrm>
              <a:off x="6292938" y="2833302"/>
              <a:ext cx="2318860" cy="1079735"/>
            </a:xfrm>
            <a:custGeom>
              <a:avLst/>
              <a:pathLst>
                <a:path w="2318860" h="1079735">
                  <a:moveTo>
                    <a:pt x="0" y="0"/>
                  </a:moveTo>
                  <a:lnTo>
                    <a:pt x="231886" y="107973"/>
                  </a:lnTo>
                  <a:lnTo>
                    <a:pt x="463772" y="215947"/>
                  </a:lnTo>
                  <a:lnTo>
                    <a:pt x="695658" y="323920"/>
                  </a:lnTo>
                  <a:lnTo>
                    <a:pt x="927544" y="431894"/>
                  </a:lnTo>
                  <a:lnTo>
                    <a:pt x="1159430" y="539867"/>
                  </a:lnTo>
                  <a:lnTo>
                    <a:pt x="1391316" y="647841"/>
                  </a:lnTo>
                  <a:lnTo>
                    <a:pt x="1623202" y="755814"/>
                  </a:lnTo>
                  <a:lnTo>
                    <a:pt x="1855088" y="863788"/>
                  </a:lnTo>
                  <a:lnTo>
                    <a:pt x="2086974" y="971761"/>
                  </a:lnTo>
                  <a:lnTo>
                    <a:pt x="2318860" y="1079735"/>
                  </a:lnTo>
                </a:path>
              </a:pathLst>
            </a:custGeom>
            <a:ln w="20325" cap="flat">
              <a:solidFill>
                <a:srgbClr val="000000">
                  <a:alpha val="100000"/>
                </a:srgbClr>
              </a:solidFill>
              <a:prstDash val="solid"/>
              <a:round/>
            </a:ln>
          </p:spPr>
          <p:txBody>
            <a:bodyPr/>
            <a:lstStyle/>
            <a:p/>
          </p:txBody>
        </p:sp>
        <p:sp>
          <p:nvSpPr>
            <p:cNvPr id="65" name="pt65"/>
            <p:cNvSpPr/>
            <p:nvPr/>
          </p:nvSpPr>
          <p:spPr>
            <a:xfrm>
              <a:off x="6261336" y="280170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93222" y="290967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725108" y="301764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56994" y="312562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88880" y="323359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420766" y="334156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52652" y="344954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84538" y="355751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16425" y="366548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48311" y="37734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80197" y="388143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5018613" y="166022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a:t>
              </a:r>
            </a:p>
          </p:txBody>
        </p:sp>
        <p:sp>
          <p:nvSpPr>
            <p:cNvPr id="77" name="tx77"/>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9" name="tx79"/>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0" name="tx80"/>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1" name="tx81"/>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2" name="tx82"/>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4" name="tx84"/>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5" name="tx85"/>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 name="tx86"/>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 name="tx87"/>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9" name="tx89"/>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0" name="tx90"/>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1" name="tx91"/>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2" name="tx92"/>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4" name="tx94"/>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5" name="tx95"/>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6" name="tx96"/>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8" name="tx98"/>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9" name="tx99"/>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0" name="tx100"/>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1" name="tx101"/>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 name="tx102"/>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4" name="tx104"/>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8182" y="383073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6" name="tx106"/>
            <p:cNvSpPr/>
            <p:nvPr/>
          </p:nvSpPr>
          <p:spPr>
            <a:xfrm>
              <a:off x="508182" y="2718714"/>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07" name="tx107"/>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08" name="rc108"/>
            <p:cNvSpPr/>
            <p:nvPr/>
          </p:nvSpPr>
          <p:spPr>
            <a:xfrm>
              <a:off x="2573396" y="5900012"/>
              <a:ext cx="201456" cy="201456"/>
            </a:xfrm>
            <a:prstGeom prst="rect">
              <a:avLst/>
            </a:prstGeom>
            <a:solidFill>
              <a:srgbClr val="0058AB">
                <a:alpha val="100000"/>
              </a:srgbClr>
            </a:solidFill>
          </p:spPr>
          <p:txBody>
            <a:bodyPr/>
            <a:lstStyle/>
            <a:p/>
          </p:txBody>
        </p:sp>
        <p:sp>
          <p:nvSpPr>
            <p:cNvPr id="109" name="rc109"/>
            <p:cNvSpPr/>
            <p:nvPr/>
          </p:nvSpPr>
          <p:spPr>
            <a:xfrm>
              <a:off x="3475641" y="5900012"/>
              <a:ext cx="201456" cy="201456"/>
            </a:xfrm>
            <a:prstGeom prst="rect">
              <a:avLst/>
            </a:prstGeom>
            <a:solidFill>
              <a:srgbClr val="69DBFF">
                <a:alpha val="100000"/>
              </a:srgbClr>
            </a:solidFill>
          </p:spPr>
          <p:txBody>
            <a:bodyPr/>
            <a:lstStyle/>
            <a:p/>
          </p:txBody>
        </p:sp>
        <p:sp>
          <p:nvSpPr>
            <p:cNvPr id="110" name="tx110"/>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1" name="tx111"/>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2" name="pl112"/>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3" name="pt113"/>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4" name="tx114"/>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5" name="tx115"/>
            <p:cNvSpPr/>
            <p:nvPr/>
          </p:nvSpPr>
          <p:spPr>
            <a:xfrm>
              <a:off x="2260508" y="1368037"/>
              <a:ext cx="57459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LICs</a:t>
              </a:r>
            </a:p>
          </p:txBody>
        </p:sp>
        <p:sp>
          <p:nvSpPr>
            <p:cNvPr id="116" name="tx116"/>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7" name="tx11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47%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47% above the annual IA2030 milestone,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32183" y="5195811"/>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097466" y="5195811"/>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362749" y="5195811"/>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628032" y="519581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893315" y="519581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158599" y="519581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423882" y="519581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689165" y="519581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954448" y="519581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219731" y="519581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485014" y="519581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750297" y="5195811"/>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015580" y="5195811"/>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280863" y="519581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546146" y="519581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811429" y="519581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076712" y="519581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341995" y="519581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607278" y="5195811"/>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72561" y="519581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137844" y="5195811"/>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403127" y="519581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668410" y="5195811"/>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7933693" y="519581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198976" y="519581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 name="rc29"/>
            <p:cNvSpPr/>
            <p:nvPr/>
          </p:nvSpPr>
          <p:spPr>
            <a:xfrm>
              <a:off x="8464259" y="5195811"/>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1832183" y="1907903"/>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097466" y="1907903"/>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2362749" y="1907903"/>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2628032"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893315"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158599"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3423882"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689165" y="1907903"/>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954448"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219731"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485014"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750297"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015580" y="1907903"/>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5280863" y="1907903"/>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546146"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811429"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6076712"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341995"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6607278"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72561"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37844"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03127"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668410"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933693"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198976"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464259" y="1907903"/>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1832183" y="3292285"/>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2097466" y="3292285"/>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2362749" y="3292285"/>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628032" y="3292285"/>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893315" y="329228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158599" y="329228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423882" y="329228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689165" y="329228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954448"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219731" y="329228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485014" y="329228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750297" y="329228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5015580"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280863"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546146"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811429"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076712"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341995" y="3292285"/>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607278" y="3292285"/>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72561"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37844"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03127" y="329228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668410" y="3292285"/>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33693" y="3292285"/>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198976" y="3292285"/>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64259" y="3292285"/>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1832183" y="5368859"/>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2097466"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2362749"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2628032"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2893315" y="5368859"/>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158599" y="5368859"/>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8" name="rc88"/>
            <p:cNvSpPr/>
            <p:nvPr/>
          </p:nvSpPr>
          <p:spPr>
            <a:xfrm>
              <a:off x="3423882" y="5368859"/>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3689165"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3954448"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1" name="rc91"/>
            <p:cNvSpPr/>
            <p:nvPr/>
          </p:nvSpPr>
          <p:spPr>
            <a:xfrm>
              <a:off x="4219731" y="536885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4485014" y="5368859"/>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4750297" y="5368859"/>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5015580" y="5368859"/>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5" name="rc95"/>
            <p:cNvSpPr/>
            <p:nvPr/>
          </p:nvSpPr>
          <p:spPr>
            <a:xfrm>
              <a:off x="5280863" y="5368859"/>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6" name="rc96"/>
            <p:cNvSpPr/>
            <p:nvPr/>
          </p:nvSpPr>
          <p:spPr>
            <a:xfrm>
              <a:off x="5546146" y="5368859"/>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7" name="rc97"/>
            <p:cNvSpPr/>
            <p:nvPr/>
          </p:nvSpPr>
          <p:spPr>
            <a:xfrm>
              <a:off x="5811429" y="5368859"/>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8" name="rc98"/>
            <p:cNvSpPr/>
            <p:nvPr/>
          </p:nvSpPr>
          <p:spPr>
            <a:xfrm>
              <a:off x="6076712" y="5368859"/>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9" name="rc99"/>
            <p:cNvSpPr/>
            <p:nvPr/>
          </p:nvSpPr>
          <p:spPr>
            <a:xfrm>
              <a:off x="6341995" y="5368859"/>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6607278" y="5368859"/>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1" name="rc101"/>
            <p:cNvSpPr/>
            <p:nvPr/>
          </p:nvSpPr>
          <p:spPr>
            <a:xfrm>
              <a:off x="6872561" y="5368859"/>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2" name="rc102"/>
            <p:cNvSpPr/>
            <p:nvPr/>
          </p:nvSpPr>
          <p:spPr>
            <a:xfrm>
              <a:off x="7137844" y="5368859"/>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3" name="rc103"/>
            <p:cNvSpPr/>
            <p:nvPr/>
          </p:nvSpPr>
          <p:spPr>
            <a:xfrm>
              <a:off x="7403127" y="5368859"/>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7668410" y="5368859"/>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5" name="rc105"/>
            <p:cNvSpPr/>
            <p:nvPr/>
          </p:nvSpPr>
          <p:spPr>
            <a:xfrm>
              <a:off x="7933693" y="5368859"/>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6" name="rc106"/>
            <p:cNvSpPr/>
            <p:nvPr/>
          </p:nvSpPr>
          <p:spPr>
            <a:xfrm>
              <a:off x="8198976" y="5368859"/>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8464259" y="5368859"/>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1832183" y="3465333"/>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2097466" y="3465333"/>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0" name="rc110"/>
            <p:cNvSpPr/>
            <p:nvPr/>
          </p:nvSpPr>
          <p:spPr>
            <a:xfrm>
              <a:off x="2362749" y="3465333"/>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1" name="rc111"/>
            <p:cNvSpPr/>
            <p:nvPr/>
          </p:nvSpPr>
          <p:spPr>
            <a:xfrm>
              <a:off x="2628032" y="3465333"/>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2" name="rc112"/>
            <p:cNvSpPr/>
            <p:nvPr/>
          </p:nvSpPr>
          <p:spPr>
            <a:xfrm>
              <a:off x="2893315" y="3465333"/>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3" name="rc113"/>
            <p:cNvSpPr/>
            <p:nvPr/>
          </p:nvSpPr>
          <p:spPr>
            <a:xfrm>
              <a:off x="3158599" y="3465333"/>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4" name="rc114"/>
            <p:cNvSpPr/>
            <p:nvPr/>
          </p:nvSpPr>
          <p:spPr>
            <a:xfrm>
              <a:off x="3423882" y="3465333"/>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5" name="rc115"/>
            <p:cNvSpPr/>
            <p:nvPr/>
          </p:nvSpPr>
          <p:spPr>
            <a:xfrm>
              <a:off x="3689165" y="3465333"/>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3954448" y="3465333"/>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7" name="rc117"/>
            <p:cNvSpPr/>
            <p:nvPr/>
          </p:nvSpPr>
          <p:spPr>
            <a:xfrm>
              <a:off x="4219731" y="3465333"/>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8" name="rc118"/>
            <p:cNvSpPr/>
            <p:nvPr/>
          </p:nvSpPr>
          <p:spPr>
            <a:xfrm>
              <a:off x="4485014" y="346533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9" name="rc119"/>
            <p:cNvSpPr/>
            <p:nvPr/>
          </p:nvSpPr>
          <p:spPr>
            <a:xfrm>
              <a:off x="4750297" y="346533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5015580" y="3465333"/>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1" name="rc121"/>
            <p:cNvSpPr/>
            <p:nvPr/>
          </p:nvSpPr>
          <p:spPr>
            <a:xfrm>
              <a:off x="5280863" y="3465333"/>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2" name="rc122"/>
            <p:cNvSpPr/>
            <p:nvPr/>
          </p:nvSpPr>
          <p:spPr>
            <a:xfrm>
              <a:off x="5546146" y="346533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3" name="rc123"/>
            <p:cNvSpPr/>
            <p:nvPr/>
          </p:nvSpPr>
          <p:spPr>
            <a:xfrm>
              <a:off x="5811429" y="3465333"/>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4" name="rc124"/>
            <p:cNvSpPr/>
            <p:nvPr/>
          </p:nvSpPr>
          <p:spPr>
            <a:xfrm>
              <a:off x="6076712" y="346533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5" name="rc125"/>
            <p:cNvSpPr/>
            <p:nvPr/>
          </p:nvSpPr>
          <p:spPr>
            <a:xfrm>
              <a:off x="6341995" y="346533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6" name="rc126"/>
            <p:cNvSpPr/>
            <p:nvPr/>
          </p:nvSpPr>
          <p:spPr>
            <a:xfrm>
              <a:off x="6607278" y="346533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7" name="rc127"/>
            <p:cNvSpPr/>
            <p:nvPr/>
          </p:nvSpPr>
          <p:spPr>
            <a:xfrm>
              <a:off x="6872561"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7137844" y="3465333"/>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03127" y="3465333"/>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0" name="rc130"/>
            <p:cNvSpPr/>
            <p:nvPr/>
          </p:nvSpPr>
          <p:spPr>
            <a:xfrm>
              <a:off x="7668410" y="3465333"/>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7933693" y="3465333"/>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198976" y="3465333"/>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464259" y="3465333"/>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4" name="rc134"/>
            <p:cNvSpPr/>
            <p:nvPr/>
          </p:nvSpPr>
          <p:spPr>
            <a:xfrm>
              <a:off x="1832183" y="1215712"/>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5" name="rc135"/>
            <p:cNvSpPr/>
            <p:nvPr/>
          </p:nvSpPr>
          <p:spPr>
            <a:xfrm>
              <a:off x="2097466" y="1215712"/>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6" name="rc136"/>
            <p:cNvSpPr/>
            <p:nvPr/>
          </p:nvSpPr>
          <p:spPr>
            <a:xfrm>
              <a:off x="2362749" y="1215712"/>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7" name="rc137"/>
            <p:cNvSpPr/>
            <p:nvPr/>
          </p:nvSpPr>
          <p:spPr>
            <a:xfrm>
              <a:off x="2628032" y="1215712"/>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8" name="rc138"/>
            <p:cNvSpPr/>
            <p:nvPr/>
          </p:nvSpPr>
          <p:spPr>
            <a:xfrm>
              <a:off x="2893315" y="1215712"/>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9" name="rc139"/>
            <p:cNvSpPr/>
            <p:nvPr/>
          </p:nvSpPr>
          <p:spPr>
            <a:xfrm>
              <a:off x="3158599" y="1215712"/>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0" name="rc140"/>
            <p:cNvSpPr/>
            <p:nvPr/>
          </p:nvSpPr>
          <p:spPr>
            <a:xfrm>
              <a:off x="3423882" y="121571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3689165"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3954448"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4219731" y="121571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4485014" y="121571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50297" y="121571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5015580"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5280863" y="121571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46146" y="121571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5811429"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076712"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41995"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07278"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72561"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37844"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03127"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68410"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33693"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98976"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4259"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32183" y="4330572"/>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1" name="rc161"/>
            <p:cNvSpPr/>
            <p:nvPr/>
          </p:nvSpPr>
          <p:spPr>
            <a:xfrm>
              <a:off x="2097466" y="4330572"/>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2" name="rc162"/>
            <p:cNvSpPr/>
            <p:nvPr/>
          </p:nvSpPr>
          <p:spPr>
            <a:xfrm>
              <a:off x="2362749" y="4330572"/>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3" name="rc163"/>
            <p:cNvSpPr/>
            <p:nvPr/>
          </p:nvSpPr>
          <p:spPr>
            <a:xfrm>
              <a:off x="2628032" y="4330572"/>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2893315" y="4330572"/>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3158599" y="4330572"/>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6" name="rc166"/>
            <p:cNvSpPr/>
            <p:nvPr/>
          </p:nvSpPr>
          <p:spPr>
            <a:xfrm>
              <a:off x="3423882" y="4330572"/>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3689165" y="4330572"/>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3954448" y="4330572"/>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219731"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4485014" y="4330572"/>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1" name="rc171"/>
            <p:cNvSpPr/>
            <p:nvPr/>
          </p:nvSpPr>
          <p:spPr>
            <a:xfrm>
              <a:off x="4750297"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5015580"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280863"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5546146"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5811429"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6" name="rc176"/>
            <p:cNvSpPr/>
            <p:nvPr/>
          </p:nvSpPr>
          <p:spPr>
            <a:xfrm>
              <a:off x="6076712"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6341995" y="433057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6607278" y="433057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6872561" y="433057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7137844" y="4330572"/>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403127"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668410"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7933693" y="433057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8198976" y="433057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8464259" y="433057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1832183" y="1388760"/>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2097466" y="138876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2362749" y="138876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628032"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2893315" y="1388760"/>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58599" y="1388760"/>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423882" y="1388760"/>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689165" y="1388760"/>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954448"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219731"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485014"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750297"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5015580"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80863"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5546146"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5811429" y="1388760"/>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76712"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3" name="rc203"/>
            <p:cNvSpPr/>
            <p:nvPr/>
          </p:nvSpPr>
          <p:spPr>
            <a:xfrm>
              <a:off x="6341995"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607278"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72561"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37844"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7403127"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68410"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7933693"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98976"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4259" y="1388760"/>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1832183" y="3638381"/>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3" name="rc213"/>
            <p:cNvSpPr/>
            <p:nvPr/>
          </p:nvSpPr>
          <p:spPr>
            <a:xfrm>
              <a:off x="2097466" y="3638381"/>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4" name="rc214"/>
            <p:cNvSpPr/>
            <p:nvPr/>
          </p:nvSpPr>
          <p:spPr>
            <a:xfrm>
              <a:off x="2362749" y="3638381"/>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5" name="rc215"/>
            <p:cNvSpPr/>
            <p:nvPr/>
          </p:nvSpPr>
          <p:spPr>
            <a:xfrm>
              <a:off x="2628032" y="3638381"/>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6" name="rc216"/>
            <p:cNvSpPr/>
            <p:nvPr/>
          </p:nvSpPr>
          <p:spPr>
            <a:xfrm>
              <a:off x="2893315" y="3638381"/>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17" name="rc217"/>
            <p:cNvSpPr/>
            <p:nvPr/>
          </p:nvSpPr>
          <p:spPr>
            <a:xfrm>
              <a:off x="3158599" y="3638381"/>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3423882" y="363838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9" name="rc219"/>
            <p:cNvSpPr/>
            <p:nvPr/>
          </p:nvSpPr>
          <p:spPr>
            <a:xfrm>
              <a:off x="3689165" y="3638381"/>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3954448"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4219731"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2" name="rc222"/>
            <p:cNvSpPr/>
            <p:nvPr/>
          </p:nvSpPr>
          <p:spPr>
            <a:xfrm>
              <a:off x="4485014" y="3638381"/>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3" name="rc223"/>
            <p:cNvSpPr/>
            <p:nvPr/>
          </p:nvSpPr>
          <p:spPr>
            <a:xfrm>
              <a:off x="4750297" y="3638381"/>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4" name="rc224"/>
            <p:cNvSpPr/>
            <p:nvPr/>
          </p:nvSpPr>
          <p:spPr>
            <a:xfrm>
              <a:off x="5015580"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5280863" y="3638381"/>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6" name="rc226"/>
            <p:cNvSpPr/>
            <p:nvPr/>
          </p:nvSpPr>
          <p:spPr>
            <a:xfrm>
              <a:off x="5546146"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5811429"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6076712" y="363838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6341995"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0" name="rc230"/>
            <p:cNvSpPr/>
            <p:nvPr/>
          </p:nvSpPr>
          <p:spPr>
            <a:xfrm>
              <a:off x="6607278"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1" name="rc231"/>
            <p:cNvSpPr/>
            <p:nvPr/>
          </p:nvSpPr>
          <p:spPr>
            <a:xfrm>
              <a:off x="6872561" y="363838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2" name="rc232"/>
            <p:cNvSpPr/>
            <p:nvPr/>
          </p:nvSpPr>
          <p:spPr>
            <a:xfrm>
              <a:off x="7137844" y="363838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03127"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7668410"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5" name="rc235"/>
            <p:cNvSpPr/>
            <p:nvPr/>
          </p:nvSpPr>
          <p:spPr>
            <a:xfrm>
              <a:off x="7933693" y="3638381"/>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6" name="rc236"/>
            <p:cNvSpPr/>
            <p:nvPr/>
          </p:nvSpPr>
          <p:spPr>
            <a:xfrm>
              <a:off x="8198976" y="3638381"/>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64259" y="363838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1832183" y="381142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097466" y="381142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2362749" y="381142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2628032" y="381142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2893315" y="381142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3158599" y="3811429"/>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3423882" y="381142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3689165" y="381142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3954448" y="381142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4219731" y="381142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485014"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750297"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015580"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280863"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546146" y="381142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5811429"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076712" y="381142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6341995" y="381142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6" name="rc256"/>
            <p:cNvSpPr/>
            <p:nvPr/>
          </p:nvSpPr>
          <p:spPr>
            <a:xfrm>
              <a:off x="6607278" y="3811429"/>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7" name="rc257"/>
            <p:cNvSpPr/>
            <p:nvPr/>
          </p:nvSpPr>
          <p:spPr>
            <a:xfrm>
              <a:off x="6872561" y="381142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8" name="rc258"/>
            <p:cNvSpPr/>
            <p:nvPr/>
          </p:nvSpPr>
          <p:spPr>
            <a:xfrm>
              <a:off x="7137844" y="381142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9" name="rc259"/>
            <p:cNvSpPr/>
            <p:nvPr/>
          </p:nvSpPr>
          <p:spPr>
            <a:xfrm>
              <a:off x="7403127" y="381142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0" name="rc260"/>
            <p:cNvSpPr/>
            <p:nvPr/>
          </p:nvSpPr>
          <p:spPr>
            <a:xfrm>
              <a:off x="7668410" y="3811429"/>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1" name="rc261"/>
            <p:cNvSpPr/>
            <p:nvPr/>
          </p:nvSpPr>
          <p:spPr>
            <a:xfrm>
              <a:off x="7933693" y="381142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2" name="rc262"/>
            <p:cNvSpPr/>
            <p:nvPr/>
          </p:nvSpPr>
          <p:spPr>
            <a:xfrm>
              <a:off x="8198976" y="381142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3" name="rc263"/>
            <p:cNvSpPr/>
            <p:nvPr/>
          </p:nvSpPr>
          <p:spPr>
            <a:xfrm>
              <a:off x="8464259" y="381142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4" name="rc264"/>
            <p:cNvSpPr/>
            <p:nvPr/>
          </p:nvSpPr>
          <p:spPr>
            <a:xfrm>
              <a:off x="1832183" y="2773142"/>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2097466" y="2773142"/>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6" name="rc266"/>
            <p:cNvSpPr/>
            <p:nvPr/>
          </p:nvSpPr>
          <p:spPr>
            <a:xfrm>
              <a:off x="2362749" y="2773142"/>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7" name="rc267"/>
            <p:cNvSpPr/>
            <p:nvPr/>
          </p:nvSpPr>
          <p:spPr>
            <a:xfrm>
              <a:off x="2628032" y="277314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8" name="rc268"/>
            <p:cNvSpPr/>
            <p:nvPr/>
          </p:nvSpPr>
          <p:spPr>
            <a:xfrm>
              <a:off x="2893315" y="277314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9" name="rc269"/>
            <p:cNvSpPr/>
            <p:nvPr/>
          </p:nvSpPr>
          <p:spPr>
            <a:xfrm>
              <a:off x="3158599" y="2773142"/>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0" name="rc270"/>
            <p:cNvSpPr/>
            <p:nvPr/>
          </p:nvSpPr>
          <p:spPr>
            <a:xfrm>
              <a:off x="3423882" y="277314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1" name="rc271"/>
            <p:cNvSpPr/>
            <p:nvPr/>
          </p:nvSpPr>
          <p:spPr>
            <a:xfrm>
              <a:off x="3689165" y="2773142"/>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2" name="rc272"/>
            <p:cNvSpPr/>
            <p:nvPr/>
          </p:nvSpPr>
          <p:spPr>
            <a:xfrm>
              <a:off x="3954448"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3" name="rc273"/>
            <p:cNvSpPr/>
            <p:nvPr/>
          </p:nvSpPr>
          <p:spPr>
            <a:xfrm>
              <a:off x="4219731" y="277314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4" name="rc274"/>
            <p:cNvSpPr/>
            <p:nvPr/>
          </p:nvSpPr>
          <p:spPr>
            <a:xfrm>
              <a:off x="4485014" y="277314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4750297" y="277314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6" name="rc276"/>
            <p:cNvSpPr/>
            <p:nvPr/>
          </p:nvSpPr>
          <p:spPr>
            <a:xfrm>
              <a:off x="5015580" y="277314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7" name="rc277"/>
            <p:cNvSpPr/>
            <p:nvPr/>
          </p:nvSpPr>
          <p:spPr>
            <a:xfrm>
              <a:off x="5280863" y="277314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5546146" y="277314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811429"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6076712" y="277314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1" name="rc281"/>
            <p:cNvSpPr/>
            <p:nvPr/>
          </p:nvSpPr>
          <p:spPr>
            <a:xfrm>
              <a:off x="6341995"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2" name="rc282"/>
            <p:cNvSpPr/>
            <p:nvPr/>
          </p:nvSpPr>
          <p:spPr>
            <a:xfrm>
              <a:off x="6607278" y="277314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3" name="rc283"/>
            <p:cNvSpPr/>
            <p:nvPr/>
          </p:nvSpPr>
          <p:spPr>
            <a:xfrm>
              <a:off x="6872561"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4" name="rc284"/>
            <p:cNvSpPr/>
            <p:nvPr/>
          </p:nvSpPr>
          <p:spPr>
            <a:xfrm>
              <a:off x="7137844" y="277314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5" name="rc285"/>
            <p:cNvSpPr/>
            <p:nvPr/>
          </p:nvSpPr>
          <p:spPr>
            <a:xfrm>
              <a:off x="7403127"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6" name="rc286"/>
            <p:cNvSpPr/>
            <p:nvPr/>
          </p:nvSpPr>
          <p:spPr>
            <a:xfrm>
              <a:off x="7668410" y="277314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7" name="rc287"/>
            <p:cNvSpPr/>
            <p:nvPr/>
          </p:nvSpPr>
          <p:spPr>
            <a:xfrm>
              <a:off x="7933693" y="277314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8" name="rc288"/>
            <p:cNvSpPr/>
            <p:nvPr/>
          </p:nvSpPr>
          <p:spPr>
            <a:xfrm>
              <a:off x="8198976" y="2773142"/>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9" name="rc289"/>
            <p:cNvSpPr/>
            <p:nvPr/>
          </p:nvSpPr>
          <p:spPr>
            <a:xfrm>
              <a:off x="8464259" y="277314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1832183" y="2600094"/>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1" name="rc291"/>
            <p:cNvSpPr/>
            <p:nvPr/>
          </p:nvSpPr>
          <p:spPr>
            <a:xfrm>
              <a:off x="2097466" y="2600094"/>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2" name="rc292"/>
            <p:cNvSpPr/>
            <p:nvPr/>
          </p:nvSpPr>
          <p:spPr>
            <a:xfrm>
              <a:off x="2362749" y="2600094"/>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3" name="rc293"/>
            <p:cNvSpPr/>
            <p:nvPr/>
          </p:nvSpPr>
          <p:spPr>
            <a:xfrm>
              <a:off x="2628032" y="2600094"/>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4" name="rc294"/>
            <p:cNvSpPr/>
            <p:nvPr/>
          </p:nvSpPr>
          <p:spPr>
            <a:xfrm>
              <a:off x="2893315" y="2600094"/>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5" name="rc295"/>
            <p:cNvSpPr/>
            <p:nvPr/>
          </p:nvSpPr>
          <p:spPr>
            <a:xfrm>
              <a:off x="3158599" y="260009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6" name="rc296"/>
            <p:cNvSpPr/>
            <p:nvPr/>
          </p:nvSpPr>
          <p:spPr>
            <a:xfrm>
              <a:off x="3423882" y="260009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7" name="rc297"/>
            <p:cNvSpPr/>
            <p:nvPr/>
          </p:nvSpPr>
          <p:spPr>
            <a:xfrm>
              <a:off x="3689165" y="2600094"/>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8" name="rc298"/>
            <p:cNvSpPr/>
            <p:nvPr/>
          </p:nvSpPr>
          <p:spPr>
            <a:xfrm>
              <a:off x="3954448" y="2600094"/>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9" name="rc299"/>
            <p:cNvSpPr/>
            <p:nvPr/>
          </p:nvSpPr>
          <p:spPr>
            <a:xfrm>
              <a:off x="4219731" y="2600094"/>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0" name="rc300"/>
            <p:cNvSpPr/>
            <p:nvPr/>
          </p:nvSpPr>
          <p:spPr>
            <a:xfrm>
              <a:off x="4485014" y="2600094"/>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1" name="rc301"/>
            <p:cNvSpPr/>
            <p:nvPr/>
          </p:nvSpPr>
          <p:spPr>
            <a:xfrm>
              <a:off x="4750297" y="2600094"/>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2" name="rc302"/>
            <p:cNvSpPr/>
            <p:nvPr/>
          </p:nvSpPr>
          <p:spPr>
            <a:xfrm>
              <a:off x="5015580"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3" name="rc303"/>
            <p:cNvSpPr/>
            <p:nvPr/>
          </p:nvSpPr>
          <p:spPr>
            <a:xfrm>
              <a:off x="5280863"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4" name="rc304"/>
            <p:cNvSpPr/>
            <p:nvPr/>
          </p:nvSpPr>
          <p:spPr>
            <a:xfrm>
              <a:off x="5546146" y="2600094"/>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5" name="rc305"/>
            <p:cNvSpPr/>
            <p:nvPr/>
          </p:nvSpPr>
          <p:spPr>
            <a:xfrm>
              <a:off x="5811429" y="2600094"/>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6" name="rc306"/>
            <p:cNvSpPr/>
            <p:nvPr/>
          </p:nvSpPr>
          <p:spPr>
            <a:xfrm>
              <a:off x="6076712" y="2600094"/>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7" name="rc307"/>
            <p:cNvSpPr/>
            <p:nvPr/>
          </p:nvSpPr>
          <p:spPr>
            <a:xfrm>
              <a:off x="6341995" y="2600094"/>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8" name="rc308"/>
            <p:cNvSpPr/>
            <p:nvPr/>
          </p:nvSpPr>
          <p:spPr>
            <a:xfrm>
              <a:off x="6607278"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9" name="rc309"/>
            <p:cNvSpPr/>
            <p:nvPr/>
          </p:nvSpPr>
          <p:spPr>
            <a:xfrm>
              <a:off x="6872561" y="2600094"/>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0" name="rc310"/>
            <p:cNvSpPr/>
            <p:nvPr/>
          </p:nvSpPr>
          <p:spPr>
            <a:xfrm>
              <a:off x="7137844"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1" name="rc311"/>
            <p:cNvSpPr/>
            <p:nvPr/>
          </p:nvSpPr>
          <p:spPr>
            <a:xfrm>
              <a:off x="7403127" y="2600094"/>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2" name="rc312"/>
            <p:cNvSpPr/>
            <p:nvPr/>
          </p:nvSpPr>
          <p:spPr>
            <a:xfrm>
              <a:off x="7668410" y="2600094"/>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3" name="rc313"/>
            <p:cNvSpPr/>
            <p:nvPr/>
          </p:nvSpPr>
          <p:spPr>
            <a:xfrm>
              <a:off x="7933693"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4" name="rc314"/>
            <p:cNvSpPr/>
            <p:nvPr/>
          </p:nvSpPr>
          <p:spPr>
            <a:xfrm>
              <a:off x="8198976"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5" name="rc315"/>
            <p:cNvSpPr/>
            <p:nvPr/>
          </p:nvSpPr>
          <p:spPr>
            <a:xfrm>
              <a:off x="8464259" y="260009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6" name="rc316"/>
            <p:cNvSpPr/>
            <p:nvPr/>
          </p:nvSpPr>
          <p:spPr>
            <a:xfrm>
              <a:off x="1832183" y="5022763"/>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7" name="rc317"/>
            <p:cNvSpPr/>
            <p:nvPr/>
          </p:nvSpPr>
          <p:spPr>
            <a:xfrm>
              <a:off x="2097466" y="5022763"/>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8" name="rc318"/>
            <p:cNvSpPr/>
            <p:nvPr/>
          </p:nvSpPr>
          <p:spPr>
            <a:xfrm>
              <a:off x="2362749" y="5022763"/>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9" name="rc319"/>
            <p:cNvSpPr/>
            <p:nvPr/>
          </p:nvSpPr>
          <p:spPr>
            <a:xfrm>
              <a:off x="2628032" y="5022763"/>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0" name="rc320"/>
            <p:cNvSpPr/>
            <p:nvPr/>
          </p:nvSpPr>
          <p:spPr>
            <a:xfrm>
              <a:off x="2893315" y="5022763"/>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1" name="rc321"/>
            <p:cNvSpPr/>
            <p:nvPr/>
          </p:nvSpPr>
          <p:spPr>
            <a:xfrm>
              <a:off x="3158599" y="5022763"/>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2" name="rc322"/>
            <p:cNvSpPr/>
            <p:nvPr/>
          </p:nvSpPr>
          <p:spPr>
            <a:xfrm>
              <a:off x="3423882" y="502276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3" name="rc323"/>
            <p:cNvSpPr/>
            <p:nvPr/>
          </p:nvSpPr>
          <p:spPr>
            <a:xfrm>
              <a:off x="3689165" y="5022763"/>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4" name="rc324"/>
            <p:cNvSpPr/>
            <p:nvPr/>
          </p:nvSpPr>
          <p:spPr>
            <a:xfrm>
              <a:off x="3954448" y="5022763"/>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5" name="rc325"/>
            <p:cNvSpPr/>
            <p:nvPr/>
          </p:nvSpPr>
          <p:spPr>
            <a:xfrm>
              <a:off x="4219731" y="5022763"/>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6" name="rc326"/>
            <p:cNvSpPr/>
            <p:nvPr/>
          </p:nvSpPr>
          <p:spPr>
            <a:xfrm>
              <a:off x="4485014" y="5022763"/>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7" name="rc327"/>
            <p:cNvSpPr/>
            <p:nvPr/>
          </p:nvSpPr>
          <p:spPr>
            <a:xfrm>
              <a:off x="4750297" y="5022763"/>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8" name="rc328"/>
            <p:cNvSpPr/>
            <p:nvPr/>
          </p:nvSpPr>
          <p:spPr>
            <a:xfrm>
              <a:off x="5015580" y="5022763"/>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9" name="rc329"/>
            <p:cNvSpPr/>
            <p:nvPr/>
          </p:nvSpPr>
          <p:spPr>
            <a:xfrm>
              <a:off x="5280863" y="5022763"/>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0" name="rc330"/>
            <p:cNvSpPr/>
            <p:nvPr/>
          </p:nvSpPr>
          <p:spPr>
            <a:xfrm>
              <a:off x="5546146" y="5022763"/>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1" name="rc331"/>
            <p:cNvSpPr/>
            <p:nvPr/>
          </p:nvSpPr>
          <p:spPr>
            <a:xfrm>
              <a:off x="5811429" y="502276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2" name="rc332"/>
            <p:cNvSpPr/>
            <p:nvPr/>
          </p:nvSpPr>
          <p:spPr>
            <a:xfrm>
              <a:off x="6076712" y="5022763"/>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3" name="rc333"/>
            <p:cNvSpPr/>
            <p:nvPr/>
          </p:nvSpPr>
          <p:spPr>
            <a:xfrm>
              <a:off x="6341995" y="502276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4" name="rc334"/>
            <p:cNvSpPr/>
            <p:nvPr/>
          </p:nvSpPr>
          <p:spPr>
            <a:xfrm>
              <a:off x="6607278" y="5022763"/>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5" name="rc335"/>
            <p:cNvSpPr/>
            <p:nvPr/>
          </p:nvSpPr>
          <p:spPr>
            <a:xfrm>
              <a:off x="6872561" y="5022763"/>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6" name="rc336"/>
            <p:cNvSpPr/>
            <p:nvPr/>
          </p:nvSpPr>
          <p:spPr>
            <a:xfrm>
              <a:off x="7137844" y="5022763"/>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7" name="rc337"/>
            <p:cNvSpPr/>
            <p:nvPr/>
          </p:nvSpPr>
          <p:spPr>
            <a:xfrm>
              <a:off x="7403127"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8" name="rc338"/>
            <p:cNvSpPr/>
            <p:nvPr/>
          </p:nvSpPr>
          <p:spPr>
            <a:xfrm>
              <a:off x="7668410" y="502276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39" name="rc339"/>
            <p:cNvSpPr/>
            <p:nvPr/>
          </p:nvSpPr>
          <p:spPr>
            <a:xfrm>
              <a:off x="7933693" y="5022763"/>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0" name="rc340"/>
            <p:cNvSpPr/>
            <p:nvPr/>
          </p:nvSpPr>
          <p:spPr>
            <a:xfrm>
              <a:off x="8198976" y="502276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41" name="rc341"/>
            <p:cNvSpPr/>
            <p:nvPr/>
          </p:nvSpPr>
          <p:spPr>
            <a:xfrm>
              <a:off x="8464259" y="5022763"/>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2" name="rc342"/>
            <p:cNvSpPr/>
            <p:nvPr/>
          </p:nvSpPr>
          <p:spPr>
            <a:xfrm>
              <a:off x="1832183" y="225399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3" name="rc343"/>
            <p:cNvSpPr/>
            <p:nvPr/>
          </p:nvSpPr>
          <p:spPr>
            <a:xfrm>
              <a:off x="2097466"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2362749" y="2253999"/>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5" name="rc345"/>
            <p:cNvSpPr/>
            <p:nvPr/>
          </p:nvSpPr>
          <p:spPr>
            <a:xfrm>
              <a:off x="2628032"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2893315"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158599"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423882"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689165" y="225399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0" name="rc350"/>
            <p:cNvSpPr/>
            <p:nvPr/>
          </p:nvSpPr>
          <p:spPr>
            <a:xfrm>
              <a:off x="3954448"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1" name="rc351"/>
            <p:cNvSpPr/>
            <p:nvPr/>
          </p:nvSpPr>
          <p:spPr>
            <a:xfrm>
              <a:off x="4219731"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485014"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3" name="rc353"/>
            <p:cNvSpPr/>
            <p:nvPr/>
          </p:nvSpPr>
          <p:spPr>
            <a:xfrm>
              <a:off x="4750297" y="2253999"/>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15580"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5" name="rc355"/>
            <p:cNvSpPr/>
            <p:nvPr/>
          </p:nvSpPr>
          <p:spPr>
            <a:xfrm>
              <a:off x="5280863" y="225399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6" name="rc356"/>
            <p:cNvSpPr/>
            <p:nvPr/>
          </p:nvSpPr>
          <p:spPr>
            <a:xfrm>
              <a:off x="5546146"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7" name="rc357"/>
            <p:cNvSpPr/>
            <p:nvPr/>
          </p:nvSpPr>
          <p:spPr>
            <a:xfrm>
              <a:off x="5811429"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8" name="rc358"/>
            <p:cNvSpPr/>
            <p:nvPr/>
          </p:nvSpPr>
          <p:spPr>
            <a:xfrm>
              <a:off x="6076712" y="2253999"/>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9" name="rc359"/>
            <p:cNvSpPr/>
            <p:nvPr/>
          </p:nvSpPr>
          <p:spPr>
            <a:xfrm>
              <a:off x="6341995"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0" name="rc360"/>
            <p:cNvSpPr/>
            <p:nvPr/>
          </p:nvSpPr>
          <p:spPr>
            <a:xfrm>
              <a:off x="6607278" y="225399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1" name="rc361"/>
            <p:cNvSpPr/>
            <p:nvPr/>
          </p:nvSpPr>
          <p:spPr>
            <a:xfrm>
              <a:off x="6872561"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2" name="rc362"/>
            <p:cNvSpPr/>
            <p:nvPr/>
          </p:nvSpPr>
          <p:spPr>
            <a:xfrm>
              <a:off x="7137844" y="2253999"/>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3" name="rc363"/>
            <p:cNvSpPr/>
            <p:nvPr/>
          </p:nvSpPr>
          <p:spPr>
            <a:xfrm>
              <a:off x="7403127" y="2253999"/>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4" name="rc364"/>
            <p:cNvSpPr/>
            <p:nvPr/>
          </p:nvSpPr>
          <p:spPr>
            <a:xfrm>
              <a:off x="7668410" y="2253999"/>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5" name="rc365"/>
            <p:cNvSpPr/>
            <p:nvPr/>
          </p:nvSpPr>
          <p:spPr>
            <a:xfrm>
              <a:off x="7933693" y="2253999"/>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6" name="rc366"/>
            <p:cNvSpPr/>
            <p:nvPr/>
          </p:nvSpPr>
          <p:spPr>
            <a:xfrm>
              <a:off x="8198976" y="2253999"/>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7" name="rc367"/>
            <p:cNvSpPr/>
            <p:nvPr/>
          </p:nvSpPr>
          <p:spPr>
            <a:xfrm>
              <a:off x="8464259" y="2253999"/>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8" name="rc368"/>
            <p:cNvSpPr/>
            <p:nvPr/>
          </p:nvSpPr>
          <p:spPr>
            <a:xfrm>
              <a:off x="1832183" y="2946190"/>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9" name="rc369"/>
            <p:cNvSpPr/>
            <p:nvPr/>
          </p:nvSpPr>
          <p:spPr>
            <a:xfrm>
              <a:off x="2097466" y="294619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0" name="rc370"/>
            <p:cNvSpPr/>
            <p:nvPr/>
          </p:nvSpPr>
          <p:spPr>
            <a:xfrm>
              <a:off x="2362749" y="2946190"/>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1" name="rc371"/>
            <p:cNvSpPr/>
            <p:nvPr/>
          </p:nvSpPr>
          <p:spPr>
            <a:xfrm>
              <a:off x="2628032"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2" name="rc372"/>
            <p:cNvSpPr/>
            <p:nvPr/>
          </p:nvSpPr>
          <p:spPr>
            <a:xfrm>
              <a:off x="2893315" y="294619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3" name="rc373"/>
            <p:cNvSpPr/>
            <p:nvPr/>
          </p:nvSpPr>
          <p:spPr>
            <a:xfrm>
              <a:off x="3158599" y="294619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4" name="rc374"/>
            <p:cNvSpPr/>
            <p:nvPr/>
          </p:nvSpPr>
          <p:spPr>
            <a:xfrm>
              <a:off x="3423882"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5" name="rc375"/>
            <p:cNvSpPr/>
            <p:nvPr/>
          </p:nvSpPr>
          <p:spPr>
            <a:xfrm>
              <a:off x="3689165" y="294619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6" name="rc376"/>
            <p:cNvSpPr/>
            <p:nvPr/>
          </p:nvSpPr>
          <p:spPr>
            <a:xfrm>
              <a:off x="3954448" y="294619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7" name="rc377"/>
            <p:cNvSpPr/>
            <p:nvPr/>
          </p:nvSpPr>
          <p:spPr>
            <a:xfrm>
              <a:off x="4219731"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8" name="rc378"/>
            <p:cNvSpPr/>
            <p:nvPr/>
          </p:nvSpPr>
          <p:spPr>
            <a:xfrm>
              <a:off x="4485014" y="2946190"/>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9" name="rc379"/>
            <p:cNvSpPr/>
            <p:nvPr/>
          </p:nvSpPr>
          <p:spPr>
            <a:xfrm>
              <a:off x="4750297" y="294619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0" name="rc380"/>
            <p:cNvSpPr/>
            <p:nvPr/>
          </p:nvSpPr>
          <p:spPr>
            <a:xfrm>
              <a:off x="5015580" y="294619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1" name="rc381"/>
            <p:cNvSpPr/>
            <p:nvPr/>
          </p:nvSpPr>
          <p:spPr>
            <a:xfrm>
              <a:off x="5280863" y="2946190"/>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2" name="rc382"/>
            <p:cNvSpPr/>
            <p:nvPr/>
          </p:nvSpPr>
          <p:spPr>
            <a:xfrm>
              <a:off x="5546146" y="294619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3" name="rc383"/>
            <p:cNvSpPr/>
            <p:nvPr/>
          </p:nvSpPr>
          <p:spPr>
            <a:xfrm>
              <a:off x="5811429" y="294619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4" name="rc384"/>
            <p:cNvSpPr/>
            <p:nvPr/>
          </p:nvSpPr>
          <p:spPr>
            <a:xfrm>
              <a:off x="6076712"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5" name="rc385"/>
            <p:cNvSpPr/>
            <p:nvPr/>
          </p:nvSpPr>
          <p:spPr>
            <a:xfrm>
              <a:off x="6341995"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6" name="rc386"/>
            <p:cNvSpPr/>
            <p:nvPr/>
          </p:nvSpPr>
          <p:spPr>
            <a:xfrm>
              <a:off x="6607278"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7" name="rc387"/>
            <p:cNvSpPr/>
            <p:nvPr/>
          </p:nvSpPr>
          <p:spPr>
            <a:xfrm>
              <a:off x="6872561"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8" name="rc388"/>
            <p:cNvSpPr/>
            <p:nvPr/>
          </p:nvSpPr>
          <p:spPr>
            <a:xfrm>
              <a:off x="7137844" y="294619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9" name="rc389"/>
            <p:cNvSpPr/>
            <p:nvPr/>
          </p:nvSpPr>
          <p:spPr>
            <a:xfrm>
              <a:off x="7403127" y="2946190"/>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0" name="rc390"/>
            <p:cNvSpPr/>
            <p:nvPr/>
          </p:nvSpPr>
          <p:spPr>
            <a:xfrm>
              <a:off x="7668410" y="2946190"/>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1" name="rc391"/>
            <p:cNvSpPr/>
            <p:nvPr/>
          </p:nvSpPr>
          <p:spPr>
            <a:xfrm>
              <a:off x="7933693" y="294619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2" name="rc392"/>
            <p:cNvSpPr/>
            <p:nvPr/>
          </p:nvSpPr>
          <p:spPr>
            <a:xfrm>
              <a:off x="8198976"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3" name="rc393"/>
            <p:cNvSpPr/>
            <p:nvPr/>
          </p:nvSpPr>
          <p:spPr>
            <a:xfrm>
              <a:off x="8464259" y="2946190"/>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4" name="rc394"/>
            <p:cNvSpPr/>
            <p:nvPr/>
          </p:nvSpPr>
          <p:spPr>
            <a:xfrm>
              <a:off x="1832183" y="3119238"/>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5" name="rc395"/>
            <p:cNvSpPr/>
            <p:nvPr/>
          </p:nvSpPr>
          <p:spPr>
            <a:xfrm>
              <a:off x="2097466" y="3119238"/>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6" name="rc396"/>
            <p:cNvSpPr/>
            <p:nvPr/>
          </p:nvSpPr>
          <p:spPr>
            <a:xfrm>
              <a:off x="2362749" y="3119238"/>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7" name="rc397"/>
            <p:cNvSpPr/>
            <p:nvPr/>
          </p:nvSpPr>
          <p:spPr>
            <a:xfrm>
              <a:off x="2628032" y="3119238"/>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8" name="rc398"/>
            <p:cNvSpPr/>
            <p:nvPr/>
          </p:nvSpPr>
          <p:spPr>
            <a:xfrm>
              <a:off x="2893315" y="3119238"/>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9" name="rc399"/>
            <p:cNvSpPr/>
            <p:nvPr/>
          </p:nvSpPr>
          <p:spPr>
            <a:xfrm>
              <a:off x="3158599" y="3119238"/>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0" name="rc400"/>
            <p:cNvSpPr/>
            <p:nvPr/>
          </p:nvSpPr>
          <p:spPr>
            <a:xfrm>
              <a:off x="3423882" y="3119238"/>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1" name="rc401"/>
            <p:cNvSpPr/>
            <p:nvPr/>
          </p:nvSpPr>
          <p:spPr>
            <a:xfrm>
              <a:off x="3689165" y="3119238"/>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2" name="rc402"/>
            <p:cNvSpPr/>
            <p:nvPr/>
          </p:nvSpPr>
          <p:spPr>
            <a:xfrm>
              <a:off x="3954448" y="3119238"/>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3" name="rc403"/>
            <p:cNvSpPr/>
            <p:nvPr/>
          </p:nvSpPr>
          <p:spPr>
            <a:xfrm>
              <a:off x="4219731" y="3119238"/>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4" name="rc404"/>
            <p:cNvSpPr/>
            <p:nvPr/>
          </p:nvSpPr>
          <p:spPr>
            <a:xfrm>
              <a:off x="4485014" y="3119238"/>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5" name="rc405"/>
            <p:cNvSpPr/>
            <p:nvPr/>
          </p:nvSpPr>
          <p:spPr>
            <a:xfrm>
              <a:off x="4750297" y="3119238"/>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6" name="rc406"/>
            <p:cNvSpPr/>
            <p:nvPr/>
          </p:nvSpPr>
          <p:spPr>
            <a:xfrm>
              <a:off x="5015580" y="3119238"/>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7" name="rc407"/>
            <p:cNvSpPr/>
            <p:nvPr/>
          </p:nvSpPr>
          <p:spPr>
            <a:xfrm>
              <a:off x="5280863"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8" name="rc408"/>
            <p:cNvSpPr/>
            <p:nvPr/>
          </p:nvSpPr>
          <p:spPr>
            <a:xfrm>
              <a:off x="5546146"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9" name="rc409"/>
            <p:cNvSpPr/>
            <p:nvPr/>
          </p:nvSpPr>
          <p:spPr>
            <a:xfrm>
              <a:off x="5811429"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0" name="rc410"/>
            <p:cNvSpPr/>
            <p:nvPr/>
          </p:nvSpPr>
          <p:spPr>
            <a:xfrm>
              <a:off x="6076712"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1" name="rc411"/>
            <p:cNvSpPr/>
            <p:nvPr/>
          </p:nvSpPr>
          <p:spPr>
            <a:xfrm>
              <a:off x="6341995"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2" name="rc412"/>
            <p:cNvSpPr/>
            <p:nvPr/>
          </p:nvSpPr>
          <p:spPr>
            <a:xfrm>
              <a:off x="6607278"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3" name="rc413"/>
            <p:cNvSpPr/>
            <p:nvPr/>
          </p:nvSpPr>
          <p:spPr>
            <a:xfrm>
              <a:off x="6872561"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4" name="rc414"/>
            <p:cNvSpPr/>
            <p:nvPr/>
          </p:nvSpPr>
          <p:spPr>
            <a:xfrm>
              <a:off x="7137844" y="3119238"/>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5" name="rc415"/>
            <p:cNvSpPr/>
            <p:nvPr/>
          </p:nvSpPr>
          <p:spPr>
            <a:xfrm>
              <a:off x="7403127" y="311923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6" name="rc416"/>
            <p:cNvSpPr/>
            <p:nvPr/>
          </p:nvSpPr>
          <p:spPr>
            <a:xfrm>
              <a:off x="7668410" y="3119238"/>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7" name="rc417"/>
            <p:cNvSpPr/>
            <p:nvPr/>
          </p:nvSpPr>
          <p:spPr>
            <a:xfrm>
              <a:off x="7933693"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8" name="rc418"/>
            <p:cNvSpPr/>
            <p:nvPr/>
          </p:nvSpPr>
          <p:spPr>
            <a:xfrm>
              <a:off x="8198976"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9" name="rc419"/>
            <p:cNvSpPr/>
            <p:nvPr/>
          </p:nvSpPr>
          <p:spPr>
            <a:xfrm>
              <a:off x="8464259" y="3119238"/>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0" name="rc420"/>
            <p:cNvSpPr/>
            <p:nvPr/>
          </p:nvSpPr>
          <p:spPr>
            <a:xfrm>
              <a:off x="1832183" y="2080951"/>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1" name="rc421"/>
            <p:cNvSpPr/>
            <p:nvPr/>
          </p:nvSpPr>
          <p:spPr>
            <a:xfrm>
              <a:off x="2097466" y="2080951"/>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22" name="rc422"/>
            <p:cNvSpPr/>
            <p:nvPr/>
          </p:nvSpPr>
          <p:spPr>
            <a:xfrm>
              <a:off x="2362749" y="2080951"/>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3" name="rc423"/>
            <p:cNvSpPr/>
            <p:nvPr/>
          </p:nvSpPr>
          <p:spPr>
            <a:xfrm>
              <a:off x="2628032" y="2080951"/>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4" name="rc424"/>
            <p:cNvSpPr/>
            <p:nvPr/>
          </p:nvSpPr>
          <p:spPr>
            <a:xfrm>
              <a:off x="2893315" y="2080951"/>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5" name="rc425"/>
            <p:cNvSpPr/>
            <p:nvPr/>
          </p:nvSpPr>
          <p:spPr>
            <a:xfrm>
              <a:off x="3158599" y="2080951"/>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6" name="rc426"/>
            <p:cNvSpPr/>
            <p:nvPr/>
          </p:nvSpPr>
          <p:spPr>
            <a:xfrm>
              <a:off x="3423882" y="208095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7" name="rc427"/>
            <p:cNvSpPr/>
            <p:nvPr/>
          </p:nvSpPr>
          <p:spPr>
            <a:xfrm>
              <a:off x="3689165" y="208095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8" name="rc428"/>
            <p:cNvSpPr/>
            <p:nvPr/>
          </p:nvSpPr>
          <p:spPr>
            <a:xfrm>
              <a:off x="3954448" y="208095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9" name="rc429"/>
            <p:cNvSpPr/>
            <p:nvPr/>
          </p:nvSpPr>
          <p:spPr>
            <a:xfrm>
              <a:off x="4219731" y="208095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30" name="rc430"/>
            <p:cNvSpPr/>
            <p:nvPr/>
          </p:nvSpPr>
          <p:spPr>
            <a:xfrm>
              <a:off x="4485014" y="208095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1" name="rc431"/>
            <p:cNvSpPr/>
            <p:nvPr/>
          </p:nvSpPr>
          <p:spPr>
            <a:xfrm>
              <a:off x="4750297" y="2080951"/>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2" name="rc432"/>
            <p:cNvSpPr/>
            <p:nvPr/>
          </p:nvSpPr>
          <p:spPr>
            <a:xfrm>
              <a:off x="5015580" y="2080951"/>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3" name="rc433"/>
            <p:cNvSpPr/>
            <p:nvPr/>
          </p:nvSpPr>
          <p:spPr>
            <a:xfrm>
              <a:off x="5280863" y="2080951"/>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4" name="rc434"/>
            <p:cNvSpPr/>
            <p:nvPr/>
          </p:nvSpPr>
          <p:spPr>
            <a:xfrm>
              <a:off x="5546146" y="2080951"/>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5" name="rc435"/>
            <p:cNvSpPr/>
            <p:nvPr/>
          </p:nvSpPr>
          <p:spPr>
            <a:xfrm>
              <a:off x="5811429" y="2080951"/>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6" name="rc436"/>
            <p:cNvSpPr/>
            <p:nvPr/>
          </p:nvSpPr>
          <p:spPr>
            <a:xfrm>
              <a:off x="6076712" y="2080951"/>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7" name="rc437"/>
            <p:cNvSpPr/>
            <p:nvPr/>
          </p:nvSpPr>
          <p:spPr>
            <a:xfrm>
              <a:off x="6341995" y="2080951"/>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8" name="rc438"/>
            <p:cNvSpPr/>
            <p:nvPr/>
          </p:nvSpPr>
          <p:spPr>
            <a:xfrm>
              <a:off x="6607278"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9" name="rc439"/>
            <p:cNvSpPr/>
            <p:nvPr/>
          </p:nvSpPr>
          <p:spPr>
            <a:xfrm>
              <a:off x="6872561" y="2080951"/>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0" name="rc440"/>
            <p:cNvSpPr/>
            <p:nvPr/>
          </p:nvSpPr>
          <p:spPr>
            <a:xfrm>
              <a:off x="7137844" y="2080951"/>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1" name="rc441"/>
            <p:cNvSpPr/>
            <p:nvPr/>
          </p:nvSpPr>
          <p:spPr>
            <a:xfrm>
              <a:off x="7403127" y="2080951"/>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2" name="rc442"/>
            <p:cNvSpPr/>
            <p:nvPr/>
          </p:nvSpPr>
          <p:spPr>
            <a:xfrm>
              <a:off x="7668410" y="2080951"/>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3" name="rc443"/>
            <p:cNvSpPr/>
            <p:nvPr/>
          </p:nvSpPr>
          <p:spPr>
            <a:xfrm>
              <a:off x="7933693" y="2080951"/>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4" name="rc444"/>
            <p:cNvSpPr/>
            <p:nvPr/>
          </p:nvSpPr>
          <p:spPr>
            <a:xfrm>
              <a:off x="8198976" y="2080951"/>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5" name="rc445"/>
            <p:cNvSpPr/>
            <p:nvPr/>
          </p:nvSpPr>
          <p:spPr>
            <a:xfrm>
              <a:off x="8464259" y="2080951"/>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1832183" y="1561807"/>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7" name="rc447"/>
            <p:cNvSpPr/>
            <p:nvPr/>
          </p:nvSpPr>
          <p:spPr>
            <a:xfrm>
              <a:off x="2097466" y="1561807"/>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8" name="rc448"/>
            <p:cNvSpPr/>
            <p:nvPr/>
          </p:nvSpPr>
          <p:spPr>
            <a:xfrm>
              <a:off x="2362749"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9" name="rc449"/>
            <p:cNvSpPr/>
            <p:nvPr/>
          </p:nvSpPr>
          <p:spPr>
            <a:xfrm>
              <a:off x="2628032"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0" name="rc450"/>
            <p:cNvSpPr/>
            <p:nvPr/>
          </p:nvSpPr>
          <p:spPr>
            <a:xfrm>
              <a:off x="2893315"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1" name="rc451"/>
            <p:cNvSpPr/>
            <p:nvPr/>
          </p:nvSpPr>
          <p:spPr>
            <a:xfrm>
              <a:off x="3158599"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3423882"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689165"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3954448"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5" name="rc455"/>
            <p:cNvSpPr/>
            <p:nvPr/>
          </p:nvSpPr>
          <p:spPr>
            <a:xfrm>
              <a:off x="4219731"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6" name="rc456"/>
            <p:cNvSpPr/>
            <p:nvPr/>
          </p:nvSpPr>
          <p:spPr>
            <a:xfrm>
              <a:off x="4485014"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7" name="rc457"/>
            <p:cNvSpPr/>
            <p:nvPr/>
          </p:nvSpPr>
          <p:spPr>
            <a:xfrm>
              <a:off x="4750297"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8" name="rc458"/>
            <p:cNvSpPr/>
            <p:nvPr/>
          </p:nvSpPr>
          <p:spPr>
            <a:xfrm>
              <a:off x="5015580"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280863"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546146"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11429"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6076712"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341995"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07278"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5" name="rc465"/>
            <p:cNvSpPr/>
            <p:nvPr/>
          </p:nvSpPr>
          <p:spPr>
            <a:xfrm>
              <a:off x="6872561"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7137844"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7" name="rc467"/>
            <p:cNvSpPr/>
            <p:nvPr/>
          </p:nvSpPr>
          <p:spPr>
            <a:xfrm>
              <a:off x="7403127"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8" name="rc468"/>
            <p:cNvSpPr/>
            <p:nvPr/>
          </p:nvSpPr>
          <p:spPr>
            <a:xfrm>
              <a:off x="7668410"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33693"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0" name="rc470"/>
            <p:cNvSpPr/>
            <p:nvPr/>
          </p:nvSpPr>
          <p:spPr>
            <a:xfrm>
              <a:off x="8198976"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64259"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2" name="rc472"/>
            <p:cNvSpPr/>
            <p:nvPr/>
          </p:nvSpPr>
          <p:spPr>
            <a:xfrm>
              <a:off x="1832183" y="2427046"/>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3" name="rc473"/>
            <p:cNvSpPr/>
            <p:nvPr/>
          </p:nvSpPr>
          <p:spPr>
            <a:xfrm>
              <a:off x="2097466" y="2427046"/>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74" name="rc474"/>
            <p:cNvSpPr/>
            <p:nvPr/>
          </p:nvSpPr>
          <p:spPr>
            <a:xfrm>
              <a:off x="2362749" y="2427046"/>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5" name="rc475"/>
            <p:cNvSpPr/>
            <p:nvPr/>
          </p:nvSpPr>
          <p:spPr>
            <a:xfrm>
              <a:off x="2628032" y="2427046"/>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6" name="rc476"/>
            <p:cNvSpPr/>
            <p:nvPr/>
          </p:nvSpPr>
          <p:spPr>
            <a:xfrm>
              <a:off x="2893315" y="2427046"/>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7" name="rc477"/>
            <p:cNvSpPr/>
            <p:nvPr/>
          </p:nvSpPr>
          <p:spPr>
            <a:xfrm>
              <a:off x="3158599" y="2427046"/>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78" name="rc478"/>
            <p:cNvSpPr/>
            <p:nvPr/>
          </p:nvSpPr>
          <p:spPr>
            <a:xfrm>
              <a:off x="3423882" y="2427046"/>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9" name="rc479"/>
            <p:cNvSpPr/>
            <p:nvPr/>
          </p:nvSpPr>
          <p:spPr>
            <a:xfrm>
              <a:off x="3689165" y="2427046"/>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0" name="rc480"/>
            <p:cNvSpPr/>
            <p:nvPr/>
          </p:nvSpPr>
          <p:spPr>
            <a:xfrm>
              <a:off x="3954448" y="2427046"/>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1" name="rc481"/>
            <p:cNvSpPr/>
            <p:nvPr/>
          </p:nvSpPr>
          <p:spPr>
            <a:xfrm>
              <a:off x="4219731"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2" name="rc482"/>
            <p:cNvSpPr/>
            <p:nvPr/>
          </p:nvSpPr>
          <p:spPr>
            <a:xfrm>
              <a:off x="4485014" y="242704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3" name="rc483"/>
            <p:cNvSpPr/>
            <p:nvPr/>
          </p:nvSpPr>
          <p:spPr>
            <a:xfrm>
              <a:off x="4750297" y="2427046"/>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4" name="rc484"/>
            <p:cNvSpPr/>
            <p:nvPr/>
          </p:nvSpPr>
          <p:spPr>
            <a:xfrm>
              <a:off x="5015580" y="2427046"/>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863" y="2427046"/>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6" name="rc486"/>
            <p:cNvSpPr/>
            <p:nvPr/>
          </p:nvSpPr>
          <p:spPr>
            <a:xfrm>
              <a:off x="5546146" y="2427046"/>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7" name="rc487"/>
            <p:cNvSpPr/>
            <p:nvPr/>
          </p:nvSpPr>
          <p:spPr>
            <a:xfrm>
              <a:off x="5811429" y="242704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8" name="rc488"/>
            <p:cNvSpPr/>
            <p:nvPr/>
          </p:nvSpPr>
          <p:spPr>
            <a:xfrm>
              <a:off x="6076712" y="2427046"/>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9" name="rc489"/>
            <p:cNvSpPr/>
            <p:nvPr/>
          </p:nvSpPr>
          <p:spPr>
            <a:xfrm>
              <a:off x="6341995" y="2427046"/>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0" name="rc490"/>
            <p:cNvSpPr/>
            <p:nvPr/>
          </p:nvSpPr>
          <p:spPr>
            <a:xfrm>
              <a:off x="6607278" y="2427046"/>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1" name="rc491"/>
            <p:cNvSpPr/>
            <p:nvPr/>
          </p:nvSpPr>
          <p:spPr>
            <a:xfrm>
              <a:off x="6872561" y="242704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2" name="rc492"/>
            <p:cNvSpPr/>
            <p:nvPr/>
          </p:nvSpPr>
          <p:spPr>
            <a:xfrm>
              <a:off x="7137844"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3" name="rc493"/>
            <p:cNvSpPr/>
            <p:nvPr/>
          </p:nvSpPr>
          <p:spPr>
            <a:xfrm>
              <a:off x="7403127"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4" name="rc494"/>
            <p:cNvSpPr/>
            <p:nvPr/>
          </p:nvSpPr>
          <p:spPr>
            <a:xfrm>
              <a:off x="7668410"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5" name="rc495"/>
            <p:cNvSpPr/>
            <p:nvPr/>
          </p:nvSpPr>
          <p:spPr>
            <a:xfrm>
              <a:off x="7933693"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6" name="rc496"/>
            <p:cNvSpPr/>
            <p:nvPr/>
          </p:nvSpPr>
          <p:spPr>
            <a:xfrm>
              <a:off x="8198976"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7" name="rc497"/>
            <p:cNvSpPr/>
            <p:nvPr/>
          </p:nvSpPr>
          <p:spPr>
            <a:xfrm>
              <a:off x="8464259"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8" name="rc498"/>
            <p:cNvSpPr/>
            <p:nvPr/>
          </p:nvSpPr>
          <p:spPr>
            <a:xfrm>
              <a:off x="1832183" y="4503620"/>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99" name="rc499"/>
            <p:cNvSpPr/>
            <p:nvPr/>
          </p:nvSpPr>
          <p:spPr>
            <a:xfrm>
              <a:off x="2097466" y="4503620"/>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00" name="rc500"/>
            <p:cNvSpPr/>
            <p:nvPr/>
          </p:nvSpPr>
          <p:spPr>
            <a:xfrm>
              <a:off x="2362749" y="4503620"/>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1" name="rc501"/>
            <p:cNvSpPr/>
            <p:nvPr/>
          </p:nvSpPr>
          <p:spPr>
            <a:xfrm>
              <a:off x="2628032" y="4503620"/>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2" name="rc502"/>
            <p:cNvSpPr/>
            <p:nvPr/>
          </p:nvSpPr>
          <p:spPr>
            <a:xfrm>
              <a:off x="2893315" y="4503620"/>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3" name="rc503"/>
            <p:cNvSpPr/>
            <p:nvPr/>
          </p:nvSpPr>
          <p:spPr>
            <a:xfrm>
              <a:off x="3158599" y="4503620"/>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4" name="rc504"/>
            <p:cNvSpPr/>
            <p:nvPr/>
          </p:nvSpPr>
          <p:spPr>
            <a:xfrm>
              <a:off x="3423882" y="4503620"/>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5" name="rc505"/>
            <p:cNvSpPr/>
            <p:nvPr/>
          </p:nvSpPr>
          <p:spPr>
            <a:xfrm>
              <a:off x="3689165" y="4503620"/>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06" name="rc506"/>
            <p:cNvSpPr/>
            <p:nvPr/>
          </p:nvSpPr>
          <p:spPr>
            <a:xfrm>
              <a:off x="3954448" y="4503620"/>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7" name="rc507"/>
            <p:cNvSpPr/>
            <p:nvPr/>
          </p:nvSpPr>
          <p:spPr>
            <a:xfrm>
              <a:off x="4219731" y="4503620"/>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8" name="rc508"/>
            <p:cNvSpPr/>
            <p:nvPr/>
          </p:nvSpPr>
          <p:spPr>
            <a:xfrm>
              <a:off x="4485014" y="4503620"/>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09" name="rc509"/>
            <p:cNvSpPr/>
            <p:nvPr/>
          </p:nvSpPr>
          <p:spPr>
            <a:xfrm>
              <a:off x="4750297" y="4503620"/>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0" name="rc510"/>
            <p:cNvSpPr/>
            <p:nvPr/>
          </p:nvSpPr>
          <p:spPr>
            <a:xfrm>
              <a:off x="5015580" y="4503620"/>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1" name="rc511"/>
            <p:cNvSpPr/>
            <p:nvPr/>
          </p:nvSpPr>
          <p:spPr>
            <a:xfrm>
              <a:off x="5280863" y="4503620"/>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2" name="rc512"/>
            <p:cNvSpPr/>
            <p:nvPr/>
          </p:nvSpPr>
          <p:spPr>
            <a:xfrm>
              <a:off x="5546146" y="4503620"/>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3" name="rc513"/>
            <p:cNvSpPr/>
            <p:nvPr/>
          </p:nvSpPr>
          <p:spPr>
            <a:xfrm>
              <a:off x="5811429" y="4503620"/>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14" name="rc514"/>
            <p:cNvSpPr/>
            <p:nvPr/>
          </p:nvSpPr>
          <p:spPr>
            <a:xfrm>
              <a:off x="6076712" y="4503620"/>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15" name="rc515"/>
            <p:cNvSpPr/>
            <p:nvPr/>
          </p:nvSpPr>
          <p:spPr>
            <a:xfrm>
              <a:off x="6341995" y="4503620"/>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16" name="rc516"/>
            <p:cNvSpPr/>
            <p:nvPr/>
          </p:nvSpPr>
          <p:spPr>
            <a:xfrm>
              <a:off x="6607278" y="4503620"/>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7" name="rc517"/>
            <p:cNvSpPr/>
            <p:nvPr/>
          </p:nvSpPr>
          <p:spPr>
            <a:xfrm>
              <a:off x="6872561" y="4503620"/>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8" name="rc518"/>
            <p:cNvSpPr/>
            <p:nvPr/>
          </p:nvSpPr>
          <p:spPr>
            <a:xfrm>
              <a:off x="7137844" y="4503620"/>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9" name="rc519"/>
            <p:cNvSpPr/>
            <p:nvPr/>
          </p:nvSpPr>
          <p:spPr>
            <a:xfrm>
              <a:off x="7403127" y="4503620"/>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0" name="rc520"/>
            <p:cNvSpPr/>
            <p:nvPr/>
          </p:nvSpPr>
          <p:spPr>
            <a:xfrm>
              <a:off x="7668410" y="4503620"/>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1" name="rc521"/>
            <p:cNvSpPr/>
            <p:nvPr/>
          </p:nvSpPr>
          <p:spPr>
            <a:xfrm>
              <a:off x="7933693" y="450362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2" name="rc522"/>
            <p:cNvSpPr/>
            <p:nvPr/>
          </p:nvSpPr>
          <p:spPr>
            <a:xfrm>
              <a:off x="8198976" y="450362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3" name="rc523"/>
            <p:cNvSpPr/>
            <p:nvPr/>
          </p:nvSpPr>
          <p:spPr>
            <a:xfrm>
              <a:off x="8464259" y="450362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4" name="rc524"/>
            <p:cNvSpPr/>
            <p:nvPr/>
          </p:nvSpPr>
          <p:spPr>
            <a:xfrm>
              <a:off x="4750297" y="4676668"/>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5" name="rc525"/>
            <p:cNvSpPr/>
            <p:nvPr/>
          </p:nvSpPr>
          <p:spPr>
            <a:xfrm>
              <a:off x="5015580" y="467666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6" name="rc526"/>
            <p:cNvSpPr/>
            <p:nvPr/>
          </p:nvSpPr>
          <p:spPr>
            <a:xfrm>
              <a:off x="5280863" y="4676668"/>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27" name="rc527"/>
            <p:cNvSpPr/>
            <p:nvPr/>
          </p:nvSpPr>
          <p:spPr>
            <a:xfrm>
              <a:off x="5546146" y="4676668"/>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8" name="rc528"/>
            <p:cNvSpPr/>
            <p:nvPr/>
          </p:nvSpPr>
          <p:spPr>
            <a:xfrm>
              <a:off x="5811429" y="4676668"/>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29" name="rc529"/>
            <p:cNvSpPr/>
            <p:nvPr/>
          </p:nvSpPr>
          <p:spPr>
            <a:xfrm>
              <a:off x="6076712" y="4676668"/>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0" name="rc530"/>
            <p:cNvSpPr/>
            <p:nvPr/>
          </p:nvSpPr>
          <p:spPr>
            <a:xfrm>
              <a:off x="6341995" y="4676668"/>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1" name="rc531"/>
            <p:cNvSpPr/>
            <p:nvPr/>
          </p:nvSpPr>
          <p:spPr>
            <a:xfrm>
              <a:off x="6607278" y="4676668"/>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2" name="rc532"/>
            <p:cNvSpPr/>
            <p:nvPr/>
          </p:nvSpPr>
          <p:spPr>
            <a:xfrm>
              <a:off x="6872561" y="4676668"/>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3" name="rc533"/>
            <p:cNvSpPr/>
            <p:nvPr/>
          </p:nvSpPr>
          <p:spPr>
            <a:xfrm>
              <a:off x="7137844"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4" name="rc534"/>
            <p:cNvSpPr/>
            <p:nvPr/>
          </p:nvSpPr>
          <p:spPr>
            <a:xfrm>
              <a:off x="7403127" y="4676668"/>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5" name="rc535"/>
            <p:cNvSpPr/>
            <p:nvPr/>
          </p:nvSpPr>
          <p:spPr>
            <a:xfrm>
              <a:off x="7668410" y="467666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6" name="rc536"/>
            <p:cNvSpPr/>
            <p:nvPr/>
          </p:nvSpPr>
          <p:spPr>
            <a:xfrm>
              <a:off x="7933693" y="467666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7" name="rc537"/>
            <p:cNvSpPr/>
            <p:nvPr/>
          </p:nvSpPr>
          <p:spPr>
            <a:xfrm>
              <a:off x="8198976" y="467666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8" name="rc538"/>
            <p:cNvSpPr/>
            <p:nvPr/>
          </p:nvSpPr>
          <p:spPr>
            <a:xfrm>
              <a:off x="8464259" y="4676668"/>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9" name="rc539"/>
            <p:cNvSpPr/>
            <p:nvPr/>
          </p:nvSpPr>
          <p:spPr>
            <a:xfrm>
              <a:off x="1832183" y="415752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0" name="rc540"/>
            <p:cNvSpPr/>
            <p:nvPr/>
          </p:nvSpPr>
          <p:spPr>
            <a:xfrm>
              <a:off x="2097466" y="4157524"/>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1" name="rc541"/>
            <p:cNvSpPr/>
            <p:nvPr/>
          </p:nvSpPr>
          <p:spPr>
            <a:xfrm>
              <a:off x="2362749" y="415752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2" name="rc542"/>
            <p:cNvSpPr/>
            <p:nvPr/>
          </p:nvSpPr>
          <p:spPr>
            <a:xfrm>
              <a:off x="2628032" y="4157524"/>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43" name="rc543"/>
            <p:cNvSpPr/>
            <p:nvPr/>
          </p:nvSpPr>
          <p:spPr>
            <a:xfrm>
              <a:off x="2893315" y="415752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4" name="rc544"/>
            <p:cNvSpPr/>
            <p:nvPr/>
          </p:nvSpPr>
          <p:spPr>
            <a:xfrm>
              <a:off x="3158599" y="4157524"/>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5" name="rc545"/>
            <p:cNvSpPr/>
            <p:nvPr/>
          </p:nvSpPr>
          <p:spPr>
            <a:xfrm>
              <a:off x="3423882" y="4157524"/>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6" name="rc546"/>
            <p:cNvSpPr/>
            <p:nvPr/>
          </p:nvSpPr>
          <p:spPr>
            <a:xfrm>
              <a:off x="3689165" y="4157524"/>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7" name="rc547"/>
            <p:cNvSpPr/>
            <p:nvPr/>
          </p:nvSpPr>
          <p:spPr>
            <a:xfrm>
              <a:off x="3954448" y="4157524"/>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8" name="rc548"/>
            <p:cNvSpPr/>
            <p:nvPr/>
          </p:nvSpPr>
          <p:spPr>
            <a:xfrm>
              <a:off x="4219731" y="4157524"/>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9" name="rc549"/>
            <p:cNvSpPr/>
            <p:nvPr/>
          </p:nvSpPr>
          <p:spPr>
            <a:xfrm>
              <a:off x="4485014"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0" name="rc550"/>
            <p:cNvSpPr/>
            <p:nvPr/>
          </p:nvSpPr>
          <p:spPr>
            <a:xfrm>
              <a:off x="4750297"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1" name="rc551"/>
            <p:cNvSpPr/>
            <p:nvPr/>
          </p:nvSpPr>
          <p:spPr>
            <a:xfrm>
              <a:off x="5015580"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2" name="rc552"/>
            <p:cNvSpPr/>
            <p:nvPr/>
          </p:nvSpPr>
          <p:spPr>
            <a:xfrm>
              <a:off x="5280863"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3" name="rc553"/>
            <p:cNvSpPr/>
            <p:nvPr/>
          </p:nvSpPr>
          <p:spPr>
            <a:xfrm>
              <a:off x="5546146"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4" name="rc554"/>
            <p:cNvSpPr/>
            <p:nvPr/>
          </p:nvSpPr>
          <p:spPr>
            <a:xfrm>
              <a:off x="5811429" y="4157524"/>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5" name="rc555"/>
            <p:cNvSpPr/>
            <p:nvPr/>
          </p:nvSpPr>
          <p:spPr>
            <a:xfrm>
              <a:off x="6076712"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6" name="rc556"/>
            <p:cNvSpPr/>
            <p:nvPr/>
          </p:nvSpPr>
          <p:spPr>
            <a:xfrm>
              <a:off x="6341995"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7" name="rc557"/>
            <p:cNvSpPr/>
            <p:nvPr/>
          </p:nvSpPr>
          <p:spPr>
            <a:xfrm>
              <a:off x="6607278"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8" name="rc558"/>
            <p:cNvSpPr/>
            <p:nvPr/>
          </p:nvSpPr>
          <p:spPr>
            <a:xfrm>
              <a:off x="6872561" y="4157524"/>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9" name="rc559"/>
            <p:cNvSpPr/>
            <p:nvPr/>
          </p:nvSpPr>
          <p:spPr>
            <a:xfrm>
              <a:off x="7137844" y="4157524"/>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0" name="rc560"/>
            <p:cNvSpPr/>
            <p:nvPr/>
          </p:nvSpPr>
          <p:spPr>
            <a:xfrm>
              <a:off x="7403127" y="4157524"/>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1" name="rc561"/>
            <p:cNvSpPr/>
            <p:nvPr/>
          </p:nvSpPr>
          <p:spPr>
            <a:xfrm>
              <a:off x="7668410" y="4157524"/>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2" name="rc562"/>
            <p:cNvSpPr/>
            <p:nvPr/>
          </p:nvSpPr>
          <p:spPr>
            <a:xfrm>
              <a:off x="7933693" y="4157524"/>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63" name="rc563"/>
            <p:cNvSpPr/>
            <p:nvPr/>
          </p:nvSpPr>
          <p:spPr>
            <a:xfrm>
              <a:off x="8198976" y="4157524"/>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64" name="rc564"/>
            <p:cNvSpPr/>
            <p:nvPr/>
          </p:nvSpPr>
          <p:spPr>
            <a:xfrm>
              <a:off x="8464259" y="4157524"/>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5" name="rc565"/>
            <p:cNvSpPr/>
            <p:nvPr/>
          </p:nvSpPr>
          <p:spPr>
            <a:xfrm>
              <a:off x="1832183" y="484971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6" name="rc566"/>
            <p:cNvSpPr/>
            <p:nvPr/>
          </p:nvSpPr>
          <p:spPr>
            <a:xfrm>
              <a:off x="2097466" y="484971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7" name="rc567"/>
            <p:cNvSpPr/>
            <p:nvPr/>
          </p:nvSpPr>
          <p:spPr>
            <a:xfrm>
              <a:off x="2362749" y="4849716"/>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2628032" y="4849716"/>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9" name="rc569"/>
            <p:cNvSpPr/>
            <p:nvPr/>
          </p:nvSpPr>
          <p:spPr>
            <a:xfrm>
              <a:off x="2893315" y="4849716"/>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3158599" y="4849716"/>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3423882" y="4849716"/>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2" name="rc572"/>
            <p:cNvSpPr/>
            <p:nvPr/>
          </p:nvSpPr>
          <p:spPr>
            <a:xfrm>
              <a:off x="3689165" y="4849716"/>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3" name="rc573"/>
            <p:cNvSpPr/>
            <p:nvPr/>
          </p:nvSpPr>
          <p:spPr>
            <a:xfrm>
              <a:off x="3954448" y="484971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4" name="rc574"/>
            <p:cNvSpPr/>
            <p:nvPr/>
          </p:nvSpPr>
          <p:spPr>
            <a:xfrm>
              <a:off x="4219731" y="484971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5" name="rc575"/>
            <p:cNvSpPr/>
            <p:nvPr/>
          </p:nvSpPr>
          <p:spPr>
            <a:xfrm>
              <a:off x="4485014" y="4849716"/>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6" name="rc576"/>
            <p:cNvSpPr/>
            <p:nvPr/>
          </p:nvSpPr>
          <p:spPr>
            <a:xfrm>
              <a:off x="4750297" y="4849716"/>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7" name="rc577"/>
            <p:cNvSpPr/>
            <p:nvPr/>
          </p:nvSpPr>
          <p:spPr>
            <a:xfrm>
              <a:off x="5015580" y="4849716"/>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8" name="rc578"/>
            <p:cNvSpPr/>
            <p:nvPr/>
          </p:nvSpPr>
          <p:spPr>
            <a:xfrm>
              <a:off x="5280863" y="4849716"/>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9" name="rc579"/>
            <p:cNvSpPr/>
            <p:nvPr/>
          </p:nvSpPr>
          <p:spPr>
            <a:xfrm>
              <a:off x="5546146" y="4849716"/>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0" name="rc580"/>
            <p:cNvSpPr/>
            <p:nvPr/>
          </p:nvSpPr>
          <p:spPr>
            <a:xfrm>
              <a:off x="5811429" y="4849716"/>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81" name="rc581"/>
            <p:cNvSpPr/>
            <p:nvPr/>
          </p:nvSpPr>
          <p:spPr>
            <a:xfrm>
              <a:off x="6076712" y="4849716"/>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2" name="rc582"/>
            <p:cNvSpPr/>
            <p:nvPr/>
          </p:nvSpPr>
          <p:spPr>
            <a:xfrm>
              <a:off x="6341995" y="4849716"/>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83" name="rc583"/>
            <p:cNvSpPr/>
            <p:nvPr/>
          </p:nvSpPr>
          <p:spPr>
            <a:xfrm>
              <a:off x="6607278" y="4849716"/>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4" name="rc584"/>
            <p:cNvSpPr/>
            <p:nvPr/>
          </p:nvSpPr>
          <p:spPr>
            <a:xfrm>
              <a:off x="6872561" y="4849716"/>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5" name="rc585"/>
            <p:cNvSpPr/>
            <p:nvPr/>
          </p:nvSpPr>
          <p:spPr>
            <a:xfrm>
              <a:off x="7137844" y="4849716"/>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6" name="rc586"/>
            <p:cNvSpPr/>
            <p:nvPr/>
          </p:nvSpPr>
          <p:spPr>
            <a:xfrm>
              <a:off x="7403127" y="4849716"/>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7" name="rc587"/>
            <p:cNvSpPr/>
            <p:nvPr/>
          </p:nvSpPr>
          <p:spPr>
            <a:xfrm>
              <a:off x="7668410" y="4849716"/>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88" name="rc588"/>
            <p:cNvSpPr/>
            <p:nvPr/>
          </p:nvSpPr>
          <p:spPr>
            <a:xfrm>
              <a:off x="7933693" y="4849716"/>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9" name="rc589"/>
            <p:cNvSpPr/>
            <p:nvPr/>
          </p:nvSpPr>
          <p:spPr>
            <a:xfrm>
              <a:off x="8198976" y="4849716"/>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0" name="rc590"/>
            <p:cNvSpPr/>
            <p:nvPr/>
          </p:nvSpPr>
          <p:spPr>
            <a:xfrm>
              <a:off x="8464259" y="4849716"/>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1" name="rc591"/>
            <p:cNvSpPr/>
            <p:nvPr/>
          </p:nvSpPr>
          <p:spPr>
            <a:xfrm>
              <a:off x="1832183" y="1734855"/>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92" name="rc592"/>
            <p:cNvSpPr/>
            <p:nvPr/>
          </p:nvSpPr>
          <p:spPr>
            <a:xfrm>
              <a:off x="2097466" y="1734855"/>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3" name="rc593"/>
            <p:cNvSpPr/>
            <p:nvPr/>
          </p:nvSpPr>
          <p:spPr>
            <a:xfrm>
              <a:off x="2362749" y="1734855"/>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4" name="rc594"/>
            <p:cNvSpPr/>
            <p:nvPr/>
          </p:nvSpPr>
          <p:spPr>
            <a:xfrm>
              <a:off x="2628032" y="1734855"/>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5" name="rc595"/>
            <p:cNvSpPr/>
            <p:nvPr/>
          </p:nvSpPr>
          <p:spPr>
            <a:xfrm>
              <a:off x="2893315" y="1734855"/>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6" name="rc596"/>
            <p:cNvSpPr/>
            <p:nvPr/>
          </p:nvSpPr>
          <p:spPr>
            <a:xfrm>
              <a:off x="3158599" y="1734855"/>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7" name="rc597"/>
            <p:cNvSpPr/>
            <p:nvPr/>
          </p:nvSpPr>
          <p:spPr>
            <a:xfrm>
              <a:off x="3423882" y="1734855"/>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8" name="rc598"/>
            <p:cNvSpPr/>
            <p:nvPr/>
          </p:nvSpPr>
          <p:spPr>
            <a:xfrm>
              <a:off x="3689165" y="1734855"/>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9" name="rc599"/>
            <p:cNvSpPr/>
            <p:nvPr/>
          </p:nvSpPr>
          <p:spPr>
            <a:xfrm>
              <a:off x="3954448" y="173485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0" name="rc600"/>
            <p:cNvSpPr/>
            <p:nvPr/>
          </p:nvSpPr>
          <p:spPr>
            <a:xfrm>
              <a:off x="4219731" y="173485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1" name="rc601"/>
            <p:cNvSpPr/>
            <p:nvPr/>
          </p:nvSpPr>
          <p:spPr>
            <a:xfrm>
              <a:off x="4485014" y="173485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2" name="rc602"/>
            <p:cNvSpPr/>
            <p:nvPr/>
          </p:nvSpPr>
          <p:spPr>
            <a:xfrm>
              <a:off x="4750297" y="1734855"/>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03" name="rc603"/>
            <p:cNvSpPr/>
            <p:nvPr/>
          </p:nvSpPr>
          <p:spPr>
            <a:xfrm>
              <a:off x="5015580" y="1734855"/>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4" name="rc604"/>
            <p:cNvSpPr/>
            <p:nvPr/>
          </p:nvSpPr>
          <p:spPr>
            <a:xfrm>
              <a:off x="5280863" y="1734855"/>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5" name="rc605"/>
            <p:cNvSpPr/>
            <p:nvPr/>
          </p:nvSpPr>
          <p:spPr>
            <a:xfrm>
              <a:off x="5546146" y="1734855"/>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6" name="rc606"/>
            <p:cNvSpPr/>
            <p:nvPr/>
          </p:nvSpPr>
          <p:spPr>
            <a:xfrm>
              <a:off x="5811429"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7" name="rc607"/>
            <p:cNvSpPr/>
            <p:nvPr/>
          </p:nvSpPr>
          <p:spPr>
            <a:xfrm>
              <a:off x="6076712" y="173485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6341995" y="173485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6607278"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0" name="rc610"/>
            <p:cNvSpPr/>
            <p:nvPr/>
          </p:nvSpPr>
          <p:spPr>
            <a:xfrm>
              <a:off x="6872561" y="173485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1" name="rc611"/>
            <p:cNvSpPr/>
            <p:nvPr/>
          </p:nvSpPr>
          <p:spPr>
            <a:xfrm>
              <a:off x="7137844" y="1734855"/>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2" name="rc612"/>
            <p:cNvSpPr/>
            <p:nvPr/>
          </p:nvSpPr>
          <p:spPr>
            <a:xfrm>
              <a:off x="7403127"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3" name="rc613"/>
            <p:cNvSpPr/>
            <p:nvPr/>
          </p:nvSpPr>
          <p:spPr>
            <a:xfrm>
              <a:off x="7668410" y="1734855"/>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4" name="rc614"/>
            <p:cNvSpPr/>
            <p:nvPr/>
          </p:nvSpPr>
          <p:spPr>
            <a:xfrm>
              <a:off x="7933693" y="173485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5" name="rc615"/>
            <p:cNvSpPr/>
            <p:nvPr/>
          </p:nvSpPr>
          <p:spPr>
            <a:xfrm>
              <a:off x="8198976"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6" name="rc616"/>
            <p:cNvSpPr/>
            <p:nvPr/>
          </p:nvSpPr>
          <p:spPr>
            <a:xfrm>
              <a:off x="8464259"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7" name="rc617"/>
            <p:cNvSpPr/>
            <p:nvPr/>
          </p:nvSpPr>
          <p:spPr>
            <a:xfrm>
              <a:off x="1832183" y="5541907"/>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8" name="rc618"/>
            <p:cNvSpPr/>
            <p:nvPr/>
          </p:nvSpPr>
          <p:spPr>
            <a:xfrm>
              <a:off x="2097466" y="5541907"/>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9" name="rc619"/>
            <p:cNvSpPr/>
            <p:nvPr/>
          </p:nvSpPr>
          <p:spPr>
            <a:xfrm>
              <a:off x="2362749" y="5541907"/>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0" name="rc620"/>
            <p:cNvSpPr/>
            <p:nvPr/>
          </p:nvSpPr>
          <p:spPr>
            <a:xfrm>
              <a:off x="2628032" y="5541907"/>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1" name="rc621"/>
            <p:cNvSpPr/>
            <p:nvPr/>
          </p:nvSpPr>
          <p:spPr>
            <a:xfrm>
              <a:off x="2893315" y="5541907"/>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22" name="rc622"/>
            <p:cNvSpPr/>
            <p:nvPr/>
          </p:nvSpPr>
          <p:spPr>
            <a:xfrm>
              <a:off x="3158599" y="5541907"/>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3" name="rc623"/>
            <p:cNvSpPr/>
            <p:nvPr/>
          </p:nvSpPr>
          <p:spPr>
            <a:xfrm>
              <a:off x="3423882" y="5541907"/>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4" name="rc624"/>
            <p:cNvSpPr/>
            <p:nvPr/>
          </p:nvSpPr>
          <p:spPr>
            <a:xfrm>
              <a:off x="3689165" y="5541907"/>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5" name="rc625"/>
            <p:cNvSpPr/>
            <p:nvPr/>
          </p:nvSpPr>
          <p:spPr>
            <a:xfrm>
              <a:off x="3954448" y="5541907"/>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6" name="rc626"/>
            <p:cNvSpPr/>
            <p:nvPr/>
          </p:nvSpPr>
          <p:spPr>
            <a:xfrm>
              <a:off x="4219731" y="5541907"/>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7" name="rc627"/>
            <p:cNvSpPr/>
            <p:nvPr/>
          </p:nvSpPr>
          <p:spPr>
            <a:xfrm>
              <a:off x="4485014" y="5541907"/>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8" name="rc628"/>
            <p:cNvSpPr/>
            <p:nvPr/>
          </p:nvSpPr>
          <p:spPr>
            <a:xfrm>
              <a:off x="4750297" y="5541907"/>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9" name="rc629"/>
            <p:cNvSpPr/>
            <p:nvPr/>
          </p:nvSpPr>
          <p:spPr>
            <a:xfrm>
              <a:off x="5015580" y="5541907"/>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0" name="rc630"/>
            <p:cNvSpPr/>
            <p:nvPr/>
          </p:nvSpPr>
          <p:spPr>
            <a:xfrm>
              <a:off x="5280863" y="5541907"/>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31" name="rc631"/>
            <p:cNvSpPr/>
            <p:nvPr/>
          </p:nvSpPr>
          <p:spPr>
            <a:xfrm>
              <a:off x="5546146" y="5541907"/>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2" name="rc632"/>
            <p:cNvSpPr/>
            <p:nvPr/>
          </p:nvSpPr>
          <p:spPr>
            <a:xfrm>
              <a:off x="5811429" y="5541907"/>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3" name="rc633"/>
            <p:cNvSpPr/>
            <p:nvPr/>
          </p:nvSpPr>
          <p:spPr>
            <a:xfrm>
              <a:off x="6076712" y="5541907"/>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4" name="rc634"/>
            <p:cNvSpPr/>
            <p:nvPr/>
          </p:nvSpPr>
          <p:spPr>
            <a:xfrm>
              <a:off x="6341995" y="5541907"/>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5" name="rc635"/>
            <p:cNvSpPr/>
            <p:nvPr/>
          </p:nvSpPr>
          <p:spPr>
            <a:xfrm>
              <a:off x="6607278" y="5541907"/>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6" name="rc636"/>
            <p:cNvSpPr/>
            <p:nvPr/>
          </p:nvSpPr>
          <p:spPr>
            <a:xfrm>
              <a:off x="6872561" y="5541907"/>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7" name="rc637"/>
            <p:cNvSpPr/>
            <p:nvPr/>
          </p:nvSpPr>
          <p:spPr>
            <a:xfrm>
              <a:off x="7137844" y="5541907"/>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8" name="rc638"/>
            <p:cNvSpPr/>
            <p:nvPr/>
          </p:nvSpPr>
          <p:spPr>
            <a:xfrm>
              <a:off x="7403127" y="5541907"/>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9" name="rc639"/>
            <p:cNvSpPr/>
            <p:nvPr/>
          </p:nvSpPr>
          <p:spPr>
            <a:xfrm>
              <a:off x="7668410" y="5541907"/>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40" name="rc640"/>
            <p:cNvSpPr/>
            <p:nvPr/>
          </p:nvSpPr>
          <p:spPr>
            <a:xfrm>
              <a:off x="7933693" y="5541907"/>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41" name="rc641"/>
            <p:cNvSpPr/>
            <p:nvPr/>
          </p:nvSpPr>
          <p:spPr>
            <a:xfrm>
              <a:off x="8198976"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2" name="rc642"/>
            <p:cNvSpPr/>
            <p:nvPr/>
          </p:nvSpPr>
          <p:spPr>
            <a:xfrm>
              <a:off x="8464259" y="5541907"/>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43" name="rc643"/>
            <p:cNvSpPr/>
            <p:nvPr/>
          </p:nvSpPr>
          <p:spPr>
            <a:xfrm>
              <a:off x="1832183" y="3984477"/>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4" name="rc644"/>
            <p:cNvSpPr/>
            <p:nvPr/>
          </p:nvSpPr>
          <p:spPr>
            <a:xfrm>
              <a:off x="2097466" y="3984477"/>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5" name="rc645"/>
            <p:cNvSpPr/>
            <p:nvPr/>
          </p:nvSpPr>
          <p:spPr>
            <a:xfrm>
              <a:off x="2362749" y="3984477"/>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6" name="rc646"/>
            <p:cNvSpPr/>
            <p:nvPr/>
          </p:nvSpPr>
          <p:spPr>
            <a:xfrm>
              <a:off x="2628032" y="3984477"/>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47" name="rc647"/>
            <p:cNvSpPr/>
            <p:nvPr/>
          </p:nvSpPr>
          <p:spPr>
            <a:xfrm>
              <a:off x="2893315" y="3984477"/>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8" name="rc648"/>
            <p:cNvSpPr/>
            <p:nvPr/>
          </p:nvSpPr>
          <p:spPr>
            <a:xfrm>
              <a:off x="3158599" y="3984477"/>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9" name="rc649"/>
            <p:cNvSpPr/>
            <p:nvPr/>
          </p:nvSpPr>
          <p:spPr>
            <a:xfrm>
              <a:off x="3423882" y="3984477"/>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0" name="rc650"/>
            <p:cNvSpPr/>
            <p:nvPr/>
          </p:nvSpPr>
          <p:spPr>
            <a:xfrm>
              <a:off x="3689165"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1" name="rc651"/>
            <p:cNvSpPr/>
            <p:nvPr/>
          </p:nvSpPr>
          <p:spPr>
            <a:xfrm>
              <a:off x="3954448"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2" name="rc652"/>
            <p:cNvSpPr/>
            <p:nvPr/>
          </p:nvSpPr>
          <p:spPr>
            <a:xfrm>
              <a:off x="4219731"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3" name="rc653"/>
            <p:cNvSpPr/>
            <p:nvPr/>
          </p:nvSpPr>
          <p:spPr>
            <a:xfrm>
              <a:off x="4485014"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4" name="rc654"/>
            <p:cNvSpPr/>
            <p:nvPr/>
          </p:nvSpPr>
          <p:spPr>
            <a:xfrm>
              <a:off x="4750297" y="3984477"/>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55" name="rc655"/>
            <p:cNvSpPr/>
            <p:nvPr/>
          </p:nvSpPr>
          <p:spPr>
            <a:xfrm>
              <a:off x="5015580"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6" name="rc656"/>
            <p:cNvSpPr/>
            <p:nvPr/>
          </p:nvSpPr>
          <p:spPr>
            <a:xfrm>
              <a:off x="5280863" y="3984477"/>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57" name="rc657"/>
            <p:cNvSpPr/>
            <p:nvPr/>
          </p:nvSpPr>
          <p:spPr>
            <a:xfrm>
              <a:off x="5546146"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8" name="rc658"/>
            <p:cNvSpPr/>
            <p:nvPr/>
          </p:nvSpPr>
          <p:spPr>
            <a:xfrm>
              <a:off x="5811429"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9" name="rc659"/>
            <p:cNvSpPr/>
            <p:nvPr/>
          </p:nvSpPr>
          <p:spPr>
            <a:xfrm>
              <a:off x="6076712"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0" name="rc660"/>
            <p:cNvSpPr/>
            <p:nvPr/>
          </p:nvSpPr>
          <p:spPr>
            <a:xfrm>
              <a:off x="6341995"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1" name="rc661"/>
            <p:cNvSpPr/>
            <p:nvPr/>
          </p:nvSpPr>
          <p:spPr>
            <a:xfrm>
              <a:off x="6607278"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2" name="rc662"/>
            <p:cNvSpPr/>
            <p:nvPr/>
          </p:nvSpPr>
          <p:spPr>
            <a:xfrm>
              <a:off x="6872561" y="3984477"/>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3" name="rc663"/>
            <p:cNvSpPr/>
            <p:nvPr/>
          </p:nvSpPr>
          <p:spPr>
            <a:xfrm>
              <a:off x="7137844" y="398447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4" name="rc664"/>
            <p:cNvSpPr/>
            <p:nvPr/>
          </p:nvSpPr>
          <p:spPr>
            <a:xfrm>
              <a:off x="7403127" y="3984477"/>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5" name="rc665"/>
            <p:cNvSpPr/>
            <p:nvPr/>
          </p:nvSpPr>
          <p:spPr>
            <a:xfrm>
              <a:off x="7668410" y="3984477"/>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6" name="rc666"/>
            <p:cNvSpPr/>
            <p:nvPr/>
          </p:nvSpPr>
          <p:spPr>
            <a:xfrm>
              <a:off x="7933693" y="3984477"/>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7" name="rc667"/>
            <p:cNvSpPr/>
            <p:nvPr/>
          </p:nvSpPr>
          <p:spPr>
            <a:xfrm>
              <a:off x="8198976" y="3984477"/>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8" name="rc668"/>
            <p:cNvSpPr/>
            <p:nvPr/>
          </p:nvSpPr>
          <p:spPr>
            <a:xfrm>
              <a:off x="8464259" y="3984477"/>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9" name="tx669"/>
            <p:cNvSpPr/>
            <p:nvPr/>
          </p:nvSpPr>
          <p:spPr>
            <a:xfrm>
              <a:off x="243513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0" name="tx670"/>
            <p:cNvSpPr/>
            <p:nvPr/>
          </p:nvSpPr>
          <p:spPr>
            <a:xfrm>
              <a:off x="270041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71" name="tx671"/>
            <p:cNvSpPr/>
            <p:nvPr/>
          </p:nvSpPr>
          <p:spPr>
            <a:xfrm>
              <a:off x="296569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72" name="tx672"/>
            <p:cNvSpPr/>
            <p:nvPr/>
          </p:nvSpPr>
          <p:spPr>
            <a:xfrm>
              <a:off x="323098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3" name="tx673"/>
            <p:cNvSpPr/>
            <p:nvPr/>
          </p:nvSpPr>
          <p:spPr>
            <a:xfrm>
              <a:off x="349626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74" name="tx674"/>
            <p:cNvSpPr/>
            <p:nvPr/>
          </p:nvSpPr>
          <p:spPr>
            <a:xfrm>
              <a:off x="376154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5" name="tx675"/>
            <p:cNvSpPr/>
            <p:nvPr/>
          </p:nvSpPr>
          <p:spPr>
            <a:xfrm>
              <a:off x="402683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76" name="tx676"/>
            <p:cNvSpPr/>
            <p:nvPr/>
          </p:nvSpPr>
          <p:spPr>
            <a:xfrm>
              <a:off x="429211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77" name="tx677"/>
            <p:cNvSpPr/>
            <p:nvPr/>
          </p:nvSpPr>
          <p:spPr>
            <a:xfrm>
              <a:off x="455739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78" name="tx678"/>
            <p:cNvSpPr/>
            <p:nvPr/>
          </p:nvSpPr>
          <p:spPr>
            <a:xfrm>
              <a:off x="482267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79" name="tx679"/>
            <p:cNvSpPr/>
            <p:nvPr/>
          </p:nvSpPr>
          <p:spPr>
            <a:xfrm>
              <a:off x="508796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0" name="tx680"/>
            <p:cNvSpPr/>
            <p:nvPr/>
          </p:nvSpPr>
          <p:spPr>
            <a:xfrm>
              <a:off x="535324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1" name="tx681"/>
            <p:cNvSpPr/>
            <p:nvPr/>
          </p:nvSpPr>
          <p:spPr>
            <a:xfrm>
              <a:off x="561852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2" name="tx682"/>
            <p:cNvSpPr/>
            <p:nvPr/>
          </p:nvSpPr>
          <p:spPr>
            <a:xfrm>
              <a:off x="588381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3" name="tx683"/>
            <p:cNvSpPr/>
            <p:nvPr/>
          </p:nvSpPr>
          <p:spPr>
            <a:xfrm>
              <a:off x="614909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4" name="tx684"/>
            <p:cNvSpPr/>
            <p:nvPr/>
          </p:nvSpPr>
          <p:spPr>
            <a:xfrm>
              <a:off x="641437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5" name="tx685"/>
            <p:cNvSpPr/>
            <p:nvPr/>
          </p:nvSpPr>
          <p:spPr>
            <a:xfrm>
              <a:off x="667966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6" name="tx686"/>
            <p:cNvSpPr/>
            <p:nvPr/>
          </p:nvSpPr>
          <p:spPr>
            <a:xfrm>
              <a:off x="694494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7" name="tx687"/>
            <p:cNvSpPr/>
            <p:nvPr/>
          </p:nvSpPr>
          <p:spPr>
            <a:xfrm>
              <a:off x="721022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88" name="tx688"/>
            <p:cNvSpPr/>
            <p:nvPr/>
          </p:nvSpPr>
          <p:spPr>
            <a:xfrm>
              <a:off x="747551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9" name="tx689"/>
            <p:cNvSpPr/>
            <p:nvPr/>
          </p:nvSpPr>
          <p:spPr>
            <a:xfrm>
              <a:off x="774079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0" name="tx690"/>
            <p:cNvSpPr/>
            <p:nvPr/>
          </p:nvSpPr>
          <p:spPr>
            <a:xfrm>
              <a:off x="800607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91" name="tx691"/>
            <p:cNvSpPr/>
            <p:nvPr/>
          </p:nvSpPr>
          <p:spPr>
            <a:xfrm>
              <a:off x="827135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92" name="tx692"/>
            <p:cNvSpPr/>
            <p:nvPr/>
          </p:nvSpPr>
          <p:spPr>
            <a:xfrm>
              <a:off x="853664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93" name="tx693"/>
            <p:cNvSpPr/>
            <p:nvPr/>
          </p:nvSpPr>
          <p:spPr>
            <a:xfrm>
              <a:off x="190456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94" name="tx694"/>
            <p:cNvSpPr/>
            <p:nvPr/>
          </p:nvSpPr>
          <p:spPr>
            <a:xfrm>
              <a:off x="216984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5" name="tx695"/>
            <p:cNvSpPr/>
            <p:nvPr/>
          </p:nvSpPr>
          <p:spPr>
            <a:xfrm>
              <a:off x="243513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6" name="tx696"/>
            <p:cNvSpPr/>
            <p:nvPr/>
          </p:nvSpPr>
          <p:spPr>
            <a:xfrm>
              <a:off x="270041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7" name="tx697"/>
            <p:cNvSpPr/>
            <p:nvPr/>
          </p:nvSpPr>
          <p:spPr>
            <a:xfrm>
              <a:off x="296569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8" name="tx698"/>
            <p:cNvSpPr/>
            <p:nvPr/>
          </p:nvSpPr>
          <p:spPr>
            <a:xfrm>
              <a:off x="323098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9" name="tx699"/>
            <p:cNvSpPr/>
            <p:nvPr/>
          </p:nvSpPr>
          <p:spPr>
            <a:xfrm>
              <a:off x="349626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0" name="tx700"/>
            <p:cNvSpPr/>
            <p:nvPr/>
          </p:nvSpPr>
          <p:spPr>
            <a:xfrm>
              <a:off x="376154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1" name="tx701"/>
            <p:cNvSpPr/>
            <p:nvPr/>
          </p:nvSpPr>
          <p:spPr>
            <a:xfrm>
              <a:off x="402683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2" name="tx702"/>
            <p:cNvSpPr/>
            <p:nvPr/>
          </p:nvSpPr>
          <p:spPr>
            <a:xfrm>
              <a:off x="429211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3" name="tx703"/>
            <p:cNvSpPr/>
            <p:nvPr/>
          </p:nvSpPr>
          <p:spPr>
            <a:xfrm>
              <a:off x="455739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4" name="tx704"/>
            <p:cNvSpPr/>
            <p:nvPr/>
          </p:nvSpPr>
          <p:spPr>
            <a:xfrm>
              <a:off x="482267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5" name="tx705"/>
            <p:cNvSpPr/>
            <p:nvPr/>
          </p:nvSpPr>
          <p:spPr>
            <a:xfrm>
              <a:off x="508796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6" name="tx706"/>
            <p:cNvSpPr/>
            <p:nvPr/>
          </p:nvSpPr>
          <p:spPr>
            <a:xfrm>
              <a:off x="535324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7" name="tx707"/>
            <p:cNvSpPr/>
            <p:nvPr/>
          </p:nvSpPr>
          <p:spPr>
            <a:xfrm>
              <a:off x="561852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8" name="tx708"/>
            <p:cNvSpPr/>
            <p:nvPr/>
          </p:nvSpPr>
          <p:spPr>
            <a:xfrm>
              <a:off x="588381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9" name="tx709"/>
            <p:cNvSpPr/>
            <p:nvPr/>
          </p:nvSpPr>
          <p:spPr>
            <a:xfrm>
              <a:off x="614909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0" name="tx710"/>
            <p:cNvSpPr/>
            <p:nvPr/>
          </p:nvSpPr>
          <p:spPr>
            <a:xfrm>
              <a:off x="641437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1" name="tx711"/>
            <p:cNvSpPr/>
            <p:nvPr/>
          </p:nvSpPr>
          <p:spPr>
            <a:xfrm>
              <a:off x="667966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2" name="tx712"/>
            <p:cNvSpPr/>
            <p:nvPr/>
          </p:nvSpPr>
          <p:spPr>
            <a:xfrm>
              <a:off x="694494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3" name="tx713"/>
            <p:cNvSpPr/>
            <p:nvPr/>
          </p:nvSpPr>
          <p:spPr>
            <a:xfrm>
              <a:off x="721022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4" name="tx714"/>
            <p:cNvSpPr/>
            <p:nvPr/>
          </p:nvSpPr>
          <p:spPr>
            <a:xfrm>
              <a:off x="747551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5" name="tx715"/>
            <p:cNvSpPr/>
            <p:nvPr/>
          </p:nvSpPr>
          <p:spPr>
            <a:xfrm>
              <a:off x="774079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6" name="tx716"/>
            <p:cNvSpPr/>
            <p:nvPr/>
          </p:nvSpPr>
          <p:spPr>
            <a:xfrm>
              <a:off x="800607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7" name="tx717"/>
            <p:cNvSpPr/>
            <p:nvPr/>
          </p:nvSpPr>
          <p:spPr>
            <a:xfrm>
              <a:off x="827135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8" name="tx718"/>
            <p:cNvSpPr/>
            <p:nvPr/>
          </p:nvSpPr>
          <p:spPr>
            <a:xfrm>
              <a:off x="853664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9" name="tx719"/>
            <p:cNvSpPr/>
            <p:nvPr/>
          </p:nvSpPr>
          <p:spPr>
            <a:xfrm>
              <a:off x="190456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0" name="tx720"/>
            <p:cNvSpPr/>
            <p:nvPr/>
          </p:nvSpPr>
          <p:spPr>
            <a:xfrm>
              <a:off x="216984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1" name="tx721"/>
            <p:cNvSpPr/>
            <p:nvPr/>
          </p:nvSpPr>
          <p:spPr>
            <a:xfrm>
              <a:off x="243513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2" name="tx722"/>
            <p:cNvSpPr/>
            <p:nvPr/>
          </p:nvSpPr>
          <p:spPr>
            <a:xfrm>
              <a:off x="270041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3" name="tx723"/>
            <p:cNvSpPr/>
            <p:nvPr/>
          </p:nvSpPr>
          <p:spPr>
            <a:xfrm>
              <a:off x="2965698"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4" name="tx724"/>
            <p:cNvSpPr/>
            <p:nvPr/>
          </p:nvSpPr>
          <p:spPr>
            <a:xfrm>
              <a:off x="3230981"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3496264"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6" name="tx726"/>
            <p:cNvSpPr/>
            <p:nvPr/>
          </p:nvSpPr>
          <p:spPr>
            <a:xfrm>
              <a:off x="3761547"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7" name="tx727"/>
            <p:cNvSpPr/>
            <p:nvPr/>
          </p:nvSpPr>
          <p:spPr>
            <a:xfrm>
              <a:off x="4026830"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28" name="tx728"/>
            <p:cNvSpPr/>
            <p:nvPr/>
          </p:nvSpPr>
          <p:spPr>
            <a:xfrm>
              <a:off x="4292113"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9" name="tx729"/>
            <p:cNvSpPr/>
            <p:nvPr/>
          </p:nvSpPr>
          <p:spPr>
            <a:xfrm>
              <a:off x="455739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0" name="tx730"/>
            <p:cNvSpPr/>
            <p:nvPr/>
          </p:nvSpPr>
          <p:spPr>
            <a:xfrm>
              <a:off x="482267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1" name="tx731"/>
            <p:cNvSpPr/>
            <p:nvPr/>
          </p:nvSpPr>
          <p:spPr>
            <a:xfrm>
              <a:off x="508796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2" name="tx732"/>
            <p:cNvSpPr/>
            <p:nvPr/>
          </p:nvSpPr>
          <p:spPr>
            <a:xfrm>
              <a:off x="535324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3" name="tx733"/>
            <p:cNvSpPr/>
            <p:nvPr/>
          </p:nvSpPr>
          <p:spPr>
            <a:xfrm>
              <a:off x="561852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4" name="tx734"/>
            <p:cNvSpPr/>
            <p:nvPr/>
          </p:nvSpPr>
          <p:spPr>
            <a:xfrm>
              <a:off x="588381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5" name="tx735"/>
            <p:cNvSpPr/>
            <p:nvPr/>
          </p:nvSpPr>
          <p:spPr>
            <a:xfrm>
              <a:off x="614909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6" name="tx736"/>
            <p:cNvSpPr/>
            <p:nvPr/>
          </p:nvSpPr>
          <p:spPr>
            <a:xfrm>
              <a:off x="6414378"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7" name="tx737"/>
            <p:cNvSpPr/>
            <p:nvPr/>
          </p:nvSpPr>
          <p:spPr>
            <a:xfrm>
              <a:off x="6679661"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8" name="tx738"/>
            <p:cNvSpPr/>
            <p:nvPr/>
          </p:nvSpPr>
          <p:spPr>
            <a:xfrm>
              <a:off x="6944944"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39" name="tx739"/>
            <p:cNvSpPr/>
            <p:nvPr/>
          </p:nvSpPr>
          <p:spPr>
            <a:xfrm>
              <a:off x="7210227"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0" name="tx740"/>
            <p:cNvSpPr/>
            <p:nvPr/>
          </p:nvSpPr>
          <p:spPr>
            <a:xfrm>
              <a:off x="7475510"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1" name="tx741"/>
            <p:cNvSpPr/>
            <p:nvPr/>
          </p:nvSpPr>
          <p:spPr>
            <a:xfrm>
              <a:off x="7740793"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2" name="tx742"/>
            <p:cNvSpPr/>
            <p:nvPr/>
          </p:nvSpPr>
          <p:spPr>
            <a:xfrm>
              <a:off x="800607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3" name="tx743"/>
            <p:cNvSpPr/>
            <p:nvPr/>
          </p:nvSpPr>
          <p:spPr>
            <a:xfrm>
              <a:off x="827135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4" name="tx744"/>
            <p:cNvSpPr/>
            <p:nvPr/>
          </p:nvSpPr>
          <p:spPr>
            <a:xfrm>
              <a:off x="853664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5" name="tx745"/>
            <p:cNvSpPr/>
            <p:nvPr/>
          </p:nvSpPr>
          <p:spPr>
            <a:xfrm>
              <a:off x="190456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46" name="tx746"/>
            <p:cNvSpPr/>
            <p:nvPr/>
          </p:nvSpPr>
          <p:spPr>
            <a:xfrm>
              <a:off x="216984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7" name="tx747"/>
            <p:cNvSpPr/>
            <p:nvPr/>
          </p:nvSpPr>
          <p:spPr>
            <a:xfrm>
              <a:off x="243513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8" name="tx748"/>
            <p:cNvSpPr/>
            <p:nvPr/>
          </p:nvSpPr>
          <p:spPr>
            <a:xfrm>
              <a:off x="270041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49" name="tx749"/>
            <p:cNvSpPr/>
            <p:nvPr/>
          </p:nvSpPr>
          <p:spPr>
            <a:xfrm>
              <a:off x="296569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0" name="tx750"/>
            <p:cNvSpPr/>
            <p:nvPr/>
          </p:nvSpPr>
          <p:spPr>
            <a:xfrm>
              <a:off x="323098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1" name="tx751"/>
            <p:cNvSpPr/>
            <p:nvPr/>
          </p:nvSpPr>
          <p:spPr>
            <a:xfrm>
              <a:off x="349626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2" name="tx752"/>
            <p:cNvSpPr/>
            <p:nvPr/>
          </p:nvSpPr>
          <p:spPr>
            <a:xfrm>
              <a:off x="376154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3" name="tx753"/>
            <p:cNvSpPr/>
            <p:nvPr/>
          </p:nvSpPr>
          <p:spPr>
            <a:xfrm>
              <a:off x="402683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4" name="tx754"/>
            <p:cNvSpPr/>
            <p:nvPr/>
          </p:nvSpPr>
          <p:spPr>
            <a:xfrm>
              <a:off x="429211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5" name="tx755"/>
            <p:cNvSpPr/>
            <p:nvPr/>
          </p:nvSpPr>
          <p:spPr>
            <a:xfrm>
              <a:off x="455739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6" name="tx756"/>
            <p:cNvSpPr/>
            <p:nvPr/>
          </p:nvSpPr>
          <p:spPr>
            <a:xfrm>
              <a:off x="482267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57" name="tx757"/>
            <p:cNvSpPr/>
            <p:nvPr/>
          </p:nvSpPr>
          <p:spPr>
            <a:xfrm>
              <a:off x="508796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58" name="tx758"/>
            <p:cNvSpPr/>
            <p:nvPr/>
          </p:nvSpPr>
          <p:spPr>
            <a:xfrm>
              <a:off x="561852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9" name="tx759"/>
            <p:cNvSpPr/>
            <p:nvPr/>
          </p:nvSpPr>
          <p:spPr>
            <a:xfrm>
              <a:off x="561852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60" name="tx760"/>
            <p:cNvSpPr/>
            <p:nvPr/>
          </p:nvSpPr>
          <p:spPr>
            <a:xfrm>
              <a:off x="667966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61" name="tx761"/>
            <p:cNvSpPr/>
            <p:nvPr/>
          </p:nvSpPr>
          <p:spPr>
            <a:xfrm>
              <a:off x="694494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62" name="tx762"/>
            <p:cNvSpPr/>
            <p:nvPr/>
          </p:nvSpPr>
          <p:spPr>
            <a:xfrm>
              <a:off x="721022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63" name="tx763"/>
            <p:cNvSpPr/>
            <p:nvPr/>
          </p:nvSpPr>
          <p:spPr>
            <a:xfrm>
              <a:off x="747551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4" name="tx764"/>
            <p:cNvSpPr/>
            <p:nvPr/>
          </p:nvSpPr>
          <p:spPr>
            <a:xfrm>
              <a:off x="774079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5" name="tx765"/>
            <p:cNvSpPr/>
            <p:nvPr/>
          </p:nvSpPr>
          <p:spPr>
            <a:xfrm>
              <a:off x="800607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6" name="tx766"/>
            <p:cNvSpPr/>
            <p:nvPr/>
          </p:nvSpPr>
          <p:spPr>
            <a:xfrm>
              <a:off x="827135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7" name="tx767"/>
            <p:cNvSpPr/>
            <p:nvPr/>
          </p:nvSpPr>
          <p:spPr>
            <a:xfrm>
              <a:off x="853664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68" name="tx768"/>
            <p:cNvSpPr/>
            <p:nvPr/>
          </p:nvSpPr>
          <p:spPr>
            <a:xfrm>
              <a:off x="190456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69" name="tx769"/>
            <p:cNvSpPr/>
            <p:nvPr/>
          </p:nvSpPr>
          <p:spPr>
            <a:xfrm>
              <a:off x="216984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0" name="tx770"/>
            <p:cNvSpPr/>
            <p:nvPr/>
          </p:nvSpPr>
          <p:spPr>
            <a:xfrm>
              <a:off x="243513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1" name="tx771"/>
            <p:cNvSpPr/>
            <p:nvPr/>
          </p:nvSpPr>
          <p:spPr>
            <a:xfrm>
              <a:off x="270041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2" name="tx772"/>
            <p:cNvSpPr/>
            <p:nvPr/>
          </p:nvSpPr>
          <p:spPr>
            <a:xfrm>
              <a:off x="296569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73" name="tx773"/>
            <p:cNvSpPr/>
            <p:nvPr/>
          </p:nvSpPr>
          <p:spPr>
            <a:xfrm>
              <a:off x="323098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4" name="tx774"/>
            <p:cNvSpPr/>
            <p:nvPr/>
          </p:nvSpPr>
          <p:spPr>
            <a:xfrm>
              <a:off x="349626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75" name="tx775"/>
            <p:cNvSpPr/>
            <p:nvPr/>
          </p:nvSpPr>
          <p:spPr>
            <a:xfrm>
              <a:off x="376154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6" name="tx776"/>
            <p:cNvSpPr/>
            <p:nvPr/>
          </p:nvSpPr>
          <p:spPr>
            <a:xfrm>
              <a:off x="402683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7" name="tx777"/>
            <p:cNvSpPr/>
            <p:nvPr/>
          </p:nvSpPr>
          <p:spPr>
            <a:xfrm>
              <a:off x="429211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8" name="tx778"/>
            <p:cNvSpPr/>
            <p:nvPr/>
          </p:nvSpPr>
          <p:spPr>
            <a:xfrm>
              <a:off x="455739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9" name="tx779"/>
            <p:cNvSpPr/>
            <p:nvPr/>
          </p:nvSpPr>
          <p:spPr>
            <a:xfrm>
              <a:off x="482267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0" name="tx780"/>
            <p:cNvSpPr/>
            <p:nvPr/>
          </p:nvSpPr>
          <p:spPr>
            <a:xfrm>
              <a:off x="508796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1" name="tx781"/>
            <p:cNvSpPr/>
            <p:nvPr/>
          </p:nvSpPr>
          <p:spPr>
            <a:xfrm>
              <a:off x="535324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2" name="tx782"/>
            <p:cNvSpPr/>
            <p:nvPr/>
          </p:nvSpPr>
          <p:spPr>
            <a:xfrm>
              <a:off x="561852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3" name="tx783"/>
            <p:cNvSpPr/>
            <p:nvPr/>
          </p:nvSpPr>
          <p:spPr>
            <a:xfrm>
              <a:off x="588381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4" name="tx784"/>
            <p:cNvSpPr/>
            <p:nvPr/>
          </p:nvSpPr>
          <p:spPr>
            <a:xfrm>
              <a:off x="614909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5" name="tx785"/>
            <p:cNvSpPr/>
            <p:nvPr/>
          </p:nvSpPr>
          <p:spPr>
            <a:xfrm>
              <a:off x="641437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6" name="tx786"/>
            <p:cNvSpPr/>
            <p:nvPr/>
          </p:nvSpPr>
          <p:spPr>
            <a:xfrm>
              <a:off x="667966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7" name="tx787"/>
            <p:cNvSpPr/>
            <p:nvPr/>
          </p:nvSpPr>
          <p:spPr>
            <a:xfrm>
              <a:off x="694494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8" name="tx788"/>
            <p:cNvSpPr/>
            <p:nvPr/>
          </p:nvSpPr>
          <p:spPr>
            <a:xfrm>
              <a:off x="721022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9" name="tx789"/>
            <p:cNvSpPr/>
            <p:nvPr/>
          </p:nvSpPr>
          <p:spPr>
            <a:xfrm>
              <a:off x="747551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0" name="tx790"/>
            <p:cNvSpPr/>
            <p:nvPr/>
          </p:nvSpPr>
          <p:spPr>
            <a:xfrm>
              <a:off x="774079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1" name="tx791"/>
            <p:cNvSpPr/>
            <p:nvPr/>
          </p:nvSpPr>
          <p:spPr>
            <a:xfrm>
              <a:off x="800607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2" name="tx792"/>
            <p:cNvSpPr/>
            <p:nvPr/>
          </p:nvSpPr>
          <p:spPr>
            <a:xfrm>
              <a:off x="827135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3" name="tx793"/>
            <p:cNvSpPr/>
            <p:nvPr/>
          </p:nvSpPr>
          <p:spPr>
            <a:xfrm>
              <a:off x="853664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4" name="tx794"/>
            <p:cNvSpPr/>
            <p:nvPr/>
          </p:nvSpPr>
          <p:spPr>
            <a:xfrm>
              <a:off x="296569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95" name="tx795"/>
            <p:cNvSpPr/>
            <p:nvPr/>
          </p:nvSpPr>
          <p:spPr>
            <a:xfrm>
              <a:off x="323098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96" name="tx796"/>
            <p:cNvSpPr/>
            <p:nvPr/>
          </p:nvSpPr>
          <p:spPr>
            <a:xfrm>
              <a:off x="349626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97" name="tx797"/>
            <p:cNvSpPr/>
            <p:nvPr/>
          </p:nvSpPr>
          <p:spPr>
            <a:xfrm>
              <a:off x="376154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8" name="tx798"/>
            <p:cNvSpPr/>
            <p:nvPr/>
          </p:nvSpPr>
          <p:spPr>
            <a:xfrm>
              <a:off x="402683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99" name="tx799"/>
            <p:cNvSpPr/>
            <p:nvPr/>
          </p:nvSpPr>
          <p:spPr>
            <a:xfrm>
              <a:off x="429211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0" name="tx800"/>
            <p:cNvSpPr/>
            <p:nvPr/>
          </p:nvSpPr>
          <p:spPr>
            <a:xfrm>
              <a:off x="455739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1" name="tx801"/>
            <p:cNvSpPr/>
            <p:nvPr/>
          </p:nvSpPr>
          <p:spPr>
            <a:xfrm>
              <a:off x="482267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2" name="tx802"/>
            <p:cNvSpPr/>
            <p:nvPr/>
          </p:nvSpPr>
          <p:spPr>
            <a:xfrm>
              <a:off x="508796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3" name="tx803"/>
            <p:cNvSpPr/>
            <p:nvPr/>
          </p:nvSpPr>
          <p:spPr>
            <a:xfrm>
              <a:off x="535324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4" name="tx804"/>
            <p:cNvSpPr/>
            <p:nvPr/>
          </p:nvSpPr>
          <p:spPr>
            <a:xfrm>
              <a:off x="561852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5" name="tx805"/>
            <p:cNvSpPr/>
            <p:nvPr/>
          </p:nvSpPr>
          <p:spPr>
            <a:xfrm>
              <a:off x="588381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6" name="tx806"/>
            <p:cNvSpPr/>
            <p:nvPr/>
          </p:nvSpPr>
          <p:spPr>
            <a:xfrm>
              <a:off x="614909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07" name="tx807"/>
            <p:cNvSpPr/>
            <p:nvPr/>
          </p:nvSpPr>
          <p:spPr>
            <a:xfrm>
              <a:off x="641437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8" name="tx808"/>
            <p:cNvSpPr/>
            <p:nvPr/>
          </p:nvSpPr>
          <p:spPr>
            <a:xfrm>
              <a:off x="667966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09" name="tx809"/>
            <p:cNvSpPr/>
            <p:nvPr/>
          </p:nvSpPr>
          <p:spPr>
            <a:xfrm>
              <a:off x="694494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10" name="tx810"/>
            <p:cNvSpPr/>
            <p:nvPr/>
          </p:nvSpPr>
          <p:spPr>
            <a:xfrm>
              <a:off x="721022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1" name="tx811"/>
            <p:cNvSpPr/>
            <p:nvPr/>
          </p:nvSpPr>
          <p:spPr>
            <a:xfrm>
              <a:off x="747551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2" name="tx812"/>
            <p:cNvSpPr/>
            <p:nvPr/>
          </p:nvSpPr>
          <p:spPr>
            <a:xfrm>
              <a:off x="774079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3" name="tx813"/>
            <p:cNvSpPr/>
            <p:nvPr/>
          </p:nvSpPr>
          <p:spPr>
            <a:xfrm>
              <a:off x="800607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4" name="tx814"/>
            <p:cNvSpPr/>
            <p:nvPr/>
          </p:nvSpPr>
          <p:spPr>
            <a:xfrm>
              <a:off x="827135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5" name="tx815"/>
            <p:cNvSpPr/>
            <p:nvPr/>
          </p:nvSpPr>
          <p:spPr>
            <a:xfrm>
              <a:off x="853664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6" name="tx816"/>
            <p:cNvSpPr/>
            <p:nvPr/>
          </p:nvSpPr>
          <p:spPr>
            <a:xfrm>
              <a:off x="190456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17" name="tx817"/>
            <p:cNvSpPr/>
            <p:nvPr/>
          </p:nvSpPr>
          <p:spPr>
            <a:xfrm>
              <a:off x="216984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8" name="tx818"/>
            <p:cNvSpPr/>
            <p:nvPr/>
          </p:nvSpPr>
          <p:spPr>
            <a:xfrm>
              <a:off x="243513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9" name="tx819"/>
            <p:cNvSpPr/>
            <p:nvPr/>
          </p:nvSpPr>
          <p:spPr>
            <a:xfrm>
              <a:off x="270041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0" name="tx820"/>
            <p:cNvSpPr/>
            <p:nvPr/>
          </p:nvSpPr>
          <p:spPr>
            <a:xfrm>
              <a:off x="296569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1" name="tx821"/>
            <p:cNvSpPr/>
            <p:nvPr/>
          </p:nvSpPr>
          <p:spPr>
            <a:xfrm>
              <a:off x="323098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349626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3" name="tx823"/>
            <p:cNvSpPr/>
            <p:nvPr/>
          </p:nvSpPr>
          <p:spPr>
            <a:xfrm>
              <a:off x="376154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402683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5" name="tx825"/>
            <p:cNvSpPr/>
            <p:nvPr/>
          </p:nvSpPr>
          <p:spPr>
            <a:xfrm>
              <a:off x="429211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6" name="tx826"/>
            <p:cNvSpPr/>
            <p:nvPr/>
          </p:nvSpPr>
          <p:spPr>
            <a:xfrm>
              <a:off x="455739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7" name="tx827"/>
            <p:cNvSpPr/>
            <p:nvPr/>
          </p:nvSpPr>
          <p:spPr>
            <a:xfrm>
              <a:off x="482267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8" name="tx828"/>
            <p:cNvSpPr/>
            <p:nvPr/>
          </p:nvSpPr>
          <p:spPr>
            <a:xfrm>
              <a:off x="508796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9" name="tx829"/>
            <p:cNvSpPr/>
            <p:nvPr/>
          </p:nvSpPr>
          <p:spPr>
            <a:xfrm>
              <a:off x="535324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0" name="tx830"/>
            <p:cNvSpPr/>
            <p:nvPr/>
          </p:nvSpPr>
          <p:spPr>
            <a:xfrm>
              <a:off x="561852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1" name="tx831"/>
            <p:cNvSpPr/>
            <p:nvPr/>
          </p:nvSpPr>
          <p:spPr>
            <a:xfrm>
              <a:off x="588381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2" name="tx832"/>
            <p:cNvSpPr/>
            <p:nvPr/>
          </p:nvSpPr>
          <p:spPr>
            <a:xfrm>
              <a:off x="614909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3" name="tx833"/>
            <p:cNvSpPr/>
            <p:nvPr/>
          </p:nvSpPr>
          <p:spPr>
            <a:xfrm>
              <a:off x="641437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4" name="tx834"/>
            <p:cNvSpPr/>
            <p:nvPr/>
          </p:nvSpPr>
          <p:spPr>
            <a:xfrm>
              <a:off x="667966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5" name="tx835"/>
            <p:cNvSpPr/>
            <p:nvPr/>
          </p:nvSpPr>
          <p:spPr>
            <a:xfrm>
              <a:off x="694494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6" name="tx836"/>
            <p:cNvSpPr/>
            <p:nvPr/>
          </p:nvSpPr>
          <p:spPr>
            <a:xfrm>
              <a:off x="721022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7" name="tx837"/>
            <p:cNvSpPr/>
            <p:nvPr/>
          </p:nvSpPr>
          <p:spPr>
            <a:xfrm>
              <a:off x="747551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8" name="tx838"/>
            <p:cNvSpPr/>
            <p:nvPr/>
          </p:nvSpPr>
          <p:spPr>
            <a:xfrm>
              <a:off x="774079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9" name="tx839"/>
            <p:cNvSpPr/>
            <p:nvPr/>
          </p:nvSpPr>
          <p:spPr>
            <a:xfrm>
              <a:off x="800607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0" name="tx840"/>
            <p:cNvSpPr/>
            <p:nvPr/>
          </p:nvSpPr>
          <p:spPr>
            <a:xfrm>
              <a:off x="827135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1" name="tx841"/>
            <p:cNvSpPr/>
            <p:nvPr/>
          </p:nvSpPr>
          <p:spPr>
            <a:xfrm>
              <a:off x="853664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323098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43" name="tx843"/>
            <p:cNvSpPr/>
            <p:nvPr/>
          </p:nvSpPr>
          <p:spPr>
            <a:xfrm>
              <a:off x="349626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44" name="tx844"/>
            <p:cNvSpPr/>
            <p:nvPr/>
          </p:nvSpPr>
          <p:spPr>
            <a:xfrm>
              <a:off x="376154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45" name="tx845"/>
            <p:cNvSpPr/>
            <p:nvPr/>
          </p:nvSpPr>
          <p:spPr>
            <a:xfrm>
              <a:off x="402683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46" name="tx846"/>
            <p:cNvSpPr/>
            <p:nvPr/>
          </p:nvSpPr>
          <p:spPr>
            <a:xfrm>
              <a:off x="429211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47" name="tx847"/>
            <p:cNvSpPr/>
            <p:nvPr/>
          </p:nvSpPr>
          <p:spPr>
            <a:xfrm>
              <a:off x="455739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48" name="tx848"/>
            <p:cNvSpPr/>
            <p:nvPr/>
          </p:nvSpPr>
          <p:spPr>
            <a:xfrm>
              <a:off x="482267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49" name="tx849"/>
            <p:cNvSpPr/>
            <p:nvPr/>
          </p:nvSpPr>
          <p:spPr>
            <a:xfrm>
              <a:off x="508796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0" name="tx850"/>
            <p:cNvSpPr/>
            <p:nvPr/>
          </p:nvSpPr>
          <p:spPr>
            <a:xfrm>
              <a:off x="535324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51" name="tx851"/>
            <p:cNvSpPr/>
            <p:nvPr/>
          </p:nvSpPr>
          <p:spPr>
            <a:xfrm>
              <a:off x="561852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2" name="tx852"/>
            <p:cNvSpPr/>
            <p:nvPr/>
          </p:nvSpPr>
          <p:spPr>
            <a:xfrm>
              <a:off x="588381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3" name="tx853"/>
            <p:cNvSpPr/>
            <p:nvPr/>
          </p:nvSpPr>
          <p:spPr>
            <a:xfrm>
              <a:off x="614909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4" name="tx854"/>
            <p:cNvSpPr/>
            <p:nvPr/>
          </p:nvSpPr>
          <p:spPr>
            <a:xfrm>
              <a:off x="641437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55" name="tx855"/>
            <p:cNvSpPr/>
            <p:nvPr/>
          </p:nvSpPr>
          <p:spPr>
            <a:xfrm>
              <a:off x="667966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56" name="tx856"/>
            <p:cNvSpPr/>
            <p:nvPr/>
          </p:nvSpPr>
          <p:spPr>
            <a:xfrm>
              <a:off x="694494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7" name="tx857"/>
            <p:cNvSpPr/>
            <p:nvPr/>
          </p:nvSpPr>
          <p:spPr>
            <a:xfrm>
              <a:off x="721022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58" name="tx858"/>
            <p:cNvSpPr/>
            <p:nvPr/>
          </p:nvSpPr>
          <p:spPr>
            <a:xfrm>
              <a:off x="747551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59" name="tx859"/>
            <p:cNvSpPr/>
            <p:nvPr/>
          </p:nvSpPr>
          <p:spPr>
            <a:xfrm>
              <a:off x="774079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0" name="tx860"/>
            <p:cNvSpPr/>
            <p:nvPr/>
          </p:nvSpPr>
          <p:spPr>
            <a:xfrm>
              <a:off x="800607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61" name="tx861"/>
            <p:cNvSpPr/>
            <p:nvPr/>
          </p:nvSpPr>
          <p:spPr>
            <a:xfrm>
              <a:off x="827135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62" name="tx862"/>
            <p:cNvSpPr/>
            <p:nvPr/>
          </p:nvSpPr>
          <p:spPr>
            <a:xfrm>
              <a:off x="853664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3" name="tx863"/>
            <p:cNvSpPr/>
            <p:nvPr/>
          </p:nvSpPr>
          <p:spPr>
            <a:xfrm>
              <a:off x="190456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4" name="tx864"/>
            <p:cNvSpPr/>
            <p:nvPr/>
          </p:nvSpPr>
          <p:spPr>
            <a:xfrm>
              <a:off x="216984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5" name="tx865"/>
            <p:cNvSpPr/>
            <p:nvPr/>
          </p:nvSpPr>
          <p:spPr>
            <a:xfrm>
              <a:off x="243513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6" name="tx866"/>
            <p:cNvSpPr/>
            <p:nvPr/>
          </p:nvSpPr>
          <p:spPr>
            <a:xfrm>
              <a:off x="270041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7" name="tx867"/>
            <p:cNvSpPr/>
            <p:nvPr/>
          </p:nvSpPr>
          <p:spPr>
            <a:xfrm>
              <a:off x="2965698"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8" name="tx868"/>
            <p:cNvSpPr/>
            <p:nvPr/>
          </p:nvSpPr>
          <p:spPr>
            <a:xfrm>
              <a:off x="3230981"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9" name="tx869"/>
            <p:cNvSpPr/>
            <p:nvPr/>
          </p:nvSpPr>
          <p:spPr>
            <a:xfrm>
              <a:off x="3496264"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0" name="tx870"/>
            <p:cNvSpPr/>
            <p:nvPr/>
          </p:nvSpPr>
          <p:spPr>
            <a:xfrm>
              <a:off x="3761547"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1" name="tx871"/>
            <p:cNvSpPr/>
            <p:nvPr/>
          </p:nvSpPr>
          <p:spPr>
            <a:xfrm>
              <a:off x="4026830"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2" name="tx872"/>
            <p:cNvSpPr/>
            <p:nvPr/>
          </p:nvSpPr>
          <p:spPr>
            <a:xfrm>
              <a:off x="4292113"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3" name="tx873"/>
            <p:cNvSpPr/>
            <p:nvPr/>
          </p:nvSpPr>
          <p:spPr>
            <a:xfrm>
              <a:off x="455739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482267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508796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535324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561852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8" name="tx878"/>
            <p:cNvSpPr/>
            <p:nvPr/>
          </p:nvSpPr>
          <p:spPr>
            <a:xfrm>
              <a:off x="588381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614909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6414378"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1" name="tx881"/>
            <p:cNvSpPr/>
            <p:nvPr/>
          </p:nvSpPr>
          <p:spPr>
            <a:xfrm>
              <a:off x="6679661"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2" name="tx882"/>
            <p:cNvSpPr/>
            <p:nvPr/>
          </p:nvSpPr>
          <p:spPr>
            <a:xfrm>
              <a:off x="6944944"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3" name="tx883"/>
            <p:cNvSpPr/>
            <p:nvPr/>
          </p:nvSpPr>
          <p:spPr>
            <a:xfrm>
              <a:off x="7210227"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4" name="tx884"/>
            <p:cNvSpPr/>
            <p:nvPr/>
          </p:nvSpPr>
          <p:spPr>
            <a:xfrm>
              <a:off x="7475510"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5" name="tx885"/>
            <p:cNvSpPr/>
            <p:nvPr/>
          </p:nvSpPr>
          <p:spPr>
            <a:xfrm>
              <a:off x="7740793"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86" name="tx886"/>
            <p:cNvSpPr/>
            <p:nvPr/>
          </p:nvSpPr>
          <p:spPr>
            <a:xfrm>
              <a:off x="800607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7" name="tx887"/>
            <p:cNvSpPr/>
            <p:nvPr/>
          </p:nvSpPr>
          <p:spPr>
            <a:xfrm>
              <a:off x="827135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8" name="tx888"/>
            <p:cNvSpPr/>
            <p:nvPr/>
          </p:nvSpPr>
          <p:spPr>
            <a:xfrm>
              <a:off x="853664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9" name="tx889"/>
            <p:cNvSpPr/>
            <p:nvPr/>
          </p:nvSpPr>
          <p:spPr>
            <a:xfrm>
              <a:off x="190456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0" name="tx890"/>
            <p:cNvSpPr/>
            <p:nvPr/>
          </p:nvSpPr>
          <p:spPr>
            <a:xfrm>
              <a:off x="216984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1" name="tx891"/>
            <p:cNvSpPr/>
            <p:nvPr/>
          </p:nvSpPr>
          <p:spPr>
            <a:xfrm>
              <a:off x="243513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2" name="tx892"/>
            <p:cNvSpPr/>
            <p:nvPr/>
          </p:nvSpPr>
          <p:spPr>
            <a:xfrm>
              <a:off x="270041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3" name="tx893"/>
            <p:cNvSpPr/>
            <p:nvPr/>
          </p:nvSpPr>
          <p:spPr>
            <a:xfrm>
              <a:off x="296569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4" name="tx894"/>
            <p:cNvSpPr/>
            <p:nvPr/>
          </p:nvSpPr>
          <p:spPr>
            <a:xfrm>
              <a:off x="323098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5" name="tx895"/>
            <p:cNvSpPr/>
            <p:nvPr/>
          </p:nvSpPr>
          <p:spPr>
            <a:xfrm>
              <a:off x="349626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6" name="tx896"/>
            <p:cNvSpPr/>
            <p:nvPr/>
          </p:nvSpPr>
          <p:spPr>
            <a:xfrm>
              <a:off x="376154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7" name="tx897"/>
            <p:cNvSpPr/>
            <p:nvPr/>
          </p:nvSpPr>
          <p:spPr>
            <a:xfrm>
              <a:off x="402683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98" name="tx898"/>
            <p:cNvSpPr/>
            <p:nvPr/>
          </p:nvSpPr>
          <p:spPr>
            <a:xfrm>
              <a:off x="429211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9" name="tx899"/>
            <p:cNvSpPr/>
            <p:nvPr/>
          </p:nvSpPr>
          <p:spPr>
            <a:xfrm>
              <a:off x="455739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0" name="tx900"/>
            <p:cNvSpPr/>
            <p:nvPr/>
          </p:nvSpPr>
          <p:spPr>
            <a:xfrm>
              <a:off x="482267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1" name="tx901"/>
            <p:cNvSpPr/>
            <p:nvPr/>
          </p:nvSpPr>
          <p:spPr>
            <a:xfrm>
              <a:off x="508796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2" name="tx902"/>
            <p:cNvSpPr/>
            <p:nvPr/>
          </p:nvSpPr>
          <p:spPr>
            <a:xfrm>
              <a:off x="535324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3" name="tx903"/>
            <p:cNvSpPr/>
            <p:nvPr/>
          </p:nvSpPr>
          <p:spPr>
            <a:xfrm>
              <a:off x="561852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04" name="tx904"/>
            <p:cNvSpPr/>
            <p:nvPr/>
          </p:nvSpPr>
          <p:spPr>
            <a:xfrm>
              <a:off x="588381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5" name="tx905"/>
            <p:cNvSpPr/>
            <p:nvPr/>
          </p:nvSpPr>
          <p:spPr>
            <a:xfrm>
              <a:off x="614909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6" name="tx906"/>
            <p:cNvSpPr/>
            <p:nvPr/>
          </p:nvSpPr>
          <p:spPr>
            <a:xfrm>
              <a:off x="641437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7" name="tx907"/>
            <p:cNvSpPr/>
            <p:nvPr/>
          </p:nvSpPr>
          <p:spPr>
            <a:xfrm>
              <a:off x="667966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8" name="tx908"/>
            <p:cNvSpPr/>
            <p:nvPr/>
          </p:nvSpPr>
          <p:spPr>
            <a:xfrm>
              <a:off x="694494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9" name="tx909"/>
            <p:cNvSpPr/>
            <p:nvPr/>
          </p:nvSpPr>
          <p:spPr>
            <a:xfrm>
              <a:off x="721022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0" name="tx910"/>
            <p:cNvSpPr/>
            <p:nvPr/>
          </p:nvSpPr>
          <p:spPr>
            <a:xfrm>
              <a:off x="747551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1" name="tx911"/>
            <p:cNvSpPr/>
            <p:nvPr/>
          </p:nvSpPr>
          <p:spPr>
            <a:xfrm>
              <a:off x="774079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2" name="tx912"/>
            <p:cNvSpPr/>
            <p:nvPr/>
          </p:nvSpPr>
          <p:spPr>
            <a:xfrm>
              <a:off x="800607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3" name="tx913"/>
            <p:cNvSpPr/>
            <p:nvPr/>
          </p:nvSpPr>
          <p:spPr>
            <a:xfrm>
              <a:off x="827135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14" name="tx914"/>
            <p:cNvSpPr/>
            <p:nvPr/>
          </p:nvSpPr>
          <p:spPr>
            <a:xfrm>
              <a:off x="853664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5" name="tx915"/>
            <p:cNvSpPr/>
            <p:nvPr/>
          </p:nvSpPr>
          <p:spPr>
            <a:xfrm>
              <a:off x="190456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6" name="tx916"/>
            <p:cNvSpPr/>
            <p:nvPr/>
          </p:nvSpPr>
          <p:spPr>
            <a:xfrm>
              <a:off x="216984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7" name="tx917"/>
            <p:cNvSpPr/>
            <p:nvPr/>
          </p:nvSpPr>
          <p:spPr>
            <a:xfrm>
              <a:off x="243513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8" name="tx918"/>
            <p:cNvSpPr/>
            <p:nvPr/>
          </p:nvSpPr>
          <p:spPr>
            <a:xfrm>
              <a:off x="270041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19" name="tx919"/>
            <p:cNvSpPr/>
            <p:nvPr/>
          </p:nvSpPr>
          <p:spPr>
            <a:xfrm>
              <a:off x="296569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0" name="tx920"/>
            <p:cNvSpPr/>
            <p:nvPr/>
          </p:nvSpPr>
          <p:spPr>
            <a:xfrm>
              <a:off x="323098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1" name="tx921"/>
            <p:cNvSpPr/>
            <p:nvPr/>
          </p:nvSpPr>
          <p:spPr>
            <a:xfrm>
              <a:off x="349626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2" name="tx922"/>
            <p:cNvSpPr/>
            <p:nvPr/>
          </p:nvSpPr>
          <p:spPr>
            <a:xfrm>
              <a:off x="376154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3" name="tx923"/>
            <p:cNvSpPr/>
            <p:nvPr/>
          </p:nvSpPr>
          <p:spPr>
            <a:xfrm>
              <a:off x="402683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4" name="tx924"/>
            <p:cNvSpPr/>
            <p:nvPr/>
          </p:nvSpPr>
          <p:spPr>
            <a:xfrm>
              <a:off x="429211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5" name="tx925"/>
            <p:cNvSpPr/>
            <p:nvPr/>
          </p:nvSpPr>
          <p:spPr>
            <a:xfrm>
              <a:off x="455739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6" name="tx926"/>
            <p:cNvSpPr/>
            <p:nvPr/>
          </p:nvSpPr>
          <p:spPr>
            <a:xfrm>
              <a:off x="482267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27" name="tx927"/>
            <p:cNvSpPr/>
            <p:nvPr/>
          </p:nvSpPr>
          <p:spPr>
            <a:xfrm>
              <a:off x="508796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8" name="tx928"/>
            <p:cNvSpPr/>
            <p:nvPr/>
          </p:nvSpPr>
          <p:spPr>
            <a:xfrm>
              <a:off x="535324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9" name="tx929"/>
            <p:cNvSpPr/>
            <p:nvPr/>
          </p:nvSpPr>
          <p:spPr>
            <a:xfrm>
              <a:off x="561852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0" name="tx930"/>
            <p:cNvSpPr/>
            <p:nvPr/>
          </p:nvSpPr>
          <p:spPr>
            <a:xfrm>
              <a:off x="588381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31" name="tx931"/>
            <p:cNvSpPr/>
            <p:nvPr/>
          </p:nvSpPr>
          <p:spPr>
            <a:xfrm>
              <a:off x="614909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2" name="tx932"/>
            <p:cNvSpPr/>
            <p:nvPr/>
          </p:nvSpPr>
          <p:spPr>
            <a:xfrm>
              <a:off x="641437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3" name="tx933"/>
            <p:cNvSpPr/>
            <p:nvPr/>
          </p:nvSpPr>
          <p:spPr>
            <a:xfrm>
              <a:off x="667966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4" name="tx934"/>
            <p:cNvSpPr/>
            <p:nvPr/>
          </p:nvSpPr>
          <p:spPr>
            <a:xfrm>
              <a:off x="694494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5" name="tx935"/>
            <p:cNvSpPr/>
            <p:nvPr/>
          </p:nvSpPr>
          <p:spPr>
            <a:xfrm>
              <a:off x="721022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6" name="tx936"/>
            <p:cNvSpPr/>
            <p:nvPr/>
          </p:nvSpPr>
          <p:spPr>
            <a:xfrm>
              <a:off x="747551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37" name="tx937"/>
            <p:cNvSpPr/>
            <p:nvPr/>
          </p:nvSpPr>
          <p:spPr>
            <a:xfrm>
              <a:off x="774079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8" name="tx938"/>
            <p:cNvSpPr/>
            <p:nvPr/>
          </p:nvSpPr>
          <p:spPr>
            <a:xfrm>
              <a:off x="800607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9" name="tx939"/>
            <p:cNvSpPr/>
            <p:nvPr/>
          </p:nvSpPr>
          <p:spPr>
            <a:xfrm>
              <a:off x="827135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0" name="tx940"/>
            <p:cNvSpPr/>
            <p:nvPr/>
          </p:nvSpPr>
          <p:spPr>
            <a:xfrm>
              <a:off x="853664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1" name="tx941"/>
            <p:cNvSpPr/>
            <p:nvPr/>
          </p:nvSpPr>
          <p:spPr>
            <a:xfrm>
              <a:off x="190456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42" name="tx942"/>
            <p:cNvSpPr/>
            <p:nvPr/>
          </p:nvSpPr>
          <p:spPr>
            <a:xfrm>
              <a:off x="216984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3" name="tx943"/>
            <p:cNvSpPr/>
            <p:nvPr/>
          </p:nvSpPr>
          <p:spPr>
            <a:xfrm>
              <a:off x="243513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44" name="tx944"/>
            <p:cNvSpPr/>
            <p:nvPr/>
          </p:nvSpPr>
          <p:spPr>
            <a:xfrm>
              <a:off x="270041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5" name="tx945"/>
            <p:cNvSpPr/>
            <p:nvPr/>
          </p:nvSpPr>
          <p:spPr>
            <a:xfrm>
              <a:off x="296569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46" name="tx946"/>
            <p:cNvSpPr/>
            <p:nvPr/>
          </p:nvSpPr>
          <p:spPr>
            <a:xfrm>
              <a:off x="323098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7" name="tx947"/>
            <p:cNvSpPr/>
            <p:nvPr/>
          </p:nvSpPr>
          <p:spPr>
            <a:xfrm>
              <a:off x="349626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8" name="tx948"/>
            <p:cNvSpPr/>
            <p:nvPr/>
          </p:nvSpPr>
          <p:spPr>
            <a:xfrm>
              <a:off x="376154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9" name="tx949"/>
            <p:cNvSpPr/>
            <p:nvPr/>
          </p:nvSpPr>
          <p:spPr>
            <a:xfrm>
              <a:off x="402683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0" name="tx950"/>
            <p:cNvSpPr/>
            <p:nvPr/>
          </p:nvSpPr>
          <p:spPr>
            <a:xfrm>
              <a:off x="429211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1" name="tx951"/>
            <p:cNvSpPr/>
            <p:nvPr/>
          </p:nvSpPr>
          <p:spPr>
            <a:xfrm>
              <a:off x="455739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52" name="tx952"/>
            <p:cNvSpPr/>
            <p:nvPr/>
          </p:nvSpPr>
          <p:spPr>
            <a:xfrm>
              <a:off x="482267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3" name="tx953"/>
            <p:cNvSpPr/>
            <p:nvPr/>
          </p:nvSpPr>
          <p:spPr>
            <a:xfrm>
              <a:off x="508796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4" name="tx954"/>
            <p:cNvSpPr/>
            <p:nvPr/>
          </p:nvSpPr>
          <p:spPr>
            <a:xfrm>
              <a:off x="535324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5" name="tx955"/>
            <p:cNvSpPr/>
            <p:nvPr/>
          </p:nvSpPr>
          <p:spPr>
            <a:xfrm>
              <a:off x="561852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6" name="tx956"/>
            <p:cNvSpPr/>
            <p:nvPr/>
          </p:nvSpPr>
          <p:spPr>
            <a:xfrm>
              <a:off x="588381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7" name="tx957"/>
            <p:cNvSpPr/>
            <p:nvPr/>
          </p:nvSpPr>
          <p:spPr>
            <a:xfrm>
              <a:off x="614909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8" name="tx958"/>
            <p:cNvSpPr/>
            <p:nvPr/>
          </p:nvSpPr>
          <p:spPr>
            <a:xfrm>
              <a:off x="641437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9" name="tx959"/>
            <p:cNvSpPr/>
            <p:nvPr/>
          </p:nvSpPr>
          <p:spPr>
            <a:xfrm>
              <a:off x="667966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0" name="tx960"/>
            <p:cNvSpPr/>
            <p:nvPr/>
          </p:nvSpPr>
          <p:spPr>
            <a:xfrm>
              <a:off x="694494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1" name="tx961"/>
            <p:cNvSpPr/>
            <p:nvPr/>
          </p:nvSpPr>
          <p:spPr>
            <a:xfrm>
              <a:off x="721022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2" name="tx962"/>
            <p:cNvSpPr/>
            <p:nvPr/>
          </p:nvSpPr>
          <p:spPr>
            <a:xfrm>
              <a:off x="747551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3" name="tx963"/>
            <p:cNvSpPr/>
            <p:nvPr/>
          </p:nvSpPr>
          <p:spPr>
            <a:xfrm>
              <a:off x="774079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4" name="tx964"/>
            <p:cNvSpPr/>
            <p:nvPr/>
          </p:nvSpPr>
          <p:spPr>
            <a:xfrm>
              <a:off x="800607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5" name="tx965"/>
            <p:cNvSpPr/>
            <p:nvPr/>
          </p:nvSpPr>
          <p:spPr>
            <a:xfrm>
              <a:off x="827135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6" name="tx966"/>
            <p:cNvSpPr/>
            <p:nvPr/>
          </p:nvSpPr>
          <p:spPr>
            <a:xfrm>
              <a:off x="853664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7" name="tx967"/>
            <p:cNvSpPr/>
            <p:nvPr/>
          </p:nvSpPr>
          <p:spPr>
            <a:xfrm>
              <a:off x="190456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8" name="tx968"/>
            <p:cNvSpPr/>
            <p:nvPr/>
          </p:nvSpPr>
          <p:spPr>
            <a:xfrm>
              <a:off x="216984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9" name="tx969"/>
            <p:cNvSpPr/>
            <p:nvPr/>
          </p:nvSpPr>
          <p:spPr>
            <a:xfrm>
              <a:off x="243513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70" name="tx970"/>
            <p:cNvSpPr/>
            <p:nvPr/>
          </p:nvSpPr>
          <p:spPr>
            <a:xfrm>
              <a:off x="270041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1" name="tx971"/>
            <p:cNvSpPr/>
            <p:nvPr/>
          </p:nvSpPr>
          <p:spPr>
            <a:xfrm>
              <a:off x="296569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2" name="tx972"/>
            <p:cNvSpPr/>
            <p:nvPr/>
          </p:nvSpPr>
          <p:spPr>
            <a:xfrm>
              <a:off x="323098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3" name="tx973"/>
            <p:cNvSpPr/>
            <p:nvPr/>
          </p:nvSpPr>
          <p:spPr>
            <a:xfrm>
              <a:off x="349626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4" name="tx974"/>
            <p:cNvSpPr/>
            <p:nvPr/>
          </p:nvSpPr>
          <p:spPr>
            <a:xfrm>
              <a:off x="376154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5" name="tx975"/>
            <p:cNvSpPr/>
            <p:nvPr/>
          </p:nvSpPr>
          <p:spPr>
            <a:xfrm>
              <a:off x="402683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6" name="tx976"/>
            <p:cNvSpPr/>
            <p:nvPr/>
          </p:nvSpPr>
          <p:spPr>
            <a:xfrm>
              <a:off x="429211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7" name="tx977"/>
            <p:cNvSpPr/>
            <p:nvPr/>
          </p:nvSpPr>
          <p:spPr>
            <a:xfrm>
              <a:off x="455739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8" name="tx978"/>
            <p:cNvSpPr/>
            <p:nvPr/>
          </p:nvSpPr>
          <p:spPr>
            <a:xfrm>
              <a:off x="482267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9" name="tx979"/>
            <p:cNvSpPr/>
            <p:nvPr/>
          </p:nvSpPr>
          <p:spPr>
            <a:xfrm>
              <a:off x="508796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535324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1" name="tx981"/>
            <p:cNvSpPr/>
            <p:nvPr/>
          </p:nvSpPr>
          <p:spPr>
            <a:xfrm>
              <a:off x="561852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2" name="tx982"/>
            <p:cNvSpPr/>
            <p:nvPr/>
          </p:nvSpPr>
          <p:spPr>
            <a:xfrm>
              <a:off x="588381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3" name="tx983"/>
            <p:cNvSpPr/>
            <p:nvPr/>
          </p:nvSpPr>
          <p:spPr>
            <a:xfrm>
              <a:off x="614909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84" name="tx984"/>
            <p:cNvSpPr/>
            <p:nvPr/>
          </p:nvSpPr>
          <p:spPr>
            <a:xfrm>
              <a:off x="641437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5" name="tx985"/>
            <p:cNvSpPr/>
            <p:nvPr/>
          </p:nvSpPr>
          <p:spPr>
            <a:xfrm>
              <a:off x="667966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6" name="tx986"/>
            <p:cNvSpPr/>
            <p:nvPr/>
          </p:nvSpPr>
          <p:spPr>
            <a:xfrm>
              <a:off x="694494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7" name="tx987"/>
            <p:cNvSpPr/>
            <p:nvPr/>
          </p:nvSpPr>
          <p:spPr>
            <a:xfrm>
              <a:off x="721022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8" name="tx988"/>
            <p:cNvSpPr/>
            <p:nvPr/>
          </p:nvSpPr>
          <p:spPr>
            <a:xfrm>
              <a:off x="747551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9" name="tx989"/>
            <p:cNvSpPr/>
            <p:nvPr/>
          </p:nvSpPr>
          <p:spPr>
            <a:xfrm>
              <a:off x="774079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90" name="tx990"/>
            <p:cNvSpPr/>
            <p:nvPr/>
          </p:nvSpPr>
          <p:spPr>
            <a:xfrm>
              <a:off x="800607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1" name="tx991"/>
            <p:cNvSpPr/>
            <p:nvPr/>
          </p:nvSpPr>
          <p:spPr>
            <a:xfrm>
              <a:off x="827135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2" name="tx992"/>
            <p:cNvSpPr/>
            <p:nvPr/>
          </p:nvSpPr>
          <p:spPr>
            <a:xfrm>
              <a:off x="853664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3" name="tx993"/>
            <p:cNvSpPr/>
            <p:nvPr/>
          </p:nvSpPr>
          <p:spPr>
            <a:xfrm>
              <a:off x="190456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94" name="tx994"/>
            <p:cNvSpPr/>
            <p:nvPr/>
          </p:nvSpPr>
          <p:spPr>
            <a:xfrm>
              <a:off x="216984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5" name="tx995"/>
            <p:cNvSpPr/>
            <p:nvPr/>
          </p:nvSpPr>
          <p:spPr>
            <a:xfrm>
              <a:off x="243513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6" name="tx996"/>
            <p:cNvSpPr/>
            <p:nvPr/>
          </p:nvSpPr>
          <p:spPr>
            <a:xfrm>
              <a:off x="270041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7" name="tx997"/>
            <p:cNvSpPr/>
            <p:nvPr/>
          </p:nvSpPr>
          <p:spPr>
            <a:xfrm>
              <a:off x="296569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8" name="tx998"/>
            <p:cNvSpPr/>
            <p:nvPr/>
          </p:nvSpPr>
          <p:spPr>
            <a:xfrm>
              <a:off x="323098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9" name="tx999"/>
            <p:cNvSpPr/>
            <p:nvPr/>
          </p:nvSpPr>
          <p:spPr>
            <a:xfrm>
              <a:off x="349626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0" name="tx1000"/>
            <p:cNvSpPr/>
            <p:nvPr/>
          </p:nvSpPr>
          <p:spPr>
            <a:xfrm>
              <a:off x="376154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1" name="tx1001"/>
            <p:cNvSpPr/>
            <p:nvPr/>
          </p:nvSpPr>
          <p:spPr>
            <a:xfrm>
              <a:off x="402683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2" name="tx1002"/>
            <p:cNvSpPr/>
            <p:nvPr/>
          </p:nvSpPr>
          <p:spPr>
            <a:xfrm>
              <a:off x="429211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03" name="tx1003"/>
            <p:cNvSpPr/>
            <p:nvPr/>
          </p:nvSpPr>
          <p:spPr>
            <a:xfrm>
              <a:off x="455739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04" name="tx1004"/>
            <p:cNvSpPr/>
            <p:nvPr/>
          </p:nvSpPr>
          <p:spPr>
            <a:xfrm>
              <a:off x="482267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5" name="tx1005"/>
            <p:cNvSpPr/>
            <p:nvPr/>
          </p:nvSpPr>
          <p:spPr>
            <a:xfrm>
              <a:off x="508796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6" name="tx1006"/>
            <p:cNvSpPr/>
            <p:nvPr/>
          </p:nvSpPr>
          <p:spPr>
            <a:xfrm>
              <a:off x="535324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07" name="tx1007"/>
            <p:cNvSpPr/>
            <p:nvPr/>
          </p:nvSpPr>
          <p:spPr>
            <a:xfrm>
              <a:off x="561852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8" name="tx1008"/>
            <p:cNvSpPr/>
            <p:nvPr/>
          </p:nvSpPr>
          <p:spPr>
            <a:xfrm>
              <a:off x="588381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09" name="tx1009"/>
            <p:cNvSpPr/>
            <p:nvPr/>
          </p:nvSpPr>
          <p:spPr>
            <a:xfrm>
              <a:off x="614909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0" name="tx1010"/>
            <p:cNvSpPr/>
            <p:nvPr/>
          </p:nvSpPr>
          <p:spPr>
            <a:xfrm>
              <a:off x="641437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1" name="tx1011"/>
            <p:cNvSpPr/>
            <p:nvPr/>
          </p:nvSpPr>
          <p:spPr>
            <a:xfrm>
              <a:off x="667966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2" name="tx1012"/>
            <p:cNvSpPr/>
            <p:nvPr/>
          </p:nvSpPr>
          <p:spPr>
            <a:xfrm>
              <a:off x="694494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3" name="tx1013"/>
            <p:cNvSpPr/>
            <p:nvPr/>
          </p:nvSpPr>
          <p:spPr>
            <a:xfrm>
              <a:off x="721022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14" name="tx1014"/>
            <p:cNvSpPr/>
            <p:nvPr/>
          </p:nvSpPr>
          <p:spPr>
            <a:xfrm>
              <a:off x="747551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5" name="tx1015"/>
            <p:cNvSpPr/>
            <p:nvPr/>
          </p:nvSpPr>
          <p:spPr>
            <a:xfrm>
              <a:off x="774079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6" name="tx1016"/>
            <p:cNvSpPr/>
            <p:nvPr/>
          </p:nvSpPr>
          <p:spPr>
            <a:xfrm>
              <a:off x="800607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7" name="tx1017"/>
            <p:cNvSpPr/>
            <p:nvPr/>
          </p:nvSpPr>
          <p:spPr>
            <a:xfrm>
              <a:off x="827135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8" name="tx1018"/>
            <p:cNvSpPr/>
            <p:nvPr/>
          </p:nvSpPr>
          <p:spPr>
            <a:xfrm>
              <a:off x="853664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9" name="tx1019"/>
            <p:cNvSpPr/>
            <p:nvPr/>
          </p:nvSpPr>
          <p:spPr>
            <a:xfrm>
              <a:off x="190456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0" name="tx1020"/>
            <p:cNvSpPr/>
            <p:nvPr/>
          </p:nvSpPr>
          <p:spPr>
            <a:xfrm>
              <a:off x="216984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1" name="tx1021"/>
            <p:cNvSpPr/>
            <p:nvPr/>
          </p:nvSpPr>
          <p:spPr>
            <a:xfrm>
              <a:off x="243513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2" name="tx1022"/>
            <p:cNvSpPr/>
            <p:nvPr/>
          </p:nvSpPr>
          <p:spPr>
            <a:xfrm>
              <a:off x="270041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3" name="tx1023"/>
            <p:cNvSpPr/>
            <p:nvPr/>
          </p:nvSpPr>
          <p:spPr>
            <a:xfrm>
              <a:off x="296569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24" name="tx1024"/>
            <p:cNvSpPr/>
            <p:nvPr/>
          </p:nvSpPr>
          <p:spPr>
            <a:xfrm>
              <a:off x="323098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5" name="tx1025"/>
            <p:cNvSpPr/>
            <p:nvPr/>
          </p:nvSpPr>
          <p:spPr>
            <a:xfrm>
              <a:off x="349626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6" name="tx1026"/>
            <p:cNvSpPr/>
            <p:nvPr/>
          </p:nvSpPr>
          <p:spPr>
            <a:xfrm>
              <a:off x="376154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27" name="tx1027"/>
            <p:cNvSpPr/>
            <p:nvPr/>
          </p:nvSpPr>
          <p:spPr>
            <a:xfrm>
              <a:off x="402683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8" name="tx1028"/>
            <p:cNvSpPr/>
            <p:nvPr/>
          </p:nvSpPr>
          <p:spPr>
            <a:xfrm>
              <a:off x="429211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9" name="tx1029"/>
            <p:cNvSpPr/>
            <p:nvPr/>
          </p:nvSpPr>
          <p:spPr>
            <a:xfrm>
              <a:off x="455739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0" name="tx1030"/>
            <p:cNvSpPr/>
            <p:nvPr/>
          </p:nvSpPr>
          <p:spPr>
            <a:xfrm>
              <a:off x="482267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1" name="tx1031"/>
            <p:cNvSpPr/>
            <p:nvPr/>
          </p:nvSpPr>
          <p:spPr>
            <a:xfrm>
              <a:off x="508796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2" name="tx1032"/>
            <p:cNvSpPr/>
            <p:nvPr/>
          </p:nvSpPr>
          <p:spPr>
            <a:xfrm>
              <a:off x="535324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3" name="tx1033"/>
            <p:cNvSpPr/>
            <p:nvPr/>
          </p:nvSpPr>
          <p:spPr>
            <a:xfrm>
              <a:off x="561852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4" name="tx1034"/>
            <p:cNvSpPr/>
            <p:nvPr/>
          </p:nvSpPr>
          <p:spPr>
            <a:xfrm>
              <a:off x="588381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5" name="tx1035"/>
            <p:cNvSpPr/>
            <p:nvPr/>
          </p:nvSpPr>
          <p:spPr>
            <a:xfrm>
              <a:off x="614909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6" name="tx1036"/>
            <p:cNvSpPr/>
            <p:nvPr/>
          </p:nvSpPr>
          <p:spPr>
            <a:xfrm>
              <a:off x="641437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7" name="tx1037"/>
            <p:cNvSpPr/>
            <p:nvPr/>
          </p:nvSpPr>
          <p:spPr>
            <a:xfrm>
              <a:off x="667966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8" name="tx1038"/>
            <p:cNvSpPr/>
            <p:nvPr/>
          </p:nvSpPr>
          <p:spPr>
            <a:xfrm>
              <a:off x="694494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39" name="tx1039"/>
            <p:cNvSpPr/>
            <p:nvPr/>
          </p:nvSpPr>
          <p:spPr>
            <a:xfrm>
              <a:off x="721022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0" name="tx1040"/>
            <p:cNvSpPr/>
            <p:nvPr/>
          </p:nvSpPr>
          <p:spPr>
            <a:xfrm>
              <a:off x="747551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1" name="tx1041"/>
            <p:cNvSpPr/>
            <p:nvPr/>
          </p:nvSpPr>
          <p:spPr>
            <a:xfrm>
              <a:off x="774079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2" name="tx1042"/>
            <p:cNvSpPr/>
            <p:nvPr/>
          </p:nvSpPr>
          <p:spPr>
            <a:xfrm>
              <a:off x="800607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3" name="tx1043"/>
            <p:cNvSpPr/>
            <p:nvPr/>
          </p:nvSpPr>
          <p:spPr>
            <a:xfrm>
              <a:off x="827135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4" name="tx1044"/>
            <p:cNvSpPr/>
            <p:nvPr/>
          </p:nvSpPr>
          <p:spPr>
            <a:xfrm>
              <a:off x="853664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5" name="tx1045"/>
            <p:cNvSpPr/>
            <p:nvPr/>
          </p:nvSpPr>
          <p:spPr>
            <a:xfrm>
              <a:off x="349626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6" name="tx1046"/>
            <p:cNvSpPr/>
            <p:nvPr/>
          </p:nvSpPr>
          <p:spPr>
            <a:xfrm>
              <a:off x="376154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7" name="tx1047"/>
            <p:cNvSpPr/>
            <p:nvPr/>
          </p:nvSpPr>
          <p:spPr>
            <a:xfrm>
              <a:off x="402683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8" name="tx1048"/>
            <p:cNvSpPr/>
            <p:nvPr/>
          </p:nvSpPr>
          <p:spPr>
            <a:xfrm>
              <a:off x="429211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9" name="tx1049"/>
            <p:cNvSpPr/>
            <p:nvPr/>
          </p:nvSpPr>
          <p:spPr>
            <a:xfrm>
              <a:off x="455739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0" name="tx1050"/>
            <p:cNvSpPr/>
            <p:nvPr/>
          </p:nvSpPr>
          <p:spPr>
            <a:xfrm>
              <a:off x="482267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1" name="tx1051"/>
            <p:cNvSpPr/>
            <p:nvPr/>
          </p:nvSpPr>
          <p:spPr>
            <a:xfrm>
              <a:off x="508796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2" name="tx1052"/>
            <p:cNvSpPr/>
            <p:nvPr/>
          </p:nvSpPr>
          <p:spPr>
            <a:xfrm>
              <a:off x="535324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3" name="tx1053"/>
            <p:cNvSpPr/>
            <p:nvPr/>
          </p:nvSpPr>
          <p:spPr>
            <a:xfrm>
              <a:off x="561852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4" name="tx1054"/>
            <p:cNvSpPr/>
            <p:nvPr/>
          </p:nvSpPr>
          <p:spPr>
            <a:xfrm>
              <a:off x="588381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5" name="tx1055"/>
            <p:cNvSpPr/>
            <p:nvPr/>
          </p:nvSpPr>
          <p:spPr>
            <a:xfrm>
              <a:off x="614909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6" name="tx1056"/>
            <p:cNvSpPr/>
            <p:nvPr/>
          </p:nvSpPr>
          <p:spPr>
            <a:xfrm>
              <a:off x="641437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7" name="tx1057"/>
            <p:cNvSpPr/>
            <p:nvPr/>
          </p:nvSpPr>
          <p:spPr>
            <a:xfrm>
              <a:off x="667966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8" name="tx1058"/>
            <p:cNvSpPr/>
            <p:nvPr/>
          </p:nvSpPr>
          <p:spPr>
            <a:xfrm>
              <a:off x="694494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9" name="tx1059"/>
            <p:cNvSpPr/>
            <p:nvPr/>
          </p:nvSpPr>
          <p:spPr>
            <a:xfrm>
              <a:off x="721022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0" name="tx1060"/>
            <p:cNvSpPr/>
            <p:nvPr/>
          </p:nvSpPr>
          <p:spPr>
            <a:xfrm>
              <a:off x="747551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1" name="tx1061"/>
            <p:cNvSpPr/>
            <p:nvPr/>
          </p:nvSpPr>
          <p:spPr>
            <a:xfrm>
              <a:off x="774079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62" name="tx1062"/>
            <p:cNvSpPr/>
            <p:nvPr/>
          </p:nvSpPr>
          <p:spPr>
            <a:xfrm>
              <a:off x="800607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63" name="tx1063"/>
            <p:cNvSpPr/>
            <p:nvPr/>
          </p:nvSpPr>
          <p:spPr>
            <a:xfrm>
              <a:off x="827135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4" name="tx1064"/>
            <p:cNvSpPr/>
            <p:nvPr/>
          </p:nvSpPr>
          <p:spPr>
            <a:xfrm>
              <a:off x="853664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5" name="tx1065"/>
            <p:cNvSpPr/>
            <p:nvPr/>
          </p:nvSpPr>
          <p:spPr>
            <a:xfrm>
              <a:off x="190456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66" name="tx1066"/>
            <p:cNvSpPr/>
            <p:nvPr/>
          </p:nvSpPr>
          <p:spPr>
            <a:xfrm>
              <a:off x="216984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67" name="tx1067"/>
            <p:cNvSpPr/>
            <p:nvPr/>
          </p:nvSpPr>
          <p:spPr>
            <a:xfrm>
              <a:off x="243513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68" name="tx1068"/>
            <p:cNvSpPr/>
            <p:nvPr/>
          </p:nvSpPr>
          <p:spPr>
            <a:xfrm>
              <a:off x="270041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69" name="tx1069"/>
            <p:cNvSpPr/>
            <p:nvPr/>
          </p:nvSpPr>
          <p:spPr>
            <a:xfrm>
              <a:off x="296569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70" name="tx1070"/>
            <p:cNvSpPr/>
            <p:nvPr/>
          </p:nvSpPr>
          <p:spPr>
            <a:xfrm>
              <a:off x="323098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71" name="tx1071"/>
            <p:cNvSpPr/>
            <p:nvPr/>
          </p:nvSpPr>
          <p:spPr>
            <a:xfrm>
              <a:off x="349626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2" name="tx1072"/>
            <p:cNvSpPr/>
            <p:nvPr/>
          </p:nvSpPr>
          <p:spPr>
            <a:xfrm>
              <a:off x="376154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3" name="tx1073"/>
            <p:cNvSpPr/>
            <p:nvPr/>
          </p:nvSpPr>
          <p:spPr>
            <a:xfrm>
              <a:off x="402683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74" name="tx1074"/>
            <p:cNvSpPr/>
            <p:nvPr/>
          </p:nvSpPr>
          <p:spPr>
            <a:xfrm>
              <a:off x="429211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5" name="tx1075"/>
            <p:cNvSpPr/>
            <p:nvPr/>
          </p:nvSpPr>
          <p:spPr>
            <a:xfrm>
              <a:off x="455739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6" name="tx1076"/>
            <p:cNvSpPr/>
            <p:nvPr/>
          </p:nvSpPr>
          <p:spPr>
            <a:xfrm>
              <a:off x="482267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77" name="tx1077"/>
            <p:cNvSpPr/>
            <p:nvPr/>
          </p:nvSpPr>
          <p:spPr>
            <a:xfrm>
              <a:off x="508796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8" name="tx1078"/>
            <p:cNvSpPr/>
            <p:nvPr/>
          </p:nvSpPr>
          <p:spPr>
            <a:xfrm>
              <a:off x="535324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9" name="tx1079"/>
            <p:cNvSpPr/>
            <p:nvPr/>
          </p:nvSpPr>
          <p:spPr>
            <a:xfrm>
              <a:off x="561852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0" name="tx1080"/>
            <p:cNvSpPr/>
            <p:nvPr/>
          </p:nvSpPr>
          <p:spPr>
            <a:xfrm>
              <a:off x="588381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1" name="tx1081"/>
            <p:cNvSpPr/>
            <p:nvPr/>
          </p:nvSpPr>
          <p:spPr>
            <a:xfrm>
              <a:off x="614909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2" name="tx1082"/>
            <p:cNvSpPr/>
            <p:nvPr/>
          </p:nvSpPr>
          <p:spPr>
            <a:xfrm>
              <a:off x="641437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3" name="tx1083"/>
            <p:cNvSpPr/>
            <p:nvPr/>
          </p:nvSpPr>
          <p:spPr>
            <a:xfrm>
              <a:off x="667966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4" name="tx1084"/>
            <p:cNvSpPr/>
            <p:nvPr/>
          </p:nvSpPr>
          <p:spPr>
            <a:xfrm>
              <a:off x="694494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85" name="tx1085"/>
            <p:cNvSpPr/>
            <p:nvPr/>
          </p:nvSpPr>
          <p:spPr>
            <a:xfrm>
              <a:off x="721022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6" name="tx1086"/>
            <p:cNvSpPr/>
            <p:nvPr/>
          </p:nvSpPr>
          <p:spPr>
            <a:xfrm>
              <a:off x="747551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7" name="tx1087"/>
            <p:cNvSpPr/>
            <p:nvPr/>
          </p:nvSpPr>
          <p:spPr>
            <a:xfrm>
              <a:off x="774079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8" name="tx1088"/>
            <p:cNvSpPr/>
            <p:nvPr/>
          </p:nvSpPr>
          <p:spPr>
            <a:xfrm>
              <a:off x="800607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9" name="tx1089"/>
            <p:cNvSpPr/>
            <p:nvPr/>
          </p:nvSpPr>
          <p:spPr>
            <a:xfrm>
              <a:off x="827135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90" name="tx1090"/>
            <p:cNvSpPr/>
            <p:nvPr/>
          </p:nvSpPr>
          <p:spPr>
            <a:xfrm>
              <a:off x="853664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1" name="tx1091"/>
            <p:cNvSpPr/>
            <p:nvPr/>
          </p:nvSpPr>
          <p:spPr>
            <a:xfrm>
              <a:off x="190456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2" name="tx1092"/>
            <p:cNvSpPr/>
            <p:nvPr/>
          </p:nvSpPr>
          <p:spPr>
            <a:xfrm>
              <a:off x="243513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3" name="tx1093"/>
            <p:cNvSpPr/>
            <p:nvPr/>
          </p:nvSpPr>
          <p:spPr>
            <a:xfrm>
              <a:off x="270041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4" name="tx1094"/>
            <p:cNvSpPr/>
            <p:nvPr/>
          </p:nvSpPr>
          <p:spPr>
            <a:xfrm>
              <a:off x="296569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95" name="tx1095"/>
            <p:cNvSpPr/>
            <p:nvPr/>
          </p:nvSpPr>
          <p:spPr>
            <a:xfrm>
              <a:off x="323098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96" name="tx1096"/>
            <p:cNvSpPr/>
            <p:nvPr/>
          </p:nvSpPr>
          <p:spPr>
            <a:xfrm>
              <a:off x="349626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97" name="tx1097"/>
            <p:cNvSpPr/>
            <p:nvPr/>
          </p:nvSpPr>
          <p:spPr>
            <a:xfrm>
              <a:off x="376154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98" name="tx1098"/>
            <p:cNvSpPr/>
            <p:nvPr/>
          </p:nvSpPr>
          <p:spPr>
            <a:xfrm>
              <a:off x="402683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99" name="tx1099"/>
            <p:cNvSpPr/>
            <p:nvPr/>
          </p:nvSpPr>
          <p:spPr>
            <a:xfrm>
              <a:off x="429211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0" name="tx1100"/>
            <p:cNvSpPr/>
            <p:nvPr/>
          </p:nvSpPr>
          <p:spPr>
            <a:xfrm>
              <a:off x="455739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1" name="tx1101"/>
            <p:cNvSpPr/>
            <p:nvPr/>
          </p:nvSpPr>
          <p:spPr>
            <a:xfrm>
              <a:off x="482267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2" name="tx1102"/>
            <p:cNvSpPr/>
            <p:nvPr/>
          </p:nvSpPr>
          <p:spPr>
            <a:xfrm>
              <a:off x="508796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3" name="tx1103"/>
            <p:cNvSpPr/>
            <p:nvPr/>
          </p:nvSpPr>
          <p:spPr>
            <a:xfrm>
              <a:off x="535324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4" name="tx1104"/>
            <p:cNvSpPr/>
            <p:nvPr/>
          </p:nvSpPr>
          <p:spPr>
            <a:xfrm>
              <a:off x="561852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5" name="tx1105"/>
            <p:cNvSpPr/>
            <p:nvPr/>
          </p:nvSpPr>
          <p:spPr>
            <a:xfrm>
              <a:off x="588381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6" name="tx1106"/>
            <p:cNvSpPr/>
            <p:nvPr/>
          </p:nvSpPr>
          <p:spPr>
            <a:xfrm>
              <a:off x="614909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7" name="tx1107"/>
            <p:cNvSpPr/>
            <p:nvPr/>
          </p:nvSpPr>
          <p:spPr>
            <a:xfrm>
              <a:off x="641437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08" name="tx1108"/>
            <p:cNvSpPr/>
            <p:nvPr/>
          </p:nvSpPr>
          <p:spPr>
            <a:xfrm>
              <a:off x="667966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9" name="tx1109"/>
            <p:cNvSpPr/>
            <p:nvPr/>
          </p:nvSpPr>
          <p:spPr>
            <a:xfrm>
              <a:off x="694494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0" name="tx1110"/>
            <p:cNvSpPr/>
            <p:nvPr/>
          </p:nvSpPr>
          <p:spPr>
            <a:xfrm>
              <a:off x="721022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11" name="tx1111"/>
            <p:cNvSpPr/>
            <p:nvPr/>
          </p:nvSpPr>
          <p:spPr>
            <a:xfrm>
              <a:off x="747551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2" name="tx1112"/>
            <p:cNvSpPr/>
            <p:nvPr/>
          </p:nvSpPr>
          <p:spPr>
            <a:xfrm>
              <a:off x="774079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3" name="tx1113"/>
            <p:cNvSpPr/>
            <p:nvPr/>
          </p:nvSpPr>
          <p:spPr>
            <a:xfrm>
              <a:off x="800607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4" name="tx1114"/>
            <p:cNvSpPr/>
            <p:nvPr/>
          </p:nvSpPr>
          <p:spPr>
            <a:xfrm>
              <a:off x="827135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5" name="tx1115"/>
            <p:cNvSpPr/>
            <p:nvPr/>
          </p:nvSpPr>
          <p:spPr>
            <a:xfrm>
              <a:off x="853664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6" name="tx1116"/>
            <p:cNvSpPr/>
            <p:nvPr/>
          </p:nvSpPr>
          <p:spPr>
            <a:xfrm>
              <a:off x="243513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17" name="tx1117"/>
            <p:cNvSpPr/>
            <p:nvPr/>
          </p:nvSpPr>
          <p:spPr>
            <a:xfrm>
              <a:off x="270041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18" name="tx1118"/>
            <p:cNvSpPr/>
            <p:nvPr/>
          </p:nvSpPr>
          <p:spPr>
            <a:xfrm>
              <a:off x="667966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19" name="tx1119"/>
            <p:cNvSpPr/>
            <p:nvPr/>
          </p:nvSpPr>
          <p:spPr>
            <a:xfrm>
              <a:off x="694494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20" name="tx1120"/>
            <p:cNvSpPr/>
            <p:nvPr/>
          </p:nvSpPr>
          <p:spPr>
            <a:xfrm>
              <a:off x="721022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21" name="tx1121"/>
            <p:cNvSpPr/>
            <p:nvPr/>
          </p:nvSpPr>
          <p:spPr>
            <a:xfrm>
              <a:off x="747551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22" name="tx1122"/>
            <p:cNvSpPr/>
            <p:nvPr/>
          </p:nvSpPr>
          <p:spPr>
            <a:xfrm>
              <a:off x="774079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23" name="tx1123"/>
            <p:cNvSpPr/>
            <p:nvPr/>
          </p:nvSpPr>
          <p:spPr>
            <a:xfrm>
              <a:off x="800607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4" name="tx1124"/>
            <p:cNvSpPr/>
            <p:nvPr/>
          </p:nvSpPr>
          <p:spPr>
            <a:xfrm>
              <a:off x="827135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25" name="tx1125"/>
            <p:cNvSpPr/>
            <p:nvPr/>
          </p:nvSpPr>
          <p:spPr>
            <a:xfrm>
              <a:off x="853664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26" name="tx1126"/>
            <p:cNvSpPr/>
            <p:nvPr/>
          </p:nvSpPr>
          <p:spPr>
            <a:xfrm>
              <a:off x="482267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27" name="tx1127"/>
            <p:cNvSpPr/>
            <p:nvPr/>
          </p:nvSpPr>
          <p:spPr>
            <a:xfrm>
              <a:off x="508796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28" name="tx1128"/>
            <p:cNvSpPr/>
            <p:nvPr/>
          </p:nvSpPr>
          <p:spPr>
            <a:xfrm>
              <a:off x="535324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29" name="tx1129"/>
            <p:cNvSpPr/>
            <p:nvPr/>
          </p:nvSpPr>
          <p:spPr>
            <a:xfrm>
              <a:off x="561852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30" name="tx1130"/>
            <p:cNvSpPr/>
            <p:nvPr/>
          </p:nvSpPr>
          <p:spPr>
            <a:xfrm>
              <a:off x="6679661"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31" name="tx1131"/>
            <p:cNvSpPr/>
            <p:nvPr/>
          </p:nvSpPr>
          <p:spPr>
            <a:xfrm>
              <a:off x="6944944"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32" name="tx1132"/>
            <p:cNvSpPr/>
            <p:nvPr/>
          </p:nvSpPr>
          <p:spPr>
            <a:xfrm>
              <a:off x="7210227"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33" name="tx1133"/>
            <p:cNvSpPr/>
            <p:nvPr/>
          </p:nvSpPr>
          <p:spPr>
            <a:xfrm>
              <a:off x="7475510"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34" name="tx1134"/>
            <p:cNvSpPr/>
            <p:nvPr/>
          </p:nvSpPr>
          <p:spPr>
            <a:xfrm>
              <a:off x="7740793"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35" name="tx1135"/>
            <p:cNvSpPr/>
            <p:nvPr/>
          </p:nvSpPr>
          <p:spPr>
            <a:xfrm>
              <a:off x="800607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36" name="tx1136"/>
            <p:cNvSpPr/>
            <p:nvPr/>
          </p:nvSpPr>
          <p:spPr>
            <a:xfrm>
              <a:off x="827135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37" name="tx1137"/>
            <p:cNvSpPr/>
            <p:nvPr/>
          </p:nvSpPr>
          <p:spPr>
            <a:xfrm>
              <a:off x="853664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38" name="tx1138"/>
            <p:cNvSpPr/>
            <p:nvPr/>
          </p:nvSpPr>
          <p:spPr>
            <a:xfrm>
              <a:off x="190456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39" name="tx1139"/>
            <p:cNvSpPr/>
            <p:nvPr/>
          </p:nvSpPr>
          <p:spPr>
            <a:xfrm>
              <a:off x="216984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40" name="tx1140"/>
            <p:cNvSpPr/>
            <p:nvPr/>
          </p:nvSpPr>
          <p:spPr>
            <a:xfrm>
              <a:off x="243513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41" name="tx1141"/>
            <p:cNvSpPr/>
            <p:nvPr/>
          </p:nvSpPr>
          <p:spPr>
            <a:xfrm>
              <a:off x="270041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42" name="tx1142"/>
            <p:cNvSpPr/>
            <p:nvPr/>
          </p:nvSpPr>
          <p:spPr>
            <a:xfrm>
              <a:off x="296569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43" name="tx1143"/>
            <p:cNvSpPr/>
            <p:nvPr/>
          </p:nvSpPr>
          <p:spPr>
            <a:xfrm>
              <a:off x="323098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44" name="tx1144"/>
            <p:cNvSpPr/>
            <p:nvPr/>
          </p:nvSpPr>
          <p:spPr>
            <a:xfrm>
              <a:off x="349626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5" name="tx1145"/>
            <p:cNvSpPr/>
            <p:nvPr/>
          </p:nvSpPr>
          <p:spPr>
            <a:xfrm>
              <a:off x="376154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6" name="tx1146"/>
            <p:cNvSpPr/>
            <p:nvPr/>
          </p:nvSpPr>
          <p:spPr>
            <a:xfrm>
              <a:off x="402683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7" name="tx1147"/>
            <p:cNvSpPr/>
            <p:nvPr/>
          </p:nvSpPr>
          <p:spPr>
            <a:xfrm>
              <a:off x="429211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48" name="tx1148"/>
            <p:cNvSpPr/>
            <p:nvPr/>
          </p:nvSpPr>
          <p:spPr>
            <a:xfrm>
              <a:off x="455739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9" name="tx1149"/>
            <p:cNvSpPr/>
            <p:nvPr/>
          </p:nvSpPr>
          <p:spPr>
            <a:xfrm>
              <a:off x="482267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0" name="tx1150"/>
            <p:cNvSpPr/>
            <p:nvPr/>
          </p:nvSpPr>
          <p:spPr>
            <a:xfrm>
              <a:off x="508796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1" name="tx1151"/>
            <p:cNvSpPr/>
            <p:nvPr/>
          </p:nvSpPr>
          <p:spPr>
            <a:xfrm>
              <a:off x="535324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2" name="tx1152"/>
            <p:cNvSpPr/>
            <p:nvPr/>
          </p:nvSpPr>
          <p:spPr>
            <a:xfrm>
              <a:off x="561852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3" name="tx1153"/>
            <p:cNvSpPr/>
            <p:nvPr/>
          </p:nvSpPr>
          <p:spPr>
            <a:xfrm>
              <a:off x="588381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4" name="tx1154"/>
            <p:cNvSpPr/>
            <p:nvPr/>
          </p:nvSpPr>
          <p:spPr>
            <a:xfrm>
              <a:off x="614909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5" name="tx1155"/>
            <p:cNvSpPr/>
            <p:nvPr/>
          </p:nvSpPr>
          <p:spPr>
            <a:xfrm>
              <a:off x="641437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6" name="tx1156"/>
            <p:cNvSpPr/>
            <p:nvPr/>
          </p:nvSpPr>
          <p:spPr>
            <a:xfrm>
              <a:off x="667966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7" name="tx1157"/>
            <p:cNvSpPr/>
            <p:nvPr/>
          </p:nvSpPr>
          <p:spPr>
            <a:xfrm>
              <a:off x="694494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8" name="tx1158"/>
            <p:cNvSpPr/>
            <p:nvPr/>
          </p:nvSpPr>
          <p:spPr>
            <a:xfrm>
              <a:off x="721022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9" name="tx1159"/>
            <p:cNvSpPr/>
            <p:nvPr/>
          </p:nvSpPr>
          <p:spPr>
            <a:xfrm>
              <a:off x="747551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0" name="tx1160"/>
            <p:cNvSpPr/>
            <p:nvPr/>
          </p:nvSpPr>
          <p:spPr>
            <a:xfrm>
              <a:off x="774079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1" name="tx1161"/>
            <p:cNvSpPr/>
            <p:nvPr/>
          </p:nvSpPr>
          <p:spPr>
            <a:xfrm>
              <a:off x="853664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62" name="tx1162"/>
            <p:cNvSpPr/>
            <p:nvPr/>
          </p:nvSpPr>
          <p:spPr>
            <a:xfrm>
              <a:off x="190456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3" name="tx1163"/>
            <p:cNvSpPr/>
            <p:nvPr/>
          </p:nvSpPr>
          <p:spPr>
            <a:xfrm>
              <a:off x="216984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4" name="tx1164"/>
            <p:cNvSpPr/>
            <p:nvPr/>
          </p:nvSpPr>
          <p:spPr>
            <a:xfrm>
              <a:off x="243513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5" name="tx1165"/>
            <p:cNvSpPr/>
            <p:nvPr/>
          </p:nvSpPr>
          <p:spPr>
            <a:xfrm>
              <a:off x="270041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66" name="tx1166"/>
            <p:cNvSpPr/>
            <p:nvPr/>
          </p:nvSpPr>
          <p:spPr>
            <a:xfrm>
              <a:off x="296569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7" name="tx1167"/>
            <p:cNvSpPr/>
            <p:nvPr/>
          </p:nvSpPr>
          <p:spPr>
            <a:xfrm>
              <a:off x="323098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68" name="tx1168"/>
            <p:cNvSpPr/>
            <p:nvPr/>
          </p:nvSpPr>
          <p:spPr>
            <a:xfrm>
              <a:off x="349626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9" name="tx1169"/>
            <p:cNvSpPr/>
            <p:nvPr/>
          </p:nvSpPr>
          <p:spPr>
            <a:xfrm>
              <a:off x="376154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0" name="tx1170"/>
            <p:cNvSpPr/>
            <p:nvPr/>
          </p:nvSpPr>
          <p:spPr>
            <a:xfrm>
              <a:off x="402683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1" name="tx1171"/>
            <p:cNvSpPr/>
            <p:nvPr/>
          </p:nvSpPr>
          <p:spPr>
            <a:xfrm>
              <a:off x="429211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2" name="tx1172"/>
            <p:cNvSpPr/>
            <p:nvPr/>
          </p:nvSpPr>
          <p:spPr>
            <a:xfrm>
              <a:off x="455739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73" name="tx1173"/>
            <p:cNvSpPr/>
            <p:nvPr/>
          </p:nvSpPr>
          <p:spPr>
            <a:xfrm>
              <a:off x="482267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4" name="tx1174"/>
            <p:cNvSpPr/>
            <p:nvPr/>
          </p:nvSpPr>
          <p:spPr>
            <a:xfrm>
              <a:off x="508796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5" name="tx1175"/>
            <p:cNvSpPr/>
            <p:nvPr/>
          </p:nvSpPr>
          <p:spPr>
            <a:xfrm>
              <a:off x="535324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76" name="tx1176"/>
            <p:cNvSpPr/>
            <p:nvPr/>
          </p:nvSpPr>
          <p:spPr>
            <a:xfrm>
              <a:off x="561852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77" name="tx1177"/>
            <p:cNvSpPr/>
            <p:nvPr/>
          </p:nvSpPr>
          <p:spPr>
            <a:xfrm>
              <a:off x="588381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78" name="tx1178"/>
            <p:cNvSpPr/>
            <p:nvPr/>
          </p:nvSpPr>
          <p:spPr>
            <a:xfrm>
              <a:off x="614909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79" name="tx1179"/>
            <p:cNvSpPr/>
            <p:nvPr/>
          </p:nvSpPr>
          <p:spPr>
            <a:xfrm>
              <a:off x="641437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80" name="tx1180"/>
            <p:cNvSpPr/>
            <p:nvPr/>
          </p:nvSpPr>
          <p:spPr>
            <a:xfrm>
              <a:off x="667966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81" name="tx1181"/>
            <p:cNvSpPr/>
            <p:nvPr/>
          </p:nvSpPr>
          <p:spPr>
            <a:xfrm>
              <a:off x="694494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82" name="tx1182"/>
            <p:cNvSpPr/>
            <p:nvPr/>
          </p:nvSpPr>
          <p:spPr>
            <a:xfrm>
              <a:off x="721022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3" name="tx1183"/>
            <p:cNvSpPr/>
            <p:nvPr/>
          </p:nvSpPr>
          <p:spPr>
            <a:xfrm>
              <a:off x="747551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4" name="tx1184"/>
            <p:cNvSpPr/>
            <p:nvPr/>
          </p:nvSpPr>
          <p:spPr>
            <a:xfrm>
              <a:off x="774079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85" name="tx1185"/>
            <p:cNvSpPr/>
            <p:nvPr/>
          </p:nvSpPr>
          <p:spPr>
            <a:xfrm>
              <a:off x="800607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86" name="tx1186"/>
            <p:cNvSpPr/>
            <p:nvPr/>
          </p:nvSpPr>
          <p:spPr>
            <a:xfrm>
              <a:off x="827135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87" name="tx1187"/>
            <p:cNvSpPr/>
            <p:nvPr/>
          </p:nvSpPr>
          <p:spPr>
            <a:xfrm>
              <a:off x="853664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88" name="tx1188"/>
            <p:cNvSpPr/>
            <p:nvPr/>
          </p:nvSpPr>
          <p:spPr>
            <a:xfrm>
              <a:off x="190456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89" name="tx1189"/>
            <p:cNvSpPr/>
            <p:nvPr/>
          </p:nvSpPr>
          <p:spPr>
            <a:xfrm>
              <a:off x="216984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0" name="tx1190"/>
            <p:cNvSpPr/>
            <p:nvPr/>
          </p:nvSpPr>
          <p:spPr>
            <a:xfrm>
              <a:off x="243513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91" name="tx1191"/>
            <p:cNvSpPr/>
            <p:nvPr/>
          </p:nvSpPr>
          <p:spPr>
            <a:xfrm>
              <a:off x="270041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92" name="tx1192"/>
            <p:cNvSpPr/>
            <p:nvPr/>
          </p:nvSpPr>
          <p:spPr>
            <a:xfrm>
              <a:off x="296569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93" name="tx1193"/>
            <p:cNvSpPr/>
            <p:nvPr/>
          </p:nvSpPr>
          <p:spPr>
            <a:xfrm>
              <a:off x="323098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94" name="tx1194"/>
            <p:cNvSpPr/>
            <p:nvPr/>
          </p:nvSpPr>
          <p:spPr>
            <a:xfrm>
              <a:off x="349626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95" name="tx1195"/>
            <p:cNvSpPr/>
            <p:nvPr/>
          </p:nvSpPr>
          <p:spPr>
            <a:xfrm>
              <a:off x="376154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96" name="tx1196"/>
            <p:cNvSpPr/>
            <p:nvPr/>
          </p:nvSpPr>
          <p:spPr>
            <a:xfrm>
              <a:off x="402683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7" name="tx1197"/>
            <p:cNvSpPr/>
            <p:nvPr/>
          </p:nvSpPr>
          <p:spPr>
            <a:xfrm>
              <a:off x="429211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98" name="tx1198"/>
            <p:cNvSpPr/>
            <p:nvPr/>
          </p:nvSpPr>
          <p:spPr>
            <a:xfrm>
              <a:off x="455739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99" name="tx1199"/>
            <p:cNvSpPr/>
            <p:nvPr/>
          </p:nvSpPr>
          <p:spPr>
            <a:xfrm>
              <a:off x="482267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00" name="tx1200"/>
            <p:cNvSpPr/>
            <p:nvPr/>
          </p:nvSpPr>
          <p:spPr>
            <a:xfrm>
              <a:off x="508796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1" name="tx1201"/>
            <p:cNvSpPr/>
            <p:nvPr/>
          </p:nvSpPr>
          <p:spPr>
            <a:xfrm>
              <a:off x="535324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2" name="tx1202"/>
            <p:cNvSpPr/>
            <p:nvPr/>
          </p:nvSpPr>
          <p:spPr>
            <a:xfrm>
              <a:off x="561852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03" name="tx1203"/>
            <p:cNvSpPr/>
            <p:nvPr/>
          </p:nvSpPr>
          <p:spPr>
            <a:xfrm>
              <a:off x="588381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4" name="tx1204"/>
            <p:cNvSpPr/>
            <p:nvPr/>
          </p:nvSpPr>
          <p:spPr>
            <a:xfrm>
              <a:off x="614909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5" name="tx1205"/>
            <p:cNvSpPr/>
            <p:nvPr/>
          </p:nvSpPr>
          <p:spPr>
            <a:xfrm>
              <a:off x="641437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6" name="tx1206"/>
            <p:cNvSpPr/>
            <p:nvPr/>
          </p:nvSpPr>
          <p:spPr>
            <a:xfrm>
              <a:off x="667966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7" name="tx1207"/>
            <p:cNvSpPr/>
            <p:nvPr/>
          </p:nvSpPr>
          <p:spPr>
            <a:xfrm>
              <a:off x="694494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8" name="tx1208"/>
            <p:cNvSpPr/>
            <p:nvPr/>
          </p:nvSpPr>
          <p:spPr>
            <a:xfrm>
              <a:off x="721022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9" name="tx1209"/>
            <p:cNvSpPr/>
            <p:nvPr/>
          </p:nvSpPr>
          <p:spPr>
            <a:xfrm>
              <a:off x="747551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0" name="tx1210"/>
            <p:cNvSpPr/>
            <p:nvPr/>
          </p:nvSpPr>
          <p:spPr>
            <a:xfrm>
              <a:off x="774079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11" name="tx1211"/>
            <p:cNvSpPr/>
            <p:nvPr/>
          </p:nvSpPr>
          <p:spPr>
            <a:xfrm>
              <a:off x="800607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12" name="tx1212"/>
            <p:cNvSpPr/>
            <p:nvPr/>
          </p:nvSpPr>
          <p:spPr>
            <a:xfrm>
              <a:off x="827135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3" name="tx1213"/>
            <p:cNvSpPr/>
            <p:nvPr/>
          </p:nvSpPr>
          <p:spPr>
            <a:xfrm>
              <a:off x="853664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4" name="tx1214"/>
            <p:cNvSpPr/>
            <p:nvPr/>
          </p:nvSpPr>
          <p:spPr>
            <a:xfrm>
              <a:off x="190456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15" name="tx1215"/>
            <p:cNvSpPr/>
            <p:nvPr/>
          </p:nvSpPr>
          <p:spPr>
            <a:xfrm>
              <a:off x="216984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16" name="tx1216"/>
            <p:cNvSpPr/>
            <p:nvPr/>
          </p:nvSpPr>
          <p:spPr>
            <a:xfrm>
              <a:off x="243513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17" name="tx1217"/>
            <p:cNvSpPr/>
            <p:nvPr/>
          </p:nvSpPr>
          <p:spPr>
            <a:xfrm>
              <a:off x="270041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18" name="tx1218"/>
            <p:cNvSpPr/>
            <p:nvPr/>
          </p:nvSpPr>
          <p:spPr>
            <a:xfrm>
              <a:off x="296569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9" name="tx1219"/>
            <p:cNvSpPr/>
            <p:nvPr/>
          </p:nvSpPr>
          <p:spPr>
            <a:xfrm>
              <a:off x="323098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0" name="tx1220"/>
            <p:cNvSpPr/>
            <p:nvPr/>
          </p:nvSpPr>
          <p:spPr>
            <a:xfrm>
              <a:off x="349626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21" name="tx1221"/>
            <p:cNvSpPr/>
            <p:nvPr/>
          </p:nvSpPr>
          <p:spPr>
            <a:xfrm>
              <a:off x="376154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2" name="tx1222"/>
            <p:cNvSpPr/>
            <p:nvPr/>
          </p:nvSpPr>
          <p:spPr>
            <a:xfrm>
              <a:off x="402683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3" name="tx1223"/>
            <p:cNvSpPr/>
            <p:nvPr/>
          </p:nvSpPr>
          <p:spPr>
            <a:xfrm>
              <a:off x="429211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4" name="tx1224"/>
            <p:cNvSpPr/>
            <p:nvPr/>
          </p:nvSpPr>
          <p:spPr>
            <a:xfrm>
              <a:off x="455739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25" name="tx1225"/>
            <p:cNvSpPr/>
            <p:nvPr/>
          </p:nvSpPr>
          <p:spPr>
            <a:xfrm>
              <a:off x="482267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6" name="tx1226"/>
            <p:cNvSpPr/>
            <p:nvPr/>
          </p:nvSpPr>
          <p:spPr>
            <a:xfrm>
              <a:off x="508796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7" name="tx1227"/>
            <p:cNvSpPr/>
            <p:nvPr/>
          </p:nvSpPr>
          <p:spPr>
            <a:xfrm>
              <a:off x="535324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8" name="tx1228"/>
            <p:cNvSpPr/>
            <p:nvPr/>
          </p:nvSpPr>
          <p:spPr>
            <a:xfrm>
              <a:off x="561852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29" name="tx1229"/>
            <p:cNvSpPr/>
            <p:nvPr/>
          </p:nvSpPr>
          <p:spPr>
            <a:xfrm>
              <a:off x="588381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0" name="tx1230"/>
            <p:cNvSpPr/>
            <p:nvPr/>
          </p:nvSpPr>
          <p:spPr>
            <a:xfrm>
              <a:off x="614909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1" name="tx1231"/>
            <p:cNvSpPr/>
            <p:nvPr/>
          </p:nvSpPr>
          <p:spPr>
            <a:xfrm>
              <a:off x="641437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32" name="tx1232"/>
            <p:cNvSpPr/>
            <p:nvPr/>
          </p:nvSpPr>
          <p:spPr>
            <a:xfrm>
              <a:off x="667966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33" name="tx1233"/>
            <p:cNvSpPr/>
            <p:nvPr/>
          </p:nvSpPr>
          <p:spPr>
            <a:xfrm>
              <a:off x="694494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34" name="tx1234"/>
            <p:cNvSpPr/>
            <p:nvPr/>
          </p:nvSpPr>
          <p:spPr>
            <a:xfrm>
              <a:off x="721022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35" name="tx1235"/>
            <p:cNvSpPr/>
            <p:nvPr/>
          </p:nvSpPr>
          <p:spPr>
            <a:xfrm>
              <a:off x="747551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6" name="tx1236"/>
            <p:cNvSpPr/>
            <p:nvPr/>
          </p:nvSpPr>
          <p:spPr>
            <a:xfrm>
              <a:off x="774079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37" name="tx1237"/>
            <p:cNvSpPr/>
            <p:nvPr/>
          </p:nvSpPr>
          <p:spPr>
            <a:xfrm>
              <a:off x="190456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38" name="tx1238"/>
            <p:cNvSpPr/>
            <p:nvPr/>
          </p:nvSpPr>
          <p:spPr>
            <a:xfrm>
              <a:off x="216984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39" name="tx1239"/>
            <p:cNvSpPr/>
            <p:nvPr/>
          </p:nvSpPr>
          <p:spPr>
            <a:xfrm>
              <a:off x="243513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40" name="tx1240"/>
            <p:cNvSpPr/>
            <p:nvPr/>
          </p:nvSpPr>
          <p:spPr>
            <a:xfrm>
              <a:off x="270041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41" name="tx1241"/>
            <p:cNvSpPr/>
            <p:nvPr/>
          </p:nvSpPr>
          <p:spPr>
            <a:xfrm>
              <a:off x="296569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242" name="tx1242"/>
            <p:cNvSpPr/>
            <p:nvPr/>
          </p:nvSpPr>
          <p:spPr>
            <a:xfrm>
              <a:off x="323098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43" name="tx1243"/>
            <p:cNvSpPr/>
            <p:nvPr/>
          </p:nvSpPr>
          <p:spPr>
            <a:xfrm>
              <a:off x="349626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44" name="tx1244"/>
            <p:cNvSpPr/>
            <p:nvPr/>
          </p:nvSpPr>
          <p:spPr>
            <a:xfrm>
              <a:off x="376154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5" name="tx1245"/>
            <p:cNvSpPr/>
            <p:nvPr/>
          </p:nvSpPr>
          <p:spPr>
            <a:xfrm>
              <a:off x="402683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6" name="tx1246"/>
            <p:cNvSpPr/>
            <p:nvPr/>
          </p:nvSpPr>
          <p:spPr>
            <a:xfrm>
              <a:off x="429211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47" name="tx1247"/>
            <p:cNvSpPr/>
            <p:nvPr/>
          </p:nvSpPr>
          <p:spPr>
            <a:xfrm>
              <a:off x="455739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48" name="tx1248"/>
            <p:cNvSpPr/>
            <p:nvPr/>
          </p:nvSpPr>
          <p:spPr>
            <a:xfrm>
              <a:off x="482267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49" name="tx1249"/>
            <p:cNvSpPr/>
            <p:nvPr/>
          </p:nvSpPr>
          <p:spPr>
            <a:xfrm>
              <a:off x="508796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0" name="tx1250"/>
            <p:cNvSpPr/>
            <p:nvPr/>
          </p:nvSpPr>
          <p:spPr>
            <a:xfrm>
              <a:off x="535324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51" name="tx1251"/>
            <p:cNvSpPr/>
            <p:nvPr/>
          </p:nvSpPr>
          <p:spPr>
            <a:xfrm>
              <a:off x="561852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2" name="tx1252"/>
            <p:cNvSpPr/>
            <p:nvPr/>
          </p:nvSpPr>
          <p:spPr>
            <a:xfrm>
              <a:off x="588381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3" name="tx1253"/>
            <p:cNvSpPr/>
            <p:nvPr/>
          </p:nvSpPr>
          <p:spPr>
            <a:xfrm>
              <a:off x="614909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4" name="tx1254"/>
            <p:cNvSpPr/>
            <p:nvPr/>
          </p:nvSpPr>
          <p:spPr>
            <a:xfrm>
              <a:off x="641437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5" name="tx1255"/>
            <p:cNvSpPr/>
            <p:nvPr/>
          </p:nvSpPr>
          <p:spPr>
            <a:xfrm>
              <a:off x="667966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56" name="tx1256"/>
            <p:cNvSpPr/>
            <p:nvPr/>
          </p:nvSpPr>
          <p:spPr>
            <a:xfrm>
              <a:off x="694494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57" name="tx1257"/>
            <p:cNvSpPr/>
            <p:nvPr/>
          </p:nvSpPr>
          <p:spPr>
            <a:xfrm>
              <a:off x="721022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58" name="tx1258"/>
            <p:cNvSpPr/>
            <p:nvPr/>
          </p:nvSpPr>
          <p:spPr>
            <a:xfrm>
              <a:off x="747551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59" name="tx1259"/>
            <p:cNvSpPr/>
            <p:nvPr/>
          </p:nvSpPr>
          <p:spPr>
            <a:xfrm>
              <a:off x="774079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60" name="tx1260"/>
            <p:cNvSpPr/>
            <p:nvPr/>
          </p:nvSpPr>
          <p:spPr>
            <a:xfrm>
              <a:off x="800607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61" name="tx1261"/>
            <p:cNvSpPr/>
            <p:nvPr/>
          </p:nvSpPr>
          <p:spPr>
            <a:xfrm>
              <a:off x="827135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62" name="tx1262"/>
            <p:cNvSpPr/>
            <p:nvPr/>
          </p:nvSpPr>
          <p:spPr>
            <a:xfrm>
              <a:off x="853664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263" name="tx1263"/>
            <p:cNvSpPr/>
            <p:nvPr/>
          </p:nvSpPr>
          <p:spPr>
            <a:xfrm>
              <a:off x="190456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64" name="tx1264"/>
            <p:cNvSpPr/>
            <p:nvPr/>
          </p:nvSpPr>
          <p:spPr>
            <a:xfrm>
              <a:off x="216984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5" name="tx1265"/>
            <p:cNvSpPr/>
            <p:nvPr/>
          </p:nvSpPr>
          <p:spPr>
            <a:xfrm>
              <a:off x="535324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66" name="tx1266"/>
            <p:cNvSpPr/>
            <p:nvPr/>
          </p:nvSpPr>
          <p:spPr>
            <a:xfrm>
              <a:off x="588381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7" name="tx1267"/>
            <p:cNvSpPr/>
            <p:nvPr/>
          </p:nvSpPr>
          <p:spPr>
            <a:xfrm>
              <a:off x="614909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68" name="tx1268"/>
            <p:cNvSpPr/>
            <p:nvPr/>
          </p:nvSpPr>
          <p:spPr>
            <a:xfrm>
              <a:off x="641437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69" name="tx1269"/>
            <p:cNvSpPr/>
            <p:nvPr/>
          </p:nvSpPr>
          <p:spPr>
            <a:xfrm>
              <a:off x="667966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70" name="tx1270"/>
            <p:cNvSpPr/>
            <p:nvPr/>
          </p:nvSpPr>
          <p:spPr>
            <a:xfrm>
              <a:off x="694494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71" name="tx1271"/>
            <p:cNvSpPr/>
            <p:nvPr/>
          </p:nvSpPr>
          <p:spPr>
            <a:xfrm>
              <a:off x="721022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72" name="tx1272"/>
            <p:cNvSpPr/>
            <p:nvPr/>
          </p:nvSpPr>
          <p:spPr>
            <a:xfrm>
              <a:off x="747551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73" name="tx1273"/>
            <p:cNvSpPr/>
            <p:nvPr/>
          </p:nvSpPr>
          <p:spPr>
            <a:xfrm>
              <a:off x="774079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74" name="tx1274"/>
            <p:cNvSpPr/>
            <p:nvPr/>
          </p:nvSpPr>
          <p:spPr>
            <a:xfrm>
              <a:off x="800607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5" name="tx1275"/>
            <p:cNvSpPr/>
            <p:nvPr/>
          </p:nvSpPr>
          <p:spPr>
            <a:xfrm>
              <a:off x="827135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76" name="tx1276"/>
            <p:cNvSpPr/>
            <p:nvPr/>
          </p:nvSpPr>
          <p:spPr>
            <a:xfrm>
              <a:off x="853664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77" name="tx1277"/>
            <p:cNvSpPr/>
            <p:nvPr/>
          </p:nvSpPr>
          <p:spPr>
            <a:xfrm>
              <a:off x="190456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78" name="tx1278"/>
            <p:cNvSpPr/>
            <p:nvPr/>
          </p:nvSpPr>
          <p:spPr>
            <a:xfrm>
              <a:off x="216984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79" name="tx1279"/>
            <p:cNvSpPr/>
            <p:nvPr/>
          </p:nvSpPr>
          <p:spPr>
            <a:xfrm>
              <a:off x="243513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80" name="tx1280"/>
            <p:cNvSpPr/>
            <p:nvPr/>
          </p:nvSpPr>
          <p:spPr>
            <a:xfrm>
              <a:off x="270041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81" name="tx1281"/>
            <p:cNvSpPr/>
            <p:nvPr/>
          </p:nvSpPr>
          <p:spPr>
            <a:xfrm>
              <a:off x="296569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82" name="tx1282"/>
            <p:cNvSpPr/>
            <p:nvPr/>
          </p:nvSpPr>
          <p:spPr>
            <a:xfrm>
              <a:off x="323098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83" name="tx1283"/>
            <p:cNvSpPr/>
            <p:nvPr/>
          </p:nvSpPr>
          <p:spPr>
            <a:xfrm>
              <a:off x="349626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84" name="tx1284"/>
            <p:cNvSpPr/>
            <p:nvPr/>
          </p:nvSpPr>
          <p:spPr>
            <a:xfrm>
              <a:off x="376154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85" name="tx1285"/>
            <p:cNvSpPr/>
            <p:nvPr/>
          </p:nvSpPr>
          <p:spPr>
            <a:xfrm>
              <a:off x="402683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86" name="tx1286"/>
            <p:cNvSpPr/>
            <p:nvPr/>
          </p:nvSpPr>
          <p:spPr>
            <a:xfrm>
              <a:off x="429211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87" name="tx1287"/>
            <p:cNvSpPr/>
            <p:nvPr/>
          </p:nvSpPr>
          <p:spPr>
            <a:xfrm>
              <a:off x="455739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88" name="tx1288"/>
            <p:cNvSpPr/>
            <p:nvPr/>
          </p:nvSpPr>
          <p:spPr>
            <a:xfrm>
              <a:off x="482267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89" name="tx1289"/>
            <p:cNvSpPr/>
            <p:nvPr/>
          </p:nvSpPr>
          <p:spPr>
            <a:xfrm>
              <a:off x="508796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90" name="tx1290"/>
            <p:cNvSpPr/>
            <p:nvPr/>
          </p:nvSpPr>
          <p:spPr>
            <a:xfrm>
              <a:off x="535324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91" name="tx1291"/>
            <p:cNvSpPr/>
            <p:nvPr/>
          </p:nvSpPr>
          <p:spPr>
            <a:xfrm>
              <a:off x="588381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92" name="tx1292"/>
            <p:cNvSpPr/>
            <p:nvPr/>
          </p:nvSpPr>
          <p:spPr>
            <a:xfrm>
              <a:off x="614909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93" name="tx1293"/>
            <p:cNvSpPr/>
            <p:nvPr/>
          </p:nvSpPr>
          <p:spPr>
            <a:xfrm>
              <a:off x="641437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94" name="tx1294"/>
            <p:cNvSpPr/>
            <p:nvPr/>
          </p:nvSpPr>
          <p:spPr>
            <a:xfrm>
              <a:off x="190456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95" name="tx1295"/>
            <p:cNvSpPr/>
            <p:nvPr/>
          </p:nvSpPr>
          <p:spPr>
            <a:xfrm>
              <a:off x="216984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96" name="tx1296"/>
            <p:cNvSpPr/>
            <p:nvPr/>
          </p:nvSpPr>
          <p:spPr>
            <a:xfrm>
              <a:off x="243513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97" name="tx1297"/>
            <p:cNvSpPr/>
            <p:nvPr/>
          </p:nvSpPr>
          <p:spPr>
            <a:xfrm>
              <a:off x="270041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98" name="tx1298"/>
            <p:cNvSpPr/>
            <p:nvPr/>
          </p:nvSpPr>
          <p:spPr>
            <a:xfrm>
              <a:off x="190456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99" name="tx1299"/>
            <p:cNvSpPr/>
            <p:nvPr/>
          </p:nvSpPr>
          <p:spPr>
            <a:xfrm>
              <a:off x="216984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00" name="tx1300"/>
            <p:cNvSpPr/>
            <p:nvPr/>
          </p:nvSpPr>
          <p:spPr>
            <a:xfrm>
              <a:off x="243513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1" name="tx1301"/>
            <p:cNvSpPr/>
            <p:nvPr/>
          </p:nvSpPr>
          <p:spPr>
            <a:xfrm>
              <a:off x="270041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02" name="tx1302"/>
            <p:cNvSpPr/>
            <p:nvPr/>
          </p:nvSpPr>
          <p:spPr>
            <a:xfrm>
              <a:off x="296569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3" name="tx1303"/>
            <p:cNvSpPr/>
            <p:nvPr/>
          </p:nvSpPr>
          <p:spPr>
            <a:xfrm>
              <a:off x="190456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04" name="tx1304"/>
            <p:cNvSpPr/>
            <p:nvPr/>
          </p:nvSpPr>
          <p:spPr>
            <a:xfrm>
              <a:off x="216984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305" name="tx1305"/>
            <p:cNvSpPr/>
            <p:nvPr/>
          </p:nvSpPr>
          <p:spPr>
            <a:xfrm>
              <a:off x="243513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06" name="tx1306"/>
            <p:cNvSpPr/>
            <p:nvPr/>
          </p:nvSpPr>
          <p:spPr>
            <a:xfrm>
              <a:off x="270041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07" name="tx1307"/>
            <p:cNvSpPr/>
            <p:nvPr/>
          </p:nvSpPr>
          <p:spPr>
            <a:xfrm>
              <a:off x="296569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08" name="tx1308"/>
            <p:cNvSpPr/>
            <p:nvPr/>
          </p:nvSpPr>
          <p:spPr>
            <a:xfrm>
              <a:off x="323098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9" name="tx1309"/>
            <p:cNvSpPr/>
            <p:nvPr/>
          </p:nvSpPr>
          <p:spPr>
            <a:xfrm>
              <a:off x="216984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10" name="tx1310"/>
            <p:cNvSpPr/>
            <p:nvPr/>
          </p:nvSpPr>
          <p:spPr>
            <a:xfrm>
              <a:off x="190456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11" name="tx1311"/>
            <p:cNvSpPr/>
            <p:nvPr/>
          </p:nvSpPr>
          <p:spPr>
            <a:xfrm>
              <a:off x="216984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12" name="tx1312"/>
            <p:cNvSpPr/>
            <p:nvPr/>
          </p:nvSpPr>
          <p:spPr>
            <a:xfrm>
              <a:off x="296569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13" name="tx1313"/>
            <p:cNvSpPr/>
            <p:nvPr/>
          </p:nvSpPr>
          <p:spPr>
            <a:xfrm>
              <a:off x="323098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14" name="tx1314"/>
            <p:cNvSpPr/>
            <p:nvPr/>
          </p:nvSpPr>
          <p:spPr>
            <a:xfrm>
              <a:off x="349626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315" name="tx1315"/>
            <p:cNvSpPr/>
            <p:nvPr/>
          </p:nvSpPr>
          <p:spPr>
            <a:xfrm>
              <a:off x="376154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16" name="tx1316"/>
            <p:cNvSpPr/>
            <p:nvPr/>
          </p:nvSpPr>
          <p:spPr>
            <a:xfrm>
              <a:off x="402683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317" name="tx1317"/>
            <p:cNvSpPr/>
            <p:nvPr/>
          </p:nvSpPr>
          <p:spPr>
            <a:xfrm>
              <a:off x="429211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18" name="tx1318"/>
            <p:cNvSpPr/>
            <p:nvPr/>
          </p:nvSpPr>
          <p:spPr>
            <a:xfrm>
              <a:off x="455739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19" name="tx1319"/>
            <p:cNvSpPr/>
            <p:nvPr/>
          </p:nvSpPr>
          <p:spPr>
            <a:xfrm>
              <a:off x="482267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20" name="tx1320"/>
            <p:cNvSpPr/>
            <p:nvPr/>
          </p:nvSpPr>
          <p:spPr>
            <a:xfrm>
              <a:off x="508796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21" name="tx1321"/>
            <p:cNvSpPr/>
            <p:nvPr/>
          </p:nvSpPr>
          <p:spPr>
            <a:xfrm>
              <a:off x="535324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22" name="tx1322"/>
            <p:cNvSpPr/>
            <p:nvPr/>
          </p:nvSpPr>
          <p:spPr>
            <a:xfrm>
              <a:off x="561852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23" name="tx1323"/>
            <p:cNvSpPr/>
            <p:nvPr/>
          </p:nvSpPr>
          <p:spPr>
            <a:xfrm>
              <a:off x="588381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24" name="tx1324"/>
            <p:cNvSpPr/>
            <p:nvPr/>
          </p:nvSpPr>
          <p:spPr>
            <a:xfrm>
              <a:off x="614909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25" name="tx1325"/>
            <p:cNvSpPr/>
            <p:nvPr/>
          </p:nvSpPr>
          <p:spPr>
            <a:xfrm>
              <a:off x="641437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26" name="tx1326"/>
            <p:cNvSpPr/>
            <p:nvPr/>
          </p:nvSpPr>
          <p:spPr>
            <a:xfrm>
              <a:off x="588381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27" name="tx1327"/>
            <p:cNvSpPr/>
            <p:nvPr/>
          </p:nvSpPr>
          <p:spPr>
            <a:xfrm>
              <a:off x="614909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28" name="tx1328"/>
            <p:cNvSpPr/>
            <p:nvPr/>
          </p:nvSpPr>
          <p:spPr>
            <a:xfrm>
              <a:off x="6414378"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29" name="tx1329"/>
            <p:cNvSpPr/>
            <p:nvPr/>
          </p:nvSpPr>
          <p:spPr>
            <a:xfrm>
              <a:off x="800607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30" name="tx1330"/>
            <p:cNvSpPr/>
            <p:nvPr/>
          </p:nvSpPr>
          <p:spPr>
            <a:xfrm>
              <a:off x="827135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331" name="tx1331"/>
            <p:cNvSpPr/>
            <p:nvPr/>
          </p:nvSpPr>
          <p:spPr>
            <a:xfrm>
              <a:off x="800607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32" name="tx1332"/>
            <p:cNvSpPr/>
            <p:nvPr/>
          </p:nvSpPr>
          <p:spPr>
            <a:xfrm>
              <a:off x="827135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33" name="tx1333"/>
            <p:cNvSpPr/>
            <p:nvPr/>
          </p:nvSpPr>
          <p:spPr>
            <a:xfrm>
              <a:off x="853664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334" name="rc13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32183" y="3984477"/>
              <a:ext cx="6897359" cy="173047"/>
            </a:xfrm>
            <a:prstGeom prst="rect">
              <a:avLst/>
            </a:prstGeom>
            <a:noFill/>
            <a:ln w="27101" cap="flat">
              <a:solidFill>
                <a:srgbClr val="000000">
                  <a:alpha val="100000"/>
                </a:srgbClr>
              </a:solidFill>
              <a:prstDash val="solid"/>
              <a:miter/>
            </a:ln>
          </p:spPr>
          <p:txBody>
            <a:bodyPr/>
            <a:lstStyle/>
            <a:p/>
          </p:txBody>
        </p:sp>
        <p:sp>
          <p:nvSpPr>
            <p:cNvPr id="1999" name="tx1999"/>
            <p:cNvSpPr/>
            <p:nvPr/>
          </p:nvSpPr>
          <p:spPr>
            <a:xfrm rot="-2700000">
              <a:off x="18839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000" name="tx2000"/>
            <p:cNvSpPr/>
            <p:nvPr/>
          </p:nvSpPr>
          <p:spPr>
            <a:xfrm rot="-2700000">
              <a:off x="21492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001" name="tx2001"/>
            <p:cNvSpPr/>
            <p:nvPr/>
          </p:nvSpPr>
          <p:spPr>
            <a:xfrm rot="-2700000">
              <a:off x="24144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002" name="tx2002"/>
            <p:cNvSpPr/>
            <p:nvPr/>
          </p:nvSpPr>
          <p:spPr>
            <a:xfrm rot="-2700000">
              <a:off x="26797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003" name="tx2003"/>
            <p:cNvSpPr/>
            <p:nvPr/>
          </p:nvSpPr>
          <p:spPr>
            <a:xfrm rot="-2700000">
              <a:off x="2945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004" name="tx2004"/>
            <p:cNvSpPr/>
            <p:nvPr/>
          </p:nvSpPr>
          <p:spPr>
            <a:xfrm rot="-2700000">
              <a:off x="32103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005" name="tx2005"/>
            <p:cNvSpPr/>
            <p:nvPr/>
          </p:nvSpPr>
          <p:spPr>
            <a:xfrm rot="-2700000">
              <a:off x="347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006" name="tx2006"/>
            <p:cNvSpPr/>
            <p:nvPr/>
          </p:nvSpPr>
          <p:spPr>
            <a:xfrm rot="-2700000">
              <a:off x="37409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007" name="tx2007"/>
            <p:cNvSpPr/>
            <p:nvPr/>
          </p:nvSpPr>
          <p:spPr>
            <a:xfrm rot="-2700000">
              <a:off x="40061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008" name="tx2008"/>
            <p:cNvSpPr/>
            <p:nvPr/>
          </p:nvSpPr>
          <p:spPr>
            <a:xfrm rot="-2700000">
              <a:off x="42714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009" name="tx2009"/>
            <p:cNvSpPr/>
            <p:nvPr/>
          </p:nvSpPr>
          <p:spPr>
            <a:xfrm rot="-2700000">
              <a:off x="45367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010" name="tx2010"/>
            <p:cNvSpPr/>
            <p:nvPr/>
          </p:nvSpPr>
          <p:spPr>
            <a:xfrm rot="-2700000">
              <a:off x="48035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011" name="tx2011"/>
            <p:cNvSpPr/>
            <p:nvPr/>
          </p:nvSpPr>
          <p:spPr>
            <a:xfrm rot="-2700000">
              <a:off x="50673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012" name="tx2012"/>
            <p:cNvSpPr/>
            <p:nvPr/>
          </p:nvSpPr>
          <p:spPr>
            <a:xfrm rot="-2700000">
              <a:off x="5332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13" name="tx2013"/>
            <p:cNvSpPr/>
            <p:nvPr/>
          </p:nvSpPr>
          <p:spPr>
            <a:xfrm rot="-2700000">
              <a:off x="55978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4" name="tx2014"/>
            <p:cNvSpPr/>
            <p:nvPr/>
          </p:nvSpPr>
          <p:spPr>
            <a:xfrm rot="-2700000">
              <a:off x="58631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15" name="tx2015"/>
            <p:cNvSpPr/>
            <p:nvPr/>
          </p:nvSpPr>
          <p:spPr>
            <a:xfrm rot="-2700000">
              <a:off x="61284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16" name="tx2016"/>
            <p:cNvSpPr/>
            <p:nvPr/>
          </p:nvSpPr>
          <p:spPr>
            <a:xfrm rot="-2700000">
              <a:off x="63937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17" name="tx2017"/>
            <p:cNvSpPr/>
            <p:nvPr/>
          </p:nvSpPr>
          <p:spPr>
            <a:xfrm rot="-2700000">
              <a:off x="665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18" name="tx2018"/>
            <p:cNvSpPr/>
            <p:nvPr/>
          </p:nvSpPr>
          <p:spPr>
            <a:xfrm rot="-2700000">
              <a:off x="6924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19" name="tx2019"/>
            <p:cNvSpPr/>
            <p:nvPr/>
          </p:nvSpPr>
          <p:spPr>
            <a:xfrm rot="-2700000">
              <a:off x="7189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20" name="tx2020"/>
            <p:cNvSpPr/>
            <p:nvPr/>
          </p:nvSpPr>
          <p:spPr>
            <a:xfrm rot="-2700000">
              <a:off x="7454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21" name="tx2021"/>
            <p:cNvSpPr/>
            <p:nvPr/>
          </p:nvSpPr>
          <p:spPr>
            <a:xfrm rot="-2700000">
              <a:off x="77201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22" name="tx2022"/>
            <p:cNvSpPr/>
            <p:nvPr/>
          </p:nvSpPr>
          <p:spPr>
            <a:xfrm rot="-2700000">
              <a:off x="79854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023" name="tx2023"/>
            <p:cNvSpPr/>
            <p:nvPr/>
          </p:nvSpPr>
          <p:spPr>
            <a:xfrm rot="-2700000">
              <a:off x="8250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024" name="tx2024"/>
            <p:cNvSpPr/>
            <p:nvPr/>
          </p:nvSpPr>
          <p:spPr>
            <a:xfrm rot="-2700000">
              <a:off x="8516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25" name="tx2025"/>
            <p:cNvSpPr/>
            <p:nvPr/>
          </p:nvSpPr>
          <p:spPr>
            <a:xfrm>
              <a:off x="994734" y="556369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026" name="tx2026"/>
            <p:cNvSpPr/>
            <p:nvPr/>
          </p:nvSpPr>
          <p:spPr>
            <a:xfrm>
              <a:off x="1129791" y="539064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027" name="tx2027"/>
            <p:cNvSpPr/>
            <p:nvPr/>
          </p:nvSpPr>
          <p:spPr>
            <a:xfrm>
              <a:off x="686582" y="5217595"/>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028" name="tx2028"/>
            <p:cNvSpPr/>
            <p:nvPr/>
          </p:nvSpPr>
          <p:spPr>
            <a:xfrm>
              <a:off x="655675" y="5044548"/>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2029" name="tx2029"/>
            <p:cNvSpPr/>
            <p:nvPr/>
          </p:nvSpPr>
          <p:spPr>
            <a:xfrm>
              <a:off x="1106383" y="4871500"/>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030" name="tx2030"/>
            <p:cNvSpPr/>
            <p:nvPr/>
          </p:nvSpPr>
          <p:spPr>
            <a:xfrm>
              <a:off x="616539" y="4698452"/>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031" name="tx2031"/>
            <p:cNvSpPr/>
            <p:nvPr/>
          </p:nvSpPr>
          <p:spPr>
            <a:xfrm>
              <a:off x="1020612" y="4698452"/>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32" name="tx2032"/>
            <p:cNvSpPr/>
            <p:nvPr/>
          </p:nvSpPr>
          <p:spPr>
            <a:xfrm>
              <a:off x="919936" y="4525404"/>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033" name="tx2033"/>
            <p:cNvSpPr/>
            <p:nvPr/>
          </p:nvSpPr>
          <p:spPr>
            <a:xfrm>
              <a:off x="1122110" y="4352357"/>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034" name="tx2034"/>
            <p:cNvSpPr/>
            <p:nvPr/>
          </p:nvSpPr>
          <p:spPr>
            <a:xfrm>
              <a:off x="1020612" y="4179309"/>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35" name="tx2035"/>
            <p:cNvSpPr/>
            <p:nvPr/>
          </p:nvSpPr>
          <p:spPr>
            <a:xfrm>
              <a:off x="1121927" y="4006261"/>
              <a:ext cx="30275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LICs</a:t>
              </a:r>
            </a:p>
          </p:txBody>
        </p:sp>
        <p:sp>
          <p:nvSpPr>
            <p:cNvPr id="2036" name="tx2036"/>
            <p:cNvSpPr/>
            <p:nvPr/>
          </p:nvSpPr>
          <p:spPr>
            <a:xfrm>
              <a:off x="935390" y="3833213"/>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2037" name="tx2037"/>
            <p:cNvSpPr/>
            <p:nvPr/>
          </p:nvSpPr>
          <p:spPr>
            <a:xfrm>
              <a:off x="919754" y="3660165"/>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2038" name="tx2038"/>
            <p:cNvSpPr/>
            <p:nvPr/>
          </p:nvSpPr>
          <p:spPr>
            <a:xfrm>
              <a:off x="1090655" y="3487118"/>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039" name="tx2039"/>
            <p:cNvSpPr/>
            <p:nvPr/>
          </p:nvSpPr>
          <p:spPr>
            <a:xfrm>
              <a:off x="943071" y="3314070"/>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2040" name="tx2040"/>
            <p:cNvSpPr/>
            <p:nvPr/>
          </p:nvSpPr>
          <p:spPr>
            <a:xfrm>
              <a:off x="624677" y="3141022"/>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041" name="tx2041"/>
            <p:cNvSpPr/>
            <p:nvPr/>
          </p:nvSpPr>
          <p:spPr>
            <a:xfrm>
              <a:off x="1168562" y="2967974"/>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042" name="tx2042"/>
            <p:cNvSpPr/>
            <p:nvPr/>
          </p:nvSpPr>
          <p:spPr>
            <a:xfrm>
              <a:off x="508182" y="2794926"/>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2043" name="tx2043"/>
            <p:cNvSpPr/>
            <p:nvPr/>
          </p:nvSpPr>
          <p:spPr>
            <a:xfrm>
              <a:off x="1005250" y="2621879"/>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2044" name="tx2044"/>
            <p:cNvSpPr/>
            <p:nvPr/>
          </p:nvSpPr>
          <p:spPr>
            <a:xfrm>
              <a:off x="624494" y="2448831"/>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45" name="tx2045"/>
            <p:cNvSpPr/>
            <p:nvPr/>
          </p:nvSpPr>
          <p:spPr>
            <a:xfrm>
              <a:off x="1036065" y="2448831"/>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46" name="tx2046"/>
            <p:cNvSpPr/>
            <p:nvPr/>
          </p:nvSpPr>
          <p:spPr>
            <a:xfrm>
              <a:off x="989979" y="2275783"/>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047" name="tx2047"/>
            <p:cNvSpPr/>
            <p:nvPr/>
          </p:nvSpPr>
          <p:spPr>
            <a:xfrm>
              <a:off x="1090838" y="2102735"/>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048" name="tx2048"/>
            <p:cNvSpPr/>
            <p:nvPr/>
          </p:nvSpPr>
          <p:spPr>
            <a:xfrm>
              <a:off x="601451" y="192968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49" name="tx2049"/>
            <p:cNvSpPr/>
            <p:nvPr/>
          </p:nvSpPr>
          <p:spPr>
            <a:xfrm>
              <a:off x="1114064" y="1929687"/>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50" name="tx2050"/>
            <p:cNvSpPr/>
            <p:nvPr/>
          </p:nvSpPr>
          <p:spPr>
            <a:xfrm>
              <a:off x="935207" y="1756640"/>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2051" name="tx2051"/>
            <p:cNvSpPr/>
            <p:nvPr/>
          </p:nvSpPr>
          <p:spPr>
            <a:xfrm>
              <a:off x="912073" y="1583592"/>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2052" name="tx2052"/>
            <p:cNvSpPr/>
            <p:nvPr/>
          </p:nvSpPr>
          <p:spPr>
            <a:xfrm>
              <a:off x="1013114" y="1410544"/>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2053" name="tx2053"/>
            <p:cNvSpPr/>
            <p:nvPr/>
          </p:nvSpPr>
          <p:spPr>
            <a:xfrm>
              <a:off x="1036614" y="1237496"/>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054" name="tx2054"/>
            <p:cNvSpPr/>
            <p:nvPr/>
          </p:nvSpPr>
          <p:spPr>
            <a:xfrm>
              <a:off x="337506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55" name="pic2055"/>
            <p:cNvPicPr/>
            <p:nvPr/>
          </p:nvPicPr>
          <p:blipFill>
            <a:blip r:embed="rId2" cstate="print"/>
            <a:stretch>
              <a:fillRect/>
            </a:stretch>
          </p:blipFill>
          <p:spPr>
            <a:xfrm>
              <a:off x="5026659" y="5941026"/>
              <a:ext cx="2160000" cy="219455"/>
            </a:xfrm>
            <a:prstGeom prst="rect">
              <a:avLst/>
            </a:prstGeom>
          </p:spPr>
        </p:pic>
        <p:sp>
          <p:nvSpPr>
            <p:cNvPr id="2056" name="pl2056"/>
            <p:cNvSpPr/>
            <p:nvPr/>
          </p:nvSpPr>
          <p:spPr>
            <a:xfrm>
              <a:off x="50302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7" name="pl2057"/>
            <p:cNvSpPr/>
            <p:nvPr/>
          </p:nvSpPr>
          <p:spPr>
            <a:xfrm>
              <a:off x="63219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8" name="pl2058"/>
            <p:cNvSpPr/>
            <p:nvPr/>
          </p:nvSpPr>
          <p:spPr>
            <a:xfrm>
              <a:off x="65372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9" name="pl2059"/>
            <p:cNvSpPr/>
            <p:nvPr/>
          </p:nvSpPr>
          <p:spPr>
            <a:xfrm>
              <a:off x="67524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0" name="pl2060"/>
            <p:cNvSpPr/>
            <p:nvPr/>
          </p:nvSpPr>
          <p:spPr>
            <a:xfrm>
              <a:off x="69677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1" name="pl2061"/>
            <p:cNvSpPr/>
            <p:nvPr/>
          </p:nvSpPr>
          <p:spPr>
            <a:xfrm>
              <a:off x="71830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2" name="pl2062"/>
            <p:cNvSpPr/>
            <p:nvPr/>
          </p:nvSpPr>
          <p:spPr>
            <a:xfrm>
              <a:off x="50302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3" name="pl2063"/>
            <p:cNvSpPr/>
            <p:nvPr/>
          </p:nvSpPr>
          <p:spPr>
            <a:xfrm>
              <a:off x="63219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4" name="pl2064"/>
            <p:cNvSpPr/>
            <p:nvPr/>
          </p:nvSpPr>
          <p:spPr>
            <a:xfrm>
              <a:off x="65372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5" name="pl2065"/>
            <p:cNvSpPr/>
            <p:nvPr/>
          </p:nvSpPr>
          <p:spPr>
            <a:xfrm>
              <a:off x="67524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6" name="pl2066"/>
            <p:cNvSpPr/>
            <p:nvPr/>
          </p:nvSpPr>
          <p:spPr>
            <a:xfrm>
              <a:off x="69677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7" name="pl2067"/>
            <p:cNvSpPr/>
            <p:nvPr/>
          </p:nvSpPr>
          <p:spPr>
            <a:xfrm>
              <a:off x="71830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8" name="tx2068"/>
            <p:cNvSpPr/>
            <p:nvPr/>
          </p:nvSpPr>
          <p:spPr>
            <a:xfrm>
              <a:off x="499917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69" name="tx2069"/>
            <p:cNvSpPr/>
            <p:nvPr/>
          </p:nvSpPr>
          <p:spPr>
            <a:xfrm>
              <a:off x="625976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70" name="tx2070"/>
            <p:cNvSpPr/>
            <p:nvPr/>
          </p:nvSpPr>
          <p:spPr>
            <a:xfrm>
              <a:off x="64750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71" name="tx2071"/>
            <p:cNvSpPr/>
            <p:nvPr/>
          </p:nvSpPr>
          <p:spPr>
            <a:xfrm>
              <a:off x="66903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72" name="tx2072"/>
            <p:cNvSpPr/>
            <p:nvPr/>
          </p:nvSpPr>
          <p:spPr>
            <a:xfrm>
              <a:off x="69056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73" name="tx2073"/>
            <p:cNvSpPr/>
            <p:nvPr/>
          </p:nvSpPr>
          <p:spPr>
            <a:xfrm>
              <a:off x="708979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74" name="tx2074"/>
            <p:cNvSpPr/>
            <p:nvPr/>
          </p:nvSpPr>
          <p:spPr>
            <a:xfrm>
              <a:off x="1487315" y="435349"/>
              <a:ext cx="33492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LICs, 2000-2025</a:t>
              </a:r>
            </a:p>
          </p:txBody>
        </p:sp>
        <p:sp>
          <p:nvSpPr>
            <p:cNvPr id="2075" name="tx207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6" name="tx207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531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7158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7857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36718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0345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3972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887385"/>
              <a:ext cx="3434315" cy="127459"/>
            </a:xfrm>
            <a:custGeom>
              <a:avLst/>
              <a:pathLst>
                <a:path w="3434315" h="127459">
                  <a:moveTo>
                    <a:pt x="0" y="63729"/>
                  </a:moveTo>
                  <a:lnTo>
                    <a:pt x="137372" y="63729"/>
                  </a:lnTo>
                  <a:lnTo>
                    <a:pt x="274745" y="63729"/>
                  </a:lnTo>
                  <a:lnTo>
                    <a:pt x="412117" y="63729"/>
                  </a:lnTo>
                  <a:lnTo>
                    <a:pt x="549490" y="63729"/>
                  </a:lnTo>
                  <a:lnTo>
                    <a:pt x="686863" y="63729"/>
                  </a:lnTo>
                  <a:lnTo>
                    <a:pt x="824235" y="0"/>
                  </a:lnTo>
                  <a:lnTo>
                    <a:pt x="961608" y="0"/>
                  </a:lnTo>
                  <a:lnTo>
                    <a:pt x="1098981" y="63729"/>
                  </a:lnTo>
                  <a:lnTo>
                    <a:pt x="1236353" y="63729"/>
                  </a:lnTo>
                  <a:lnTo>
                    <a:pt x="1373726" y="63729"/>
                  </a:lnTo>
                  <a:lnTo>
                    <a:pt x="1511098" y="63729"/>
                  </a:lnTo>
                  <a:lnTo>
                    <a:pt x="1648471" y="63729"/>
                  </a:lnTo>
                  <a:lnTo>
                    <a:pt x="1785844" y="63729"/>
                  </a:lnTo>
                  <a:lnTo>
                    <a:pt x="1923216" y="63729"/>
                  </a:lnTo>
                  <a:lnTo>
                    <a:pt x="2060589" y="63729"/>
                  </a:lnTo>
                  <a:lnTo>
                    <a:pt x="2197962" y="63729"/>
                  </a:lnTo>
                  <a:lnTo>
                    <a:pt x="2335334" y="63729"/>
                  </a:lnTo>
                  <a:lnTo>
                    <a:pt x="2472707" y="63729"/>
                  </a:lnTo>
                  <a:lnTo>
                    <a:pt x="2610079" y="63729"/>
                  </a:lnTo>
                  <a:lnTo>
                    <a:pt x="2747452" y="63729"/>
                  </a:lnTo>
                  <a:lnTo>
                    <a:pt x="2884825" y="63729"/>
                  </a:lnTo>
                  <a:lnTo>
                    <a:pt x="3022197" y="63729"/>
                  </a:lnTo>
                  <a:lnTo>
                    <a:pt x="3159570" y="63729"/>
                  </a:lnTo>
                  <a:lnTo>
                    <a:pt x="3296943" y="63729"/>
                  </a:lnTo>
                  <a:lnTo>
                    <a:pt x="3434315" y="127459"/>
                  </a:lnTo>
                </a:path>
              </a:pathLst>
            </a:custGeom>
            <a:ln w="27101" cap="flat">
              <a:solidFill>
                <a:srgbClr val="80BD41">
                  <a:alpha val="69803"/>
                </a:srgbClr>
              </a:solidFill>
              <a:prstDash val="solid"/>
              <a:round/>
            </a:ln>
          </p:spPr>
          <p:txBody>
            <a:bodyPr/>
            <a:lstStyle/>
            <a:p/>
          </p:txBody>
        </p:sp>
        <p:sp>
          <p:nvSpPr>
            <p:cNvPr id="20" name="pl20"/>
            <p:cNvSpPr/>
            <p:nvPr/>
          </p:nvSpPr>
          <p:spPr>
            <a:xfrm>
              <a:off x="1083054" y="2843335"/>
              <a:ext cx="3434315" cy="1147139"/>
            </a:xfrm>
            <a:custGeom>
              <a:avLst/>
              <a:pathLst>
                <a:path w="3434315" h="1147139">
                  <a:moveTo>
                    <a:pt x="0" y="1147139"/>
                  </a:moveTo>
                  <a:lnTo>
                    <a:pt x="137372" y="1019679"/>
                  </a:lnTo>
                  <a:lnTo>
                    <a:pt x="274745" y="955949"/>
                  </a:lnTo>
                  <a:lnTo>
                    <a:pt x="412117" y="701029"/>
                  </a:lnTo>
                  <a:lnTo>
                    <a:pt x="549490" y="509839"/>
                  </a:lnTo>
                  <a:lnTo>
                    <a:pt x="686863" y="382379"/>
                  </a:lnTo>
                  <a:lnTo>
                    <a:pt x="824235" y="318649"/>
                  </a:lnTo>
                  <a:lnTo>
                    <a:pt x="961608" y="127459"/>
                  </a:lnTo>
                  <a:lnTo>
                    <a:pt x="1098981" y="127459"/>
                  </a:lnTo>
                  <a:lnTo>
                    <a:pt x="1236353" y="63729"/>
                  </a:lnTo>
                  <a:lnTo>
                    <a:pt x="1373726" y="127459"/>
                  </a:lnTo>
                  <a:lnTo>
                    <a:pt x="1511098" y="0"/>
                  </a:lnTo>
                  <a:lnTo>
                    <a:pt x="1648471" y="63729"/>
                  </a:lnTo>
                  <a:lnTo>
                    <a:pt x="1785844" y="254919"/>
                  </a:lnTo>
                  <a:lnTo>
                    <a:pt x="1923216" y="63729"/>
                  </a:lnTo>
                  <a:lnTo>
                    <a:pt x="2060589" y="127459"/>
                  </a:lnTo>
                  <a:lnTo>
                    <a:pt x="2197962" y="127459"/>
                  </a:lnTo>
                  <a:lnTo>
                    <a:pt x="2335334" y="63729"/>
                  </a:lnTo>
                  <a:lnTo>
                    <a:pt x="2472707" y="63729"/>
                  </a:lnTo>
                  <a:lnTo>
                    <a:pt x="2610079" y="0"/>
                  </a:lnTo>
                  <a:lnTo>
                    <a:pt x="2747452" y="127459"/>
                  </a:lnTo>
                  <a:lnTo>
                    <a:pt x="2884825" y="191189"/>
                  </a:lnTo>
                  <a:lnTo>
                    <a:pt x="3022197" y="63729"/>
                  </a:lnTo>
                  <a:lnTo>
                    <a:pt x="3159570" y="191189"/>
                  </a:lnTo>
                  <a:lnTo>
                    <a:pt x="3296943" y="191189"/>
                  </a:lnTo>
                  <a:lnTo>
                    <a:pt x="3434315" y="0"/>
                  </a:lnTo>
                </a:path>
              </a:pathLst>
            </a:custGeom>
            <a:ln w="27101" cap="flat">
              <a:solidFill>
                <a:srgbClr val="0058AB">
                  <a:alpha val="69803"/>
                </a:srgbClr>
              </a:solidFill>
              <a:prstDash val="solid"/>
              <a:round/>
            </a:ln>
          </p:spPr>
          <p:txBody>
            <a:bodyPr/>
            <a:lstStyle/>
            <a:p/>
          </p:txBody>
        </p:sp>
        <p:sp>
          <p:nvSpPr>
            <p:cNvPr id="21" name="pl21"/>
            <p:cNvSpPr/>
            <p:nvPr/>
          </p:nvSpPr>
          <p:spPr>
            <a:xfrm>
              <a:off x="1083054" y="2397225"/>
              <a:ext cx="3434315" cy="955949"/>
            </a:xfrm>
            <a:custGeom>
              <a:avLst/>
              <a:pathLst>
                <a:path w="3434315" h="955949">
                  <a:moveTo>
                    <a:pt x="0" y="955949"/>
                  </a:moveTo>
                  <a:lnTo>
                    <a:pt x="137372" y="892219"/>
                  </a:lnTo>
                  <a:lnTo>
                    <a:pt x="274745" y="892219"/>
                  </a:lnTo>
                  <a:lnTo>
                    <a:pt x="412117" y="828489"/>
                  </a:lnTo>
                  <a:lnTo>
                    <a:pt x="549490" y="764759"/>
                  </a:lnTo>
                  <a:lnTo>
                    <a:pt x="686863" y="637299"/>
                  </a:lnTo>
                  <a:lnTo>
                    <a:pt x="824235" y="637299"/>
                  </a:lnTo>
                  <a:lnTo>
                    <a:pt x="961608" y="637299"/>
                  </a:lnTo>
                  <a:lnTo>
                    <a:pt x="1098981" y="509839"/>
                  </a:lnTo>
                  <a:lnTo>
                    <a:pt x="1236353" y="382379"/>
                  </a:lnTo>
                  <a:lnTo>
                    <a:pt x="1373726" y="382379"/>
                  </a:lnTo>
                  <a:lnTo>
                    <a:pt x="1511098" y="318649"/>
                  </a:lnTo>
                  <a:lnTo>
                    <a:pt x="1648471" y="318649"/>
                  </a:lnTo>
                  <a:lnTo>
                    <a:pt x="1785844" y="318649"/>
                  </a:lnTo>
                  <a:lnTo>
                    <a:pt x="1923216" y="318649"/>
                  </a:lnTo>
                  <a:lnTo>
                    <a:pt x="2060589" y="318649"/>
                  </a:lnTo>
                  <a:lnTo>
                    <a:pt x="2197962" y="191189"/>
                  </a:lnTo>
                  <a:lnTo>
                    <a:pt x="2335334" y="191189"/>
                  </a:lnTo>
                  <a:lnTo>
                    <a:pt x="2472707" y="63729"/>
                  </a:lnTo>
                  <a:lnTo>
                    <a:pt x="2610079" y="0"/>
                  </a:lnTo>
                  <a:lnTo>
                    <a:pt x="2747452" y="254919"/>
                  </a:lnTo>
                  <a:lnTo>
                    <a:pt x="2884825" y="318649"/>
                  </a:lnTo>
                  <a:lnTo>
                    <a:pt x="3022197" y="63729"/>
                  </a:lnTo>
                  <a:lnTo>
                    <a:pt x="3159570" y="63729"/>
                  </a:lnTo>
                  <a:lnTo>
                    <a:pt x="3296943" y="0"/>
                  </a:lnTo>
                  <a:lnTo>
                    <a:pt x="3434315" y="0"/>
                  </a:lnTo>
                </a:path>
              </a:pathLst>
            </a:custGeom>
            <a:ln w="27101" cap="flat">
              <a:solidFill>
                <a:srgbClr val="1CABE2">
                  <a:alpha val="69803"/>
                </a:srgbClr>
              </a:solidFill>
              <a:prstDash val="solid"/>
              <a:round/>
            </a:ln>
          </p:spPr>
          <p:txBody>
            <a:bodyPr/>
            <a:lstStyle/>
            <a:p/>
          </p:txBody>
        </p:sp>
        <p:sp>
          <p:nvSpPr>
            <p:cNvPr id="22" name="pl22"/>
            <p:cNvSpPr/>
            <p:nvPr/>
          </p:nvSpPr>
          <p:spPr>
            <a:xfrm>
              <a:off x="1083054" y="2014845"/>
              <a:ext cx="3434315" cy="509839"/>
            </a:xfrm>
            <a:custGeom>
              <a:avLst/>
              <a:pathLst>
                <a:path w="3434315" h="509839">
                  <a:moveTo>
                    <a:pt x="0" y="127459"/>
                  </a:moveTo>
                  <a:lnTo>
                    <a:pt x="137372" y="127459"/>
                  </a:lnTo>
                  <a:lnTo>
                    <a:pt x="274745" y="191189"/>
                  </a:lnTo>
                  <a:lnTo>
                    <a:pt x="412117" y="191189"/>
                  </a:lnTo>
                  <a:lnTo>
                    <a:pt x="549490" y="191189"/>
                  </a:lnTo>
                  <a:lnTo>
                    <a:pt x="686863" y="127459"/>
                  </a:lnTo>
                  <a:lnTo>
                    <a:pt x="824235" y="0"/>
                  </a:lnTo>
                  <a:lnTo>
                    <a:pt x="961608" y="63729"/>
                  </a:lnTo>
                  <a:lnTo>
                    <a:pt x="1098981" y="0"/>
                  </a:lnTo>
                  <a:lnTo>
                    <a:pt x="1236353" y="0"/>
                  </a:lnTo>
                  <a:lnTo>
                    <a:pt x="1373726" y="63729"/>
                  </a:lnTo>
                  <a:lnTo>
                    <a:pt x="1511098" y="0"/>
                  </a:lnTo>
                  <a:lnTo>
                    <a:pt x="1648471" y="0"/>
                  </a:lnTo>
                  <a:lnTo>
                    <a:pt x="1785844" y="0"/>
                  </a:lnTo>
                  <a:lnTo>
                    <a:pt x="1923216" y="0"/>
                  </a:lnTo>
                  <a:lnTo>
                    <a:pt x="2060589" y="63729"/>
                  </a:lnTo>
                  <a:lnTo>
                    <a:pt x="2197962" y="63729"/>
                  </a:lnTo>
                  <a:lnTo>
                    <a:pt x="2335334" y="63729"/>
                  </a:lnTo>
                  <a:lnTo>
                    <a:pt x="2472707" y="127459"/>
                  </a:lnTo>
                  <a:lnTo>
                    <a:pt x="2610079" y="191189"/>
                  </a:lnTo>
                  <a:lnTo>
                    <a:pt x="2747452" y="254919"/>
                  </a:lnTo>
                  <a:lnTo>
                    <a:pt x="2884825" y="509839"/>
                  </a:lnTo>
                  <a:lnTo>
                    <a:pt x="3022197" y="191189"/>
                  </a:lnTo>
                  <a:lnTo>
                    <a:pt x="3159570" y="318649"/>
                  </a:lnTo>
                  <a:lnTo>
                    <a:pt x="3296943" y="318649"/>
                  </a:lnTo>
                  <a:lnTo>
                    <a:pt x="3434315" y="318649"/>
                  </a:lnTo>
                </a:path>
              </a:pathLst>
            </a:custGeom>
            <a:ln w="27101" cap="flat">
              <a:solidFill>
                <a:srgbClr val="00833D">
                  <a:alpha val="69803"/>
                </a:srgbClr>
              </a:solidFill>
              <a:prstDash val="solid"/>
              <a:round/>
            </a:ln>
          </p:spPr>
          <p:txBody>
            <a:bodyPr/>
            <a:lstStyle/>
            <a:p/>
          </p:txBody>
        </p:sp>
        <p:sp>
          <p:nvSpPr>
            <p:cNvPr id="23" name="pl23"/>
            <p:cNvSpPr/>
            <p:nvPr/>
          </p:nvSpPr>
          <p:spPr>
            <a:xfrm>
              <a:off x="1083054" y="2843335"/>
              <a:ext cx="3434315" cy="1147139"/>
            </a:xfrm>
            <a:custGeom>
              <a:avLst/>
              <a:pathLst>
                <a:path w="3434315" h="1147139">
                  <a:moveTo>
                    <a:pt x="0" y="1147139"/>
                  </a:moveTo>
                  <a:lnTo>
                    <a:pt x="137372" y="1019679"/>
                  </a:lnTo>
                  <a:lnTo>
                    <a:pt x="274745" y="955949"/>
                  </a:lnTo>
                  <a:lnTo>
                    <a:pt x="412117" y="701029"/>
                  </a:lnTo>
                  <a:lnTo>
                    <a:pt x="549490" y="509839"/>
                  </a:lnTo>
                  <a:lnTo>
                    <a:pt x="686863" y="382379"/>
                  </a:lnTo>
                  <a:lnTo>
                    <a:pt x="824235" y="318649"/>
                  </a:lnTo>
                  <a:lnTo>
                    <a:pt x="961608" y="127459"/>
                  </a:lnTo>
                  <a:lnTo>
                    <a:pt x="1098981" y="127459"/>
                  </a:lnTo>
                  <a:lnTo>
                    <a:pt x="1236353" y="63729"/>
                  </a:lnTo>
                  <a:lnTo>
                    <a:pt x="1373726" y="127459"/>
                  </a:lnTo>
                  <a:lnTo>
                    <a:pt x="1511098" y="0"/>
                  </a:lnTo>
                  <a:lnTo>
                    <a:pt x="1648471" y="63729"/>
                  </a:lnTo>
                  <a:lnTo>
                    <a:pt x="1785844" y="254919"/>
                  </a:lnTo>
                  <a:lnTo>
                    <a:pt x="1923216" y="63729"/>
                  </a:lnTo>
                  <a:lnTo>
                    <a:pt x="2060589" y="127459"/>
                  </a:lnTo>
                  <a:lnTo>
                    <a:pt x="2197962" y="127459"/>
                  </a:lnTo>
                  <a:lnTo>
                    <a:pt x="2335334" y="63729"/>
                  </a:lnTo>
                  <a:lnTo>
                    <a:pt x="2472707" y="63729"/>
                  </a:lnTo>
                  <a:lnTo>
                    <a:pt x="2610079" y="0"/>
                  </a:lnTo>
                  <a:lnTo>
                    <a:pt x="2747452" y="127459"/>
                  </a:lnTo>
                  <a:lnTo>
                    <a:pt x="2884825" y="191189"/>
                  </a:lnTo>
                  <a:lnTo>
                    <a:pt x="3022197" y="63729"/>
                  </a:lnTo>
                  <a:lnTo>
                    <a:pt x="3159570" y="191189"/>
                  </a:lnTo>
                  <a:lnTo>
                    <a:pt x="3296943" y="191189"/>
                  </a:lnTo>
                  <a:lnTo>
                    <a:pt x="3434315" y="0"/>
                  </a:lnTo>
                </a:path>
              </a:pathLst>
            </a:custGeom>
            <a:ln w="65043" cap="flat">
              <a:solidFill>
                <a:srgbClr val="000000">
                  <a:alpha val="100000"/>
                </a:srgbClr>
              </a:solidFill>
              <a:prstDash val="solid"/>
              <a:round/>
            </a:ln>
          </p:spPr>
          <p:txBody>
            <a:bodyPr/>
            <a:lstStyle/>
            <a:p/>
          </p:txBody>
        </p:sp>
        <p:sp>
          <p:nvSpPr>
            <p:cNvPr id="24" name="pl24"/>
            <p:cNvSpPr/>
            <p:nvPr/>
          </p:nvSpPr>
          <p:spPr>
            <a:xfrm>
              <a:off x="1083054" y="2843335"/>
              <a:ext cx="3434315" cy="1147139"/>
            </a:xfrm>
            <a:custGeom>
              <a:avLst/>
              <a:pathLst>
                <a:path w="3434315" h="1147139">
                  <a:moveTo>
                    <a:pt x="0" y="1147139"/>
                  </a:moveTo>
                  <a:lnTo>
                    <a:pt x="137372" y="1019679"/>
                  </a:lnTo>
                  <a:lnTo>
                    <a:pt x="274745" y="955949"/>
                  </a:lnTo>
                  <a:lnTo>
                    <a:pt x="412117" y="701029"/>
                  </a:lnTo>
                  <a:lnTo>
                    <a:pt x="549490" y="509839"/>
                  </a:lnTo>
                  <a:lnTo>
                    <a:pt x="686863" y="382379"/>
                  </a:lnTo>
                  <a:lnTo>
                    <a:pt x="824235" y="318649"/>
                  </a:lnTo>
                  <a:lnTo>
                    <a:pt x="961608" y="127459"/>
                  </a:lnTo>
                  <a:lnTo>
                    <a:pt x="1098981" y="127459"/>
                  </a:lnTo>
                  <a:lnTo>
                    <a:pt x="1236353" y="63729"/>
                  </a:lnTo>
                  <a:lnTo>
                    <a:pt x="1373726" y="127459"/>
                  </a:lnTo>
                  <a:lnTo>
                    <a:pt x="1511098" y="0"/>
                  </a:lnTo>
                  <a:lnTo>
                    <a:pt x="1648471" y="63729"/>
                  </a:lnTo>
                  <a:lnTo>
                    <a:pt x="1785844" y="254919"/>
                  </a:lnTo>
                  <a:lnTo>
                    <a:pt x="1923216" y="63729"/>
                  </a:lnTo>
                  <a:lnTo>
                    <a:pt x="2060589" y="127459"/>
                  </a:lnTo>
                  <a:lnTo>
                    <a:pt x="2197962" y="127459"/>
                  </a:lnTo>
                  <a:lnTo>
                    <a:pt x="2335334" y="63729"/>
                  </a:lnTo>
                  <a:lnTo>
                    <a:pt x="2472707" y="63729"/>
                  </a:lnTo>
                  <a:lnTo>
                    <a:pt x="2610079" y="0"/>
                  </a:lnTo>
                  <a:lnTo>
                    <a:pt x="2747452" y="127459"/>
                  </a:lnTo>
                  <a:lnTo>
                    <a:pt x="2884825" y="191189"/>
                  </a:lnTo>
                  <a:lnTo>
                    <a:pt x="3022197" y="63729"/>
                  </a:lnTo>
                  <a:lnTo>
                    <a:pt x="3159570" y="191189"/>
                  </a:lnTo>
                  <a:lnTo>
                    <a:pt x="3296943" y="191189"/>
                  </a:lnTo>
                  <a:lnTo>
                    <a:pt x="3434315" y="0"/>
                  </a:lnTo>
                </a:path>
              </a:pathLst>
            </a:custGeom>
            <a:ln w="40651" cap="flat">
              <a:solidFill>
                <a:srgbClr val="0058AB">
                  <a:alpha val="100000"/>
                </a:srgbClr>
              </a:solidFill>
              <a:prstDash val="solid"/>
              <a:round/>
            </a:ln>
          </p:spPr>
          <p:txBody>
            <a:bodyPr/>
            <a:lstStyle/>
            <a:p/>
          </p:txBody>
        </p:sp>
        <p:sp>
          <p:nvSpPr>
            <p:cNvPr id="25" name="tx25"/>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6" name="tx26"/>
            <p:cNvSpPr/>
            <p:nvPr/>
          </p:nvSpPr>
          <p:spPr>
            <a:xfrm>
              <a:off x="1709658" y="3054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 name="tx27"/>
            <p:cNvSpPr/>
            <p:nvPr/>
          </p:nvSpPr>
          <p:spPr>
            <a:xfrm>
              <a:off x="2396521" y="2800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8" name="tx28"/>
            <p:cNvSpPr/>
            <p:nvPr/>
          </p:nvSpPr>
          <p:spPr>
            <a:xfrm>
              <a:off x="3083384" y="2800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3632875" y="26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 name="tx30"/>
            <p:cNvSpPr/>
            <p:nvPr/>
          </p:nvSpPr>
          <p:spPr>
            <a:xfrm>
              <a:off x="4457110" y="26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1" name="tx31"/>
            <p:cNvSpPr/>
            <p:nvPr/>
          </p:nvSpPr>
          <p:spPr>
            <a:xfrm>
              <a:off x="707342" y="362633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98903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3517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6" name="tx36"/>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7" name="tx37"/>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8" name="tx38"/>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9" name="tx39"/>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 name="tx40"/>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490368"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3" name="pl43"/>
            <p:cNvSpPr/>
            <p:nvPr/>
          </p:nvSpPr>
          <p:spPr>
            <a:xfrm>
              <a:off x="2131277"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4" name="pl44"/>
            <p:cNvSpPr/>
            <p:nvPr/>
          </p:nvSpPr>
          <p:spPr>
            <a:xfrm>
              <a:off x="2131277"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5" name="pl45"/>
            <p:cNvSpPr/>
            <p:nvPr/>
          </p:nvSpPr>
          <p:spPr>
            <a:xfrm>
              <a:off x="2751156"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6" name="pl46"/>
            <p:cNvSpPr/>
            <p:nvPr/>
          </p:nvSpPr>
          <p:spPr>
            <a:xfrm>
              <a:off x="3476830"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7" name="tx47"/>
            <p:cNvSpPr/>
            <p:nvPr/>
          </p:nvSpPr>
          <p:spPr>
            <a:xfrm>
              <a:off x="1757468"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48" name="tx48"/>
            <p:cNvSpPr/>
            <p:nvPr/>
          </p:nvSpPr>
          <p:spPr>
            <a:xfrm>
              <a:off x="2398377"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49" name="tx49"/>
            <p:cNvSpPr/>
            <p:nvPr/>
          </p:nvSpPr>
          <p:spPr>
            <a:xfrm>
              <a:off x="3018255"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0" name="tx50"/>
            <p:cNvSpPr/>
            <p:nvPr/>
          </p:nvSpPr>
          <p:spPr>
            <a:xfrm>
              <a:off x="3743929"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1" name="tx51"/>
            <p:cNvSpPr/>
            <p:nvPr/>
          </p:nvSpPr>
          <p:spPr>
            <a:xfrm>
              <a:off x="1664847" y="1437626"/>
              <a:ext cx="22707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LICs, 2000-2025</a:t>
              </a:r>
            </a:p>
          </p:txBody>
        </p:sp>
        <p:sp>
          <p:nvSpPr>
            <p:cNvPr id="52" name="pl52"/>
            <p:cNvSpPr/>
            <p:nvPr/>
          </p:nvSpPr>
          <p:spPr>
            <a:xfrm>
              <a:off x="5227074" y="393736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40628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87520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234411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6" name="pl56"/>
            <p:cNvSpPr/>
            <p:nvPr/>
          </p:nvSpPr>
          <p:spPr>
            <a:xfrm>
              <a:off x="5227074" y="18130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7" name="pl57"/>
            <p:cNvSpPr/>
            <p:nvPr/>
          </p:nvSpPr>
          <p:spPr>
            <a:xfrm>
              <a:off x="5227074" y="367182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227074" y="314074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9" name="pl59"/>
            <p:cNvSpPr/>
            <p:nvPr/>
          </p:nvSpPr>
          <p:spPr>
            <a:xfrm>
              <a:off x="5227074" y="26096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0" name="pl60"/>
            <p:cNvSpPr/>
            <p:nvPr/>
          </p:nvSpPr>
          <p:spPr>
            <a:xfrm>
              <a:off x="5227074" y="207857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398790" y="1972359"/>
              <a:ext cx="3434315" cy="212433"/>
            </a:xfrm>
            <a:custGeom>
              <a:avLst/>
              <a:pathLst>
                <a:path w="3434315" h="212433">
                  <a:moveTo>
                    <a:pt x="0" y="106216"/>
                  </a:moveTo>
                  <a:lnTo>
                    <a:pt x="137372" y="106216"/>
                  </a:lnTo>
                  <a:lnTo>
                    <a:pt x="274745" y="106216"/>
                  </a:lnTo>
                  <a:lnTo>
                    <a:pt x="412117" y="106216"/>
                  </a:lnTo>
                  <a:lnTo>
                    <a:pt x="549490" y="106216"/>
                  </a:lnTo>
                  <a:lnTo>
                    <a:pt x="686863" y="106216"/>
                  </a:lnTo>
                  <a:lnTo>
                    <a:pt x="824235" y="0"/>
                  </a:lnTo>
                  <a:lnTo>
                    <a:pt x="961608" y="0"/>
                  </a:lnTo>
                  <a:lnTo>
                    <a:pt x="1098981" y="106216"/>
                  </a:lnTo>
                  <a:lnTo>
                    <a:pt x="1236353" y="106216"/>
                  </a:lnTo>
                  <a:lnTo>
                    <a:pt x="1373726" y="106216"/>
                  </a:lnTo>
                  <a:lnTo>
                    <a:pt x="1511098" y="106216"/>
                  </a:lnTo>
                  <a:lnTo>
                    <a:pt x="1648471" y="106216"/>
                  </a:lnTo>
                  <a:lnTo>
                    <a:pt x="1785844" y="106216"/>
                  </a:lnTo>
                  <a:lnTo>
                    <a:pt x="1923216" y="106216"/>
                  </a:lnTo>
                  <a:lnTo>
                    <a:pt x="2060589" y="106216"/>
                  </a:lnTo>
                  <a:lnTo>
                    <a:pt x="2197962" y="106216"/>
                  </a:lnTo>
                  <a:lnTo>
                    <a:pt x="2335334" y="106216"/>
                  </a:lnTo>
                  <a:lnTo>
                    <a:pt x="2472707" y="106216"/>
                  </a:lnTo>
                  <a:lnTo>
                    <a:pt x="2610079" y="106216"/>
                  </a:lnTo>
                  <a:lnTo>
                    <a:pt x="2747452" y="106216"/>
                  </a:lnTo>
                  <a:lnTo>
                    <a:pt x="2884825" y="106216"/>
                  </a:lnTo>
                  <a:lnTo>
                    <a:pt x="3022197" y="106216"/>
                  </a:lnTo>
                  <a:lnTo>
                    <a:pt x="3159570" y="106216"/>
                  </a:lnTo>
                  <a:lnTo>
                    <a:pt x="3296943" y="106216"/>
                  </a:lnTo>
                  <a:lnTo>
                    <a:pt x="3434315" y="212433"/>
                  </a:lnTo>
                </a:path>
              </a:pathLst>
            </a:custGeom>
            <a:ln w="27101" cap="flat">
              <a:solidFill>
                <a:srgbClr val="80BD41">
                  <a:alpha val="69803"/>
                </a:srgbClr>
              </a:solidFill>
              <a:prstDash val="solid"/>
              <a:round/>
            </a:ln>
          </p:spPr>
          <p:txBody>
            <a:bodyPr/>
            <a:lstStyle/>
            <a:p/>
          </p:txBody>
        </p:sp>
        <p:sp>
          <p:nvSpPr>
            <p:cNvPr id="68" name="pl68"/>
            <p:cNvSpPr/>
            <p:nvPr/>
          </p:nvSpPr>
          <p:spPr>
            <a:xfrm>
              <a:off x="5398790" y="2078575"/>
              <a:ext cx="3434315" cy="1911898"/>
            </a:xfrm>
            <a:custGeom>
              <a:avLst/>
              <a:pathLst>
                <a:path w="3434315" h="1911898">
                  <a:moveTo>
                    <a:pt x="0" y="1911898"/>
                  </a:moveTo>
                  <a:lnTo>
                    <a:pt x="137372" y="1699465"/>
                  </a:lnTo>
                  <a:lnTo>
                    <a:pt x="274745" y="1593248"/>
                  </a:lnTo>
                  <a:lnTo>
                    <a:pt x="412117" y="1168382"/>
                  </a:lnTo>
                  <a:lnTo>
                    <a:pt x="549490" y="849732"/>
                  </a:lnTo>
                  <a:lnTo>
                    <a:pt x="686863" y="637299"/>
                  </a:lnTo>
                  <a:lnTo>
                    <a:pt x="824235" y="531082"/>
                  </a:lnTo>
                  <a:lnTo>
                    <a:pt x="961608" y="212433"/>
                  </a:lnTo>
                  <a:lnTo>
                    <a:pt x="1098981" y="212433"/>
                  </a:lnTo>
                  <a:lnTo>
                    <a:pt x="1236353" y="106216"/>
                  </a:lnTo>
                  <a:lnTo>
                    <a:pt x="1373726" y="212433"/>
                  </a:lnTo>
                  <a:lnTo>
                    <a:pt x="1511098" y="0"/>
                  </a:lnTo>
                  <a:lnTo>
                    <a:pt x="1648471" y="106216"/>
                  </a:lnTo>
                  <a:lnTo>
                    <a:pt x="1785844" y="424866"/>
                  </a:lnTo>
                  <a:lnTo>
                    <a:pt x="1923216" y="106216"/>
                  </a:lnTo>
                  <a:lnTo>
                    <a:pt x="2060589" y="212433"/>
                  </a:lnTo>
                  <a:lnTo>
                    <a:pt x="2197962" y="212433"/>
                  </a:lnTo>
                  <a:lnTo>
                    <a:pt x="2335334" y="106216"/>
                  </a:lnTo>
                  <a:lnTo>
                    <a:pt x="2472707" y="106216"/>
                  </a:lnTo>
                  <a:lnTo>
                    <a:pt x="2610079" y="0"/>
                  </a:lnTo>
                  <a:lnTo>
                    <a:pt x="2747452" y="212433"/>
                  </a:lnTo>
                  <a:lnTo>
                    <a:pt x="2884825" y="318649"/>
                  </a:lnTo>
                  <a:lnTo>
                    <a:pt x="3022197" y="106216"/>
                  </a:lnTo>
                  <a:lnTo>
                    <a:pt x="3159570" y="318649"/>
                  </a:lnTo>
                  <a:lnTo>
                    <a:pt x="3296943" y="318649"/>
                  </a:lnTo>
                  <a:lnTo>
                    <a:pt x="3434315" y="0"/>
                  </a:lnTo>
                </a:path>
              </a:pathLst>
            </a:custGeom>
            <a:ln w="27101" cap="flat">
              <a:solidFill>
                <a:srgbClr val="0058AB">
                  <a:alpha val="69803"/>
                </a:srgbClr>
              </a:solidFill>
              <a:prstDash val="solid"/>
              <a:round/>
            </a:ln>
          </p:spPr>
          <p:txBody>
            <a:bodyPr/>
            <a:lstStyle/>
            <a:p/>
          </p:txBody>
        </p:sp>
        <p:sp>
          <p:nvSpPr>
            <p:cNvPr id="69" name="pl69"/>
            <p:cNvSpPr/>
            <p:nvPr/>
          </p:nvSpPr>
          <p:spPr>
            <a:xfrm>
              <a:off x="5398790" y="2078575"/>
              <a:ext cx="3434315" cy="1593248"/>
            </a:xfrm>
            <a:custGeom>
              <a:avLst/>
              <a:pathLst>
                <a:path w="3434315" h="1593248">
                  <a:moveTo>
                    <a:pt x="0" y="1593248"/>
                  </a:moveTo>
                  <a:lnTo>
                    <a:pt x="137372" y="1487032"/>
                  </a:lnTo>
                  <a:lnTo>
                    <a:pt x="274745" y="1487032"/>
                  </a:lnTo>
                  <a:lnTo>
                    <a:pt x="412117" y="1380815"/>
                  </a:lnTo>
                  <a:lnTo>
                    <a:pt x="549490" y="1274599"/>
                  </a:lnTo>
                  <a:lnTo>
                    <a:pt x="686863" y="1062165"/>
                  </a:lnTo>
                  <a:lnTo>
                    <a:pt x="824235" y="1062165"/>
                  </a:lnTo>
                  <a:lnTo>
                    <a:pt x="961608" y="1062165"/>
                  </a:lnTo>
                  <a:lnTo>
                    <a:pt x="1098981" y="849732"/>
                  </a:lnTo>
                  <a:lnTo>
                    <a:pt x="1236353" y="637299"/>
                  </a:lnTo>
                  <a:lnTo>
                    <a:pt x="1373726" y="637299"/>
                  </a:lnTo>
                  <a:lnTo>
                    <a:pt x="1511098" y="531082"/>
                  </a:lnTo>
                  <a:lnTo>
                    <a:pt x="1648471" y="531082"/>
                  </a:lnTo>
                  <a:lnTo>
                    <a:pt x="1785844" y="531082"/>
                  </a:lnTo>
                  <a:lnTo>
                    <a:pt x="1923216" y="531082"/>
                  </a:lnTo>
                  <a:lnTo>
                    <a:pt x="2060589" y="531082"/>
                  </a:lnTo>
                  <a:lnTo>
                    <a:pt x="2197962" y="318649"/>
                  </a:lnTo>
                  <a:lnTo>
                    <a:pt x="2335334" y="318649"/>
                  </a:lnTo>
                  <a:lnTo>
                    <a:pt x="2472707" y="106216"/>
                  </a:lnTo>
                  <a:lnTo>
                    <a:pt x="2610079" y="0"/>
                  </a:lnTo>
                  <a:lnTo>
                    <a:pt x="2747452" y="424866"/>
                  </a:lnTo>
                  <a:lnTo>
                    <a:pt x="2884825" y="531082"/>
                  </a:lnTo>
                  <a:lnTo>
                    <a:pt x="3022197" y="106216"/>
                  </a:lnTo>
                  <a:lnTo>
                    <a:pt x="3159570" y="106216"/>
                  </a:lnTo>
                  <a:lnTo>
                    <a:pt x="3296943" y="0"/>
                  </a:lnTo>
                  <a:lnTo>
                    <a:pt x="3434315" y="0"/>
                  </a:lnTo>
                </a:path>
              </a:pathLst>
            </a:custGeom>
            <a:ln w="27101" cap="flat">
              <a:solidFill>
                <a:srgbClr val="1CABE2">
                  <a:alpha val="69803"/>
                </a:srgbClr>
              </a:solidFill>
              <a:prstDash val="solid"/>
              <a:round/>
            </a:ln>
          </p:spPr>
          <p:txBody>
            <a:bodyPr/>
            <a:lstStyle/>
            <a:p/>
          </p:txBody>
        </p:sp>
        <p:sp>
          <p:nvSpPr>
            <p:cNvPr id="70" name="pl70"/>
            <p:cNvSpPr/>
            <p:nvPr/>
          </p:nvSpPr>
          <p:spPr>
            <a:xfrm>
              <a:off x="5398790" y="1759925"/>
              <a:ext cx="3434315" cy="849732"/>
            </a:xfrm>
            <a:custGeom>
              <a:avLst/>
              <a:pathLst>
                <a:path w="3434315" h="849732">
                  <a:moveTo>
                    <a:pt x="0" y="212433"/>
                  </a:moveTo>
                  <a:lnTo>
                    <a:pt x="137372" y="212433"/>
                  </a:lnTo>
                  <a:lnTo>
                    <a:pt x="274745" y="318649"/>
                  </a:lnTo>
                  <a:lnTo>
                    <a:pt x="412117" y="318649"/>
                  </a:lnTo>
                  <a:lnTo>
                    <a:pt x="549490" y="318649"/>
                  </a:lnTo>
                  <a:lnTo>
                    <a:pt x="686863" y="212433"/>
                  </a:lnTo>
                  <a:lnTo>
                    <a:pt x="824235" y="0"/>
                  </a:lnTo>
                  <a:lnTo>
                    <a:pt x="961608" y="106216"/>
                  </a:lnTo>
                  <a:lnTo>
                    <a:pt x="1098981" y="0"/>
                  </a:lnTo>
                  <a:lnTo>
                    <a:pt x="1236353" y="0"/>
                  </a:lnTo>
                  <a:lnTo>
                    <a:pt x="1373726" y="106216"/>
                  </a:lnTo>
                  <a:lnTo>
                    <a:pt x="1511098" y="0"/>
                  </a:lnTo>
                  <a:lnTo>
                    <a:pt x="1648471" y="0"/>
                  </a:lnTo>
                  <a:lnTo>
                    <a:pt x="1785844" y="0"/>
                  </a:lnTo>
                  <a:lnTo>
                    <a:pt x="1923216" y="0"/>
                  </a:lnTo>
                  <a:lnTo>
                    <a:pt x="2060589" y="106216"/>
                  </a:lnTo>
                  <a:lnTo>
                    <a:pt x="2197962" y="106216"/>
                  </a:lnTo>
                  <a:lnTo>
                    <a:pt x="2335334" y="106216"/>
                  </a:lnTo>
                  <a:lnTo>
                    <a:pt x="2472707" y="212433"/>
                  </a:lnTo>
                  <a:lnTo>
                    <a:pt x="2610079" y="318649"/>
                  </a:lnTo>
                  <a:lnTo>
                    <a:pt x="2747452" y="424866"/>
                  </a:lnTo>
                  <a:lnTo>
                    <a:pt x="2884825" y="849732"/>
                  </a:lnTo>
                  <a:lnTo>
                    <a:pt x="3022197" y="318649"/>
                  </a:lnTo>
                  <a:lnTo>
                    <a:pt x="3159570" y="531082"/>
                  </a:lnTo>
                  <a:lnTo>
                    <a:pt x="3296943" y="531082"/>
                  </a:lnTo>
                  <a:lnTo>
                    <a:pt x="3434315" y="531082"/>
                  </a:lnTo>
                </a:path>
              </a:pathLst>
            </a:custGeom>
            <a:ln w="27101" cap="flat">
              <a:solidFill>
                <a:srgbClr val="00833D">
                  <a:alpha val="69803"/>
                </a:srgbClr>
              </a:solidFill>
              <a:prstDash val="solid"/>
              <a:round/>
            </a:ln>
          </p:spPr>
          <p:txBody>
            <a:bodyPr/>
            <a:lstStyle/>
            <a:p/>
          </p:txBody>
        </p:sp>
        <p:sp>
          <p:nvSpPr>
            <p:cNvPr id="71" name="pl71"/>
            <p:cNvSpPr/>
            <p:nvPr/>
          </p:nvSpPr>
          <p:spPr>
            <a:xfrm>
              <a:off x="5398790" y="2078575"/>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2" name="pl72"/>
            <p:cNvSpPr/>
            <p:nvPr/>
          </p:nvSpPr>
          <p:spPr>
            <a:xfrm>
              <a:off x="5398790" y="2078575"/>
              <a:ext cx="3434315" cy="1911898"/>
            </a:xfrm>
            <a:custGeom>
              <a:avLst/>
              <a:pathLst>
                <a:path w="3434315" h="1911898">
                  <a:moveTo>
                    <a:pt x="0" y="1911898"/>
                  </a:moveTo>
                  <a:lnTo>
                    <a:pt x="137372" y="1699465"/>
                  </a:lnTo>
                  <a:lnTo>
                    <a:pt x="274745" y="1593248"/>
                  </a:lnTo>
                  <a:lnTo>
                    <a:pt x="412117" y="1168382"/>
                  </a:lnTo>
                  <a:lnTo>
                    <a:pt x="549490" y="849732"/>
                  </a:lnTo>
                  <a:lnTo>
                    <a:pt x="686863" y="637299"/>
                  </a:lnTo>
                  <a:lnTo>
                    <a:pt x="824235" y="531082"/>
                  </a:lnTo>
                  <a:lnTo>
                    <a:pt x="961608" y="212433"/>
                  </a:lnTo>
                  <a:lnTo>
                    <a:pt x="1098981" y="212433"/>
                  </a:lnTo>
                  <a:lnTo>
                    <a:pt x="1236353" y="106216"/>
                  </a:lnTo>
                  <a:lnTo>
                    <a:pt x="1373726" y="212433"/>
                  </a:lnTo>
                  <a:lnTo>
                    <a:pt x="1511098" y="0"/>
                  </a:lnTo>
                  <a:lnTo>
                    <a:pt x="1648471" y="106216"/>
                  </a:lnTo>
                  <a:lnTo>
                    <a:pt x="1785844" y="424866"/>
                  </a:lnTo>
                  <a:lnTo>
                    <a:pt x="1923216" y="106216"/>
                  </a:lnTo>
                  <a:lnTo>
                    <a:pt x="2060589" y="212433"/>
                  </a:lnTo>
                  <a:lnTo>
                    <a:pt x="2197962" y="212433"/>
                  </a:lnTo>
                  <a:lnTo>
                    <a:pt x="2335334" y="106216"/>
                  </a:lnTo>
                  <a:lnTo>
                    <a:pt x="2472707" y="106216"/>
                  </a:lnTo>
                  <a:lnTo>
                    <a:pt x="2610079" y="0"/>
                  </a:lnTo>
                  <a:lnTo>
                    <a:pt x="2747452" y="212433"/>
                  </a:lnTo>
                  <a:lnTo>
                    <a:pt x="2884825" y="318649"/>
                  </a:lnTo>
                  <a:lnTo>
                    <a:pt x="3022197" y="106216"/>
                  </a:lnTo>
                  <a:lnTo>
                    <a:pt x="3159570" y="318649"/>
                  </a:lnTo>
                  <a:lnTo>
                    <a:pt x="3296943" y="318649"/>
                  </a:lnTo>
                  <a:lnTo>
                    <a:pt x="3434315" y="0"/>
                  </a:lnTo>
                </a:path>
              </a:pathLst>
            </a:custGeom>
            <a:ln w="65043" cap="flat">
              <a:solidFill>
                <a:srgbClr val="000000">
                  <a:alpha val="100000"/>
                </a:srgbClr>
              </a:solidFill>
              <a:prstDash val="solid"/>
              <a:round/>
            </a:ln>
          </p:spPr>
          <p:txBody>
            <a:bodyPr/>
            <a:lstStyle/>
            <a:p/>
          </p:txBody>
        </p:sp>
        <p:sp>
          <p:nvSpPr>
            <p:cNvPr id="73" name="pl73"/>
            <p:cNvSpPr/>
            <p:nvPr/>
          </p:nvSpPr>
          <p:spPr>
            <a:xfrm>
              <a:off x="5398790" y="2078575"/>
              <a:ext cx="3434315" cy="1911898"/>
            </a:xfrm>
            <a:custGeom>
              <a:avLst/>
              <a:pathLst>
                <a:path w="3434315" h="1911898">
                  <a:moveTo>
                    <a:pt x="0" y="1911898"/>
                  </a:moveTo>
                  <a:lnTo>
                    <a:pt x="137372" y="1699465"/>
                  </a:lnTo>
                  <a:lnTo>
                    <a:pt x="274745" y="1593248"/>
                  </a:lnTo>
                  <a:lnTo>
                    <a:pt x="412117" y="1168382"/>
                  </a:lnTo>
                  <a:lnTo>
                    <a:pt x="549490" y="849732"/>
                  </a:lnTo>
                  <a:lnTo>
                    <a:pt x="686863" y="637299"/>
                  </a:lnTo>
                  <a:lnTo>
                    <a:pt x="824235" y="531082"/>
                  </a:lnTo>
                  <a:lnTo>
                    <a:pt x="961608" y="212433"/>
                  </a:lnTo>
                  <a:lnTo>
                    <a:pt x="1098981" y="212433"/>
                  </a:lnTo>
                  <a:lnTo>
                    <a:pt x="1236353" y="106216"/>
                  </a:lnTo>
                  <a:lnTo>
                    <a:pt x="1373726" y="212433"/>
                  </a:lnTo>
                  <a:lnTo>
                    <a:pt x="1511098" y="0"/>
                  </a:lnTo>
                  <a:lnTo>
                    <a:pt x="1648471" y="106216"/>
                  </a:lnTo>
                  <a:lnTo>
                    <a:pt x="1785844" y="424866"/>
                  </a:lnTo>
                  <a:lnTo>
                    <a:pt x="1923216" y="106216"/>
                  </a:lnTo>
                  <a:lnTo>
                    <a:pt x="2060589" y="212433"/>
                  </a:lnTo>
                  <a:lnTo>
                    <a:pt x="2197962" y="212433"/>
                  </a:lnTo>
                  <a:lnTo>
                    <a:pt x="2335334" y="106216"/>
                  </a:lnTo>
                  <a:lnTo>
                    <a:pt x="2472707" y="106216"/>
                  </a:lnTo>
                  <a:lnTo>
                    <a:pt x="2610079" y="0"/>
                  </a:lnTo>
                  <a:lnTo>
                    <a:pt x="2747452" y="212433"/>
                  </a:lnTo>
                  <a:lnTo>
                    <a:pt x="2884825" y="318649"/>
                  </a:lnTo>
                  <a:lnTo>
                    <a:pt x="3022197" y="106216"/>
                  </a:lnTo>
                  <a:lnTo>
                    <a:pt x="3159570" y="318649"/>
                  </a:lnTo>
                  <a:lnTo>
                    <a:pt x="3296943" y="318649"/>
                  </a:lnTo>
                  <a:lnTo>
                    <a:pt x="3434315" y="0"/>
                  </a:lnTo>
                </a:path>
              </a:pathLst>
            </a:custGeom>
            <a:ln w="40651" cap="flat">
              <a:solidFill>
                <a:srgbClr val="0058AB">
                  <a:alpha val="100000"/>
                </a:srgbClr>
              </a:solidFill>
              <a:prstDash val="solid"/>
              <a:round/>
            </a:ln>
          </p:spPr>
          <p:txBody>
            <a:bodyPr/>
            <a:lstStyle/>
            <a:p/>
          </p:txBody>
        </p:sp>
        <p:sp>
          <p:nvSpPr>
            <p:cNvPr id="74" name="tx74"/>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5" name="tx75"/>
            <p:cNvSpPr/>
            <p:nvPr/>
          </p:nvSpPr>
          <p:spPr>
            <a:xfrm>
              <a:off x="6037464" y="253732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 name="tx76"/>
            <p:cNvSpPr/>
            <p:nvPr/>
          </p:nvSpPr>
          <p:spPr>
            <a:xfrm>
              <a:off x="6724327" y="21124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7" name="tx77"/>
            <p:cNvSpPr/>
            <p:nvPr/>
          </p:nvSpPr>
          <p:spPr>
            <a:xfrm>
              <a:off x="7411190" y="21124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8" name="tx78"/>
            <p:cNvSpPr/>
            <p:nvPr/>
          </p:nvSpPr>
          <p:spPr>
            <a:xfrm>
              <a:off x="7978740" y="19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9" name="tx79"/>
            <p:cNvSpPr/>
            <p:nvPr/>
          </p:nvSpPr>
          <p:spPr>
            <a:xfrm>
              <a:off x="8802976" y="1900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4980741" y="3626333"/>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81" name="tx81"/>
            <p:cNvSpPr/>
            <p:nvPr/>
          </p:nvSpPr>
          <p:spPr>
            <a:xfrm>
              <a:off x="4980741" y="3095250"/>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2" name="tx82"/>
            <p:cNvSpPr/>
            <p:nvPr/>
          </p:nvSpPr>
          <p:spPr>
            <a:xfrm>
              <a:off x="5051424" y="256416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83" name="tx83"/>
            <p:cNvSpPr/>
            <p:nvPr/>
          </p:nvSpPr>
          <p:spPr>
            <a:xfrm>
              <a:off x="5093761" y="203308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5" name="tx85"/>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 name="tx87"/>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8" name="tx88"/>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9" name="tx89"/>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0" name="tx90"/>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1" name="pl91"/>
            <p:cNvSpPr/>
            <p:nvPr/>
          </p:nvSpPr>
          <p:spPr>
            <a:xfrm>
              <a:off x="580610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2" name="pl92"/>
            <p:cNvSpPr/>
            <p:nvPr/>
          </p:nvSpPr>
          <p:spPr>
            <a:xfrm>
              <a:off x="6447014"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3" name="pl93"/>
            <p:cNvSpPr/>
            <p:nvPr/>
          </p:nvSpPr>
          <p:spPr>
            <a:xfrm>
              <a:off x="6447014"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4" name="pl94"/>
            <p:cNvSpPr/>
            <p:nvPr/>
          </p:nvSpPr>
          <p:spPr>
            <a:xfrm>
              <a:off x="706689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5" name="pl95"/>
            <p:cNvSpPr/>
            <p:nvPr/>
          </p:nvSpPr>
          <p:spPr>
            <a:xfrm>
              <a:off x="7792566"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6" name="tx96"/>
            <p:cNvSpPr/>
            <p:nvPr/>
          </p:nvSpPr>
          <p:spPr>
            <a:xfrm>
              <a:off x="6073204"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7" name="tx97"/>
            <p:cNvSpPr/>
            <p:nvPr/>
          </p:nvSpPr>
          <p:spPr>
            <a:xfrm>
              <a:off x="6714113"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98" name="tx98"/>
            <p:cNvSpPr/>
            <p:nvPr/>
          </p:nvSpPr>
          <p:spPr>
            <a:xfrm>
              <a:off x="7333991"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99" name="tx99"/>
            <p:cNvSpPr/>
            <p:nvPr/>
          </p:nvSpPr>
          <p:spPr>
            <a:xfrm>
              <a:off x="8059666"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00" name="tx10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1" name="pl101"/>
            <p:cNvSpPr/>
            <p:nvPr/>
          </p:nvSpPr>
          <p:spPr>
            <a:xfrm>
              <a:off x="203001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353158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503315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653473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8036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278079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8237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78394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28551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78709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5856138" cy="111527"/>
            </a:xfrm>
            <a:prstGeom prst="rect">
              <a:avLst/>
            </a:prstGeom>
            <a:solidFill>
              <a:srgbClr val="0058AB">
                <a:alpha val="80000"/>
              </a:srgbClr>
            </a:solidFill>
          </p:spPr>
          <p:txBody>
            <a:bodyPr/>
            <a:lstStyle/>
            <a:p/>
          </p:txBody>
        </p:sp>
        <p:sp>
          <p:nvSpPr>
            <p:cNvPr id="116" name="rc116"/>
            <p:cNvSpPr/>
            <p:nvPr/>
          </p:nvSpPr>
          <p:spPr>
            <a:xfrm>
              <a:off x="1279224" y="5643059"/>
              <a:ext cx="7357712" cy="111527"/>
            </a:xfrm>
            <a:prstGeom prst="rect">
              <a:avLst/>
            </a:prstGeom>
            <a:solidFill>
              <a:srgbClr val="0058AB">
                <a:alpha val="80000"/>
              </a:srgbClr>
            </a:solidFill>
          </p:spPr>
          <p:txBody>
            <a:bodyPr/>
            <a:lstStyle/>
            <a:p/>
          </p:txBody>
        </p:sp>
        <p:sp>
          <p:nvSpPr>
            <p:cNvPr id="117" name="rc117"/>
            <p:cNvSpPr/>
            <p:nvPr/>
          </p:nvSpPr>
          <p:spPr>
            <a:xfrm>
              <a:off x="1279224" y="5503650"/>
              <a:ext cx="6456767" cy="111527"/>
            </a:xfrm>
            <a:prstGeom prst="rect">
              <a:avLst/>
            </a:prstGeom>
            <a:solidFill>
              <a:srgbClr val="0058AB">
                <a:alpha val="80000"/>
              </a:srgbClr>
            </a:solidFill>
          </p:spPr>
          <p:txBody>
            <a:bodyPr/>
            <a:lstStyle/>
            <a:p/>
          </p:txBody>
        </p:sp>
        <p:sp>
          <p:nvSpPr>
            <p:cNvPr id="118" name="tx118"/>
            <p:cNvSpPr/>
            <p:nvPr/>
          </p:nvSpPr>
          <p:spPr>
            <a:xfrm>
              <a:off x="7210663"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20" name="tx120"/>
            <p:cNvSpPr/>
            <p:nvPr/>
          </p:nvSpPr>
          <p:spPr>
            <a:xfrm>
              <a:off x="7811292"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271011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6" name="tx126"/>
            <p:cNvSpPr/>
            <p:nvPr/>
          </p:nvSpPr>
          <p:spPr>
            <a:xfrm>
              <a:off x="421168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7" name="tx127"/>
            <p:cNvSpPr/>
            <p:nvPr/>
          </p:nvSpPr>
          <p:spPr>
            <a:xfrm>
              <a:off x="57132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8" name="tx128"/>
            <p:cNvSpPr/>
            <p:nvPr/>
          </p:nvSpPr>
          <p:spPr>
            <a:xfrm>
              <a:off x="721483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9" name="tx129"/>
            <p:cNvSpPr/>
            <p:nvPr/>
          </p:nvSpPr>
          <p:spPr>
            <a:xfrm>
              <a:off x="871641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0" name="tx130"/>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31" name="tx131"/>
            <p:cNvSpPr/>
            <p:nvPr/>
          </p:nvSpPr>
          <p:spPr>
            <a:xfrm>
              <a:off x="911338" y="5264995"/>
              <a:ext cx="24059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LICs</a:t>
              </a:r>
            </a:p>
          </p:txBody>
        </p:sp>
        <p:sp>
          <p:nvSpPr>
            <p:cNvPr id="132" name="tx13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4" name="tx134"/>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DTP1 coverage of 83%.
DTP1 coverage (83%) was the same as in 2019 (83%).
This equates to 4.3 million zero-dose children in 2025 compared to 3.9 million zero-dose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some groups and exceeded pre-pandemic levels in one groups, but progress is uneven and gaps in zero-dose children persist.</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1929925"/>
              <a:ext cx="3466444" cy="56305"/>
            </a:xfrm>
            <a:custGeom>
              <a:avLst/>
              <a:pathLst>
                <a:path w="3466444" h="56305">
                  <a:moveTo>
                    <a:pt x="0" y="0"/>
                  </a:moveTo>
                  <a:lnTo>
                    <a:pt x="495206" y="0"/>
                  </a:lnTo>
                  <a:lnTo>
                    <a:pt x="990412" y="0"/>
                  </a:lnTo>
                  <a:lnTo>
                    <a:pt x="1485619" y="0"/>
                  </a:lnTo>
                  <a:lnTo>
                    <a:pt x="1980825" y="0"/>
                  </a:lnTo>
                  <a:lnTo>
                    <a:pt x="2476031" y="0"/>
                  </a:lnTo>
                  <a:lnTo>
                    <a:pt x="2971238" y="0"/>
                  </a:lnTo>
                  <a:lnTo>
                    <a:pt x="3466444" y="56305"/>
                  </a:lnTo>
                </a:path>
              </a:pathLst>
            </a:custGeom>
            <a:ln w="27101" cap="flat">
              <a:solidFill>
                <a:srgbClr val="80BD41">
                  <a:alpha val="69803"/>
                </a:srgbClr>
              </a:solidFill>
              <a:prstDash val="solid"/>
              <a:round/>
            </a:ln>
          </p:spPr>
          <p:txBody>
            <a:bodyPr/>
            <a:lstStyle/>
            <a:p/>
          </p:txBody>
        </p:sp>
        <p:sp>
          <p:nvSpPr>
            <p:cNvPr id="19" name="pl19"/>
            <p:cNvSpPr/>
            <p:nvPr/>
          </p:nvSpPr>
          <p:spPr>
            <a:xfrm>
              <a:off x="1084660" y="2718199"/>
              <a:ext cx="3466444" cy="168915"/>
            </a:xfrm>
            <a:custGeom>
              <a:avLst/>
              <a:pathLst>
                <a:path w="3466444" h="168915">
                  <a:moveTo>
                    <a:pt x="0" y="56305"/>
                  </a:moveTo>
                  <a:lnTo>
                    <a:pt x="495206" y="0"/>
                  </a:lnTo>
                  <a:lnTo>
                    <a:pt x="990412" y="112610"/>
                  </a:lnTo>
                  <a:lnTo>
                    <a:pt x="1485619" y="168915"/>
                  </a:lnTo>
                  <a:lnTo>
                    <a:pt x="1980825" y="56305"/>
                  </a:lnTo>
                  <a:lnTo>
                    <a:pt x="2476031" y="168915"/>
                  </a:lnTo>
                  <a:lnTo>
                    <a:pt x="2971238" y="168915"/>
                  </a:lnTo>
                  <a:lnTo>
                    <a:pt x="3466444" y="0"/>
                  </a:lnTo>
                </a:path>
              </a:pathLst>
            </a:custGeom>
            <a:ln w="27101" cap="flat">
              <a:solidFill>
                <a:srgbClr val="0058AB">
                  <a:alpha val="69803"/>
                </a:srgbClr>
              </a:solidFill>
              <a:prstDash val="solid"/>
              <a:round/>
            </a:ln>
          </p:spPr>
          <p:txBody>
            <a:bodyPr/>
            <a:lstStyle/>
            <a:p/>
          </p:txBody>
        </p:sp>
        <p:sp>
          <p:nvSpPr>
            <p:cNvPr id="20" name="pl20"/>
            <p:cNvSpPr/>
            <p:nvPr/>
          </p:nvSpPr>
          <p:spPr>
            <a:xfrm>
              <a:off x="1084660" y="2324062"/>
              <a:ext cx="3466444" cy="281526"/>
            </a:xfrm>
            <a:custGeom>
              <a:avLst/>
              <a:pathLst>
                <a:path w="3466444" h="281526">
                  <a:moveTo>
                    <a:pt x="0" y="56305"/>
                  </a:moveTo>
                  <a:lnTo>
                    <a:pt x="495206" y="0"/>
                  </a:lnTo>
                  <a:lnTo>
                    <a:pt x="990412" y="225221"/>
                  </a:lnTo>
                  <a:lnTo>
                    <a:pt x="1485619" y="281526"/>
                  </a:lnTo>
                  <a:lnTo>
                    <a:pt x="1980825" y="56305"/>
                  </a:lnTo>
                  <a:lnTo>
                    <a:pt x="2476031" y="56305"/>
                  </a:lnTo>
                  <a:lnTo>
                    <a:pt x="2971238" y="0"/>
                  </a:lnTo>
                  <a:lnTo>
                    <a:pt x="3466444" y="0"/>
                  </a:lnTo>
                </a:path>
              </a:pathLst>
            </a:custGeom>
            <a:ln w="27101" cap="flat">
              <a:solidFill>
                <a:srgbClr val="1CABE2">
                  <a:alpha val="69803"/>
                </a:srgbClr>
              </a:solidFill>
              <a:prstDash val="solid"/>
              <a:round/>
            </a:ln>
          </p:spPr>
          <p:txBody>
            <a:bodyPr/>
            <a:lstStyle/>
            <a:p/>
          </p:txBody>
        </p:sp>
        <p:sp>
          <p:nvSpPr>
            <p:cNvPr id="21" name="pl21"/>
            <p:cNvSpPr/>
            <p:nvPr/>
          </p:nvSpPr>
          <p:spPr>
            <a:xfrm>
              <a:off x="1084660" y="2098841"/>
              <a:ext cx="3466444" cy="337831"/>
            </a:xfrm>
            <a:custGeom>
              <a:avLst/>
              <a:pathLst>
                <a:path w="3466444" h="337831">
                  <a:moveTo>
                    <a:pt x="0" y="0"/>
                  </a:moveTo>
                  <a:lnTo>
                    <a:pt x="495206" y="56305"/>
                  </a:lnTo>
                  <a:lnTo>
                    <a:pt x="990412" y="112610"/>
                  </a:lnTo>
                  <a:lnTo>
                    <a:pt x="1485619" y="337831"/>
                  </a:lnTo>
                  <a:lnTo>
                    <a:pt x="1980825" y="56305"/>
                  </a:lnTo>
                  <a:lnTo>
                    <a:pt x="2476031" y="168915"/>
                  </a:lnTo>
                  <a:lnTo>
                    <a:pt x="2971238" y="168915"/>
                  </a:lnTo>
                  <a:lnTo>
                    <a:pt x="3466444" y="168915"/>
                  </a:lnTo>
                </a:path>
              </a:pathLst>
            </a:custGeom>
            <a:ln w="27101" cap="flat">
              <a:solidFill>
                <a:srgbClr val="00833D">
                  <a:alpha val="69803"/>
                </a:srgbClr>
              </a:solidFill>
              <a:prstDash val="solid"/>
              <a:round/>
            </a:ln>
          </p:spPr>
          <p:txBody>
            <a:bodyPr/>
            <a:lstStyle/>
            <a:p/>
          </p:txBody>
        </p:sp>
        <p:sp>
          <p:nvSpPr>
            <p:cNvPr id="22" name="pl22"/>
            <p:cNvSpPr/>
            <p:nvPr/>
          </p:nvSpPr>
          <p:spPr>
            <a:xfrm>
              <a:off x="1084660" y="2718199"/>
              <a:ext cx="3466444" cy="168915"/>
            </a:xfrm>
            <a:custGeom>
              <a:avLst/>
              <a:pathLst>
                <a:path w="3466444" h="168915">
                  <a:moveTo>
                    <a:pt x="0" y="56305"/>
                  </a:moveTo>
                  <a:lnTo>
                    <a:pt x="495206" y="0"/>
                  </a:lnTo>
                  <a:lnTo>
                    <a:pt x="990412" y="112610"/>
                  </a:lnTo>
                  <a:lnTo>
                    <a:pt x="1485619" y="168915"/>
                  </a:lnTo>
                  <a:lnTo>
                    <a:pt x="1980825" y="56305"/>
                  </a:lnTo>
                  <a:lnTo>
                    <a:pt x="2476031" y="168915"/>
                  </a:lnTo>
                  <a:lnTo>
                    <a:pt x="2971238" y="168915"/>
                  </a:lnTo>
                  <a:lnTo>
                    <a:pt x="3466444" y="0"/>
                  </a:lnTo>
                </a:path>
              </a:pathLst>
            </a:custGeom>
            <a:ln w="65043" cap="flat">
              <a:solidFill>
                <a:srgbClr val="000000">
                  <a:alpha val="100000"/>
                </a:srgbClr>
              </a:solidFill>
              <a:prstDash val="solid"/>
              <a:round/>
            </a:ln>
          </p:spPr>
          <p:txBody>
            <a:bodyPr/>
            <a:lstStyle/>
            <a:p/>
          </p:txBody>
        </p:sp>
        <p:sp>
          <p:nvSpPr>
            <p:cNvPr id="23" name="pl23"/>
            <p:cNvSpPr/>
            <p:nvPr/>
          </p:nvSpPr>
          <p:spPr>
            <a:xfrm>
              <a:off x="1084660" y="2718199"/>
              <a:ext cx="3466444" cy="168915"/>
            </a:xfrm>
            <a:custGeom>
              <a:avLst/>
              <a:pathLst>
                <a:path w="3466444" h="168915">
                  <a:moveTo>
                    <a:pt x="0" y="56305"/>
                  </a:moveTo>
                  <a:lnTo>
                    <a:pt x="495206" y="0"/>
                  </a:lnTo>
                  <a:lnTo>
                    <a:pt x="990412" y="112610"/>
                  </a:lnTo>
                  <a:lnTo>
                    <a:pt x="1485619" y="168915"/>
                  </a:lnTo>
                  <a:lnTo>
                    <a:pt x="1980825" y="56305"/>
                  </a:lnTo>
                  <a:lnTo>
                    <a:pt x="2476031" y="168915"/>
                  </a:lnTo>
                  <a:lnTo>
                    <a:pt x="2971238" y="168915"/>
                  </a:lnTo>
                  <a:lnTo>
                    <a:pt x="3466444" y="0"/>
                  </a:lnTo>
                </a:path>
              </a:pathLst>
            </a:custGeom>
            <a:ln w="40651" cap="flat">
              <a:solidFill>
                <a:srgbClr val="0058AB">
                  <a:alpha val="100000"/>
                </a:srgbClr>
              </a:solidFill>
              <a:prstDash val="solid"/>
              <a:round/>
            </a:ln>
          </p:spPr>
          <p:txBody>
            <a:bodyPr/>
            <a:lstStyle/>
            <a:p/>
          </p:txBody>
        </p:sp>
        <p:sp>
          <p:nvSpPr>
            <p:cNvPr id="24" name="tx24"/>
            <p:cNvSpPr/>
            <p:nvPr/>
          </p:nvSpPr>
          <p:spPr>
            <a:xfrm>
              <a:off x="1024401"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 name="tx25"/>
            <p:cNvSpPr/>
            <p:nvPr/>
          </p:nvSpPr>
          <p:spPr>
            <a:xfrm>
              <a:off x="1519608"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6" name="tx26"/>
            <p:cNvSpPr/>
            <p:nvPr/>
          </p:nvSpPr>
          <p:spPr>
            <a:xfrm>
              <a:off x="2014814"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 name="tx27"/>
            <p:cNvSpPr/>
            <p:nvPr/>
          </p:nvSpPr>
          <p:spPr>
            <a:xfrm>
              <a:off x="2510020"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8" name="tx28"/>
            <p:cNvSpPr/>
            <p:nvPr/>
          </p:nvSpPr>
          <p:spPr>
            <a:xfrm>
              <a:off x="3005227"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 name="tx29"/>
            <p:cNvSpPr/>
            <p:nvPr/>
          </p:nvSpPr>
          <p:spPr>
            <a:xfrm>
              <a:off x="3500433"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3995639"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4490846"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508039"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3" name="pl43"/>
            <p:cNvSpPr/>
            <p:nvPr/>
          </p:nvSpPr>
          <p:spPr>
            <a:xfrm>
              <a:off x="21489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4" name="pl44"/>
            <p:cNvSpPr/>
            <p:nvPr/>
          </p:nvSpPr>
          <p:spPr>
            <a:xfrm>
              <a:off x="214894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5" name="pl45"/>
            <p:cNvSpPr/>
            <p:nvPr/>
          </p:nvSpPr>
          <p:spPr>
            <a:xfrm>
              <a:off x="2768826"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6" name="pl46"/>
            <p:cNvSpPr/>
            <p:nvPr/>
          </p:nvSpPr>
          <p:spPr>
            <a:xfrm>
              <a:off x="3494501"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7" name="tx47"/>
            <p:cNvSpPr/>
            <p:nvPr/>
          </p:nvSpPr>
          <p:spPr>
            <a:xfrm>
              <a:off x="1775138"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48" name="tx48"/>
            <p:cNvSpPr/>
            <p:nvPr/>
          </p:nvSpPr>
          <p:spPr>
            <a:xfrm>
              <a:off x="2416048"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49" name="tx49"/>
            <p:cNvSpPr/>
            <p:nvPr/>
          </p:nvSpPr>
          <p:spPr>
            <a:xfrm>
              <a:off x="3035926"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0" name="tx50"/>
            <p:cNvSpPr/>
            <p:nvPr/>
          </p:nvSpPr>
          <p:spPr>
            <a:xfrm>
              <a:off x="3761600"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1" name="tx51"/>
            <p:cNvSpPr/>
            <p:nvPr/>
          </p:nvSpPr>
          <p:spPr>
            <a:xfrm>
              <a:off x="1682518" y="1437626"/>
              <a:ext cx="22707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LICs, 2018-2025</a:t>
              </a:r>
            </a:p>
          </p:txBody>
        </p:sp>
        <p:sp>
          <p:nvSpPr>
            <p:cNvPr id="52" name="pl52"/>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36378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1363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2136377"/>
              <a:ext cx="3466444" cy="375368"/>
            </a:xfrm>
            <a:custGeom>
              <a:avLst/>
              <a:pathLst>
                <a:path w="3466444" h="375368">
                  <a:moveTo>
                    <a:pt x="0" y="0"/>
                  </a:moveTo>
                  <a:lnTo>
                    <a:pt x="495206" y="0"/>
                  </a:lnTo>
                  <a:lnTo>
                    <a:pt x="990412" y="0"/>
                  </a:lnTo>
                  <a:lnTo>
                    <a:pt x="1485619" y="0"/>
                  </a:lnTo>
                  <a:lnTo>
                    <a:pt x="1980825" y="0"/>
                  </a:lnTo>
                  <a:lnTo>
                    <a:pt x="2476031" y="0"/>
                  </a:lnTo>
                  <a:lnTo>
                    <a:pt x="2971238" y="0"/>
                  </a:lnTo>
                  <a:lnTo>
                    <a:pt x="3466444" y="375368"/>
                  </a:lnTo>
                </a:path>
              </a:pathLst>
            </a:custGeom>
            <a:ln w="27101" cap="flat">
              <a:solidFill>
                <a:srgbClr val="80BD41">
                  <a:alpha val="69803"/>
                </a:srgbClr>
              </a:solidFill>
              <a:prstDash val="solid"/>
              <a:round/>
            </a:ln>
          </p:spPr>
          <p:txBody>
            <a:bodyPr/>
            <a:lstStyle/>
            <a:p/>
          </p:txBody>
        </p:sp>
        <p:sp>
          <p:nvSpPr>
            <p:cNvPr id="64" name="pl64"/>
            <p:cNvSpPr/>
            <p:nvPr/>
          </p:nvSpPr>
          <p:spPr>
            <a:xfrm>
              <a:off x="5365055" y="2136377"/>
              <a:ext cx="3466444" cy="1126106"/>
            </a:xfrm>
            <a:custGeom>
              <a:avLst/>
              <a:pathLst>
                <a:path w="3466444" h="1126106">
                  <a:moveTo>
                    <a:pt x="0" y="375368"/>
                  </a:moveTo>
                  <a:lnTo>
                    <a:pt x="495206" y="0"/>
                  </a:lnTo>
                  <a:lnTo>
                    <a:pt x="990412" y="750737"/>
                  </a:lnTo>
                  <a:lnTo>
                    <a:pt x="1485619" y="1126106"/>
                  </a:lnTo>
                  <a:lnTo>
                    <a:pt x="1980825" y="375368"/>
                  </a:lnTo>
                  <a:lnTo>
                    <a:pt x="2476031" y="1126106"/>
                  </a:lnTo>
                  <a:lnTo>
                    <a:pt x="2971238" y="1126106"/>
                  </a:lnTo>
                  <a:lnTo>
                    <a:pt x="3466444" y="0"/>
                  </a:lnTo>
                </a:path>
              </a:pathLst>
            </a:custGeom>
            <a:ln w="27101" cap="flat">
              <a:solidFill>
                <a:srgbClr val="0058AB">
                  <a:alpha val="69803"/>
                </a:srgbClr>
              </a:solidFill>
              <a:prstDash val="solid"/>
              <a:round/>
            </a:ln>
          </p:spPr>
          <p:txBody>
            <a:bodyPr/>
            <a:lstStyle/>
            <a:p/>
          </p:txBody>
        </p:sp>
        <p:sp>
          <p:nvSpPr>
            <p:cNvPr id="65" name="pl65"/>
            <p:cNvSpPr/>
            <p:nvPr/>
          </p:nvSpPr>
          <p:spPr>
            <a:xfrm>
              <a:off x="5365055" y="2136377"/>
              <a:ext cx="3466444" cy="1876843"/>
            </a:xfrm>
            <a:custGeom>
              <a:avLst/>
              <a:pathLst>
                <a:path w="3466444" h="1876843">
                  <a:moveTo>
                    <a:pt x="0" y="375368"/>
                  </a:moveTo>
                  <a:lnTo>
                    <a:pt x="495206" y="0"/>
                  </a:lnTo>
                  <a:lnTo>
                    <a:pt x="990412" y="1501475"/>
                  </a:lnTo>
                  <a:lnTo>
                    <a:pt x="1485619" y="1876843"/>
                  </a:lnTo>
                  <a:lnTo>
                    <a:pt x="1980825" y="375368"/>
                  </a:lnTo>
                  <a:lnTo>
                    <a:pt x="2476031" y="375368"/>
                  </a:lnTo>
                  <a:lnTo>
                    <a:pt x="2971238" y="0"/>
                  </a:lnTo>
                  <a:lnTo>
                    <a:pt x="3466444" y="0"/>
                  </a:lnTo>
                </a:path>
              </a:pathLst>
            </a:custGeom>
            <a:ln w="27101" cap="flat">
              <a:solidFill>
                <a:srgbClr val="1CABE2">
                  <a:alpha val="69803"/>
                </a:srgbClr>
              </a:solidFill>
              <a:prstDash val="solid"/>
              <a:round/>
            </a:ln>
          </p:spPr>
          <p:txBody>
            <a:bodyPr/>
            <a:lstStyle/>
            <a:p/>
          </p:txBody>
        </p:sp>
        <p:sp>
          <p:nvSpPr>
            <p:cNvPr id="66" name="pl66"/>
            <p:cNvSpPr/>
            <p:nvPr/>
          </p:nvSpPr>
          <p:spPr>
            <a:xfrm>
              <a:off x="5365055" y="1761009"/>
              <a:ext cx="3466444" cy="2252212"/>
            </a:xfrm>
            <a:custGeom>
              <a:avLst/>
              <a:pathLst>
                <a:path w="3466444" h="2252212">
                  <a:moveTo>
                    <a:pt x="0" y="0"/>
                  </a:moveTo>
                  <a:lnTo>
                    <a:pt x="495206" y="375368"/>
                  </a:lnTo>
                  <a:lnTo>
                    <a:pt x="990412" y="750737"/>
                  </a:lnTo>
                  <a:lnTo>
                    <a:pt x="1485619" y="2252212"/>
                  </a:lnTo>
                  <a:lnTo>
                    <a:pt x="1980825" y="375368"/>
                  </a:lnTo>
                  <a:lnTo>
                    <a:pt x="2476031" y="1126106"/>
                  </a:lnTo>
                  <a:lnTo>
                    <a:pt x="2971238" y="1126106"/>
                  </a:lnTo>
                  <a:lnTo>
                    <a:pt x="3466444" y="1126106"/>
                  </a:lnTo>
                </a:path>
              </a:pathLst>
            </a:custGeom>
            <a:ln w="27101" cap="flat">
              <a:solidFill>
                <a:srgbClr val="00833D">
                  <a:alpha val="69803"/>
                </a:srgbClr>
              </a:solidFill>
              <a:prstDash val="solid"/>
              <a:round/>
            </a:ln>
          </p:spPr>
          <p:txBody>
            <a:bodyPr/>
            <a:lstStyle/>
            <a:p/>
          </p:txBody>
        </p:sp>
        <p:sp>
          <p:nvSpPr>
            <p:cNvPr id="67" name="pl67"/>
            <p:cNvSpPr/>
            <p:nvPr/>
          </p:nvSpPr>
          <p:spPr>
            <a:xfrm>
              <a:off x="5365055" y="2136377"/>
              <a:ext cx="3466444" cy="0"/>
            </a:xfrm>
            <a:custGeom>
              <a:avLst/>
              <a:pathLst>
                <a:path w="3466444" h="0">
                  <a:moveTo>
                    <a:pt x="0" y="0"/>
                  </a:moveTo>
                  <a:lnTo>
                    <a:pt x="0" y="0"/>
                  </a:lnTo>
                  <a:lnTo>
                    <a:pt x="0" y="0"/>
                  </a:lnTo>
                  <a:lnTo>
                    <a:pt x="0" y="0"/>
                  </a:lnTo>
                  <a:lnTo>
                    <a:pt x="495206" y="0"/>
                  </a:lnTo>
                  <a:lnTo>
                    <a:pt x="495206" y="0"/>
                  </a:lnTo>
                  <a:lnTo>
                    <a:pt x="495206" y="0"/>
                  </a:lnTo>
                  <a:lnTo>
                    <a:pt x="495206" y="0"/>
                  </a:lnTo>
                  <a:lnTo>
                    <a:pt x="990412" y="0"/>
                  </a:lnTo>
                  <a:lnTo>
                    <a:pt x="990412" y="0"/>
                  </a:lnTo>
                  <a:lnTo>
                    <a:pt x="990412" y="0"/>
                  </a:lnTo>
                  <a:lnTo>
                    <a:pt x="990412" y="0"/>
                  </a:lnTo>
                  <a:lnTo>
                    <a:pt x="1485619" y="0"/>
                  </a:lnTo>
                  <a:lnTo>
                    <a:pt x="1485619" y="0"/>
                  </a:lnTo>
                  <a:lnTo>
                    <a:pt x="1485619" y="0"/>
                  </a:lnTo>
                  <a:lnTo>
                    <a:pt x="1485619" y="0"/>
                  </a:lnTo>
                  <a:lnTo>
                    <a:pt x="1980825" y="0"/>
                  </a:lnTo>
                  <a:lnTo>
                    <a:pt x="1980825" y="0"/>
                  </a:lnTo>
                  <a:lnTo>
                    <a:pt x="1980825" y="0"/>
                  </a:lnTo>
                  <a:lnTo>
                    <a:pt x="1980825" y="0"/>
                  </a:lnTo>
                  <a:lnTo>
                    <a:pt x="2476031" y="0"/>
                  </a:lnTo>
                  <a:lnTo>
                    <a:pt x="2476031" y="0"/>
                  </a:lnTo>
                  <a:lnTo>
                    <a:pt x="2476031" y="0"/>
                  </a:lnTo>
                  <a:lnTo>
                    <a:pt x="2476031" y="0"/>
                  </a:lnTo>
                  <a:lnTo>
                    <a:pt x="2971238" y="0"/>
                  </a:lnTo>
                  <a:lnTo>
                    <a:pt x="2971238" y="0"/>
                  </a:lnTo>
                  <a:lnTo>
                    <a:pt x="2971238" y="0"/>
                  </a:lnTo>
                  <a:lnTo>
                    <a:pt x="2971238"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8" name="pl68"/>
            <p:cNvSpPr/>
            <p:nvPr/>
          </p:nvSpPr>
          <p:spPr>
            <a:xfrm>
              <a:off x="5365055" y="2136377"/>
              <a:ext cx="3466444" cy="1126106"/>
            </a:xfrm>
            <a:custGeom>
              <a:avLst/>
              <a:pathLst>
                <a:path w="3466444" h="1126106">
                  <a:moveTo>
                    <a:pt x="0" y="375368"/>
                  </a:moveTo>
                  <a:lnTo>
                    <a:pt x="495206" y="0"/>
                  </a:lnTo>
                  <a:lnTo>
                    <a:pt x="990412" y="750737"/>
                  </a:lnTo>
                  <a:lnTo>
                    <a:pt x="1485619" y="1126106"/>
                  </a:lnTo>
                  <a:lnTo>
                    <a:pt x="1980825" y="375368"/>
                  </a:lnTo>
                  <a:lnTo>
                    <a:pt x="2476031" y="1126106"/>
                  </a:lnTo>
                  <a:lnTo>
                    <a:pt x="2971238" y="1126106"/>
                  </a:lnTo>
                  <a:lnTo>
                    <a:pt x="3466444" y="0"/>
                  </a:lnTo>
                </a:path>
              </a:pathLst>
            </a:custGeom>
            <a:ln w="65043" cap="flat">
              <a:solidFill>
                <a:srgbClr val="000000">
                  <a:alpha val="100000"/>
                </a:srgbClr>
              </a:solidFill>
              <a:prstDash val="solid"/>
              <a:round/>
            </a:ln>
          </p:spPr>
          <p:txBody>
            <a:bodyPr/>
            <a:lstStyle/>
            <a:p/>
          </p:txBody>
        </p:sp>
        <p:sp>
          <p:nvSpPr>
            <p:cNvPr id="69" name="pl69"/>
            <p:cNvSpPr/>
            <p:nvPr/>
          </p:nvSpPr>
          <p:spPr>
            <a:xfrm>
              <a:off x="5365055" y="2136377"/>
              <a:ext cx="3466444" cy="1126106"/>
            </a:xfrm>
            <a:custGeom>
              <a:avLst/>
              <a:pathLst>
                <a:path w="3466444" h="1126106">
                  <a:moveTo>
                    <a:pt x="0" y="375368"/>
                  </a:moveTo>
                  <a:lnTo>
                    <a:pt x="495206" y="0"/>
                  </a:lnTo>
                  <a:lnTo>
                    <a:pt x="990412" y="750737"/>
                  </a:lnTo>
                  <a:lnTo>
                    <a:pt x="1485619" y="1126106"/>
                  </a:lnTo>
                  <a:lnTo>
                    <a:pt x="1980825" y="375368"/>
                  </a:lnTo>
                  <a:lnTo>
                    <a:pt x="2476031" y="1126106"/>
                  </a:lnTo>
                  <a:lnTo>
                    <a:pt x="2971238" y="1126106"/>
                  </a:lnTo>
                  <a:lnTo>
                    <a:pt x="3466444" y="0"/>
                  </a:lnTo>
                </a:path>
              </a:pathLst>
            </a:custGeom>
            <a:ln w="40651" cap="flat">
              <a:solidFill>
                <a:srgbClr val="0058AB">
                  <a:alpha val="100000"/>
                </a:srgbClr>
              </a:solidFill>
              <a:prstDash val="solid"/>
              <a:round/>
            </a:ln>
          </p:spPr>
          <p:txBody>
            <a:bodyPr/>
            <a:lstStyle/>
            <a:p/>
          </p:txBody>
        </p:sp>
        <p:sp>
          <p:nvSpPr>
            <p:cNvPr id="70" name="tx70"/>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1" name="tx71"/>
            <p:cNvSpPr/>
            <p:nvPr/>
          </p:nvSpPr>
          <p:spPr>
            <a:xfrm>
              <a:off x="5830132"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6307279"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6802485"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4" name="tx74"/>
            <p:cNvSpPr/>
            <p:nvPr/>
          </p:nvSpPr>
          <p:spPr>
            <a:xfrm>
              <a:off x="7297691"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7792898"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6" name="tx76"/>
            <p:cNvSpPr/>
            <p:nvPr/>
          </p:nvSpPr>
          <p:spPr>
            <a:xfrm>
              <a:off x="8288104"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7" name="tx77"/>
            <p:cNvSpPr/>
            <p:nvPr/>
          </p:nvSpPr>
          <p:spPr>
            <a:xfrm>
              <a:off x="8801370"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8" name="tx78"/>
            <p:cNvSpPr/>
            <p:nvPr/>
          </p:nvSpPr>
          <p:spPr>
            <a:xfrm>
              <a:off x="5016083" y="359236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9" name="tx79"/>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0" name="tx80"/>
            <p:cNvSpPr/>
            <p:nvPr/>
          </p:nvSpPr>
          <p:spPr>
            <a:xfrm>
              <a:off x="5058419" y="209088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1" name="tx81"/>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5788434"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87" name="pl87"/>
            <p:cNvSpPr/>
            <p:nvPr/>
          </p:nvSpPr>
          <p:spPr>
            <a:xfrm>
              <a:off x="6429343"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8" name="pl88"/>
            <p:cNvSpPr/>
            <p:nvPr/>
          </p:nvSpPr>
          <p:spPr>
            <a:xfrm>
              <a:off x="6429343"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89" name="pl89"/>
            <p:cNvSpPr/>
            <p:nvPr/>
          </p:nvSpPr>
          <p:spPr>
            <a:xfrm>
              <a:off x="7049221"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0" name="pl90"/>
            <p:cNvSpPr/>
            <p:nvPr/>
          </p:nvSpPr>
          <p:spPr>
            <a:xfrm>
              <a:off x="7774895"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1" name="tx91"/>
            <p:cNvSpPr/>
            <p:nvPr/>
          </p:nvSpPr>
          <p:spPr>
            <a:xfrm>
              <a:off x="6055533"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2" name="tx92"/>
            <p:cNvSpPr/>
            <p:nvPr/>
          </p:nvSpPr>
          <p:spPr>
            <a:xfrm>
              <a:off x="6696442"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93" name="tx93"/>
            <p:cNvSpPr/>
            <p:nvPr/>
          </p:nvSpPr>
          <p:spPr>
            <a:xfrm>
              <a:off x="7316321"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94" name="tx94"/>
            <p:cNvSpPr/>
            <p:nvPr/>
          </p:nvSpPr>
          <p:spPr>
            <a:xfrm>
              <a:off x="8041995"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95" name="tx95"/>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6" name="pl96"/>
            <p:cNvSpPr/>
            <p:nvPr/>
          </p:nvSpPr>
          <p:spPr>
            <a:xfrm>
              <a:off x="203001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353158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503315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653473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8036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4" name="pl104"/>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78079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428237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78394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28551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78709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rc110"/>
            <p:cNvSpPr/>
            <p:nvPr/>
          </p:nvSpPr>
          <p:spPr>
            <a:xfrm>
              <a:off x="1279224" y="5781114"/>
              <a:ext cx="5856138" cy="112610"/>
            </a:xfrm>
            <a:prstGeom prst="rect">
              <a:avLst/>
            </a:prstGeom>
            <a:solidFill>
              <a:srgbClr val="0058AB">
                <a:alpha val="80000"/>
              </a:srgbClr>
            </a:solidFill>
          </p:spPr>
          <p:txBody>
            <a:bodyPr/>
            <a:lstStyle/>
            <a:p/>
          </p:txBody>
        </p:sp>
        <p:sp>
          <p:nvSpPr>
            <p:cNvPr id="111" name="rc111"/>
            <p:cNvSpPr/>
            <p:nvPr/>
          </p:nvSpPr>
          <p:spPr>
            <a:xfrm>
              <a:off x="1279224" y="5640351"/>
              <a:ext cx="7357712" cy="112610"/>
            </a:xfrm>
            <a:prstGeom prst="rect">
              <a:avLst/>
            </a:prstGeom>
            <a:solidFill>
              <a:srgbClr val="0058AB">
                <a:alpha val="80000"/>
              </a:srgbClr>
            </a:solidFill>
          </p:spPr>
          <p:txBody>
            <a:bodyPr/>
            <a:lstStyle/>
            <a:p/>
          </p:txBody>
        </p:sp>
        <p:sp>
          <p:nvSpPr>
            <p:cNvPr id="112" name="rc112"/>
            <p:cNvSpPr/>
            <p:nvPr/>
          </p:nvSpPr>
          <p:spPr>
            <a:xfrm>
              <a:off x="1279224" y="5499588"/>
              <a:ext cx="6456767" cy="112610"/>
            </a:xfrm>
            <a:prstGeom prst="rect">
              <a:avLst/>
            </a:prstGeom>
            <a:solidFill>
              <a:srgbClr val="0058AB">
                <a:alpha val="80000"/>
              </a:srgbClr>
            </a:solidFill>
          </p:spPr>
          <p:txBody>
            <a:bodyPr/>
            <a:lstStyle/>
            <a:p/>
          </p:txBody>
        </p:sp>
        <p:sp>
          <p:nvSpPr>
            <p:cNvPr id="113" name="tx113"/>
            <p:cNvSpPr/>
            <p:nvPr/>
          </p:nvSpPr>
          <p:spPr>
            <a:xfrm>
              <a:off x="7210663"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4" name="tx114"/>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5" name="tx115"/>
            <p:cNvSpPr/>
            <p:nvPr/>
          </p:nvSpPr>
          <p:spPr>
            <a:xfrm>
              <a:off x="7811292"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6" name="tx116"/>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7" name="tx117"/>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8" name="tx118"/>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9" name="tx11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0" name="tx120"/>
            <p:cNvSpPr/>
            <p:nvPr/>
          </p:nvSpPr>
          <p:spPr>
            <a:xfrm>
              <a:off x="271011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1" name="tx121"/>
            <p:cNvSpPr/>
            <p:nvPr/>
          </p:nvSpPr>
          <p:spPr>
            <a:xfrm>
              <a:off x="421168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2" name="tx122"/>
            <p:cNvSpPr/>
            <p:nvPr/>
          </p:nvSpPr>
          <p:spPr>
            <a:xfrm>
              <a:off x="57132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3" name="tx123"/>
            <p:cNvSpPr/>
            <p:nvPr/>
          </p:nvSpPr>
          <p:spPr>
            <a:xfrm>
              <a:off x="721483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4" name="tx124"/>
            <p:cNvSpPr/>
            <p:nvPr/>
          </p:nvSpPr>
          <p:spPr>
            <a:xfrm>
              <a:off x="871641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5" name="tx125"/>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6" name="tx126"/>
            <p:cNvSpPr/>
            <p:nvPr/>
          </p:nvSpPr>
          <p:spPr>
            <a:xfrm>
              <a:off x="911338" y="5260663"/>
              <a:ext cx="24059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LICs</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DTP1 coverage of 83%.
DTP1 coverage (83%) was the same as in 2019 (83%).
This equates to 4.3 million zero-dose children in 2025 compared to 3.9 million zero-dose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one groups and exceeded pre-pandemic levels in one groups, but progress is uneven and gaps in zero-dose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LICs, 3 out of 25 (12%) countries had DTP1 coverage below 70% in 2025. These are Afghanistan, CAR, and Yemen.
These countries account for approximately 3.1 million (12%) of the total annual cohort of surviving infants in the group.
There were 12 (48%) countries that achieved DTP1 of 90% or higher, accounting for 7.7 million (31%)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12 countries achieved at least 90% DTP1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22" name="pl22"/>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40651" cap="flat">
              <a:solidFill>
                <a:srgbClr val="BEBEBE">
                  <a:alpha val="69803"/>
                </a:srgbClr>
              </a:solidFill>
              <a:prstDash val="solid"/>
              <a:round/>
            </a:ln>
          </p:spPr>
          <p:txBody>
            <a:bodyPr/>
            <a:lstStyle/>
            <a:p/>
          </p:txBody>
        </p:sp>
        <p:sp>
          <p:nvSpPr>
            <p:cNvPr id="23" name="pl23"/>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35231" cap="flat">
              <a:solidFill>
                <a:srgbClr val="BEBEBE">
                  <a:alpha val="69803"/>
                </a:srgbClr>
              </a:solidFill>
              <a:prstDash val="solid"/>
              <a:round/>
            </a:ln>
          </p:spPr>
          <p:txBody>
            <a:bodyPr/>
            <a:lstStyle/>
            <a:p/>
          </p:txBody>
        </p:sp>
        <p:sp>
          <p:nvSpPr>
            <p:cNvPr id="24" name="pl24"/>
            <p:cNvSpPr/>
            <p:nvPr/>
          </p:nvSpPr>
          <p:spPr>
            <a:xfrm>
              <a:off x="83042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25" name="pl25"/>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40651" cap="flat">
              <a:solidFill>
                <a:srgbClr val="000000">
                  <a:alpha val="100000"/>
                </a:srgbClr>
              </a:solidFill>
              <a:prstDash val="solid"/>
              <a:round/>
            </a:ln>
          </p:spPr>
          <p:txBody>
            <a:bodyPr/>
            <a:lstStyle/>
            <a:p/>
          </p:txBody>
        </p:sp>
        <p:sp>
          <p:nvSpPr>
            <p:cNvPr id="26" name="pl26"/>
            <p:cNvSpPr/>
            <p:nvPr/>
          </p:nvSpPr>
          <p:spPr>
            <a:xfrm>
              <a:off x="830429" y="1658235"/>
              <a:ext cx="1461582" cy="145910"/>
            </a:xfrm>
            <a:custGeom>
              <a:avLst/>
              <a:pathLst>
                <a:path w="1461582" h="145910">
                  <a:moveTo>
                    <a:pt x="0" y="0"/>
                  </a:moveTo>
                  <a:lnTo>
                    <a:pt x="208797" y="89791"/>
                  </a:lnTo>
                  <a:lnTo>
                    <a:pt x="417595" y="78567"/>
                  </a:lnTo>
                  <a:lnTo>
                    <a:pt x="626392" y="145910"/>
                  </a:lnTo>
                  <a:lnTo>
                    <a:pt x="835190" y="101014"/>
                  </a:lnTo>
                  <a:lnTo>
                    <a:pt x="1043987" y="89791"/>
                  </a:lnTo>
                  <a:lnTo>
                    <a:pt x="1252785" y="89791"/>
                  </a:lnTo>
                  <a:lnTo>
                    <a:pt x="1461582" y="112238"/>
                  </a:lnTo>
                </a:path>
              </a:pathLst>
            </a:custGeom>
            <a:ln w="35231" cap="flat">
              <a:solidFill>
                <a:srgbClr val="1CABE2">
                  <a:alpha val="100000"/>
                </a:srgbClr>
              </a:solidFill>
              <a:prstDash val="solid"/>
              <a:round/>
            </a:ln>
          </p:spPr>
          <p:txBody>
            <a:bodyPr/>
            <a:lstStyle/>
            <a:p/>
          </p:txBody>
        </p:sp>
        <p:sp>
          <p:nvSpPr>
            <p:cNvPr id="27" name="tx27"/>
            <p:cNvSpPr/>
            <p:nvPr/>
          </p:nvSpPr>
          <p:spPr>
            <a:xfrm>
              <a:off x="770170" y="147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978968"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9" name="tx29"/>
            <p:cNvSpPr/>
            <p:nvPr/>
          </p:nvSpPr>
          <p:spPr>
            <a:xfrm>
              <a:off x="1187765"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1396563" y="1625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 name="tx31"/>
            <p:cNvSpPr/>
            <p:nvPr/>
          </p:nvSpPr>
          <p:spPr>
            <a:xfrm>
              <a:off x="1605360" y="1580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1814158"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2022955"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2231753"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52" name="pl52"/>
            <p:cNvSpPr/>
            <p:nvPr/>
          </p:nvSpPr>
          <p:spPr>
            <a:xfrm>
              <a:off x="83042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BEBEBE">
                  <a:alpha val="69803"/>
                </a:srgbClr>
              </a:solidFill>
              <a:prstDash val="solid"/>
              <a:round/>
            </a:ln>
          </p:spPr>
          <p:txBody>
            <a:bodyPr/>
            <a:lstStyle/>
            <a:p/>
          </p:txBody>
        </p:sp>
        <p:sp>
          <p:nvSpPr>
            <p:cNvPr id="53" name="pl53"/>
            <p:cNvSpPr/>
            <p:nvPr/>
          </p:nvSpPr>
          <p:spPr>
            <a:xfrm>
              <a:off x="83042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BEBEBE">
                  <a:alpha val="69803"/>
                </a:srgbClr>
              </a:solidFill>
              <a:prstDash val="solid"/>
              <a:round/>
            </a:ln>
          </p:spPr>
          <p:txBody>
            <a:bodyPr/>
            <a:lstStyle/>
            <a:p/>
          </p:txBody>
        </p:sp>
        <p:sp>
          <p:nvSpPr>
            <p:cNvPr id="54" name="pl54"/>
            <p:cNvSpPr/>
            <p:nvPr/>
          </p:nvSpPr>
          <p:spPr>
            <a:xfrm>
              <a:off x="83042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55" name="pl55"/>
            <p:cNvSpPr/>
            <p:nvPr/>
          </p:nvSpPr>
          <p:spPr>
            <a:xfrm>
              <a:off x="83042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56" name="pl56"/>
            <p:cNvSpPr/>
            <p:nvPr/>
          </p:nvSpPr>
          <p:spPr>
            <a:xfrm>
              <a:off x="83042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57" name="tx57"/>
            <p:cNvSpPr/>
            <p:nvPr/>
          </p:nvSpPr>
          <p:spPr>
            <a:xfrm>
              <a:off x="77017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8" name="tx58"/>
            <p:cNvSpPr/>
            <p:nvPr/>
          </p:nvSpPr>
          <p:spPr>
            <a:xfrm>
              <a:off x="978968"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 name="tx59"/>
            <p:cNvSpPr/>
            <p:nvPr/>
          </p:nvSpPr>
          <p:spPr>
            <a:xfrm>
              <a:off x="1187765"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0" name="tx60"/>
            <p:cNvSpPr/>
            <p:nvPr/>
          </p:nvSpPr>
          <p:spPr>
            <a:xfrm>
              <a:off x="1396563"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1" name="tx61"/>
            <p:cNvSpPr/>
            <p:nvPr/>
          </p:nvSpPr>
          <p:spPr>
            <a:xfrm>
              <a:off x="1605360"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2" name="tx62"/>
            <p:cNvSpPr/>
            <p:nvPr/>
          </p:nvSpPr>
          <p:spPr>
            <a:xfrm>
              <a:off x="1814158"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 name="tx63"/>
            <p:cNvSpPr/>
            <p:nvPr/>
          </p:nvSpPr>
          <p:spPr>
            <a:xfrm>
              <a:off x="202295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4" name="tx64"/>
            <p:cNvSpPr/>
            <p:nvPr/>
          </p:nvSpPr>
          <p:spPr>
            <a:xfrm>
              <a:off x="2231753"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82" name="pl82"/>
            <p:cNvSpPr/>
            <p:nvPr/>
          </p:nvSpPr>
          <p:spPr>
            <a:xfrm>
              <a:off x="83042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BEBEBE">
                  <a:alpha val="69803"/>
                </a:srgbClr>
              </a:solidFill>
              <a:prstDash val="solid"/>
              <a:round/>
            </a:ln>
          </p:spPr>
          <p:txBody>
            <a:bodyPr/>
            <a:lstStyle/>
            <a:p/>
          </p:txBody>
        </p:sp>
        <p:sp>
          <p:nvSpPr>
            <p:cNvPr id="83" name="pl83"/>
            <p:cNvSpPr/>
            <p:nvPr/>
          </p:nvSpPr>
          <p:spPr>
            <a:xfrm>
              <a:off x="83042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BEBEBE">
                  <a:alpha val="69803"/>
                </a:srgbClr>
              </a:solidFill>
              <a:prstDash val="solid"/>
              <a:round/>
            </a:ln>
          </p:spPr>
          <p:txBody>
            <a:bodyPr/>
            <a:lstStyle/>
            <a:p/>
          </p:txBody>
        </p:sp>
        <p:sp>
          <p:nvSpPr>
            <p:cNvPr id="84" name="pl84"/>
            <p:cNvSpPr/>
            <p:nvPr/>
          </p:nvSpPr>
          <p:spPr>
            <a:xfrm>
              <a:off x="83042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85" name="pl85"/>
            <p:cNvSpPr/>
            <p:nvPr/>
          </p:nvSpPr>
          <p:spPr>
            <a:xfrm>
              <a:off x="83042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000000">
                  <a:alpha val="100000"/>
                </a:srgbClr>
              </a:solidFill>
              <a:prstDash val="solid"/>
              <a:round/>
            </a:ln>
          </p:spPr>
          <p:txBody>
            <a:bodyPr/>
            <a:lstStyle/>
            <a:p/>
          </p:txBody>
        </p:sp>
        <p:sp>
          <p:nvSpPr>
            <p:cNvPr id="86" name="pl86"/>
            <p:cNvSpPr/>
            <p:nvPr/>
          </p:nvSpPr>
          <p:spPr>
            <a:xfrm>
              <a:off x="83042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1CABE2">
                  <a:alpha val="100000"/>
                </a:srgbClr>
              </a:solidFill>
              <a:prstDash val="solid"/>
              <a:round/>
            </a:ln>
          </p:spPr>
          <p:txBody>
            <a:bodyPr/>
            <a:lstStyle/>
            <a:p/>
          </p:txBody>
        </p:sp>
        <p:sp>
          <p:nvSpPr>
            <p:cNvPr id="87" name="tx87"/>
            <p:cNvSpPr/>
            <p:nvPr/>
          </p:nvSpPr>
          <p:spPr>
            <a:xfrm>
              <a:off x="770170"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 name="tx88"/>
            <p:cNvSpPr/>
            <p:nvPr/>
          </p:nvSpPr>
          <p:spPr>
            <a:xfrm>
              <a:off x="978968"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 name="tx89"/>
            <p:cNvSpPr/>
            <p:nvPr/>
          </p:nvSpPr>
          <p:spPr>
            <a:xfrm>
              <a:off x="118776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 name="tx90"/>
            <p:cNvSpPr/>
            <p:nvPr/>
          </p:nvSpPr>
          <p:spPr>
            <a:xfrm>
              <a:off x="1396563" y="419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1" name="tx91"/>
            <p:cNvSpPr/>
            <p:nvPr/>
          </p:nvSpPr>
          <p:spPr>
            <a:xfrm>
              <a:off x="1605360" y="417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2" name="tx92"/>
            <p:cNvSpPr/>
            <p:nvPr/>
          </p:nvSpPr>
          <p:spPr>
            <a:xfrm>
              <a:off x="1814158"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3" name="tx93"/>
            <p:cNvSpPr/>
            <p:nvPr/>
          </p:nvSpPr>
          <p:spPr>
            <a:xfrm>
              <a:off x="2022955"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 name="tx94"/>
            <p:cNvSpPr/>
            <p:nvPr/>
          </p:nvSpPr>
          <p:spPr>
            <a:xfrm>
              <a:off x="2231753"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112" name="pl112"/>
            <p:cNvSpPr/>
            <p:nvPr/>
          </p:nvSpPr>
          <p:spPr>
            <a:xfrm>
              <a:off x="83042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BEBEBE">
                  <a:alpha val="69803"/>
                </a:srgbClr>
              </a:solidFill>
              <a:prstDash val="solid"/>
              <a:round/>
            </a:ln>
          </p:spPr>
          <p:txBody>
            <a:bodyPr/>
            <a:lstStyle/>
            <a:p/>
          </p:txBody>
        </p:sp>
        <p:sp>
          <p:nvSpPr>
            <p:cNvPr id="113" name="pl113"/>
            <p:cNvSpPr/>
            <p:nvPr/>
          </p:nvSpPr>
          <p:spPr>
            <a:xfrm>
              <a:off x="83042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489257"/>
              <a:ext cx="1461582" cy="213253"/>
            </a:xfrm>
            <a:custGeom>
              <a:avLst/>
              <a:pathLst>
                <a:path w="1461582" h="213253">
                  <a:moveTo>
                    <a:pt x="0" y="213253"/>
                  </a:moveTo>
                  <a:lnTo>
                    <a:pt x="208797" y="168358"/>
                  </a:lnTo>
                  <a:lnTo>
                    <a:pt x="417595" y="190806"/>
                  </a:lnTo>
                  <a:lnTo>
                    <a:pt x="626392" y="123462"/>
                  </a:lnTo>
                  <a:lnTo>
                    <a:pt x="835190" y="0"/>
                  </a:lnTo>
                  <a:lnTo>
                    <a:pt x="1043987" y="22447"/>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52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8" name="tx118"/>
            <p:cNvSpPr/>
            <p:nvPr/>
          </p:nvSpPr>
          <p:spPr>
            <a:xfrm>
              <a:off x="978968" y="5479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9" name="tx119"/>
            <p:cNvSpPr/>
            <p:nvPr/>
          </p:nvSpPr>
          <p:spPr>
            <a:xfrm>
              <a:off x="1187765" y="55015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0" name="tx120"/>
            <p:cNvSpPr/>
            <p:nvPr/>
          </p:nvSpPr>
          <p:spPr>
            <a:xfrm>
              <a:off x="1396563"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1" name="tx121"/>
            <p:cNvSpPr/>
            <p:nvPr/>
          </p:nvSpPr>
          <p:spPr>
            <a:xfrm>
              <a:off x="1605360" y="5310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2" name="tx122"/>
            <p:cNvSpPr/>
            <p:nvPr/>
          </p:nvSpPr>
          <p:spPr>
            <a:xfrm>
              <a:off x="1814158"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3" name="tx123"/>
            <p:cNvSpPr/>
            <p:nvPr/>
          </p:nvSpPr>
          <p:spPr>
            <a:xfrm>
              <a:off x="2022955" y="5321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4" name="tx124"/>
            <p:cNvSpPr/>
            <p:nvPr/>
          </p:nvSpPr>
          <p:spPr>
            <a:xfrm>
              <a:off x="2231753"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456205"/>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8" name="tx148"/>
            <p:cNvSpPr/>
            <p:nvPr/>
          </p:nvSpPr>
          <p:spPr>
            <a:xfrm>
              <a:off x="2656297"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9" name="tx149"/>
            <p:cNvSpPr/>
            <p:nvPr/>
          </p:nvSpPr>
          <p:spPr>
            <a:xfrm>
              <a:off x="2865095"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0" name="tx150"/>
            <p:cNvSpPr/>
            <p:nvPr/>
          </p:nvSpPr>
          <p:spPr>
            <a:xfrm>
              <a:off x="3073892"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1" name="tx151"/>
            <p:cNvSpPr/>
            <p:nvPr/>
          </p:nvSpPr>
          <p:spPr>
            <a:xfrm>
              <a:off x="3282690"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2" name="tx152"/>
            <p:cNvSpPr/>
            <p:nvPr/>
          </p:nvSpPr>
          <p:spPr>
            <a:xfrm>
              <a:off x="3491488"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3" name="tx153"/>
            <p:cNvSpPr/>
            <p:nvPr/>
          </p:nvSpPr>
          <p:spPr>
            <a:xfrm>
              <a:off x="3700285"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4" name="tx154"/>
            <p:cNvSpPr/>
            <p:nvPr/>
          </p:nvSpPr>
          <p:spPr>
            <a:xfrm>
              <a:off x="3909083" y="1277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86415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86415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86415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86415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78" name="tx178"/>
            <p:cNvSpPr/>
            <p:nvPr/>
          </p:nvSpPr>
          <p:spPr>
            <a:xfrm>
              <a:off x="2656297"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79" name="tx179"/>
            <p:cNvSpPr/>
            <p:nvPr/>
          </p:nvSpPr>
          <p:spPr>
            <a:xfrm>
              <a:off x="2865095"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0" name="tx180"/>
            <p:cNvSpPr/>
            <p:nvPr/>
          </p:nvSpPr>
          <p:spPr>
            <a:xfrm>
              <a:off x="3073892" y="2797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1" name="tx181"/>
            <p:cNvSpPr/>
            <p:nvPr/>
          </p:nvSpPr>
          <p:spPr>
            <a:xfrm>
              <a:off x="3282690"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82" name="tx182"/>
            <p:cNvSpPr/>
            <p:nvPr/>
          </p:nvSpPr>
          <p:spPr>
            <a:xfrm>
              <a:off x="3491488" y="274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3" name="tx183"/>
            <p:cNvSpPr/>
            <p:nvPr/>
          </p:nvSpPr>
          <p:spPr>
            <a:xfrm>
              <a:off x="3700285" y="274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4" name="tx184"/>
            <p:cNvSpPr/>
            <p:nvPr/>
          </p:nvSpPr>
          <p:spPr>
            <a:xfrm>
              <a:off x="3909083"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002737"/>
              <a:ext cx="1461582" cy="89791"/>
            </a:xfrm>
            <a:custGeom>
              <a:avLst/>
              <a:pathLst>
                <a:path w="1461582" h="89791">
                  <a:moveTo>
                    <a:pt x="0" y="11223"/>
                  </a:moveTo>
                  <a:lnTo>
                    <a:pt x="208797" y="0"/>
                  </a:lnTo>
                  <a:lnTo>
                    <a:pt x="417595" y="22447"/>
                  </a:lnTo>
                  <a:lnTo>
                    <a:pt x="626392" y="22447"/>
                  </a:lnTo>
                  <a:lnTo>
                    <a:pt x="835190" y="89791"/>
                  </a:lnTo>
                  <a:lnTo>
                    <a:pt x="1043987" y="22447"/>
                  </a:lnTo>
                  <a:lnTo>
                    <a:pt x="1252785" y="33671"/>
                  </a:lnTo>
                  <a:lnTo>
                    <a:pt x="1461582" y="33671"/>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002737"/>
              <a:ext cx="1461582" cy="89791"/>
            </a:xfrm>
            <a:custGeom>
              <a:avLst/>
              <a:pathLst>
                <a:path w="1461582" h="89791">
                  <a:moveTo>
                    <a:pt x="0" y="11223"/>
                  </a:moveTo>
                  <a:lnTo>
                    <a:pt x="208797" y="0"/>
                  </a:lnTo>
                  <a:lnTo>
                    <a:pt x="417595" y="22447"/>
                  </a:lnTo>
                  <a:lnTo>
                    <a:pt x="626392" y="22447"/>
                  </a:lnTo>
                  <a:lnTo>
                    <a:pt x="835190" y="89791"/>
                  </a:lnTo>
                  <a:lnTo>
                    <a:pt x="1043987" y="22447"/>
                  </a:lnTo>
                  <a:lnTo>
                    <a:pt x="1252785" y="33671"/>
                  </a:lnTo>
                  <a:lnTo>
                    <a:pt x="1461582" y="33671"/>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002737"/>
              <a:ext cx="1461582" cy="89791"/>
            </a:xfrm>
            <a:custGeom>
              <a:avLst/>
              <a:pathLst>
                <a:path w="1461582" h="89791">
                  <a:moveTo>
                    <a:pt x="0" y="11223"/>
                  </a:moveTo>
                  <a:lnTo>
                    <a:pt x="208797" y="0"/>
                  </a:lnTo>
                  <a:lnTo>
                    <a:pt x="417595" y="22447"/>
                  </a:lnTo>
                  <a:lnTo>
                    <a:pt x="626392" y="22447"/>
                  </a:lnTo>
                  <a:lnTo>
                    <a:pt x="835190" y="89791"/>
                  </a:lnTo>
                  <a:lnTo>
                    <a:pt x="1043987" y="22447"/>
                  </a:lnTo>
                  <a:lnTo>
                    <a:pt x="1252785" y="33671"/>
                  </a:lnTo>
                  <a:lnTo>
                    <a:pt x="1461582" y="33671"/>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002737"/>
              <a:ext cx="1461582" cy="89791"/>
            </a:xfrm>
            <a:custGeom>
              <a:avLst/>
              <a:pathLst>
                <a:path w="1461582" h="89791">
                  <a:moveTo>
                    <a:pt x="0" y="11223"/>
                  </a:moveTo>
                  <a:lnTo>
                    <a:pt x="208797" y="0"/>
                  </a:lnTo>
                  <a:lnTo>
                    <a:pt x="417595" y="22447"/>
                  </a:lnTo>
                  <a:lnTo>
                    <a:pt x="626392" y="22447"/>
                  </a:lnTo>
                  <a:lnTo>
                    <a:pt x="835190" y="89791"/>
                  </a:lnTo>
                  <a:lnTo>
                    <a:pt x="1043987" y="22447"/>
                  </a:lnTo>
                  <a:lnTo>
                    <a:pt x="1252785" y="33671"/>
                  </a:lnTo>
                  <a:lnTo>
                    <a:pt x="1461582" y="33671"/>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38354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8" name="tx208"/>
            <p:cNvSpPr/>
            <p:nvPr/>
          </p:nvSpPr>
          <p:spPr>
            <a:xfrm>
              <a:off x="2656297" y="3824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09" name="tx209"/>
            <p:cNvSpPr/>
            <p:nvPr/>
          </p:nvSpPr>
          <p:spPr>
            <a:xfrm>
              <a:off x="2865095"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0" name="tx210"/>
            <p:cNvSpPr/>
            <p:nvPr/>
          </p:nvSpPr>
          <p:spPr>
            <a:xfrm>
              <a:off x="3073892"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1" name="tx211"/>
            <p:cNvSpPr/>
            <p:nvPr/>
          </p:nvSpPr>
          <p:spPr>
            <a:xfrm>
              <a:off x="3282690" y="3913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2" name="tx212"/>
            <p:cNvSpPr/>
            <p:nvPr/>
          </p:nvSpPr>
          <p:spPr>
            <a:xfrm>
              <a:off x="3491488"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3" name="tx213"/>
            <p:cNvSpPr/>
            <p:nvPr/>
          </p:nvSpPr>
          <p:spPr>
            <a:xfrm>
              <a:off x="3700285"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4" name="tx214"/>
            <p:cNvSpPr/>
            <p:nvPr/>
          </p:nvSpPr>
          <p:spPr>
            <a:xfrm>
              <a:off x="3909083"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38" name="tx238"/>
            <p:cNvSpPr/>
            <p:nvPr/>
          </p:nvSpPr>
          <p:spPr>
            <a:xfrm>
              <a:off x="2656297"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9" name="tx239"/>
            <p:cNvSpPr/>
            <p:nvPr/>
          </p:nvSpPr>
          <p:spPr>
            <a:xfrm>
              <a:off x="286509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0" name="tx240"/>
            <p:cNvSpPr/>
            <p:nvPr/>
          </p:nvSpPr>
          <p:spPr>
            <a:xfrm>
              <a:off x="3073892"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1" name="tx241"/>
            <p:cNvSpPr/>
            <p:nvPr/>
          </p:nvSpPr>
          <p:spPr>
            <a:xfrm>
              <a:off x="3282690"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2" name="tx242"/>
            <p:cNvSpPr/>
            <p:nvPr/>
          </p:nvSpPr>
          <p:spPr>
            <a:xfrm>
              <a:off x="3491488"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3" name="tx243"/>
            <p:cNvSpPr/>
            <p:nvPr/>
          </p:nvSpPr>
          <p:spPr>
            <a:xfrm>
              <a:off x="370028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4" name="tx244"/>
            <p:cNvSpPr/>
            <p:nvPr/>
          </p:nvSpPr>
          <p:spPr>
            <a:xfrm>
              <a:off x="3909083"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422534"/>
              <a:ext cx="1461582" cy="101014"/>
            </a:xfrm>
            <a:custGeom>
              <a:avLst/>
              <a:pathLst>
                <a:path w="1461582" h="101014">
                  <a:moveTo>
                    <a:pt x="0" y="44895"/>
                  </a:moveTo>
                  <a:lnTo>
                    <a:pt x="208797" y="11223"/>
                  </a:lnTo>
                  <a:lnTo>
                    <a:pt x="417595" y="0"/>
                  </a:lnTo>
                  <a:lnTo>
                    <a:pt x="626392" y="22447"/>
                  </a:lnTo>
                  <a:lnTo>
                    <a:pt x="835190" y="56119"/>
                  </a:lnTo>
                  <a:lnTo>
                    <a:pt x="1043987" y="101014"/>
                  </a:lnTo>
                  <a:lnTo>
                    <a:pt x="1252785" y="101014"/>
                  </a:lnTo>
                  <a:lnTo>
                    <a:pt x="1461582" y="101014"/>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422534"/>
              <a:ext cx="1461582" cy="101014"/>
            </a:xfrm>
            <a:custGeom>
              <a:avLst/>
              <a:pathLst>
                <a:path w="1461582" h="101014">
                  <a:moveTo>
                    <a:pt x="0" y="44895"/>
                  </a:moveTo>
                  <a:lnTo>
                    <a:pt x="208797" y="11223"/>
                  </a:lnTo>
                  <a:lnTo>
                    <a:pt x="417595" y="0"/>
                  </a:lnTo>
                  <a:lnTo>
                    <a:pt x="626392" y="22447"/>
                  </a:lnTo>
                  <a:lnTo>
                    <a:pt x="835190" y="56119"/>
                  </a:lnTo>
                  <a:lnTo>
                    <a:pt x="1043987" y="101014"/>
                  </a:lnTo>
                  <a:lnTo>
                    <a:pt x="1252785" y="101014"/>
                  </a:lnTo>
                  <a:lnTo>
                    <a:pt x="1461582" y="101014"/>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422534"/>
              <a:ext cx="1461582" cy="101014"/>
            </a:xfrm>
            <a:custGeom>
              <a:avLst/>
              <a:pathLst>
                <a:path w="1461582" h="101014">
                  <a:moveTo>
                    <a:pt x="0" y="44895"/>
                  </a:moveTo>
                  <a:lnTo>
                    <a:pt x="208797" y="11223"/>
                  </a:lnTo>
                  <a:lnTo>
                    <a:pt x="417595" y="0"/>
                  </a:lnTo>
                  <a:lnTo>
                    <a:pt x="626392" y="22447"/>
                  </a:lnTo>
                  <a:lnTo>
                    <a:pt x="835190" y="56119"/>
                  </a:lnTo>
                  <a:lnTo>
                    <a:pt x="1043987" y="101014"/>
                  </a:lnTo>
                  <a:lnTo>
                    <a:pt x="1252785" y="101014"/>
                  </a:lnTo>
                  <a:lnTo>
                    <a:pt x="1461582" y="101014"/>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422534"/>
              <a:ext cx="1461582" cy="101014"/>
            </a:xfrm>
            <a:custGeom>
              <a:avLst/>
              <a:pathLst>
                <a:path w="1461582" h="101014">
                  <a:moveTo>
                    <a:pt x="0" y="44895"/>
                  </a:moveTo>
                  <a:lnTo>
                    <a:pt x="208797" y="11223"/>
                  </a:lnTo>
                  <a:lnTo>
                    <a:pt x="417595" y="0"/>
                  </a:lnTo>
                  <a:lnTo>
                    <a:pt x="626392" y="22447"/>
                  </a:lnTo>
                  <a:lnTo>
                    <a:pt x="835190" y="56119"/>
                  </a:lnTo>
                  <a:lnTo>
                    <a:pt x="1043987" y="101014"/>
                  </a:lnTo>
                  <a:lnTo>
                    <a:pt x="1252785" y="101014"/>
                  </a:lnTo>
                  <a:lnTo>
                    <a:pt x="1461582" y="101014"/>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288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8" name="tx268"/>
            <p:cNvSpPr/>
            <p:nvPr/>
          </p:nvSpPr>
          <p:spPr>
            <a:xfrm>
              <a:off x="4333627" y="1255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9" name="tx269"/>
            <p:cNvSpPr/>
            <p:nvPr/>
          </p:nvSpPr>
          <p:spPr>
            <a:xfrm>
              <a:off x="4542425" y="12439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0" name="tx270"/>
            <p:cNvSpPr/>
            <p:nvPr/>
          </p:nvSpPr>
          <p:spPr>
            <a:xfrm>
              <a:off x="4751222" y="1266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1" name="tx271"/>
            <p:cNvSpPr/>
            <p:nvPr/>
          </p:nvSpPr>
          <p:spPr>
            <a:xfrm>
              <a:off x="4960020" y="1300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2" name="tx272"/>
            <p:cNvSpPr/>
            <p:nvPr/>
          </p:nvSpPr>
          <p:spPr>
            <a:xfrm>
              <a:off x="5168817" y="13449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3" name="tx273"/>
            <p:cNvSpPr/>
            <p:nvPr/>
          </p:nvSpPr>
          <p:spPr>
            <a:xfrm>
              <a:off x="5377615" y="13449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4" name="tx274"/>
            <p:cNvSpPr/>
            <p:nvPr/>
          </p:nvSpPr>
          <p:spPr>
            <a:xfrm>
              <a:off x="5586413" y="13449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75191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75191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75191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75191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8" name="tx298"/>
            <p:cNvSpPr/>
            <p:nvPr/>
          </p:nvSpPr>
          <p:spPr>
            <a:xfrm>
              <a:off x="4333627" y="2584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9" name="tx299"/>
            <p:cNvSpPr/>
            <p:nvPr/>
          </p:nvSpPr>
          <p:spPr>
            <a:xfrm>
              <a:off x="4542425" y="2640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0" name="tx300"/>
            <p:cNvSpPr/>
            <p:nvPr/>
          </p:nvSpPr>
          <p:spPr>
            <a:xfrm>
              <a:off x="4751222"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1" name="tx301"/>
            <p:cNvSpPr/>
            <p:nvPr/>
          </p:nvSpPr>
          <p:spPr>
            <a:xfrm>
              <a:off x="4960020"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02" name="tx302"/>
            <p:cNvSpPr/>
            <p:nvPr/>
          </p:nvSpPr>
          <p:spPr>
            <a:xfrm>
              <a:off x="5168817"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3" name="tx303"/>
            <p:cNvSpPr/>
            <p:nvPr/>
          </p:nvSpPr>
          <p:spPr>
            <a:xfrm>
              <a:off x="537761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4" name="tx304"/>
            <p:cNvSpPr/>
            <p:nvPr/>
          </p:nvSpPr>
          <p:spPr>
            <a:xfrm>
              <a:off x="5586413"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7008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7008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7008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70081"/>
              <a:ext cx="1461582" cy="179582"/>
            </a:xfrm>
            <a:custGeom>
              <a:avLst/>
              <a:pathLst>
                <a:path w="1461582" h="179582">
                  <a:moveTo>
                    <a:pt x="0" y="101014"/>
                  </a:moveTo>
                  <a:lnTo>
                    <a:pt x="208797" y="101014"/>
                  </a:lnTo>
                  <a:lnTo>
                    <a:pt x="417595" y="179582"/>
                  </a:lnTo>
                  <a:lnTo>
                    <a:pt x="626392" y="112238"/>
                  </a:lnTo>
                  <a:lnTo>
                    <a:pt x="835190" y="78567"/>
                  </a:lnTo>
                  <a:lnTo>
                    <a:pt x="1043987" y="67343"/>
                  </a:lnTo>
                  <a:lnTo>
                    <a:pt x="1252785" y="0"/>
                  </a:lnTo>
                  <a:lnTo>
                    <a:pt x="1461582" y="11223"/>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8" name="tx328"/>
            <p:cNvSpPr/>
            <p:nvPr/>
          </p:nvSpPr>
          <p:spPr>
            <a:xfrm>
              <a:off x="4333627"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9" name="tx329"/>
            <p:cNvSpPr/>
            <p:nvPr/>
          </p:nvSpPr>
          <p:spPr>
            <a:xfrm>
              <a:off x="4542425" y="4071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30" name="tx330"/>
            <p:cNvSpPr/>
            <p:nvPr/>
          </p:nvSpPr>
          <p:spPr>
            <a:xfrm>
              <a:off x="4751222" y="4003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1" name="tx331"/>
            <p:cNvSpPr/>
            <p:nvPr/>
          </p:nvSpPr>
          <p:spPr>
            <a:xfrm>
              <a:off x="4960020"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2" name="tx332"/>
            <p:cNvSpPr/>
            <p:nvPr/>
          </p:nvSpPr>
          <p:spPr>
            <a:xfrm>
              <a:off x="5168817" y="395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5377615" y="38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34" name="tx334"/>
            <p:cNvSpPr/>
            <p:nvPr/>
          </p:nvSpPr>
          <p:spPr>
            <a:xfrm>
              <a:off x="5586413"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64780"/>
              <a:ext cx="1461582" cy="572418"/>
            </a:xfrm>
            <a:custGeom>
              <a:avLst/>
              <a:pathLst>
                <a:path w="1461582" h="572418">
                  <a:moveTo>
                    <a:pt x="0" y="0"/>
                  </a:moveTo>
                  <a:lnTo>
                    <a:pt x="208797" y="0"/>
                  </a:lnTo>
                  <a:lnTo>
                    <a:pt x="417595" y="11223"/>
                  </a:lnTo>
                  <a:lnTo>
                    <a:pt x="626392" y="67343"/>
                  </a:lnTo>
                  <a:lnTo>
                    <a:pt x="835190" y="67343"/>
                  </a:lnTo>
                  <a:lnTo>
                    <a:pt x="1043987" y="471403"/>
                  </a:lnTo>
                  <a:lnTo>
                    <a:pt x="1252785" y="572418"/>
                  </a:lnTo>
                  <a:lnTo>
                    <a:pt x="1461582" y="179582"/>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8" name="tx358"/>
            <p:cNvSpPr/>
            <p:nvPr/>
          </p:nvSpPr>
          <p:spPr>
            <a:xfrm>
              <a:off x="4333627" y="50862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59" name="tx359"/>
            <p:cNvSpPr/>
            <p:nvPr/>
          </p:nvSpPr>
          <p:spPr>
            <a:xfrm>
              <a:off x="4542425" y="5097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0" name="tx360"/>
            <p:cNvSpPr/>
            <p:nvPr/>
          </p:nvSpPr>
          <p:spPr>
            <a:xfrm>
              <a:off x="4751222"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1" name="tx361"/>
            <p:cNvSpPr/>
            <p:nvPr/>
          </p:nvSpPr>
          <p:spPr>
            <a:xfrm>
              <a:off x="4960020"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2" name="tx362"/>
            <p:cNvSpPr/>
            <p:nvPr/>
          </p:nvSpPr>
          <p:spPr>
            <a:xfrm>
              <a:off x="5168817"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63" name="tx363"/>
            <p:cNvSpPr/>
            <p:nvPr/>
          </p:nvSpPr>
          <p:spPr>
            <a:xfrm>
              <a:off x="5377615" y="5658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64" name="tx364"/>
            <p:cNvSpPr/>
            <p:nvPr/>
          </p:nvSpPr>
          <p:spPr>
            <a:xfrm>
              <a:off x="5586413" y="52658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88" name="tx388"/>
            <p:cNvSpPr/>
            <p:nvPr/>
          </p:nvSpPr>
          <p:spPr>
            <a:xfrm>
              <a:off x="6010957" y="1782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89" name="tx389"/>
            <p:cNvSpPr/>
            <p:nvPr/>
          </p:nvSpPr>
          <p:spPr>
            <a:xfrm>
              <a:off x="6219755" y="1805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90" name="tx390"/>
            <p:cNvSpPr/>
            <p:nvPr/>
          </p:nvSpPr>
          <p:spPr>
            <a:xfrm>
              <a:off x="6428552" y="1827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391" name="tx391"/>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392" name="tx392"/>
            <p:cNvSpPr/>
            <p:nvPr/>
          </p:nvSpPr>
          <p:spPr>
            <a:xfrm>
              <a:off x="6846147" y="179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93" name="tx393"/>
            <p:cNvSpPr/>
            <p:nvPr/>
          </p:nvSpPr>
          <p:spPr>
            <a:xfrm>
              <a:off x="7054945"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94" name="tx394"/>
            <p:cNvSpPr/>
            <p:nvPr/>
          </p:nvSpPr>
          <p:spPr>
            <a:xfrm>
              <a:off x="7263742" y="168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74069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74069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74069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740695"/>
              <a:ext cx="1461582" cy="67343"/>
            </a:xfrm>
            <a:custGeom>
              <a:avLst/>
              <a:pathLst>
                <a:path w="1461582" h="67343">
                  <a:moveTo>
                    <a:pt x="0" y="0"/>
                  </a:moveTo>
                  <a:lnTo>
                    <a:pt x="208797" y="44895"/>
                  </a:lnTo>
                  <a:lnTo>
                    <a:pt x="417595" y="11223"/>
                  </a:lnTo>
                  <a:lnTo>
                    <a:pt x="626392" y="44895"/>
                  </a:lnTo>
                  <a:lnTo>
                    <a:pt x="835190" y="22447"/>
                  </a:lnTo>
                  <a:lnTo>
                    <a:pt x="1043987" y="0"/>
                  </a:lnTo>
                  <a:lnTo>
                    <a:pt x="1252785" y="67343"/>
                  </a:lnTo>
                  <a:lnTo>
                    <a:pt x="1461582" y="56119"/>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56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8" name="tx418"/>
            <p:cNvSpPr/>
            <p:nvPr/>
          </p:nvSpPr>
          <p:spPr>
            <a:xfrm>
              <a:off x="6010957"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9" name="tx419"/>
            <p:cNvSpPr/>
            <p:nvPr/>
          </p:nvSpPr>
          <p:spPr>
            <a:xfrm>
              <a:off x="6219755"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0" name="tx420"/>
            <p:cNvSpPr/>
            <p:nvPr/>
          </p:nvSpPr>
          <p:spPr>
            <a:xfrm>
              <a:off x="6428552"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1" name="tx421"/>
            <p:cNvSpPr/>
            <p:nvPr/>
          </p:nvSpPr>
          <p:spPr>
            <a:xfrm>
              <a:off x="6637350" y="2584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2" name="tx422"/>
            <p:cNvSpPr/>
            <p:nvPr/>
          </p:nvSpPr>
          <p:spPr>
            <a:xfrm>
              <a:off x="6846147" y="25621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3" name="tx423"/>
            <p:cNvSpPr/>
            <p:nvPr/>
          </p:nvSpPr>
          <p:spPr>
            <a:xfrm>
              <a:off x="7054945" y="2629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24" name="tx424"/>
            <p:cNvSpPr/>
            <p:nvPr/>
          </p:nvSpPr>
          <p:spPr>
            <a:xfrm>
              <a:off x="7263742" y="2618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081305"/>
              <a:ext cx="1461582" cy="157134"/>
            </a:xfrm>
            <a:custGeom>
              <a:avLst/>
              <a:pathLst>
                <a:path w="1461582" h="157134">
                  <a:moveTo>
                    <a:pt x="0" y="0"/>
                  </a:moveTo>
                  <a:lnTo>
                    <a:pt x="208797" y="0"/>
                  </a:lnTo>
                  <a:lnTo>
                    <a:pt x="417595" y="78567"/>
                  </a:lnTo>
                  <a:lnTo>
                    <a:pt x="626392" y="157134"/>
                  </a:lnTo>
                  <a:lnTo>
                    <a:pt x="835190" y="101014"/>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8" name="tx448"/>
            <p:cNvSpPr/>
            <p:nvPr/>
          </p:nvSpPr>
          <p:spPr>
            <a:xfrm>
              <a:off x="6010957"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49" name="tx449"/>
            <p:cNvSpPr/>
            <p:nvPr/>
          </p:nvSpPr>
          <p:spPr>
            <a:xfrm>
              <a:off x="6219755" y="3981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0" name="tx450"/>
            <p:cNvSpPr/>
            <p:nvPr/>
          </p:nvSpPr>
          <p:spPr>
            <a:xfrm>
              <a:off x="6428552"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1" name="tx451"/>
            <p:cNvSpPr/>
            <p:nvPr/>
          </p:nvSpPr>
          <p:spPr>
            <a:xfrm>
              <a:off x="6637350" y="4003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2" name="tx452"/>
            <p:cNvSpPr/>
            <p:nvPr/>
          </p:nvSpPr>
          <p:spPr>
            <a:xfrm>
              <a:off x="6846147"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3" name="tx453"/>
            <p:cNvSpPr/>
            <p:nvPr/>
          </p:nvSpPr>
          <p:spPr>
            <a:xfrm>
              <a:off x="7054945"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4" name="tx454"/>
            <p:cNvSpPr/>
            <p:nvPr/>
          </p:nvSpPr>
          <p:spPr>
            <a:xfrm>
              <a:off x="7263742" y="3902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466809"/>
              <a:ext cx="1461582" cy="134686"/>
            </a:xfrm>
            <a:custGeom>
              <a:avLst/>
              <a:pathLst>
                <a:path w="1461582" h="134686">
                  <a:moveTo>
                    <a:pt x="0" y="101014"/>
                  </a:moveTo>
                  <a:lnTo>
                    <a:pt x="208797" y="44895"/>
                  </a:lnTo>
                  <a:lnTo>
                    <a:pt x="417595" y="123462"/>
                  </a:lnTo>
                  <a:lnTo>
                    <a:pt x="626392" y="123462"/>
                  </a:lnTo>
                  <a:lnTo>
                    <a:pt x="835190" y="134686"/>
                  </a:lnTo>
                  <a:lnTo>
                    <a:pt x="1043987" y="101014"/>
                  </a:lnTo>
                  <a:lnTo>
                    <a:pt x="1252785" y="0"/>
                  </a:lnTo>
                  <a:lnTo>
                    <a:pt x="1461582" y="67343"/>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8" name="tx478"/>
            <p:cNvSpPr/>
            <p:nvPr/>
          </p:nvSpPr>
          <p:spPr>
            <a:xfrm>
              <a:off x="6010957" y="5333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9" name="tx479"/>
            <p:cNvSpPr/>
            <p:nvPr/>
          </p:nvSpPr>
          <p:spPr>
            <a:xfrm>
              <a:off x="6219755"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0" name="tx480"/>
            <p:cNvSpPr/>
            <p:nvPr/>
          </p:nvSpPr>
          <p:spPr>
            <a:xfrm>
              <a:off x="6428552"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81" name="tx481"/>
            <p:cNvSpPr/>
            <p:nvPr/>
          </p:nvSpPr>
          <p:spPr>
            <a:xfrm>
              <a:off x="6637350" y="5422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82" name="tx482"/>
            <p:cNvSpPr/>
            <p:nvPr/>
          </p:nvSpPr>
          <p:spPr>
            <a:xfrm>
              <a:off x="6846147"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3" name="tx483"/>
            <p:cNvSpPr/>
            <p:nvPr/>
          </p:nvSpPr>
          <p:spPr>
            <a:xfrm>
              <a:off x="7054945" y="5288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4" name="tx484"/>
            <p:cNvSpPr/>
            <p:nvPr/>
          </p:nvSpPr>
          <p:spPr>
            <a:xfrm>
              <a:off x="7263742" y="5355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9089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8" name="tx508"/>
            <p:cNvSpPr/>
            <p:nvPr/>
          </p:nvSpPr>
          <p:spPr>
            <a:xfrm>
              <a:off x="7688287"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09" name="tx509"/>
            <p:cNvSpPr/>
            <p:nvPr/>
          </p:nvSpPr>
          <p:spPr>
            <a:xfrm>
              <a:off x="789708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0" name="tx510"/>
            <p:cNvSpPr/>
            <p:nvPr/>
          </p:nvSpPr>
          <p:spPr>
            <a:xfrm>
              <a:off x="8105882"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1" name="tx511"/>
            <p:cNvSpPr/>
            <p:nvPr/>
          </p:nvSpPr>
          <p:spPr>
            <a:xfrm>
              <a:off x="831468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2" name="tx512"/>
            <p:cNvSpPr/>
            <p:nvPr/>
          </p:nvSpPr>
          <p:spPr>
            <a:xfrm>
              <a:off x="8523477" y="14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3" name="tx513"/>
            <p:cNvSpPr/>
            <p:nvPr/>
          </p:nvSpPr>
          <p:spPr>
            <a:xfrm>
              <a:off x="8732275" y="141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4" name="tx514"/>
            <p:cNvSpPr/>
            <p:nvPr/>
          </p:nvSpPr>
          <p:spPr>
            <a:xfrm>
              <a:off x="8941072"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76314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76314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7538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76314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763143"/>
              <a:ext cx="1461582" cy="134686"/>
            </a:xfrm>
            <a:custGeom>
              <a:avLst/>
              <a:pathLst>
                <a:path w="1461582" h="134686">
                  <a:moveTo>
                    <a:pt x="0" y="22447"/>
                  </a:moveTo>
                  <a:lnTo>
                    <a:pt x="208797" y="78567"/>
                  </a:lnTo>
                  <a:lnTo>
                    <a:pt x="417595" y="123462"/>
                  </a:lnTo>
                  <a:lnTo>
                    <a:pt x="626392" y="134686"/>
                  </a:lnTo>
                  <a:lnTo>
                    <a:pt x="835190" y="0"/>
                  </a:lnTo>
                  <a:lnTo>
                    <a:pt x="1043987" y="22447"/>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8" name="tx538"/>
            <p:cNvSpPr/>
            <p:nvPr/>
          </p:nvSpPr>
          <p:spPr>
            <a:xfrm>
              <a:off x="7688287"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9" name="tx539"/>
            <p:cNvSpPr/>
            <p:nvPr/>
          </p:nvSpPr>
          <p:spPr>
            <a:xfrm>
              <a:off x="789708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0" name="tx540"/>
            <p:cNvSpPr/>
            <p:nvPr/>
          </p:nvSpPr>
          <p:spPr>
            <a:xfrm>
              <a:off x="810588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41" name="tx541"/>
            <p:cNvSpPr/>
            <p:nvPr/>
          </p:nvSpPr>
          <p:spPr>
            <a:xfrm>
              <a:off x="8314680" y="25845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2" name="tx542"/>
            <p:cNvSpPr/>
            <p:nvPr/>
          </p:nvSpPr>
          <p:spPr>
            <a:xfrm>
              <a:off x="8523477"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3" name="tx543"/>
            <p:cNvSpPr/>
            <p:nvPr/>
          </p:nvSpPr>
          <p:spPr>
            <a:xfrm>
              <a:off x="8732275"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8941072"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00273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00273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5987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00273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002737"/>
              <a:ext cx="1461582" cy="56119"/>
            </a:xfrm>
            <a:custGeom>
              <a:avLst/>
              <a:pathLst>
                <a:path w="1461582" h="56119">
                  <a:moveTo>
                    <a:pt x="0" y="0"/>
                  </a:moveTo>
                  <a:lnTo>
                    <a:pt x="208797" y="22447"/>
                  </a:lnTo>
                  <a:lnTo>
                    <a:pt x="417595" y="44895"/>
                  </a:lnTo>
                  <a:lnTo>
                    <a:pt x="626392" y="33671"/>
                  </a:lnTo>
                  <a:lnTo>
                    <a:pt x="835190" y="56119"/>
                  </a:lnTo>
                  <a:lnTo>
                    <a:pt x="1043987" y="56119"/>
                  </a:lnTo>
                  <a:lnTo>
                    <a:pt x="1252785" y="56119"/>
                  </a:lnTo>
                  <a:lnTo>
                    <a:pt x="1461582" y="56119"/>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38241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8" name="tx568"/>
            <p:cNvSpPr/>
            <p:nvPr/>
          </p:nvSpPr>
          <p:spPr>
            <a:xfrm>
              <a:off x="7688287" y="3846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9" name="tx569"/>
            <p:cNvSpPr/>
            <p:nvPr/>
          </p:nvSpPr>
          <p:spPr>
            <a:xfrm>
              <a:off x="7897085"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0" name="tx570"/>
            <p:cNvSpPr/>
            <p:nvPr/>
          </p:nvSpPr>
          <p:spPr>
            <a:xfrm>
              <a:off x="8105882"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1" name="tx571"/>
            <p:cNvSpPr/>
            <p:nvPr/>
          </p:nvSpPr>
          <p:spPr>
            <a:xfrm>
              <a:off x="8314680" y="3880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2" name="tx572"/>
            <p:cNvSpPr/>
            <p:nvPr/>
          </p:nvSpPr>
          <p:spPr>
            <a:xfrm>
              <a:off x="8523477" y="3880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3" name="tx573"/>
            <p:cNvSpPr/>
            <p:nvPr/>
          </p:nvSpPr>
          <p:spPr>
            <a:xfrm>
              <a:off x="8732275" y="3880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4" name="tx574"/>
            <p:cNvSpPr/>
            <p:nvPr/>
          </p:nvSpPr>
          <p:spPr>
            <a:xfrm>
              <a:off x="8941072" y="3880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44362"/>
              <a:ext cx="1461582" cy="33671"/>
            </a:xfrm>
            <a:custGeom>
              <a:avLst/>
              <a:pathLst>
                <a:path w="1461582" h="33671">
                  <a:moveTo>
                    <a:pt x="0" y="11223"/>
                  </a:moveTo>
                  <a:lnTo>
                    <a:pt x="208797" y="0"/>
                  </a:lnTo>
                  <a:lnTo>
                    <a:pt x="417595" y="22447"/>
                  </a:lnTo>
                  <a:lnTo>
                    <a:pt x="626392" y="33671"/>
                  </a:lnTo>
                  <a:lnTo>
                    <a:pt x="835190" y="11223"/>
                  </a:lnTo>
                  <a:lnTo>
                    <a:pt x="1043987" y="33671"/>
                  </a:lnTo>
                  <a:lnTo>
                    <a:pt x="1252785" y="33671"/>
                  </a:lnTo>
                  <a:lnTo>
                    <a:pt x="1461582" y="0"/>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590272"/>
              <a:ext cx="1461582" cy="235701"/>
            </a:xfrm>
            <a:custGeom>
              <a:avLst/>
              <a:pathLst>
                <a:path w="1461582" h="235701">
                  <a:moveTo>
                    <a:pt x="0" y="112238"/>
                  </a:moveTo>
                  <a:lnTo>
                    <a:pt x="208797" y="56119"/>
                  </a:lnTo>
                  <a:lnTo>
                    <a:pt x="417595" y="67343"/>
                  </a:lnTo>
                  <a:lnTo>
                    <a:pt x="626392" y="33671"/>
                  </a:lnTo>
                  <a:lnTo>
                    <a:pt x="835190" y="0"/>
                  </a:lnTo>
                  <a:lnTo>
                    <a:pt x="1043987" y="145910"/>
                  </a:lnTo>
                  <a:lnTo>
                    <a:pt x="1252785" y="190806"/>
                  </a:lnTo>
                  <a:lnTo>
                    <a:pt x="1461582" y="235701"/>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5239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8" name="tx598"/>
            <p:cNvSpPr/>
            <p:nvPr/>
          </p:nvSpPr>
          <p:spPr>
            <a:xfrm>
              <a:off x="7688287" y="54678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9" name="tx599"/>
            <p:cNvSpPr/>
            <p:nvPr/>
          </p:nvSpPr>
          <p:spPr>
            <a:xfrm>
              <a:off x="7897085" y="5479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00" name="tx600"/>
            <p:cNvSpPr/>
            <p:nvPr/>
          </p:nvSpPr>
          <p:spPr>
            <a:xfrm>
              <a:off x="8105882"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01" name="tx601"/>
            <p:cNvSpPr/>
            <p:nvPr/>
          </p:nvSpPr>
          <p:spPr>
            <a:xfrm>
              <a:off x="8314680"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2" name="tx602"/>
            <p:cNvSpPr/>
            <p:nvPr/>
          </p:nvSpPr>
          <p:spPr>
            <a:xfrm>
              <a:off x="8523477"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03" name="tx603"/>
            <p:cNvSpPr/>
            <p:nvPr/>
          </p:nvSpPr>
          <p:spPr>
            <a:xfrm>
              <a:off x="8732275" y="56025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04" name="tx604"/>
            <p:cNvSpPr/>
            <p:nvPr/>
          </p:nvSpPr>
          <p:spPr>
            <a:xfrm>
              <a:off x="8941072" y="5647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605" name="tx605"/>
            <p:cNvSpPr/>
            <p:nvPr/>
          </p:nvSpPr>
          <p:spPr>
            <a:xfrm>
              <a:off x="1359366" y="47800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06" name="tx60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07" name="tx607"/>
            <p:cNvSpPr/>
            <p:nvPr/>
          </p:nvSpPr>
          <p:spPr>
            <a:xfrm>
              <a:off x="475426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08" name="tx608"/>
            <p:cNvSpPr/>
            <p:nvPr/>
          </p:nvSpPr>
          <p:spPr>
            <a:xfrm>
              <a:off x="646592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09" name="tx60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10" name="tx61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11" name="tx611"/>
            <p:cNvSpPr/>
            <p:nvPr/>
          </p:nvSpPr>
          <p:spPr>
            <a:xfrm>
              <a:off x="3064723" y="349558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12" name="tx612"/>
            <p:cNvSpPr/>
            <p:nvPr/>
          </p:nvSpPr>
          <p:spPr>
            <a:xfrm>
              <a:off x="4813467" y="3495580"/>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13" name="tx613"/>
            <p:cNvSpPr/>
            <p:nvPr/>
          </p:nvSpPr>
          <p:spPr>
            <a:xfrm>
              <a:off x="627326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14" name="tx614"/>
            <p:cNvSpPr/>
            <p:nvPr/>
          </p:nvSpPr>
          <p:spPr>
            <a:xfrm>
              <a:off x="7950500" y="349558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15" name="tx61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16" name="tx616"/>
            <p:cNvSpPr/>
            <p:nvPr/>
          </p:nvSpPr>
          <p:spPr>
            <a:xfrm>
              <a:off x="303660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17" name="tx617"/>
            <p:cNvSpPr/>
            <p:nvPr/>
          </p:nvSpPr>
          <p:spPr>
            <a:xfrm>
              <a:off x="4720199" y="2211091"/>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18" name="tx618"/>
            <p:cNvSpPr/>
            <p:nvPr/>
          </p:nvSpPr>
          <p:spPr>
            <a:xfrm>
              <a:off x="6226673" y="2211091"/>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19" name="tx619"/>
            <p:cNvSpPr/>
            <p:nvPr/>
          </p:nvSpPr>
          <p:spPr>
            <a:xfrm>
              <a:off x="8102793" y="2211091"/>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20" name="tx62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21" name="tx621"/>
            <p:cNvSpPr/>
            <p:nvPr/>
          </p:nvSpPr>
          <p:spPr>
            <a:xfrm>
              <a:off x="2909320" y="92660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22" name="tx622"/>
            <p:cNvSpPr/>
            <p:nvPr/>
          </p:nvSpPr>
          <p:spPr>
            <a:xfrm>
              <a:off x="472326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23" name="tx62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24" name="tx62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21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406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6008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961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6806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00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0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25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445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4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65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845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90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096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29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30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49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69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747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4941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135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14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341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53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57274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LICs,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Burkina Faso had the highest coverage (95%), while Yemen had the lowest coverage (49%).
DTP1 coverage increased in 7 out of these 20 countries between 2024 and 2025. The largest increase was 35 percentage points in Sudan from 48% to 83%.
5 countries saw a decrease in coverage (Afghanistan, Mali, Somalia, Syria, and Yemen). The largest decline was 6% points in Syria from 81% to 75%. Coverage remained constant between 2024 and 2025 in the remaining 8 countries.
In 2025, 7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Low income countries (LICs)</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22" name="pl22"/>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40651" cap="flat">
              <a:solidFill>
                <a:srgbClr val="BEBEBE">
                  <a:alpha val="69803"/>
                </a:srgbClr>
              </a:solidFill>
              <a:prstDash val="solid"/>
              <a:round/>
            </a:ln>
          </p:spPr>
          <p:txBody>
            <a:bodyPr/>
            <a:lstStyle/>
            <a:p/>
          </p:txBody>
        </p:sp>
        <p:sp>
          <p:nvSpPr>
            <p:cNvPr id="23" name="pl23"/>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35231" cap="flat">
              <a:solidFill>
                <a:srgbClr val="BEBEBE">
                  <a:alpha val="69803"/>
                </a:srgbClr>
              </a:solidFill>
              <a:prstDash val="solid"/>
              <a:round/>
            </a:ln>
          </p:spPr>
          <p:txBody>
            <a:bodyPr/>
            <a:lstStyle/>
            <a:p/>
          </p:txBody>
        </p:sp>
        <p:sp>
          <p:nvSpPr>
            <p:cNvPr id="24" name="pl24"/>
            <p:cNvSpPr/>
            <p:nvPr/>
          </p:nvSpPr>
          <p:spPr>
            <a:xfrm>
              <a:off x="805693"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25" name="pl25"/>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40651" cap="flat">
              <a:solidFill>
                <a:srgbClr val="000000">
                  <a:alpha val="100000"/>
                </a:srgbClr>
              </a:solidFill>
              <a:prstDash val="solid"/>
              <a:round/>
            </a:ln>
          </p:spPr>
          <p:txBody>
            <a:bodyPr/>
            <a:lstStyle/>
            <a:p/>
          </p:txBody>
        </p:sp>
        <p:sp>
          <p:nvSpPr>
            <p:cNvPr id="26" name="pl26"/>
            <p:cNvSpPr/>
            <p:nvPr/>
          </p:nvSpPr>
          <p:spPr>
            <a:xfrm>
              <a:off x="805693" y="1164634"/>
              <a:ext cx="1466121" cy="150628"/>
            </a:xfrm>
            <a:custGeom>
              <a:avLst/>
              <a:pathLst>
                <a:path w="1466121" h="150628">
                  <a:moveTo>
                    <a:pt x="0" y="0"/>
                  </a:moveTo>
                  <a:lnTo>
                    <a:pt x="209445" y="92694"/>
                  </a:lnTo>
                  <a:lnTo>
                    <a:pt x="418891" y="81107"/>
                  </a:lnTo>
                  <a:lnTo>
                    <a:pt x="628337" y="150628"/>
                  </a:lnTo>
                  <a:lnTo>
                    <a:pt x="837783" y="104281"/>
                  </a:lnTo>
                  <a:lnTo>
                    <a:pt x="1047229" y="92694"/>
                  </a:lnTo>
                  <a:lnTo>
                    <a:pt x="1256675" y="92694"/>
                  </a:lnTo>
                  <a:lnTo>
                    <a:pt x="1466121" y="115868"/>
                  </a:lnTo>
                </a:path>
              </a:pathLst>
            </a:custGeom>
            <a:ln w="35231" cap="flat">
              <a:solidFill>
                <a:srgbClr val="80BD41">
                  <a:alpha val="100000"/>
                </a:srgbClr>
              </a:solidFill>
              <a:prstDash val="solid"/>
              <a:round/>
            </a:ln>
          </p:spPr>
          <p:txBody>
            <a:bodyPr/>
            <a:lstStyle/>
            <a:p/>
          </p:txBody>
        </p:sp>
        <p:sp>
          <p:nvSpPr>
            <p:cNvPr id="27" name="pl27"/>
            <p:cNvSpPr/>
            <p:nvPr/>
          </p:nvSpPr>
          <p:spPr>
            <a:xfrm>
              <a:off x="73238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9860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 name="tx29"/>
            <p:cNvSpPr/>
            <p:nvPr/>
          </p:nvSpPr>
          <p:spPr>
            <a:xfrm>
              <a:off x="98500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94455"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385842" y="1136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 name="tx32"/>
            <p:cNvSpPr/>
            <p:nvPr/>
          </p:nvSpPr>
          <p:spPr>
            <a:xfrm>
              <a:off x="1595288"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1822793"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tx34"/>
            <p:cNvSpPr/>
            <p:nvPr/>
          </p:nvSpPr>
          <p:spPr>
            <a:xfrm>
              <a:off x="203223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 name="tx35"/>
            <p:cNvSpPr/>
            <p:nvPr/>
          </p:nvSpPr>
          <p:spPr>
            <a:xfrm>
              <a:off x="2223625"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53" name="pl53"/>
            <p:cNvSpPr/>
            <p:nvPr/>
          </p:nvSpPr>
          <p:spPr>
            <a:xfrm>
              <a:off x="805693" y="2549824"/>
              <a:ext cx="1466121" cy="11586"/>
            </a:xfrm>
            <a:custGeom>
              <a:avLst/>
              <a:pathLst>
                <a:path w="1466121" h="11586">
                  <a:moveTo>
                    <a:pt x="0" y="11586"/>
                  </a:moveTo>
                  <a:lnTo>
                    <a:pt x="209445" y="11586"/>
                  </a:lnTo>
                  <a:lnTo>
                    <a:pt x="418891" y="11586"/>
                  </a:lnTo>
                  <a:lnTo>
                    <a:pt x="628337" y="11586"/>
                  </a:lnTo>
                  <a:lnTo>
                    <a:pt x="837783" y="11586"/>
                  </a:lnTo>
                  <a:lnTo>
                    <a:pt x="1047229" y="11586"/>
                  </a:lnTo>
                  <a:lnTo>
                    <a:pt x="1256675" y="11586"/>
                  </a:lnTo>
                  <a:lnTo>
                    <a:pt x="1466121" y="0"/>
                  </a:lnTo>
                </a:path>
              </a:pathLst>
            </a:custGeom>
            <a:ln w="40651" cap="flat">
              <a:solidFill>
                <a:srgbClr val="BEBEBE">
                  <a:alpha val="69803"/>
                </a:srgbClr>
              </a:solidFill>
              <a:prstDash val="solid"/>
              <a:round/>
            </a:ln>
          </p:spPr>
          <p:txBody>
            <a:bodyPr/>
            <a:lstStyle/>
            <a:p/>
          </p:txBody>
        </p:sp>
        <p:sp>
          <p:nvSpPr>
            <p:cNvPr id="54" name="pl54"/>
            <p:cNvSpPr/>
            <p:nvPr/>
          </p:nvSpPr>
          <p:spPr>
            <a:xfrm>
              <a:off x="805693" y="2549824"/>
              <a:ext cx="1466121" cy="11586"/>
            </a:xfrm>
            <a:custGeom>
              <a:avLst/>
              <a:pathLst>
                <a:path w="1466121" h="11586">
                  <a:moveTo>
                    <a:pt x="0" y="11586"/>
                  </a:moveTo>
                  <a:lnTo>
                    <a:pt x="209445" y="11586"/>
                  </a:lnTo>
                  <a:lnTo>
                    <a:pt x="418891" y="11586"/>
                  </a:lnTo>
                  <a:lnTo>
                    <a:pt x="628337" y="11586"/>
                  </a:lnTo>
                  <a:lnTo>
                    <a:pt x="837783" y="11586"/>
                  </a:lnTo>
                  <a:lnTo>
                    <a:pt x="1047229" y="11586"/>
                  </a:lnTo>
                  <a:lnTo>
                    <a:pt x="1256675" y="11586"/>
                  </a:lnTo>
                  <a:lnTo>
                    <a:pt x="1466121" y="0"/>
                  </a:lnTo>
                </a:path>
              </a:pathLst>
            </a:custGeom>
            <a:ln w="35231" cap="flat">
              <a:solidFill>
                <a:srgbClr val="BEBEBE">
                  <a:alpha val="69803"/>
                </a:srgbClr>
              </a:solidFill>
              <a:prstDash val="solid"/>
              <a:round/>
            </a:ln>
          </p:spPr>
          <p:txBody>
            <a:bodyPr/>
            <a:lstStyle/>
            <a:p/>
          </p:txBody>
        </p:sp>
        <p:sp>
          <p:nvSpPr>
            <p:cNvPr id="55" name="pl55"/>
            <p:cNvSpPr/>
            <p:nvPr/>
          </p:nvSpPr>
          <p:spPr>
            <a:xfrm>
              <a:off x="805693"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56" name="pl56"/>
            <p:cNvSpPr/>
            <p:nvPr/>
          </p:nvSpPr>
          <p:spPr>
            <a:xfrm>
              <a:off x="805693" y="2549824"/>
              <a:ext cx="1466121" cy="11586"/>
            </a:xfrm>
            <a:custGeom>
              <a:avLst/>
              <a:pathLst>
                <a:path w="1466121" h="11586">
                  <a:moveTo>
                    <a:pt x="0" y="11586"/>
                  </a:moveTo>
                  <a:lnTo>
                    <a:pt x="209445" y="11586"/>
                  </a:lnTo>
                  <a:lnTo>
                    <a:pt x="418891" y="11586"/>
                  </a:lnTo>
                  <a:lnTo>
                    <a:pt x="628337" y="11586"/>
                  </a:lnTo>
                  <a:lnTo>
                    <a:pt x="837783" y="11586"/>
                  </a:lnTo>
                  <a:lnTo>
                    <a:pt x="1047229" y="11586"/>
                  </a:lnTo>
                  <a:lnTo>
                    <a:pt x="1256675" y="11586"/>
                  </a:lnTo>
                  <a:lnTo>
                    <a:pt x="1466121" y="0"/>
                  </a:lnTo>
                </a:path>
              </a:pathLst>
            </a:custGeom>
            <a:ln w="40651" cap="flat">
              <a:solidFill>
                <a:srgbClr val="000000">
                  <a:alpha val="100000"/>
                </a:srgbClr>
              </a:solidFill>
              <a:prstDash val="solid"/>
              <a:round/>
            </a:ln>
          </p:spPr>
          <p:txBody>
            <a:bodyPr/>
            <a:lstStyle/>
            <a:p/>
          </p:txBody>
        </p:sp>
        <p:sp>
          <p:nvSpPr>
            <p:cNvPr id="57" name="pl57"/>
            <p:cNvSpPr/>
            <p:nvPr/>
          </p:nvSpPr>
          <p:spPr>
            <a:xfrm>
              <a:off x="805693" y="2549824"/>
              <a:ext cx="1466121" cy="11586"/>
            </a:xfrm>
            <a:custGeom>
              <a:avLst/>
              <a:pathLst>
                <a:path w="1466121" h="11586">
                  <a:moveTo>
                    <a:pt x="0" y="11586"/>
                  </a:moveTo>
                  <a:lnTo>
                    <a:pt x="209445" y="11586"/>
                  </a:lnTo>
                  <a:lnTo>
                    <a:pt x="418891" y="11586"/>
                  </a:lnTo>
                  <a:lnTo>
                    <a:pt x="628337" y="11586"/>
                  </a:lnTo>
                  <a:lnTo>
                    <a:pt x="837783" y="11586"/>
                  </a:lnTo>
                  <a:lnTo>
                    <a:pt x="1047229" y="11586"/>
                  </a:lnTo>
                  <a:lnTo>
                    <a:pt x="1256675" y="11586"/>
                  </a:lnTo>
                  <a:lnTo>
                    <a:pt x="1466121" y="0"/>
                  </a:lnTo>
                </a:path>
              </a:pathLst>
            </a:custGeom>
            <a:ln w="35231" cap="flat">
              <a:solidFill>
                <a:srgbClr val="80BD41">
                  <a:alpha val="100000"/>
                </a:srgbClr>
              </a:solidFill>
              <a:prstDash val="solid"/>
              <a:round/>
            </a:ln>
          </p:spPr>
          <p:txBody>
            <a:bodyPr/>
            <a:lstStyle/>
            <a:p/>
          </p:txBody>
        </p:sp>
        <p:sp>
          <p:nvSpPr>
            <p:cNvPr id="58" name="pl58"/>
            <p:cNvSpPr/>
            <p:nvPr/>
          </p:nvSpPr>
          <p:spPr>
            <a:xfrm>
              <a:off x="73238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75563"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98500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94455"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1403901"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1613347"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1822793"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203223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6" name="tx66"/>
            <p:cNvSpPr/>
            <p:nvPr/>
          </p:nvSpPr>
          <p:spPr>
            <a:xfrm>
              <a:off x="2241685"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84" name="pl84"/>
            <p:cNvSpPr/>
            <p:nvPr/>
          </p:nvSpPr>
          <p:spPr>
            <a:xfrm>
              <a:off x="805693"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40651" cap="flat">
              <a:solidFill>
                <a:srgbClr val="BEBEBE">
                  <a:alpha val="69803"/>
                </a:srgbClr>
              </a:solidFill>
              <a:prstDash val="solid"/>
              <a:round/>
            </a:ln>
          </p:spPr>
          <p:txBody>
            <a:bodyPr/>
            <a:lstStyle/>
            <a:p/>
          </p:txBody>
        </p:sp>
        <p:sp>
          <p:nvSpPr>
            <p:cNvPr id="85" name="pl85"/>
            <p:cNvSpPr/>
            <p:nvPr/>
          </p:nvSpPr>
          <p:spPr>
            <a:xfrm>
              <a:off x="805693"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35231" cap="flat">
              <a:solidFill>
                <a:srgbClr val="BEBEBE">
                  <a:alpha val="69803"/>
                </a:srgbClr>
              </a:solidFill>
              <a:prstDash val="solid"/>
              <a:round/>
            </a:ln>
          </p:spPr>
          <p:txBody>
            <a:bodyPr/>
            <a:lstStyle/>
            <a:p/>
          </p:txBody>
        </p:sp>
        <p:sp>
          <p:nvSpPr>
            <p:cNvPr id="86" name="pl86"/>
            <p:cNvSpPr/>
            <p:nvPr/>
          </p:nvSpPr>
          <p:spPr>
            <a:xfrm>
              <a:off x="805693"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87" name="pl87"/>
            <p:cNvSpPr/>
            <p:nvPr/>
          </p:nvSpPr>
          <p:spPr>
            <a:xfrm>
              <a:off x="805693"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40651" cap="flat">
              <a:solidFill>
                <a:srgbClr val="000000">
                  <a:alpha val="100000"/>
                </a:srgbClr>
              </a:solidFill>
              <a:prstDash val="solid"/>
              <a:round/>
            </a:ln>
          </p:spPr>
          <p:txBody>
            <a:bodyPr/>
            <a:lstStyle/>
            <a:p/>
          </p:txBody>
        </p:sp>
        <p:sp>
          <p:nvSpPr>
            <p:cNvPr id="88" name="pl88"/>
            <p:cNvSpPr/>
            <p:nvPr/>
          </p:nvSpPr>
          <p:spPr>
            <a:xfrm>
              <a:off x="805693" y="3865492"/>
              <a:ext cx="1466121" cy="92694"/>
            </a:xfrm>
            <a:custGeom>
              <a:avLst/>
              <a:pathLst>
                <a:path w="1466121" h="92694">
                  <a:moveTo>
                    <a:pt x="0" y="11586"/>
                  </a:moveTo>
                  <a:lnTo>
                    <a:pt x="209445" y="0"/>
                  </a:lnTo>
                  <a:lnTo>
                    <a:pt x="418891" y="23173"/>
                  </a:lnTo>
                  <a:lnTo>
                    <a:pt x="628337" y="23173"/>
                  </a:lnTo>
                  <a:lnTo>
                    <a:pt x="837783" y="92694"/>
                  </a:lnTo>
                  <a:lnTo>
                    <a:pt x="1047229" y="23173"/>
                  </a:lnTo>
                  <a:lnTo>
                    <a:pt x="1256675" y="34760"/>
                  </a:lnTo>
                  <a:lnTo>
                    <a:pt x="1466121" y="34760"/>
                  </a:lnTo>
                </a:path>
              </a:pathLst>
            </a:custGeom>
            <a:ln w="35231" cap="flat">
              <a:solidFill>
                <a:srgbClr val="80BD41">
                  <a:alpha val="100000"/>
                </a:srgbClr>
              </a:solidFill>
              <a:prstDash val="solid"/>
              <a:round/>
            </a:ln>
          </p:spPr>
          <p:txBody>
            <a:bodyPr/>
            <a:lstStyle/>
            <a:p/>
          </p:txBody>
        </p:sp>
        <p:sp>
          <p:nvSpPr>
            <p:cNvPr id="89" name="pl89"/>
            <p:cNvSpPr/>
            <p:nvPr/>
          </p:nvSpPr>
          <p:spPr>
            <a:xfrm>
              <a:off x="73238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1" name="tx91"/>
            <p:cNvSpPr/>
            <p:nvPr/>
          </p:nvSpPr>
          <p:spPr>
            <a:xfrm>
              <a:off x="98500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3" name="tx93"/>
            <p:cNvSpPr/>
            <p:nvPr/>
          </p:nvSpPr>
          <p:spPr>
            <a:xfrm>
              <a:off x="1385842"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1595288" y="37796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5" name="tx95"/>
            <p:cNvSpPr/>
            <p:nvPr/>
          </p:nvSpPr>
          <p:spPr>
            <a:xfrm>
              <a:off x="1804733" y="37101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6" name="tx96"/>
            <p:cNvSpPr/>
            <p:nvPr/>
          </p:nvSpPr>
          <p:spPr>
            <a:xfrm>
              <a:off x="2014179"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7" name="tx97"/>
            <p:cNvSpPr/>
            <p:nvPr/>
          </p:nvSpPr>
          <p:spPr>
            <a:xfrm>
              <a:off x="2223625" y="37216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46400"/>
              <a:ext cx="1466121" cy="57934"/>
            </a:xfrm>
            <a:custGeom>
              <a:avLst/>
              <a:pathLst>
                <a:path w="1466121" h="57934">
                  <a:moveTo>
                    <a:pt x="0" y="0"/>
                  </a:moveTo>
                  <a:lnTo>
                    <a:pt x="209445" y="23173"/>
                  </a:lnTo>
                  <a:lnTo>
                    <a:pt x="418891" y="46347"/>
                  </a:lnTo>
                  <a:lnTo>
                    <a:pt x="628337" y="34760"/>
                  </a:lnTo>
                  <a:lnTo>
                    <a:pt x="837783" y="57934"/>
                  </a:lnTo>
                  <a:lnTo>
                    <a:pt x="1047229" y="57934"/>
                  </a:lnTo>
                  <a:lnTo>
                    <a:pt x="1256675" y="57934"/>
                  </a:lnTo>
                  <a:lnTo>
                    <a:pt x="1466121" y="57934"/>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75563"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2" name="tx122"/>
            <p:cNvSpPr/>
            <p:nvPr/>
          </p:nvSpPr>
          <p:spPr>
            <a:xfrm>
              <a:off x="98500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4" name="tx124"/>
            <p:cNvSpPr/>
            <p:nvPr/>
          </p:nvSpPr>
          <p:spPr>
            <a:xfrm>
              <a:off x="1385842"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25" name="tx125"/>
            <p:cNvSpPr/>
            <p:nvPr/>
          </p:nvSpPr>
          <p:spPr>
            <a:xfrm>
              <a:off x="1595288"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6" name="tx126"/>
            <p:cNvSpPr/>
            <p:nvPr/>
          </p:nvSpPr>
          <p:spPr>
            <a:xfrm>
              <a:off x="1804733"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7" name="tx127"/>
            <p:cNvSpPr/>
            <p:nvPr/>
          </p:nvSpPr>
          <p:spPr>
            <a:xfrm>
              <a:off x="2014179"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8" name="tx128"/>
            <p:cNvSpPr/>
            <p:nvPr/>
          </p:nvSpPr>
          <p:spPr>
            <a:xfrm>
              <a:off x="2223625" y="50257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573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tx155"/>
            <p:cNvSpPr/>
            <p:nvPr/>
          </p:nvSpPr>
          <p:spPr>
            <a:xfrm>
              <a:off x="308622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6" name="tx156"/>
            <p:cNvSpPr/>
            <p:nvPr/>
          </p:nvSpPr>
          <p:spPr>
            <a:xfrm>
              <a:off x="3295670"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7" name="tx157"/>
            <p:cNvSpPr/>
            <p:nvPr/>
          </p:nvSpPr>
          <p:spPr>
            <a:xfrm>
              <a:off x="3505115"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924007"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49824"/>
              <a:ext cx="1466121" cy="139041"/>
            </a:xfrm>
            <a:custGeom>
              <a:avLst/>
              <a:pathLst>
                <a:path w="1466121" h="139041">
                  <a:moveTo>
                    <a:pt x="0" y="0"/>
                  </a:moveTo>
                  <a:lnTo>
                    <a:pt x="209445" y="11586"/>
                  </a:lnTo>
                  <a:lnTo>
                    <a:pt x="418891" y="69520"/>
                  </a:lnTo>
                  <a:lnTo>
                    <a:pt x="628337" y="139041"/>
                  </a:lnTo>
                  <a:lnTo>
                    <a:pt x="837783" y="104281"/>
                  </a:lnTo>
                  <a:lnTo>
                    <a:pt x="1047229" y="115868"/>
                  </a:lnTo>
                  <a:lnTo>
                    <a:pt x="1256675" y="139041"/>
                  </a:lnTo>
                  <a:lnTo>
                    <a:pt x="1466121" y="115868"/>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712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4" name="tx184"/>
            <p:cNvSpPr/>
            <p:nvPr/>
          </p:nvSpPr>
          <p:spPr>
            <a:xfrm>
              <a:off x="2667332"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58718"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6" name="tx186"/>
            <p:cNvSpPr/>
            <p:nvPr/>
          </p:nvSpPr>
          <p:spPr>
            <a:xfrm>
              <a:off x="3042058" y="251031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87" name="tx187"/>
            <p:cNvSpPr/>
            <p:nvPr/>
          </p:nvSpPr>
          <p:spPr>
            <a:xfrm>
              <a:off x="3277610" y="24755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88" name="tx188"/>
            <p:cNvSpPr/>
            <p:nvPr/>
          </p:nvSpPr>
          <p:spPr>
            <a:xfrm>
              <a:off x="3487056"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89" name="tx189"/>
            <p:cNvSpPr/>
            <p:nvPr/>
          </p:nvSpPr>
          <p:spPr>
            <a:xfrm>
              <a:off x="3670396" y="251031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0" name="tx190"/>
            <p:cNvSpPr/>
            <p:nvPr/>
          </p:nvSpPr>
          <p:spPr>
            <a:xfrm>
              <a:off x="3905948" y="24871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761211"/>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761211"/>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761211"/>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761211"/>
              <a:ext cx="1466121" cy="185389"/>
            </a:xfrm>
            <a:custGeom>
              <a:avLst/>
              <a:pathLst>
                <a:path w="1466121" h="185389">
                  <a:moveTo>
                    <a:pt x="0" y="104281"/>
                  </a:moveTo>
                  <a:lnTo>
                    <a:pt x="209445" y="104281"/>
                  </a:lnTo>
                  <a:lnTo>
                    <a:pt x="418891" y="185389"/>
                  </a:lnTo>
                  <a:lnTo>
                    <a:pt x="628337" y="115868"/>
                  </a:lnTo>
                  <a:lnTo>
                    <a:pt x="837783" y="81107"/>
                  </a:lnTo>
                  <a:lnTo>
                    <a:pt x="1047229" y="69520"/>
                  </a:lnTo>
                  <a:lnTo>
                    <a:pt x="1256675" y="0"/>
                  </a:lnTo>
                  <a:lnTo>
                    <a:pt x="1466121" y="11586"/>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680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17" name="tx217"/>
            <p:cNvSpPr/>
            <p:nvPr/>
          </p:nvSpPr>
          <p:spPr>
            <a:xfrm>
              <a:off x="306816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8" name="tx218"/>
            <p:cNvSpPr/>
            <p:nvPr/>
          </p:nvSpPr>
          <p:spPr>
            <a:xfrm>
              <a:off x="3295670"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9" name="tx219"/>
            <p:cNvSpPr/>
            <p:nvPr/>
          </p:nvSpPr>
          <p:spPr>
            <a:xfrm>
              <a:off x="3505115"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0" name="tx220"/>
            <p:cNvSpPr/>
            <p:nvPr/>
          </p:nvSpPr>
          <p:spPr>
            <a:xfrm>
              <a:off x="3714561" y="35826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21" name="tx221"/>
            <p:cNvSpPr/>
            <p:nvPr/>
          </p:nvSpPr>
          <p:spPr>
            <a:xfrm>
              <a:off x="3924007" y="3594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69574"/>
              <a:ext cx="1466121" cy="590927"/>
            </a:xfrm>
            <a:custGeom>
              <a:avLst/>
              <a:pathLst>
                <a:path w="1466121" h="590927">
                  <a:moveTo>
                    <a:pt x="0" y="0"/>
                  </a:moveTo>
                  <a:lnTo>
                    <a:pt x="209445" y="0"/>
                  </a:lnTo>
                  <a:lnTo>
                    <a:pt x="418891" y="11586"/>
                  </a:lnTo>
                  <a:lnTo>
                    <a:pt x="628337" y="69520"/>
                  </a:lnTo>
                  <a:lnTo>
                    <a:pt x="837783" y="69520"/>
                  </a:lnTo>
                  <a:lnTo>
                    <a:pt x="1047229" y="486646"/>
                  </a:lnTo>
                  <a:lnTo>
                    <a:pt x="1256675" y="590927"/>
                  </a:lnTo>
                  <a:lnTo>
                    <a:pt x="1466121" y="185389"/>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8" name="tx248"/>
            <p:cNvSpPr/>
            <p:nvPr/>
          </p:nvSpPr>
          <p:spPr>
            <a:xfrm>
              <a:off x="3068164"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49" name="tx249"/>
            <p:cNvSpPr/>
            <p:nvPr/>
          </p:nvSpPr>
          <p:spPr>
            <a:xfrm>
              <a:off x="3277610" y="50605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0" name="tx250"/>
            <p:cNvSpPr/>
            <p:nvPr/>
          </p:nvSpPr>
          <p:spPr>
            <a:xfrm>
              <a:off x="3456927" y="54776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52" name="tx252"/>
            <p:cNvSpPr/>
            <p:nvPr/>
          </p:nvSpPr>
          <p:spPr>
            <a:xfrm>
              <a:off x="3875818" y="5176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45742"/>
              <a:ext cx="1466121" cy="104281"/>
            </a:xfrm>
            <a:custGeom>
              <a:avLst/>
              <a:pathLst>
                <a:path w="1466121" h="104281">
                  <a:moveTo>
                    <a:pt x="0" y="46347"/>
                  </a:moveTo>
                  <a:lnTo>
                    <a:pt x="209445" y="11586"/>
                  </a:lnTo>
                  <a:lnTo>
                    <a:pt x="418891" y="0"/>
                  </a:lnTo>
                  <a:lnTo>
                    <a:pt x="628337" y="23173"/>
                  </a:lnTo>
                  <a:lnTo>
                    <a:pt x="837783" y="57934"/>
                  </a:lnTo>
                  <a:lnTo>
                    <a:pt x="1047229" y="104281"/>
                  </a:lnTo>
                  <a:lnTo>
                    <a:pt x="1256675" y="104281"/>
                  </a:lnTo>
                  <a:lnTo>
                    <a:pt x="1466121" y="10428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22149"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7" name="tx277"/>
            <p:cNvSpPr/>
            <p:nvPr/>
          </p:nvSpPr>
          <p:spPr>
            <a:xfrm>
              <a:off x="4349654"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9" name="tx279"/>
            <p:cNvSpPr/>
            <p:nvPr/>
          </p:nvSpPr>
          <p:spPr>
            <a:xfrm>
              <a:off x="4750487"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959933"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1" name="tx281"/>
            <p:cNvSpPr/>
            <p:nvPr/>
          </p:nvSpPr>
          <p:spPr>
            <a:xfrm>
              <a:off x="5169379"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2" name="tx282"/>
            <p:cNvSpPr/>
            <p:nvPr/>
          </p:nvSpPr>
          <p:spPr>
            <a:xfrm>
              <a:off x="5378824"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3" name="tx283"/>
            <p:cNvSpPr/>
            <p:nvPr/>
          </p:nvSpPr>
          <p:spPr>
            <a:xfrm>
              <a:off x="5588270" y="11714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515063"/>
              <a:ext cx="1466121" cy="69520"/>
            </a:xfrm>
            <a:custGeom>
              <a:avLst/>
              <a:pathLst>
                <a:path w="1466121" h="69520">
                  <a:moveTo>
                    <a:pt x="0" y="0"/>
                  </a:moveTo>
                  <a:lnTo>
                    <a:pt x="209445" y="46347"/>
                  </a:lnTo>
                  <a:lnTo>
                    <a:pt x="418891" y="11586"/>
                  </a:lnTo>
                  <a:lnTo>
                    <a:pt x="628337" y="46347"/>
                  </a:lnTo>
                  <a:lnTo>
                    <a:pt x="837783" y="23173"/>
                  </a:lnTo>
                  <a:lnTo>
                    <a:pt x="1047229" y="0"/>
                  </a:lnTo>
                  <a:lnTo>
                    <a:pt x="1256675" y="69520"/>
                  </a:lnTo>
                  <a:lnTo>
                    <a:pt x="1466121" y="57934"/>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515063"/>
              <a:ext cx="1466121" cy="69520"/>
            </a:xfrm>
            <a:custGeom>
              <a:avLst/>
              <a:pathLst>
                <a:path w="1466121" h="69520">
                  <a:moveTo>
                    <a:pt x="0" y="0"/>
                  </a:moveTo>
                  <a:lnTo>
                    <a:pt x="209445" y="46347"/>
                  </a:lnTo>
                  <a:lnTo>
                    <a:pt x="418891" y="11586"/>
                  </a:lnTo>
                  <a:lnTo>
                    <a:pt x="628337" y="46347"/>
                  </a:lnTo>
                  <a:lnTo>
                    <a:pt x="837783" y="23173"/>
                  </a:lnTo>
                  <a:lnTo>
                    <a:pt x="1047229" y="0"/>
                  </a:lnTo>
                  <a:lnTo>
                    <a:pt x="1256675" y="69520"/>
                  </a:lnTo>
                  <a:lnTo>
                    <a:pt x="1466121" y="57934"/>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515063"/>
              <a:ext cx="1466121" cy="69520"/>
            </a:xfrm>
            <a:custGeom>
              <a:avLst/>
              <a:pathLst>
                <a:path w="1466121" h="69520">
                  <a:moveTo>
                    <a:pt x="0" y="0"/>
                  </a:moveTo>
                  <a:lnTo>
                    <a:pt x="209445" y="46347"/>
                  </a:lnTo>
                  <a:lnTo>
                    <a:pt x="418891" y="11586"/>
                  </a:lnTo>
                  <a:lnTo>
                    <a:pt x="628337" y="46347"/>
                  </a:lnTo>
                  <a:lnTo>
                    <a:pt x="837783" y="23173"/>
                  </a:lnTo>
                  <a:lnTo>
                    <a:pt x="1047229" y="0"/>
                  </a:lnTo>
                  <a:lnTo>
                    <a:pt x="1256675" y="69520"/>
                  </a:lnTo>
                  <a:lnTo>
                    <a:pt x="1466121" y="57934"/>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515063"/>
              <a:ext cx="1466121" cy="69520"/>
            </a:xfrm>
            <a:custGeom>
              <a:avLst/>
              <a:pathLst>
                <a:path w="1466121" h="69520">
                  <a:moveTo>
                    <a:pt x="0" y="0"/>
                  </a:moveTo>
                  <a:lnTo>
                    <a:pt x="209445" y="46347"/>
                  </a:lnTo>
                  <a:lnTo>
                    <a:pt x="418891" y="11586"/>
                  </a:lnTo>
                  <a:lnTo>
                    <a:pt x="628337" y="46347"/>
                  </a:lnTo>
                  <a:lnTo>
                    <a:pt x="837783" y="23173"/>
                  </a:lnTo>
                  <a:lnTo>
                    <a:pt x="1047229" y="0"/>
                  </a:lnTo>
                  <a:lnTo>
                    <a:pt x="1256675" y="69520"/>
                  </a:lnTo>
                  <a:lnTo>
                    <a:pt x="1466121" y="57934"/>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36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8" name="tx308"/>
            <p:cNvSpPr/>
            <p:nvPr/>
          </p:nvSpPr>
          <p:spPr>
            <a:xfrm>
              <a:off x="4349654"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59100" y="23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4768546"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1" name="tx311"/>
            <p:cNvSpPr/>
            <p:nvPr/>
          </p:nvSpPr>
          <p:spPr>
            <a:xfrm>
              <a:off x="4977992" y="235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187438" y="2336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tx313"/>
            <p:cNvSpPr/>
            <p:nvPr/>
          </p:nvSpPr>
          <p:spPr>
            <a:xfrm>
              <a:off x="5378824" y="24060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4" name="tx314"/>
            <p:cNvSpPr/>
            <p:nvPr/>
          </p:nvSpPr>
          <p:spPr>
            <a:xfrm>
              <a:off x="5588270" y="23944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65492"/>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65492"/>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65492"/>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65492"/>
              <a:ext cx="1466121" cy="162215"/>
            </a:xfrm>
            <a:custGeom>
              <a:avLst/>
              <a:pathLst>
                <a:path w="1466121" h="162215">
                  <a:moveTo>
                    <a:pt x="0" y="0"/>
                  </a:moveTo>
                  <a:lnTo>
                    <a:pt x="209445" y="0"/>
                  </a:lnTo>
                  <a:lnTo>
                    <a:pt x="418891" y="81107"/>
                  </a:lnTo>
                  <a:lnTo>
                    <a:pt x="628337" y="162215"/>
                  </a:lnTo>
                  <a:lnTo>
                    <a:pt x="837783" y="104281"/>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41041" y="37680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1" name="tx341"/>
            <p:cNvSpPr/>
            <p:nvPr/>
          </p:nvSpPr>
          <p:spPr>
            <a:xfrm>
              <a:off x="4720357" y="384915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2" name="tx342"/>
            <p:cNvSpPr/>
            <p:nvPr/>
          </p:nvSpPr>
          <p:spPr>
            <a:xfrm>
              <a:off x="4959933" y="37912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3" name="tx343"/>
            <p:cNvSpPr/>
            <p:nvPr/>
          </p:nvSpPr>
          <p:spPr>
            <a:xfrm>
              <a:off x="5187438"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4" name="tx344"/>
            <p:cNvSpPr/>
            <p:nvPr/>
          </p:nvSpPr>
          <p:spPr>
            <a:xfrm>
              <a:off x="5396884"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5" name="tx345"/>
            <p:cNvSpPr/>
            <p:nvPr/>
          </p:nvSpPr>
          <p:spPr>
            <a:xfrm>
              <a:off x="5606330"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123227"/>
              <a:ext cx="1466121" cy="139041"/>
            </a:xfrm>
            <a:custGeom>
              <a:avLst/>
              <a:pathLst>
                <a:path w="1466121" h="139041">
                  <a:moveTo>
                    <a:pt x="0" y="104281"/>
                  </a:moveTo>
                  <a:lnTo>
                    <a:pt x="209445" y="46347"/>
                  </a:lnTo>
                  <a:lnTo>
                    <a:pt x="418891" y="127455"/>
                  </a:lnTo>
                  <a:lnTo>
                    <a:pt x="628337" y="127455"/>
                  </a:lnTo>
                  <a:lnTo>
                    <a:pt x="837783" y="139041"/>
                  </a:lnTo>
                  <a:lnTo>
                    <a:pt x="1047229" y="104281"/>
                  </a:lnTo>
                  <a:lnTo>
                    <a:pt x="1256675" y="0"/>
                  </a:lnTo>
                  <a:lnTo>
                    <a:pt x="1466121" y="69520"/>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0" name="tx370"/>
            <p:cNvSpPr/>
            <p:nvPr/>
          </p:nvSpPr>
          <p:spPr>
            <a:xfrm>
              <a:off x="4349654"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50721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2" name="tx372"/>
            <p:cNvSpPr/>
            <p:nvPr/>
          </p:nvSpPr>
          <p:spPr>
            <a:xfrm>
              <a:off x="4750487" y="50721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3" name="tx373"/>
            <p:cNvSpPr/>
            <p:nvPr/>
          </p:nvSpPr>
          <p:spPr>
            <a:xfrm>
              <a:off x="4959933"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4" name="tx374"/>
            <p:cNvSpPr/>
            <p:nvPr/>
          </p:nvSpPr>
          <p:spPr>
            <a:xfrm>
              <a:off x="5169379"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5" name="tx375"/>
            <p:cNvSpPr/>
            <p:nvPr/>
          </p:nvSpPr>
          <p:spPr>
            <a:xfrm>
              <a:off x="5396884" y="4944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6" name="tx376"/>
            <p:cNvSpPr/>
            <p:nvPr/>
          </p:nvSpPr>
          <p:spPr>
            <a:xfrm>
              <a:off x="5588270"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245742"/>
              <a:ext cx="1466121" cy="11586"/>
            </a:xfrm>
            <a:custGeom>
              <a:avLst/>
              <a:pathLst>
                <a:path w="1466121" h="11586">
                  <a:moveTo>
                    <a:pt x="0" y="0"/>
                  </a:moveTo>
                  <a:lnTo>
                    <a:pt x="209445" y="11586"/>
                  </a:lnTo>
                  <a:lnTo>
                    <a:pt x="418891" y="11586"/>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245742"/>
              <a:ext cx="1466121" cy="11586"/>
            </a:xfrm>
            <a:custGeom>
              <a:avLst/>
              <a:pathLst>
                <a:path w="1466121" h="11586">
                  <a:moveTo>
                    <a:pt x="0" y="0"/>
                  </a:moveTo>
                  <a:lnTo>
                    <a:pt x="209445" y="11586"/>
                  </a:lnTo>
                  <a:lnTo>
                    <a:pt x="418891" y="11586"/>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245742"/>
              <a:ext cx="1466121" cy="11586"/>
            </a:xfrm>
            <a:custGeom>
              <a:avLst/>
              <a:pathLst>
                <a:path w="1466121" h="11586">
                  <a:moveTo>
                    <a:pt x="0" y="0"/>
                  </a:moveTo>
                  <a:lnTo>
                    <a:pt x="209445" y="11586"/>
                  </a:lnTo>
                  <a:lnTo>
                    <a:pt x="418891" y="11586"/>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245742"/>
              <a:ext cx="1466121" cy="11586"/>
            </a:xfrm>
            <a:custGeom>
              <a:avLst/>
              <a:pathLst>
                <a:path w="1466121" h="11586">
                  <a:moveTo>
                    <a:pt x="0" y="0"/>
                  </a:moveTo>
                  <a:lnTo>
                    <a:pt x="209445" y="11586"/>
                  </a:lnTo>
                  <a:lnTo>
                    <a:pt x="418891" y="11586"/>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1" name="tx401"/>
            <p:cNvSpPr/>
            <p:nvPr/>
          </p:nvSpPr>
          <p:spPr>
            <a:xfrm>
              <a:off x="6031977"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41423"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3" name="tx403"/>
            <p:cNvSpPr/>
            <p:nvPr/>
          </p:nvSpPr>
          <p:spPr>
            <a:xfrm>
              <a:off x="6450869"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6660315"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6869761"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7079206"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7288652" y="10671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480303"/>
              <a:ext cx="1466121" cy="139041"/>
            </a:xfrm>
            <a:custGeom>
              <a:avLst/>
              <a:pathLst>
                <a:path w="1466121" h="139041">
                  <a:moveTo>
                    <a:pt x="0" y="23173"/>
                  </a:moveTo>
                  <a:lnTo>
                    <a:pt x="209445" y="81107"/>
                  </a:lnTo>
                  <a:lnTo>
                    <a:pt x="418891" y="127455"/>
                  </a:lnTo>
                  <a:lnTo>
                    <a:pt x="628337" y="139041"/>
                  </a:lnTo>
                  <a:lnTo>
                    <a:pt x="837783" y="0"/>
                  </a:lnTo>
                  <a:lnTo>
                    <a:pt x="1047229" y="23173"/>
                  </a:lnTo>
                  <a:lnTo>
                    <a:pt x="1256675" y="23173"/>
                  </a:lnTo>
                  <a:lnTo>
                    <a:pt x="1466121" y="23173"/>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480303"/>
              <a:ext cx="1466121" cy="139041"/>
            </a:xfrm>
            <a:custGeom>
              <a:avLst/>
              <a:pathLst>
                <a:path w="1466121" h="139041">
                  <a:moveTo>
                    <a:pt x="0" y="23173"/>
                  </a:moveTo>
                  <a:lnTo>
                    <a:pt x="209445" y="81107"/>
                  </a:lnTo>
                  <a:lnTo>
                    <a:pt x="418891" y="127455"/>
                  </a:lnTo>
                  <a:lnTo>
                    <a:pt x="628337" y="139041"/>
                  </a:lnTo>
                  <a:lnTo>
                    <a:pt x="837783" y="0"/>
                  </a:lnTo>
                  <a:lnTo>
                    <a:pt x="1047229" y="23173"/>
                  </a:lnTo>
                  <a:lnTo>
                    <a:pt x="1256675" y="23173"/>
                  </a:lnTo>
                  <a:lnTo>
                    <a:pt x="1466121" y="23173"/>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480303"/>
              <a:ext cx="1466121" cy="139041"/>
            </a:xfrm>
            <a:custGeom>
              <a:avLst/>
              <a:pathLst>
                <a:path w="1466121" h="139041">
                  <a:moveTo>
                    <a:pt x="0" y="23173"/>
                  </a:moveTo>
                  <a:lnTo>
                    <a:pt x="209445" y="81107"/>
                  </a:lnTo>
                  <a:lnTo>
                    <a:pt x="418891" y="127455"/>
                  </a:lnTo>
                  <a:lnTo>
                    <a:pt x="628337" y="139041"/>
                  </a:lnTo>
                  <a:lnTo>
                    <a:pt x="837783" y="0"/>
                  </a:lnTo>
                  <a:lnTo>
                    <a:pt x="1047229" y="23173"/>
                  </a:lnTo>
                  <a:lnTo>
                    <a:pt x="1256675" y="23173"/>
                  </a:lnTo>
                  <a:lnTo>
                    <a:pt x="1466121" y="23173"/>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480303"/>
              <a:ext cx="1466121" cy="139041"/>
            </a:xfrm>
            <a:custGeom>
              <a:avLst/>
              <a:pathLst>
                <a:path w="1466121" h="139041">
                  <a:moveTo>
                    <a:pt x="0" y="23173"/>
                  </a:moveTo>
                  <a:lnTo>
                    <a:pt x="209445" y="81107"/>
                  </a:lnTo>
                  <a:lnTo>
                    <a:pt x="418891" y="127455"/>
                  </a:lnTo>
                  <a:lnTo>
                    <a:pt x="628337" y="139041"/>
                  </a:lnTo>
                  <a:lnTo>
                    <a:pt x="837783" y="0"/>
                  </a:lnTo>
                  <a:lnTo>
                    <a:pt x="1047229" y="23173"/>
                  </a:lnTo>
                  <a:lnTo>
                    <a:pt x="1256675" y="23173"/>
                  </a:lnTo>
                  <a:lnTo>
                    <a:pt x="1466121" y="23173"/>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2" name="tx432"/>
            <p:cNvSpPr/>
            <p:nvPr/>
          </p:nvSpPr>
          <p:spPr>
            <a:xfrm>
              <a:off x="6031977"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4292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4" name="tx434"/>
            <p:cNvSpPr/>
            <p:nvPr/>
          </p:nvSpPr>
          <p:spPr>
            <a:xfrm>
              <a:off x="6432809" y="2440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5" name="tx435"/>
            <p:cNvSpPr/>
            <p:nvPr/>
          </p:nvSpPr>
          <p:spPr>
            <a:xfrm>
              <a:off x="6660315" y="23017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6" name="tx436"/>
            <p:cNvSpPr/>
            <p:nvPr/>
          </p:nvSpPr>
          <p:spPr>
            <a:xfrm>
              <a:off x="6869761"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7" name="tx437"/>
            <p:cNvSpPr/>
            <p:nvPr/>
          </p:nvSpPr>
          <p:spPr>
            <a:xfrm>
              <a:off x="7079206"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8" name="tx438"/>
            <p:cNvSpPr/>
            <p:nvPr/>
          </p:nvSpPr>
          <p:spPr>
            <a:xfrm>
              <a:off x="7288652" y="23249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819145"/>
              <a:ext cx="1466121" cy="57934"/>
            </a:xfrm>
            <a:custGeom>
              <a:avLst/>
              <a:pathLst>
                <a:path w="1466121" h="57934">
                  <a:moveTo>
                    <a:pt x="0" y="57934"/>
                  </a:moveTo>
                  <a:lnTo>
                    <a:pt x="209445" y="46347"/>
                  </a:lnTo>
                  <a:lnTo>
                    <a:pt x="418891" y="34760"/>
                  </a:lnTo>
                  <a:lnTo>
                    <a:pt x="628337" y="23173"/>
                  </a:lnTo>
                  <a:lnTo>
                    <a:pt x="837783" y="0"/>
                  </a:lnTo>
                  <a:lnTo>
                    <a:pt x="1047229" y="23173"/>
                  </a:lnTo>
                  <a:lnTo>
                    <a:pt x="1256675" y="11586"/>
                  </a:lnTo>
                  <a:lnTo>
                    <a:pt x="1466121" y="11586"/>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3" name="tx463"/>
            <p:cNvSpPr/>
            <p:nvPr/>
          </p:nvSpPr>
          <p:spPr>
            <a:xfrm>
              <a:off x="6031977"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6753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450869"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6" name="tx466"/>
            <p:cNvSpPr/>
            <p:nvPr/>
          </p:nvSpPr>
          <p:spPr>
            <a:xfrm>
              <a:off x="6660315" y="3640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7" name="tx467"/>
            <p:cNvSpPr/>
            <p:nvPr/>
          </p:nvSpPr>
          <p:spPr>
            <a:xfrm>
              <a:off x="6869761" y="3663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8" name="tx468"/>
            <p:cNvSpPr/>
            <p:nvPr/>
          </p:nvSpPr>
          <p:spPr>
            <a:xfrm>
              <a:off x="7079206"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tx469"/>
            <p:cNvSpPr/>
            <p:nvPr/>
          </p:nvSpPr>
          <p:spPr>
            <a:xfrm>
              <a:off x="7288652" y="3652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46400"/>
              <a:ext cx="1466121" cy="46347"/>
            </a:xfrm>
            <a:custGeom>
              <a:avLst/>
              <a:pathLst>
                <a:path w="1466121" h="46347">
                  <a:moveTo>
                    <a:pt x="0" y="11586"/>
                  </a:moveTo>
                  <a:lnTo>
                    <a:pt x="209445" y="23173"/>
                  </a:lnTo>
                  <a:lnTo>
                    <a:pt x="418891" y="46347"/>
                  </a:lnTo>
                  <a:lnTo>
                    <a:pt x="628337" y="11586"/>
                  </a:lnTo>
                  <a:lnTo>
                    <a:pt x="837783" y="46347"/>
                  </a:lnTo>
                  <a:lnTo>
                    <a:pt x="1047229" y="34760"/>
                  </a:lnTo>
                  <a:lnTo>
                    <a:pt x="1256675" y="11586"/>
                  </a:lnTo>
                  <a:lnTo>
                    <a:pt x="1466121" y="0"/>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46400"/>
              <a:ext cx="1466121" cy="46347"/>
            </a:xfrm>
            <a:custGeom>
              <a:avLst/>
              <a:pathLst>
                <a:path w="1466121" h="46347">
                  <a:moveTo>
                    <a:pt x="0" y="11586"/>
                  </a:moveTo>
                  <a:lnTo>
                    <a:pt x="209445" y="23173"/>
                  </a:lnTo>
                  <a:lnTo>
                    <a:pt x="418891" y="46347"/>
                  </a:lnTo>
                  <a:lnTo>
                    <a:pt x="628337" y="11586"/>
                  </a:lnTo>
                  <a:lnTo>
                    <a:pt x="837783" y="46347"/>
                  </a:lnTo>
                  <a:lnTo>
                    <a:pt x="1047229" y="34760"/>
                  </a:lnTo>
                  <a:lnTo>
                    <a:pt x="1256675" y="11586"/>
                  </a:lnTo>
                  <a:lnTo>
                    <a:pt x="1466121" y="0"/>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46400"/>
              <a:ext cx="1466121" cy="46347"/>
            </a:xfrm>
            <a:custGeom>
              <a:avLst/>
              <a:pathLst>
                <a:path w="1466121" h="46347">
                  <a:moveTo>
                    <a:pt x="0" y="11586"/>
                  </a:moveTo>
                  <a:lnTo>
                    <a:pt x="209445" y="23173"/>
                  </a:lnTo>
                  <a:lnTo>
                    <a:pt x="418891" y="46347"/>
                  </a:lnTo>
                  <a:lnTo>
                    <a:pt x="628337" y="11586"/>
                  </a:lnTo>
                  <a:lnTo>
                    <a:pt x="837783" y="46347"/>
                  </a:lnTo>
                  <a:lnTo>
                    <a:pt x="1047229" y="34760"/>
                  </a:lnTo>
                  <a:lnTo>
                    <a:pt x="1256675" y="11586"/>
                  </a:lnTo>
                  <a:lnTo>
                    <a:pt x="1466121" y="0"/>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46400"/>
              <a:ext cx="1466121" cy="46347"/>
            </a:xfrm>
            <a:custGeom>
              <a:avLst/>
              <a:pathLst>
                <a:path w="1466121" h="46347">
                  <a:moveTo>
                    <a:pt x="0" y="11586"/>
                  </a:moveTo>
                  <a:lnTo>
                    <a:pt x="209445" y="23173"/>
                  </a:lnTo>
                  <a:lnTo>
                    <a:pt x="418891" y="46347"/>
                  </a:lnTo>
                  <a:lnTo>
                    <a:pt x="628337" y="11586"/>
                  </a:lnTo>
                  <a:lnTo>
                    <a:pt x="837783" y="46347"/>
                  </a:lnTo>
                  <a:lnTo>
                    <a:pt x="1047229" y="34760"/>
                  </a:lnTo>
                  <a:lnTo>
                    <a:pt x="1256675" y="11586"/>
                  </a:lnTo>
                  <a:lnTo>
                    <a:pt x="1466121" y="0"/>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794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6031977"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6" name="tx496"/>
            <p:cNvSpPr/>
            <p:nvPr/>
          </p:nvSpPr>
          <p:spPr>
            <a:xfrm>
              <a:off x="6450869" y="49794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7" name="tx497"/>
            <p:cNvSpPr/>
            <p:nvPr/>
          </p:nvSpPr>
          <p:spPr>
            <a:xfrm>
              <a:off x="6642255" y="50141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8" name="tx498"/>
            <p:cNvSpPr/>
            <p:nvPr/>
          </p:nvSpPr>
          <p:spPr>
            <a:xfrm>
              <a:off x="6851701"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9" name="tx499"/>
            <p:cNvSpPr/>
            <p:nvPr/>
          </p:nvSpPr>
          <p:spPr>
            <a:xfrm>
              <a:off x="7079206" y="49794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0" name="tx500"/>
            <p:cNvSpPr/>
            <p:nvPr/>
          </p:nvSpPr>
          <p:spPr>
            <a:xfrm>
              <a:off x="7288652"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9183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4021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11249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3667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46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573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6765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57329"/>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57329"/>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57329"/>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57329"/>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57329"/>
              <a:ext cx="1466121" cy="46347"/>
            </a:xfrm>
            <a:custGeom>
              <a:avLst/>
              <a:pathLst>
                <a:path w="1466121" h="46347">
                  <a:moveTo>
                    <a:pt x="0" y="23173"/>
                  </a:moveTo>
                  <a:lnTo>
                    <a:pt x="209445" y="0"/>
                  </a:lnTo>
                  <a:lnTo>
                    <a:pt x="418891" y="11586"/>
                  </a:lnTo>
                  <a:lnTo>
                    <a:pt x="628337" y="34760"/>
                  </a:lnTo>
                  <a:lnTo>
                    <a:pt x="837783" y="34760"/>
                  </a:lnTo>
                  <a:lnTo>
                    <a:pt x="1047229" y="46347"/>
                  </a:lnTo>
                  <a:lnTo>
                    <a:pt x="1256675" y="23173"/>
                  </a:lnTo>
                  <a:lnTo>
                    <a:pt x="1466121" y="23173"/>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573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486794"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5" name="tx525"/>
            <p:cNvSpPr/>
            <p:nvPr/>
          </p:nvSpPr>
          <p:spPr>
            <a:xfrm>
              <a:off x="7714299" y="10787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05686" y="10903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7" name="tx527"/>
            <p:cNvSpPr/>
            <p:nvPr/>
          </p:nvSpPr>
          <p:spPr>
            <a:xfrm>
              <a:off x="8115132"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8" name="tx528"/>
            <p:cNvSpPr/>
            <p:nvPr/>
          </p:nvSpPr>
          <p:spPr>
            <a:xfrm>
              <a:off x="8324578" y="11135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9" name="tx529"/>
            <p:cNvSpPr/>
            <p:nvPr/>
          </p:nvSpPr>
          <p:spPr>
            <a:xfrm>
              <a:off x="8534024" y="1125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0" name="tx530"/>
            <p:cNvSpPr/>
            <p:nvPr/>
          </p:nvSpPr>
          <p:spPr>
            <a:xfrm>
              <a:off x="8743470"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8952916" y="11019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9591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70624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1657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4075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51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614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717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561411"/>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561411"/>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61411"/>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561411"/>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561411"/>
              <a:ext cx="1466121" cy="150628"/>
            </a:xfrm>
            <a:custGeom>
              <a:avLst/>
              <a:pathLst>
                <a:path w="1466121" h="150628">
                  <a:moveTo>
                    <a:pt x="0" y="0"/>
                  </a:moveTo>
                  <a:lnTo>
                    <a:pt x="209445" y="0"/>
                  </a:lnTo>
                  <a:lnTo>
                    <a:pt x="418891" y="0"/>
                  </a:lnTo>
                  <a:lnTo>
                    <a:pt x="628337" y="150628"/>
                  </a:lnTo>
                  <a:lnTo>
                    <a:pt x="837783" y="127455"/>
                  </a:lnTo>
                  <a:lnTo>
                    <a:pt x="1047229" y="34760"/>
                  </a:lnTo>
                  <a:lnTo>
                    <a:pt x="1256675" y="81107"/>
                  </a:lnTo>
                  <a:lnTo>
                    <a:pt x="1466121" y="34760"/>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614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6" name="tx556"/>
            <p:cNvSpPr/>
            <p:nvPr/>
          </p:nvSpPr>
          <p:spPr>
            <a:xfrm>
              <a:off x="7714299"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23745" y="23828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8" name="tx558"/>
            <p:cNvSpPr/>
            <p:nvPr/>
          </p:nvSpPr>
          <p:spPr>
            <a:xfrm>
              <a:off x="8085002" y="25334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9" name="tx559"/>
            <p:cNvSpPr/>
            <p:nvPr/>
          </p:nvSpPr>
          <p:spPr>
            <a:xfrm>
              <a:off x="8298472" y="251031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60" name="tx560"/>
            <p:cNvSpPr/>
            <p:nvPr/>
          </p:nvSpPr>
          <p:spPr>
            <a:xfrm>
              <a:off x="8534024"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1" name="tx561"/>
            <p:cNvSpPr/>
            <p:nvPr/>
          </p:nvSpPr>
          <p:spPr>
            <a:xfrm>
              <a:off x="8743470" y="24639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62" name="tx562"/>
            <p:cNvSpPr/>
            <p:nvPr/>
          </p:nvSpPr>
          <p:spPr>
            <a:xfrm>
              <a:off x="8952916" y="241761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9999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401032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2065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4483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5516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6549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758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65492"/>
              <a:ext cx="1466121" cy="57934"/>
            </a:xfrm>
            <a:custGeom>
              <a:avLst/>
              <a:pathLst>
                <a:path w="1466121" h="57934">
                  <a:moveTo>
                    <a:pt x="0" y="11586"/>
                  </a:moveTo>
                  <a:lnTo>
                    <a:pt x="209445" y="0"/>
                  </a:lnTo>
                  <a:lnTo>
                    <a:pt x="418891" y="57934"/>
                  </a:lnTo>
                  <a:lnTo>
                    <a:pt x="628337" y="57934"/>
                  </a:lnTo>
                  <a:lnTo>
                    <a:pt x="837783" y="11586"/>
                  </a:lnTo>
                  <a:lnTo>
                    <a:pt x="1047229" y="57934"/>
                  </a:lnTo>
                  <a:lnTo>
                    <a:pt x="1256675" y="0"/>
                  </a:lnTo>
                  <a:lnTo>
                    <a:pt x="1466121" y="11586"/>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65492"/>
              <a:ext cx="1466121" cy="57934"/>
            </a:xfrm>
            <a:custGeom>
              <a:avLst/>
              <a:pathLst>
                <a:path w="1466121" h="57934">
                  <a:moveTo>
                    <a:pt x="0" y="11586"/>
                  </a:moveTo>
                  <a:lnTo>
                    <a:pt x="209445" y="0"/>
                  </a:lnTo>
                  <a:lnTo>
                    <a:pt x="418891" y="57934"/>
                  </a:lnTo>
                  <a:lnTo>
                    <a:pt x="628337" y="57934"/>
                  </a:lnTo>
                  <a:lnTo>
                    <a:pt x="837783" y="11586"/>
                  </a:lnTo>
                  <a:lnTo>
                    <a:pt x="1047229" y="57934"/>
                  </a:lnTo>
                  <a:lnTo>
                    <a:pt x="1256675" y="0"/>
                  </a:lnTo>
                  <a:lnTo>
                    <a:pt x="1466121" y="11586"/>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65492"/>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65492"/>
              <a:ext cx="1466121" cy="57934"/>
            </a:xfrm>
            <a:custGeom>
              <a:avLst/>
              <a:pathLst>
                <a:path w="1466121" h="57934">
                  <a:moveTo>
                    <a:pt x="0" y="11586"/>
                  </a:moveTo>
                  <a:lnTo>
                    <a:pt x="209445" y="0"/>
                  </a:lnTo>
                  <a:lnTo>
                    <a:pt x="418891" y="57934"/>
                  </a:lnTo>
                  <a:lnTo>
                    <a:pt x="628337" y="57934"/>
                  </a:lnTo>
                  <a:lnTo>
                    <a:pt x="837783" y="11586"/>
                  </a:lnTo>
                  <a:lnTo>
                    <a:pt x="1047229" y="57934"/>
                  </a:lnTo>
                  <a:lnTo>
                    <a:pt x="1256675" y="0"/>
                  </a:lnTo>
                  <a:lnTo>
                    <a:pt x="1466121" y="11586"/>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65492"/>
              <a:ext cx="1466121" cy="57934"/>
            </a:xfrm>
            <a:custGeom>
              <a:avLst/>
              <a:pathLst>
                <a:path w="1466121" h="57934">
                  <a:moveTo>
                    <a:pt x="0" y="11586"/>
                  </a:moveTo>
                  <a:lnTo>
                    <a:pt x="209445" y="0"/>
                  </a:lnTo>
                  <a:lnTo>
                    <a:pt x="418891" y="57934"/>
                  </a:lnTo>
                  <a:lnTo>
                    <a:pt x="628337" y="57934"/>
                  </a:lnTo>
                  <a:lnTo>
                    <a:pt x="837783" y="11586"/>
                  </a:lnTo>
                  <a:lnTo>
                    <a:pt x="1047229" y="57934"/>
                  </a:lnTo>
                  <a:lnTo>
                    <a:pt x="1256675" y="0"/>
                  </a:lnTo>
                  <a:lnTo>
                    <a:pt x="1466121" y="11586"/>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6549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7" name="tx587"/>
            <p:cNvSpPr/>
            <p:nvPr/>
          </p:nvSpPr>
          <p:spPr>
            <a:xfrm>
              <a:off x="771429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744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9" name="tx589"/>
            <p:cNvSpPr/>
            <p:nvPr/>
          </p:nvSpPr>
          <p:spPr>
            <a:xfrm>
              <a:off x="8115132" y="3744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0" name="tx590"/>
            <p:cNvSpPr/>
            <p:nvPr/>
          </p:nvSpPr>
          <p:spPr>
            <a:xfrm>
              <a:off x="8324578"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1" name="tx591"/>
            <p:cNvSpPr/>
            <p:nvPr/>
          </p:nvSpPr>
          <p:spPr>
            <a:xfrm>
              <a:off x="8534024" y="37448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92" name="tx592"/>
            <p:cNvSpPr/>
            <p:nvPr/>
          </p:nvSpPr>
          <p:spPr>
            <a:xfrm>
              <a:off x="8761529" y="3686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3" name="tx593"/>
            <p:cNvSpPr/>
            <p:nvPr/>
          </p:nvSpPr>
          <p:spPr>
            <a:xfrm>
              <a:off x="8952916" y="3698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60408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31440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2473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4891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5924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695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7990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69574"/>
              <a:ext cx="1466121" cy="34760"/>
            </a:xfrm>
            <a:custGeom>
              <a:avLst/>
              <a:pathLst>
                <a:path w="1466121" h="34760">
                  <a:moveTo>
                    <a:pt x="0" y="11586"/>
                  </a:moveTo>
                  <a:lnTo>
                    <a:pt x="209445" y="0"/>
                  </a:lnTo>
                  <a:lnTo>
                    <a:pt x="418891" y="23173"/>
                  </a:lnTo>
                  <a:lnTo>
                    <a:pt x="628337" y="34760"/>
                  </a:lnTo>
                  <a:lnTo>
                    <a:pt x="837783" y="11586"/>
                  </a:lnTo>
                  <a:lnTo>
                    <a:pt x="1047229" y="34760"/>
                  </a:lnTo>
                  <a:lnTo>
                    <a:pt x="1256675" y="34760"/>
                  </a:lnTo>
                  <a:lnTo>
                    <a:pt x="1466121" y="0"/>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11640"/>
              <a:ext cx="1466121" cy="243323"/>
            </a:xfrm>
            <a:custGeom>
              <a:avLst/>
              <a:pathLst>
                <a:path w="1466121" h="243323">
                  <a:moveTo>
                    <a:pt x="0" y="115868"/>
                  </a:moveTo>
                  <a:lnTo>
                    <a:pt x="209445" y="57934"/>
                  </a:lnTo>
                  <a:lnTo>
                    <a:pt x="418891" y="69520"/>
                  </a:lnTo>
                  <a:lnTo>
                    <a:pt x="628337" y="34760"/>
                  </a:lnTo>
                  <a:lnTo>
                    <a:pt x="837783" y="0"/>
                  </a:lnTo>
                  <a:lnTo>
                    <a:pt x="1047229" y="150628"/>
                  </a:lnTo>
                  <a:lnTo>
                    <a:pt x="1256675" y="196975"/>
                  </a:lnTo>
                  <a:lnTo>
                    <a:pt x="1466121" y="243323"/>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695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48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8" name="tx618"/>
            <p:cNvSpPr/>
            <p:nvPr/>
          </p:nvSpPr>
          <p:spPr>
            <a:xfrm>
              <a:off x="7714299" y="4991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26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20" name="tx620"/>
            <p:cNvSpPr/>
            <p:nvPr/>
          </p:nvSpPr>
          <p:spPr>
            <a:xfrm>
              <a:off x="8133191" y="49678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1" name="tx621"/>
            <p:cNvSpPr/>
            <p:nvPr/>
          </p:nvSpPr>
          <p:spPr>
            <a:xfrm>
              <a:off x="8342637" y="4933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22" name="tx622"/>
            <p:cNvSpPr/>
            <p:nvPr/>
          </p:nvSpPr>
          <p:spPr>
            <a:xfrm>
              <a:off x="8534024" y="50837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3" name="tx623"/>
            <p:cNvSpPr/>
            <p:nvPr/>
          </p:nvSpPr>
          <p:spPr>
            <a:xfrm>
              <a:off x="8713340" y="5130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4" name="tx624"/>
            <p:cNvSpPr/>
            <p:nvPr/>
          </p:nvSpPr>
          <p:spPr>
            <a:xfrm>
              <a:off x="8922786" y="5176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625" name="tx625"/>
            <p:cNvSpPr/>
            <p:nvPr/>
          </p:nvSpPr>
          <p:spPr>
            <a:xfrm>
              <a:off x="1218713"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776114"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89948"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64926"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1" name="tx631"/>
            <p:cNvSpPr/>
            <p:nvPr/>
          </p:nvSpPr>
          <p:spPr>
            <a:xfrm>
              <a:off x="3118663"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2" name="tx632"/>
            <p:cNvSpPr/>
            <p:nvPr/>
          </p:nvSpPr>
          <p:spPr>
            <a:xfrm>
              <a:off x="4583450"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3" name="tx633"/>
            <p:cNvSpPr/>
            <p:nvPr/>
          </p:nvSpPr>
          <p:spPr>
            <a:xfrm>
              <a:off x="6452219"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4" name="tx634"/>
            <p:cNvSpPr/>
            <p:nvPr/>
          </p:nvSpPr>
          <p:spPr>
            <a:xfrm>
              <a:off x="8063035" y="33356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635" name="tx635"/>
            <p:cNvSpPr/>
            <p:nvPr/>
          </p:nvSpPr>
          <p:spPr>
            <a:xfrm>
              <a:off x="1374161" y="2031614"/>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36" name="tx636"/>
            <p:cNvSpPr/>
            <p:nvPr/>
          </p:nvSpPr>
          <p:spPr>
            <a:xfrm>
              <a:off x="3025394"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7" name="tx637"/>
            <p:cNvSpPr/>
            <p:nvPr/>
          </p:nvSpPr>
          <p:spPr>
            <a:xfrm>
              <a:off x="4536861"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38" name="tx638"/>
            <p:cNvSpPr/>
            <p:nvPr/>
          </p:nvSpPr>
          <p:spPr>
            <a:xfrm>
              <a:off x="6417974" y="2031614"/>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39" name="tx639"/>
            <p:cNvSpPr/>
            <p:nvPr/>
          </p:nvSpPr>
          <p:spPr>
            <a:xfrm>
              <a:off x="7960485"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891846"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710780"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3" name="tx643"/>
            <p:cNvSpPr/>
            <p:nvPr/>
          </p:nvSpPr>
          <p:spPr>
            <a:xfrm>
              <a:off x="6430547"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644" name="tx644"/>
            <p:cNvSpPr/>
            <p:nvPr/>
          </p:nvSpPr>
          <p:spPr>
            <a:xfrm>
              <a:off x="8147069" y="727533"/>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9666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50699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2173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2765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366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46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573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676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10074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81107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214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317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40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51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614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71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40482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11515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254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358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448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551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654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758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70891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41924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295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398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489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592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695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799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525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LICs,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higher in 2025 compared to 2019 in 6 of these 20 countries (DPRK, Eritrea, Liberia, Mali, Niger, and Uganda). The largest increase in coverage was 8% points in Mali from 82% in 2019 to 90% in 2025. Coverage was lower than in 2019 in 12 of these 20 countries (Afghanistan, Burundi, DRC, Gambia, Guinea-Bissau, Madagascar, Malawi, Rwanda, Sierra Leone, Sudan, Syria, and Yemen). The largest decline in coverage was 16% points in Sudan from 99% in 2019 to 83% in 2025 and Yemen from 65% in 2019 to 49% in 2025. Coverage was unchanged in 2 of these 20 countries (Burkina Faso and Mozambique).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70823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50302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52978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50926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88739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468219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447698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427177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40665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386135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365614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345094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304052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283531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541722" y="263010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4" name="pl24"/>
            <p:cNvSpPr/>
            <p:nvPr/>
          </p:nvSpPr>
          <p:spPr>
            <a:xfrm>
              <a:off x="1541722" y="242490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5" name="pl25"/>
            <p:cNvSpPr/>
            <p:nvPr/>
          </p:nvSpPr>
          <p:spPr>
            <a:xfrm>
              <a:off x="1541722" y="22196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6" name="pl26"/>
            <p:cNvSpPr/>
            <p:nvPr/>
          </p:nvSpPr>
          <p:spPr>
            <a:xfrm>
              <a:off x="1541722" y="201448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7" name="pl27"/>
            <p:cNvSpPr/>
            <p:nvPr/>
          </p:nvSpPr>
          <p:spPr>
            <a:xfrm>
              <a:off x="1541722" y="180927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8" name="pl28"/>
            <p:cNvSpPr/>
            <p:nvPr/>
          </p:nvSpPr>
          <p:spPr>
            <a:xfrm>
              <a:off x="1541722" y="160406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9" name="pl29"/>
            <p:cNvSpPr/>
            <p:nvPr/>
          </p:nvSpPr>
          <p:spPr>
            <a:xfrm>
              <a:off x="1541722" y="13988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0" name="pl30"/>
            <p:cNvSpPr/>
            <p:nvPr/>
          </p:nvSpPr>
          <p:spPr>
            <a:xfrm>
              <a:off x="1541722" y="119365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1" name="pl31"/>
            <p:cNvSpPr/>
            <p:nvPr/>
          </p:nvSpPr>
          <p:spPr>
            <a:xfrm>
              <a:off x="1541722" y="98844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2" name="pl32"/>
            <p:cNvSpPr/>
            <p:nvPr/>
          </p:nvSpPr>
          <p:spPr>
            <a:xfrm>
              <a:off x="1541722" y="78323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3" name="pl3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830874" y="783236"/>
              <a:ext cx="61059" cy="0"/>
            </a:xfrm>
            <a:custGeom>
              <a:avLst/>
              <a:pathLst>
                <a:path w="61059" h="0">
                  <a:moveTo>
                    <a:pt x="0" y="0"/>
                  </a:moveTo>
                  <a:lnTo>
                    <a:pt x="0" y="0"/>
                  </a:lnTo>
                  <a:lnTo>
                    <a:pt x="61059" y="0"/>
                  </a:lnTo>
                  <a:lnTo>
                    <a:pt x="61059" y="0"/>
                  </a:lnTo>
                  <a:lnTo>
                    <a:pt x="61059" y="0"/>
                  </a:lnTo>
                  <a:lnTo>
                    <a:pt x="61059" y="0"/>
                  </a:lnTo>
                  <a:lnTo>
                    <a:pt x="61059" y="0"/>
                  </a:lnTo>
                </a:path>
              </a:pathLst>
            </a:custGeom>
            <a:ln w="108405" cap="flat">
              <a:solidFill>
                <a:srgbClr val="E8E8E8">
                  <a:alpha val="100000"/>
                </a:srgbClr>
              </a:solidFill>
              <a:prstDash val="solid"/>
              <a:round/>
            </a:ln>
          </p:spPr>
          <p:txBody>
            <a:bodyPr/>
            <a:lstStyle/>
            <a:p/>
          </p:txBody>
        </p:sp>
        <p:sp>
          <p:nvSpPr>
            <p:cNvPr id="39" name="pl39"/>
            <p:cNvSpPr/>
            <p:nvPr/>
          </p:nvSpPr>
          <p:spPr>
            <a:xfrm>
              <a:off x="7769815" y="988444"/>
              <a:ext cx="61059" cy="0"/>
            </a:xfrm>
            <a:custGeom>
              <a:avLst/>
              <a:pathLst>
                <a:path w="61059" h="0">
                  <a:moveTo>
                    <a:pt x="0" y="0"/>
                  </a:moveTo>
                  <a:lnTo>
                    <a:pt x="0" y="0"/>
                  </a:lnTo>
                  <a:lnTo>
                    <a:pt x="0" y="0"/>
                  </a:lnTo>
                  <a:lnTo>
                    <a:pt x="0" y="0"/>
                  </a:lnTo>
                  <a:lnTo>
                    <a:pt x="0" y="0"/>
                  </a:lnTo>
                  <a:lnTo>
                    <a:pt x="0" y="0"/>
                  </a:lnTo>
                  <a:lnTo>
                    <a:pt x="61059" y="0"/>
                  </a:lnTo>
                </a:path>
              </a:pathLst>
            </a:custGeom>
            <a:ln w="108405" cap="flat">
              <a:solidFill>
                <a:srgbClr val="E8E8E8">
                  <a:alpha val="100000"/>
                </a:srgbClr>
              </a:solidFill>
              <a:prstDash val="solid"/>
              <a:round/>
            </a:ln>
          </p:spPr>
          <p:txBody>
            <a:bodyPr/>
            <a:lstStyle/>
            <a:p/>
          </p:txBody>
        </p:sp>
        <p:sp>
          <p:nvSpPr>
            <p:cNvPr id="40" name="pl40"/>
            <p:cNvSpPr/>
            <p:nvPr/>
          </p:nvSpPr>
          <p:spPr>
            <a:xfrm>
              <a:off x="7586635" y="1193652"/>
              <a:ext cx="305298" cy="0"/>
            </a:xfrm>
            <a:custGeom>
              <a:avLst/>
              <a:pathLst>
                <a:path w="305298" h="0">
                  <a:moveTo>
                    <a:pt x="0" y="0"/>
                  </a:moveTo>
                  <a:lnTo>
                    <a:pt x="0" y="0"/>
                  </a:lnTo>
                  <a:lnTo>
                    <a:pt x="0" y="0"/>
                  </a:lnTo>
                  <a:lnTo>
                    <a:pt x="244238" y="0"/>
                  </a:lnTo>
                  <a:lnTo>
                    <a:pt x="244238" y="0"/>
                  </a:lnTo>
                  <a:lnTo>
                    <a:pt x="305298" y="0"/>
                  </a:lnTo>
                  <a:lnTo>
                    <a:pt x="305298" y="0"/>
                  </a:lnTo>
                </a:path>
              </a:pathLst>
            </a:custGeom>
            <a:ln w="108405" cap="flat">
              <a:solidFill>
                <a:srgbClr val="E8E8E8">
                  <a:alpha val="100000"/>
                </a:srgbClr>
              </a:solidFill>
              <a:prstDash val="solid"/>
              <a:round/>
            </a:ln>
          </p:spPr>
          <p:txBody>
            <a:bodyPr/>
            <a:lstStyle/>
            <a:p/>
          </p:txBody>
        </p:sp>
        <p:sp>
          <p:nvSpPr>
            <p:cNvPr id="41" name="pl41"/>
            <p:cNvSpPr/>
            <p:nvPr/>
          </p:nvSpPr>
          <p:spPr>
            <a:xfrm>
              <a:off x="7586635" y="1398860"/>
              <a:ext cx="244238" cy="0"/>
            </a:xfrm>
            <a:custGeom>
              <a:avLst/>
              <a:pathLst>
                <a:path w="244238" h="0">
                  <a:moveTo>
                    <a:pt x="0" y="0"/>
                  </a:moveTo>
                  <a:lnTo>
                    <a:pt x="0" y="0"/>
                  </a:lnTo>
                  <a:lnTo>
                    <a:pt x="61059" y="0"/>
                  </a:lnTo>
                  <a:lnTo>
                    <a:pt x="122119" y="0"/>
                  </a:lnTo>
                  <a:lnTo>
                    <a:pt x="183179" y="0"/>
                  </a:lnTo>
                  <a:lnTo>
                    <a:pt x="183179" y="0"/>
                  </a:lnTo>
                  <a:lnTo>
                    <a:pt x="244238" y="0"/>
                  </a:lnTo>
                </a:path>
              </a:pathLst>
            </a:custGeom>
            <a:ln w="108405" cap="flat">
              <a:solidFill>
                <a:srgbClr val="E8E8E8">
                  <a:alpha val="100000"/>
                </a:srgbClr>
              </a:solidFill>
              <a:prstDash val="solid"/>
              <a:round/>
            </a:ln>
          </p:spPr>
          <p:txBody>
            <a:bodyPr/>
            <a:lstStyle/>
            <a:p/>
          </p:txBody>
        </p:sp>
        <p:sp>
          <p:nvSpPr>
            <p:cNvPr id="42" name="pl42"/>
            <p:cNvSpPr/>
            <p:nvPr/>
          </p:nvSpPr>
          <p:spPr>
            <a:xfrm>
              <a:off x="7647695" y="160406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464516" y="1809277"/>
              <a:ext cx="244238" cy="0"/>
            </a:xfrm>
            <a:custGeom>
              <a:avLst/>
              <a:pathLst>
                <a:path w="244238" h="0">
                  <a:moveTo>
                    <a:pt x="0" y="0"/>
                  </a:moveTo>
                  <a:lnTo>
                    <a:pt x="61059" y="0"/>
                  </a:lnTo>
                  <a:lnTo>
                    <a:pt x="122119" y="0"/>
                  </a:lnTo>
                  <a:lnTo>
                    <a:pt x="122119" y="0"/>
                  </a:lnTo>
                  <a:lnTo>
                    <a:pt x="183179" y="0"/>
                  </a:lnTo>
                  <a:lnTo>
                    <a:pt x="183179" y="0"/>
                  </a:lnTo>
                  <a:lnTo>
                    <a:pt x="244238" y="0"/>
                  </a:lnTo>
                </a:path>
              </a:pathLst>
            </a:custGeom>
            <a:ln w="108405" cap="flat">
              <a:solidFill>
                <a:srgbClr val="E8E8E8">
                  <a:alpha val="100000"/>
                </a:srgbClr>
              </a:solidFill>
              <a:prstDash val="solid"/>
              <a:round/>
            </a:ln>
          </p:spPr>
          <p:txBody>
            <a:bodyPr/>
            <a:lstStyle/>
            <a:p/>
          </p:txBody>
        </p:sp>
        <p:sp>
          <p:nvSpPr>
            <p:cNvPr id="44" name="pl44"/>
            <p:cNvSpPr/>
            <p:nvPr/>
          </p:nvSpPr>
          <p:spPr>
            <a:xfrm>
              <a:off x="7281337" y="2014485"/>
              <a:ext cx="488477" cy="0"/>
            </a:xfrm>
            <a:custGeom>
              <a:avLst/>
              <a:pathLst>
                <a:path w="488477" h="0">
                  <a:moveTo>
                    <a:pt x="0" y="0"/>
                  </a:moveTo>
                  <a:lnTo>
                    <a:pt x="305298" y="0"/>
                  </a:lnTo>
                  <a:lnTo>
                    <a:pt x="305298" y="0"/>
                  </a:lnTo>
                  <a:lnTo>
                    <a:pt x="366358" y="0"/>
                  </a:lnTo>
                  <a:lnTo>
                    <a:pt x="366358" y="0"/>
                  </a:lnTo>
                  <a:lnTo>
                    <a:pt x="366358" y="0"/>
                  </a:lnTo>
                  <a:lnTo>
                    <a:pt x="488477" y="0"/>
                  </a:lnTo>
                </a:path>
              </a:pathLst>
            </a:custGeom>
            <a:ln w="108405" cap="flat">
              <a:solidFill>
                <a:srgbClr val="E8E8E8">
                  <a:alpha val="100000"/>
                </a:srgbClr>
              </a:solidFill>
              <a:prstDash val="solid"/>
              <a:round/>
            </a:ln>
          </p:spPr>
          <p:txBody>
            <a:bodyPr/>
            <a:lstStyle/>
            <a:p/>
          </p:txBody>
        </p:sp>
        <p:sp>
          <p:nvSpPr>
            <p:cNvPr id="45" name="pl45"/>
            <p:cNvSpPr/>
            <p:nvPr/>
          </p:nvSpPr>
          <p:spPr>
            <a:xfrm>
              <a:off x="7464516" y="2219693"/>
              <a:ext cx="183179" cy="0"/>
            </a:xfrm>
            <a:custGeom>
              <a:avLst/>
              <a:pathLst>
                <a:path w="183179" h="0">
                  <a:moveTo>
                    <a:pt x="0" y="0"/>
                  </a:moveTo>
                  <a:lnTo>
                    <a:pt x="0" y="0"/>
                  </a:lnTo>
                  <a:lnTo>
                    <a:pt x="0" y="0"/>
                  </a:lnTo>
                  <a:lnTo>
                    <a:pt x="0" y="0"/>
                  </a:lnTo>
                  <a:lnTo>
                    <a:pt x="61059" y="0"/>
                  </a:lnTo>
                  <a:lnTo>
                    <a:pt x="122119" y="0"/>
                  </a:lnTo>
                  <a:lnTo>
                    <a:pt x="183179" y="0"/>
                  </a:lnTo>
                </a:path>
              </a:pathLst>
            </a:custGeom>
            <a:ln w="108405" cap="flat">
              <a:solidFill>
                <a:srgbClr val="E8E8E8">
                  <a:alpha val="100000"/>
                </a:srgbClr>
              </a:solidFill>
              <a:prstDash val="solid"/>
              <a:round/>
            </a:ln>
          </p:spPr>
          <p:txBody>
            <a:bodyPr/>
            <a:lstStyle/>
            <a:p/>
          </p:txBody>
        </p:sp>
        <p:sp>
          <p:nvSpPr>
            <p:cNvPr id="46" name="pl46"/>
            <p:cNvSpPr/>
            <p:nvPr/>
          </p:nvSpPr>
          <p:spPr>
            <a:xfrm>
              <a:off x="6792859" y="2424901"/>
              <a:ext cx="732716" cy="0"/>
            </a:xfrm>
            <a:custGeom>
              <a:avLst/>
              <a:pathLst>
                <a:path w="732716" h="0">
                  <a:moveTo>
                    <a:pt x="0" y="0"/>
                  </a:moveTo>
                  <a:lnTo>
                    <a:pt x="61059" y="0"/>
                  </a:lnTo>
                  <a:lnTo>
                    <a:pt x="305298" y="0"/>
                  </a:lnTo>
                  <a:lnTo>
                    <a:pt x="610597" y="0"/>
                  </a:lnTo>
                  <a:lnTo>
                    <a:pt x="610597" y="0"/>
                  </a:lnTo>
                  <a:lnTo>
                    <a:pt x="610597" y="0"/>
                  </a:lnTo>
                  <a:lnTo>
                    <a:pt x="732716" y="0"/>
                  </a:lnTo>
                </a:path>
              </a:pathLst>
            </a:custGeom>
            <a:ln w="108405" cap="flat">
              <a:solidFill>
                <a:srgbClr val="E8E8E8">
                  <a:alpha val="100000"/>
                </a:srgbClr>
              </a:solidFill>
              <a:prstDash val="solid"/>
              <a:round/>
            </a:ln>
          </p:spPr>
          <p:txBody>
            <a:bodyPr/>
            <a:lstStyle/>
            <a:p/>
          </p:txBody>
        </p:sp>
        <p:sp>
          <p:nvSpPr>
            <p:cNvPr id="47" name="pl47"/>
            <p:cNvSpPr/>
            <p:nvPr/>
          </p:nvSpPr>
          <p:spPr>
            <a:xfrm>
              <a:off x="7281337" y="2630109"/>
              <a:ext cx="366358" cy="0"/>
            </a:xfrm>
            <a:custGeom>
              <a:avLst/>
              <a:pathLst>
                <a:path w="366358" h="0">
                  <a:moveTo>
                    <a:pt x="0" y="0"/>
                  </a:moveTo>
                  <a:lnTo>
                    <a:pt x="61059" y="0"/>
                  </a:lnTo>
                  <a:lnTo>
                    <a:pt x="122119" y="0"/>
                  </a:lnTo>
                  <a:lnTo>
                    <a:pt x="122119" y="0"/>
                  </a:lnTo>
                  <a:lnTo>
                    <a:pt x="244238" y="0"/>
                  </a:lnTo>
                  <a:lnTo>
                    <a:pt x="305298" y="0"/>
                  </a:lnTo>
                  <a:lnTo>
                    <a:pt x="366358" y="0"/>
                  </a:lnTo>
                </a:path>
              </a:pathLst>
            </a:custGeom>
            <a:ln w="108405" cap="flat">
              <a:solidFill>
                <a:srgbClr val="E8E8E8">
                  <a:alpha val="100000"/>
                </a:srgbClr>
              </a:solidFill>
              <a:prstDash val="solid"/>
              <a:round/>
            </a:ln>
          </p:spPr>
          <p:txBody>
            <a:bodyPr/>
            <a:lstStyle/>
            <a:p/>
          </p:txBody>
        </p:sp>
        <p:sp>
          <p:nvSpPr>
            <p:cNvPr id="48" name="pl48"/>
            <p:cNvSpPr/>
            <p:nvPr/>
          </p:nvSpPr>
          <p:spPr>
            <a:xfrm>
              <a:off x="6426501" y="2835317"/>
              <a:ext cx="976955" cy="0"/>
            </a:xfrm>
            <a:custGeom>
              <a:avLst/>
              <a:pathLst>
                <a:path w="976955" h="0">
                  <a:moveTo>
                    <a:pt x="0" y="0"/>
                  </a:moveTo>
                  <a:lnTo>
                    <a:pt x="366358" y="0"/>
                  </a:lnTo>
                  <a:lnTo>
                    <a:pt x="427418" y="0"/>
                  </a:lnTo>
                  <a:lnTo>
                    <a:pt x="549537" y="0"/>
                  </a:lnTo>
                  <a:lnTo>
                    <a:pt x="610597" y="0"/>
                  </a:lnTo>
                  <a:lnTo>
                    <a:pt x="915895" y="0"/>
                  </a:lnTo>
                  <a:lnTo>
                    <a:pt x="976955" y="0"/>
                  </a:lnTo>
                </a:path>
              </a:pathLst>
            </a:custGeom>
            <a:ln w="108405" cap="flat">
              <a:solidFill>
                <a:srgbClr val="E8E8E8">
                  <a:alpha val="100000"/>
                </a:srgbClr>
              </a:solidFill>
              <a:prstDash val="solid"/>
              <a:round/>
            </a:ln>
          </p:spPr>
          <p:txBody>
            <a:bodyPr/>
            <a:lstStyle/>
            <a:p/>
          </p:txBody>
        </p:sp>
        <p:sp>
          <p:nvSpPr>
            <p:cNvPr id="49" name="pl49"/>
            <p:cNvSpPr/>
            <p:nvPr/>
          </p:nvSpPr>
          <p:spPr>
            <a:xfrm>
              <a:off x="6487560" y="3040525"/>
              <a:ext cx="854836" cy="0"/>
            </a:xfrm>
            <a:custGeom>
              <a:avLst/>
              <a:pathLst>
                <a:path w="854836" h="0">
                  <a:moveTo>
                    <a:pt x="0" y="0"/>
                  </a:moveTo>
                  <a:lnTo>
                    <a:pt x="305298" y="0"/>
                  </a:lnTo>
                  <a:lnTo>
                    <a:pt x="427418" y="0"/>
                  </a:lnTo>
                  <a:lnTo>
                    <a:pt x="854836" y="0"/>
                  </a:lnTo>
                  <a:lnTo>
                    <a:pt x="854836" y="0"/>
                  </a:lnTo>
                  <a:lnTo>
                    <a:pt x="854836" y="0"/>
                  </a:lnTo>
                  <a:lnTo>
                    <a:pt x="854836" y="0"/>
                  </a:lnTo>
                </a:path>
              </a:pathLst>
            </a:custGeom>
            <a:ln w="108405" cap="flat">
              <a:solidFill>
                <a:srgbClr val="E8E8E8">
                  <a:alpha val="100000"/>
                </a:srgbClr>
              </a:solidFill>
              <a:prstDash val="solid"/>
              <a:round/>
            </a:ln>
          </p:spPr>
          <p:txBody>
            <a:bodyPr/>
            <a:lstStyle/>
            <a:p/>
          </p:txBody>
        </p:sp>
        <p:sp>
          <p:nvSpPr>
            <p:cNvPr id="50" name="pl50"/>
            <p:cNvSpPr/>
            <p:nvPr/>
          </p:nvSpPr>
          <p:spPr>
            <a:xfrm>
              <a:off x="7281337" y="3245733"/>
              <a:ext cx="549537" cy="0"/>
            </a:xfrm>
            <a:custGeom>
              <a:avLst/>
              <a:pathLst>
                <a:path w="549537" h="0">
                  <a:moveTo>
                    <a:pt x="0" y="0"/>
                  </a:moveTo>
                  <a:lnTo>
                    <a:pt x="0" y="0"/>
                  </a:lnTo>
                  <a:lnTo>
                    <a:pt x="0" y="0"/>
                  </a:lnTo>
                  <a:lnTo>
                    <a:pt x="244238" y="0"/>
                  </a:lnTo>
                  <a:lnTo>
                    <a:pt x="427418" y="0"/>
                  </a:lnTo>
                  <a:lnTo>
                    <a:pt x="488477" y="0"/>
                  </a:lnTo>
                  <a:lnTo>
                    <a:pt x="549537" y="0"/>
                  </a:lnTo>
                </a:path>
              </a:pathLst>
            </a:custGeom>
            <a:ln w="108405" cap="flat">
              <a:solidFill>
                <a:srgbClr val="E8E8E8">
                  <a:alpha val="100000"/>
                </a:srgbClr>
              </a:solidFill>
              <a:prstDash val="solid"/>
              <a:round/>
            </a:ln>
          </p:spPr>
          <p:txBody>
            <a:bodyPr/>
            <a:lstStyle/>
            <a:p/>
          </p:txBody>
        </p:sp>
        <p:sp>
          <p:nvSpPr>
            <p:cNvPr id="51" name="pl51"/>
            <p:cNvSpPr/>
            <p:nvPr/>
          </p:nvSpPr>
          <p:spPr>
            <a:xfrm>
              <a:off x="6060142" y="3450941"/>
              <a:ext cx="1038015" cy="0"/>
            </a:xfrm>
            <a:custGeom>
              <a:avLst/>
              <a:pathLst>
                <a:path w="1038015" h="0">
                  <a:moveTo>
                    <a:pt x="0" y="0"/>
                  </a:moveTo>
                  <a:lnTo>
                    <a:pt x="305298" y="0"/>
                  </a:lnTo>
                  <a:lnTo>
                    <a:pt x="610597" y="0"/>
                  </a:lnTo>
                  <a:lnTo>
                    <a:pt x="793776" y="0"/>
                  </a:lnTo>
                  <a:lnTo>
                    <a:pt x="854836" y="0"/>
                  </a:lnTo>
                  <a:lnTo>
                    <a:pt x="915895" y="0"/>
                  </a:lnTo>
                  <a:lnTo>
                    <a:pt x="1038015" y="0"/>
                  </a:lnTo>
                </a:path>
              </a:pathLst>
            </a:custGeom>
            <a:ln w="108405" cap="flat">
              <a:solidFill>
                <a:srgbClr val="E8E8E8">
                  <a:alpha val="100000"/>
                </a:srgbClr>
              </a:solidFill>
              <a:prstDash val="solid"/>
              <a:round/>
            </a:ln>
          </p:spPr>
          <p:txBody>
            <a:bodyPr/>
            <a:lstStyle/>
            <a:p/>
          </p:txBody>
        </p:sp>
        <p:sp>
          <p:nvSpPr>
            <p:cNvPr id="52" name="pl52"/>
            <p:cNvSpPr/>
            <p:nvPr/>
          </p:nvSpPr>
          <p:spPr>
            <a:xfrm>
              <a:off x="6365441" y="3656149"/>
              <a:ext cx="610597" cy="0"/>
            </a:xfrm>
            <a:custGeom>
              <a:avLst/>
              <a:pathLst>
                <a:path w="610597" h="0">
                  <a:moveTo>
                    <a:pt x="0" y="0"/>
                  </a:moveTo>
                  <a:lnTo>
                    <a:pt x="61059" y="0"/>
                  </a:lnTo>
                  <a:lnTo>
                    <a:pt x="61059" y="0"/>
                  </a:lnTo>
                  <a:lnTo>
                    <a:pt x="122119" y="0"/>
                  </a:lnTo>
                  <a:lnTo>
                    <a:pt x="305298" y="0"/>
                  </a:lnTo>
                  <a:lnTo>
                    <a:pt x="305298" y="0"/>
                  </a:lnTo>
                  <a:lnTo>
                    <a:pt x="610597" y="0"/>
                  </a:lnTo>
                </a:path>
              </a:pathLst>
            </a:custGeom>
            <a:ln w="108405" cap="flat">
              <a:solidFill>
                <a:srgbClr val="E8E8E8">
                  <a:alpha val="100000"/>
                </a:srgbClr>
              </a:solidFill>
              <a:prstDash val="solid"/>
              <a:round/>
            </a:ln>
          </p:spPr>
          <p:txBody>
            <a:bodyPr/>
            <a:lstStyle/>
            <a:p/>
          </p:txBody>
        </p:sp>
        <p:sp>
          <p:nvSpPr>
            <p:cNvPr id="53" name="pl53"/>
            <p:cNvSpPr/>
            <p:nvPr/>
          </p:nvSpPr>
          <p:spPr>
            <a:xfrm>
              <a:off x="6853919" y="3861357"/>
              <a:ext cx="671657" cy="0"/>
            </a:xfrm>
            <a:custGeom>
              <a:avLst/>
              <a:pathLst>
                <a:path w="671657" h="0">
                  <a:moveTo>
                    <a:pt x="0" y="0"/>
                  </a:moveTo>
                  <a:lnTo>
                    <a:pt x="0" y="0"/>
                  </a:lnTo>
                  <a:lnTo>
                    <a:pt x="122119" y="0"/>
                  </a:lnTo>
                  <a:lnTo>
                    <a:pt x="122119" y="0"/>
                  </a:lnTo>
                  <a:lnTo>
                    <a:pt x="183179" y="0"/>
                  </a:lnTo>
                  <a:lnTo>
                    <a:pt x="366358" y="0"/>
                  </a:lnTo>
                  <a:lnTo>
                    <a:pt x="671657" y="0"/>
                  </a:lnTo>
                </a:path>
              </a:pathLst>
            </a:custGeom>
            <a:ln w="108405" cap="flat">
              <a:solidFill>
                <a:srgbClr val="E8E8E8">
                  <a:alpha val="100000"/>
                </a:srgbClr>
              </a:solidFill>
              <a:prstDash val="solid"/>
              <a:round/>
            </a:ln>
          </p:spPr>
          <p:txBody>
            <a:bodyPr/>
            <a:lstStyle/>
            <a:p/>
          </p:txBody>
        </p:sp>
        <p:sp>
          <p:nvSpPr>
            <p:cNvPr id="54" name="pl54"/>
            <p:cNvSpPr/>
            <p:nvPr/>
          </p:nvSpPr>
          <p:spPr>
            <a:xfrm>
              <a:off x="4777888" y="4066566"/>
              <a:ext cx="3114046" cy="0"/>
            </a:xfrm>
            <a:custGeom>
              <a:avLst/>
              <a:pathLst>
                <a:path w="3114046" h="0">
                  <a:moveTo>
                    <a:pt x="0" y="0"/>
                  </a:moveTo>
                  <a:lnTo>
                    <a:pt x="549537" y="0"/>
                  </a:lnTo>
                  <a:lnTo>
                    <a:pt x="2137090" y="0"/>
                  </a:lnTo>
                  <a:lnTo>
                    <a:pt x="2747687" y="0"/>
                  </a:lnTo>
                  <a:lnTo>
                    <a:pt x="2747687" y="0"/>
                  </a:lnTo>
                  <a:lnTo>
                    <a:pt x="3052986" y="0"/>
                  </a:lnTo>
                  <a:lnTo>
                    <a:pt x="3114046" y="0"/>
                  </a:lnTo>
                </a:path>
              </a:pathLst>
            </a:custGeom>
            <a:ln w="108405" cap="flat">
              <a:solidFill>
                <a:srgbClr val="E8E8E8">
                  <a:alpha val="100000"/>
                </a:srgbClr>
              </a:solidFill>
              <a:prstDash val="solid"/>
              <a:round/>
            </a:ln>
          </p:spPr>
          <p:txBody>
            <a:bodyPr/>
            <a:lstStyle/>
            <a:p/>
          </p:txBody>
        </p:sp>
        <p:sp>
          <p:nvSpPr>
            <p:cNvPr id="55" name="pl55"/>
            <p:cNvSpPr/>
            <p:nvPr/>
          </p:nvSpPr>
          <p:spPr>
            <a:xfrm>
              <a:off x="6731799" y="4271774"/>
              <a:ext cx="244238" cy="0"/>
            </a:xfrm>
            <a:custGeom>
              <a:avLst/>
              <a:pathLst>
                <a:path w="244238" h="0">
                  <a:moveTo>
                    <a:pt x="0" y="0"/>
                  </a:moveTo>
                  <a:lnTo>
                    <a:pt x="61059" y="0"/>
                  </a:lnTo>
                  <a:lnTo>
                    <a:pt x="61059" y="0"/>
                  </a:lnTo>
                  <a:lnTo>
                    <a:pt x="122119" y="0"/>
                  </a:lnTo>
                  <a:lnTo>
                    <a:pt x="122119" y="0"/>
                  </a:lnTo>
                  <a:lnTo>
                    <a:pt x="183179" y="0"/>
                  </a:lnTo>
                  <a:lnTo>
                    <a:pt x="244238" y="0"/>
                  </a:lnTo>
                </a:path>
              </a:pathLst>
            </a:custGeom>
            <a:ln w="108405" cap="flat">
              <a:solidFill>
                <a:srgbClr val="E8E8E8">
                  <a:alpha val="100000"/>
                </a:srgbClr>
              </a:solidFill>
              <a:prstDash val="solid"/>
              <a:round/>
            </a:ln>
          </p:spPr>
          <p:txBody>
            <a:bodyPr/>
            <a:lstStyle/>
            <a:p/>
          </p:txBody>
        </p:sp>
        <p:sp>
          <p:nvSpPr>
            <p:cNvPr id="56" name="pl56"/>
            <p:cNvSpPr/>
            <p:nvPr/>
          </p:nvSpPr>
          <p:spPr>
            <a:xfrm>
              <a:off x="5632724" y="4476982"/>
              <a:ext cx="1038015" cy="0"/>
            </a:xfrm>
            <a:custGeom>
              <a:avLst/>
              <a:pathLst>
                <a:path w="1038015" h="0">
                  <a:moveTo>
                    <a:pt x="0" y="0"/>
                  </a:moveTo>
                  <a:lnTo>
                    <a:pt x="122119" y="0"/>
                  </a:lnTo>
                  <a:lnTo>
                    <a:pt x="366358" y="0"/>
                  </a:lnTo>
                  <a:lnTo>
                    <a:pt x="915895" y="0"/>
                  </a:lnTo>
                  <a:lnTo>
                    <a:pt x="915895" y="0"/>
                  </a:lnTo>
                  <a:lnTo>
                    <a:pt x="976955" y="0"/>
                  </a:lnTo>
                  <a:lnTo>
                    <a:pt x="1038015" y="0"/>
                  </a:lnTo>
                </a:path>
              </a:pathLst>
            </a:custGeom>
            <a:ln w="108405" cap="flat">
              <a:solidFill>
                <a:srgbClr val="E8E8E8">
                  <a:alpha val="100000"/>
                </a:srgbClr>
              </a:solidFill>
              <a:prstDash val="solid"/>
              <a:round/>
            </a:ln>
          </p:spPr>
          <p:txBody>
            <a:bodyPr/>
            <a:lstStyle/>
            <a:p/>
          </p:txBody>
        </p:sp>
        <p:sp>
          <p:nvSpPr>
            <p:cNvPr id="57" name="pl57"/>
            <p:cNvSpPr/>
            <p:nvPr/>
          </p:nvSpPr>
          <p:spPr>
            <a:xfrm>
              <a:off x="5999082" y="4682190"/>
              <a:ext cx="488477" cy="0"/>
            </a:xfrm>
            <a:custGeom>
              <a:avLst/>
              <a:pathLst>
                <a:path w="488477" h="0">
                  <a:moveTo>
                    <a:pt x="0" y="0"/>
                  </a:moveTo>
                  <a:lnTo>
                    <a:pt x="183179" y="0"/>
                  </a:lnTo>
                  <a:lnTo>
                    <a:pt x="305298" y="0"/>
                  </a:lnTo>
                  <a:lnTo>
                    <a:pt x="488477" y="0"/>
                  </a:lnTo>
                  <a:lnTo>
                    <a:pt x="488477" y="0"/>
                  </a:lnTo>
                  <a:lnTo>
                    <a:pt x="488477" y="0"/>
                  </a:lnTo>
                  <a:lnTo>
                    <a:pt x="488477" y="0"/>
                  </a:lnTo>
                </a:path>
              </a:pathLst>
            </a:custGeom>
            <a:ln w="108405" cap="flat">
              <a:solidFill>
                <a:srgbClr val="E8E8E8">
                  <a:alpha val="100000"/>
                </a:srgbClr>
              </a:solidFill>
              <a:prstDash val="solid"/>
              <a:round/>
            </a:ln>
          </p:spPr>
          <p:txBody>
            <a:bodyPr/>
            <a:lstStyle/>
            <a:p/>
          </p:txBody>
        </p:sp>
        <p:sp>
          <p:nvSpPr>
            <p:cNvPr id="58" name="pl58"/>
            <p:cNvSpPr/>
            <p:nvPr/>
          </p:nvSpPr>
          <p:spPr>
            <a:xfrm>
              <a:off x="6060142" y="4887398"/>
              <a:ext cx="732716" cy="0"/>
            </a:xfrm>
            <a:custGeom>
              <a:avLst/>
              <a:pathLst>
                <a:path w="732716" h="0">
                  <a:moveTo>
                    <a:pt x="0" y="0"/>
                  </a:moveTo>
                  <a:lnTo>
                    <a:pt x="61059" y="0"/>
                  </a:lnTo>
                  <a:lnTo>
                    <a:pt x="61059" y="0"/>
                  </a:lnTo>
                  <a:lnTo>
                    <a:pt x="183179" y="0"/>
                  </a:lnTo>
                  <a:lnTo>
                    <a:pt x="366358" y="0"/>
                  </a:lnTo>
                  <a:lnTo>
                    <a:pt x="488477" y="0"/>
                  </a:lnTo>
                  <a:lnTo>
                    <a:pt x="732716" y="0"/>
                  </a:lnTo>
                </a:path>
              </a:pathLst>
            </a:custGeom>
            <a:ln w="108405" cap="flat">
              <a:solidFill>
                <a:srgbClr val="E8E8E8">
                  <a:alpha val="100000"/>
                </a:srgbClr>
              </a:solidFill>
              <a:prstDash val="solid"/>
              <a:round/>
            </a:ln>
          </p:spPr>
          <p:txBody>
            <a:bodyPr/>
            <a:lstStyle/>
            <a:p/>
          </p:txBody>
        </p:sp>
        <p:sp>
          <p:nvSpPr>
            <p:cNvPr id="59" name="pl59"/>
            <p:cNvSpPr/>
            <p:nvPr/>
          </p:nvSpPr>
          <p:spPr>
            <a:xfrm>
              <a:off x="5754844" y="5092606"/>
              <a:ext cx="793776" cy="0"/>
            </a:xfrm>
            <a:custGeom>
              <a:avLst/>
              <a:pathLst>
                <a:path w="793776" h="0">
                  <a:moveTo>
                    <a:pt x="0" y="0"/>
                  </a:moveTo>
                  <a:lnTo>
                    <a:pt x="122119" y="0"/>
                  </a:lnTo>
                  <a:lnTo>
                    <a:pt x="366358" y="0"/>
                  </a:lnTo>
                  <a:lnTo>
                    <a:pt x="610597" y="0"/>
                  </a:lnTo>
                  <a:lnTo>
                    <a:pt x="610597" y="0"/>
                  </a:lnTo>
                  <a:lnTo>
                    <a:pt x="793776" y="0"/>
                  </a:lnTo>
                  <a:lnTo>
                    <a:pt x="793776" y="0"/>
                  </a:lnTo>
                </a:path>
              </a:pathLst>
            </a:custGeom>
            <a:ln w="108405" cap="flat">
              <a:solidFill>
                <a:srgbClr val="E8E8E8">
                  <a:alpha val="100000"/>
                </a:srgbClr>
              </a:solidFill>
              <a:prstDash val="solid"/>
              <a:round/>
            </a:ln>
          </p:spPr>
          <p:txBody>
            <a:bodyPr/>
            <a:lstStyle/>
            <a:p/>
          </p:txBody>
        </p:sp>
        <p:sp>
          <p:nvSpPr>
            <p:cNvPr id="60" name="pl60"/>
            <p:cNvSpPr/>
            <p:nvPr/>
          </p:nvSpPr>
          <p:spPr>
            <a:xfrm>
              <a:off x="5754844" y="5297814"/>
              <a:ext cx="366358" cy="0"/>
            </a:xfrm>
            <a:custGeom>
              <a:avLst/>
              <a:pathLst>
                <a:path w="366358" h="0">
                  <a:moveTo>
                    <a:pt x="0" y="0"/>
                  </a:moveTo>
                  <a:lnTo>
                    <a:pt x="183179" y="0"/>
                  </a:lnTo>
                  <a:lnTo>
                    <a:pt x="244238" y="0"/>
                  </a:lnTo>
                  <a:lnTo>
                    <a:pt x="305298" y="0"/>
                  </a:lnTo>
                  <a:lnTo>
                    <a:pt x="305298" y="0"/>
                  </a:lnTo>
                  <a:lnTo>
                    <a:pt x="305298" y="0"/>
                  </a:lnTo>
                  <a:lnTo>
                    <a:pt x="366358" y="0"/>
                  </a:lnTo>
                </a:path>
              </a:pathLst>
            </a:custGeom>
            <a:ln w="108405" cap="flat">
              <a:solidFill>
                <a:srgbClr val="E8E8E8">
                  <a:alpha val="100000"/>
                </a:srgbClr>
              </a:solidFill>
              <a:prstDash val="solid"/>
              <a:round/>
            </a:ln>
          </p:spPr>
          <p:txBody>
            <a:bodyPr/>
            <a:lstStyle/>
            <a:p/>
          </p:txBody>
        </p:sp>
        <p:sp>
          <p:nvSpPr>
            <p:cNvPr id="61" name="pl61"/>
            <p:cNvSpPr/>
            <p:nvPr/>
          </p:nvSpPr>
          <p:spPr>
            <a:xfrm>
              <a:off x="4533649" y="5503022"/>
              <a:ext cx="915895" cy="0"/>
            </a:xfrm>
            <a:custGeom>
              <a:avLst/>
              <a:pathLst>
                <a:path w="915895" h="0">
                  <a:moveTo>
                    <a:pt x="0" y="0"/>
                  </a:moveTo>
                  <a:lnTo>
                    <a:pt x="122119" y="0"/>
                  </a:lnTo>
                  <a:lnTo>
                    <a:pt x="244238" y="0"/>
                  </a:lnTo>
                  <a:lnTo>
                    <a:pt x="305298" y="0"/>
                  </a:lnTo>
                  <a:lnTo>
                    <a:pt x="366358" y="0"/>
                  </a:lnTo>
                  <a:lnTo>
                    <a:pt x="488477" y="0"/>
                  </a:lnTo>
                  <a:lnTo>
                    <a:pt x="915895" y="0"/>
                  </a:lnTo>
                </a:path>
              </a:pathLst>
            </a:custGeom>
            <a:ln w="108405" cap="flat">
              <a:solidFill>
                <a:srgbClr val="E8E8E8">
                  <a:alpha val="100000"/>
                </a:srgbClr>
              </a:solidFill>
              <a:prstDash val="solid"/>
              <a:round/>
            </a:ln>
          </p:spPr>
          <p:txBody>
            <a:bodyPr/>
            <a:lstStyle/>
            <a:p/>
          </p:txBody>
        </p:sp>
        <p:sp>
          <p:nvSpPr>
            <p:cNvPr id="62" name="pl62"/>
            <p:cNvSpPr/>
            <p:nvPr/>
          </p:nvSpPr>
          <p:spPr>
            <a:xfrm>
              <a:off x="4838948" y="5708230"/>
              <a:ext cx="1282254" cy="0"/>
            </a:xfrm>
            <a:custGeom>
              <a:avLst/>
              <a:pathLst>
                <a:path w="1282254" h="0">
                  <a:moveTo>
                    <a:pt x="0" y="0"/>
                  </a:moveTo>
                  <a:lnTo>
                    <a:pt x="244238" y="0"/>
                  </a:lnTo>
                  <a:lnTo>
                    <a:pt x="488477" y="0"/>
                  </a:lnTo>
                  <a:lnTo>
                    <a:pt x="915895" y="0"/>
                  </a:lnTo>
                  <a:lnTo>
                    <a:pt x="976955" y="0"/>
                  </a:lnTo>
                  <a:lnTo>
                    <a:pt x="1099075" y="0"/>
                  </a:lnTo>
                  <a:lnTo>
                    <a:pt x="1282254" y="0"/>
                  </a:lnTo>
                </a:path>
              </a:pathLst>
            </a:custGeom>
            <a:ln w="108405" cap="flat">
              <a:solidFill>
                <a:srgbClr val="E8E8E8">
                  <a:alpha val="100000"/>
                </a:srgbClr>
              </a:solidFill>
              <a:prstDash val="solid"/>
              <a:round/>
            </a:ln>
          </p:spPr>
          <p:txBody>
            <a:bodyPr/>
            <a:lstStyle/>
            <a:p/>
          </p:txBody>
        </p:sp>
        <p:sp>
          <p:nvSpPr>
            <p:cNvPr id="63" name="pt63"/>
            <p:cNvSpPr/>
            <p:nvPr/>
          </p:nvSpPr>
          <p:spPr>
            <a:xfrm>
              <a:off x="6055642"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116702"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50344"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94582"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055642"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55642"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3523"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43195"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6531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2637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0425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2107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768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768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768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895507"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773388"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651268"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529149"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834448"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017627"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45045"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5564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360941"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66239"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49419"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7153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1047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9365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2637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2637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7153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91047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8835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8835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72729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84941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4941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26374"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2200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2200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36094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483060"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666239"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666239"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971538"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21076"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215777"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849419"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032598"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971538"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849419"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971538"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398956"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582135"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398956"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521076"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643195"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276837"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337897"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093658"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84941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78835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21076"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398956"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98956"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98956"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544120"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544120"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75034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87246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360941"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116702"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360941"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6531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64319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64319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27683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64319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8213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8213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49419"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422001"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788359"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97153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03259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398956"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337897"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337897"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910478"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483060"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788359"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337897"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337897"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337897"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46001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52107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58213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70425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58213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64319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64319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87434"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58213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58213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26374"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8213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87434"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26374"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643195"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52107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582135"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46001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46001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46001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46001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750344"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628224"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94582"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666239"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544120"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6605180"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544120"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5994582"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177762"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299881"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483060"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483060"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483060"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483060"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87434"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26374"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521076"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521076"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5322925"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73388"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910478"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544120"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116702"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116702"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055642"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238821"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788359"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422001"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70425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58213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76531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58213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64319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76531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826374"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5811403"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750344"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5933523"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6116702"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5322925"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5078686"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4834448"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6001440" y="523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001440" y="523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5879320" y="523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588993" y="15453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588993" y="15453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588993" y="15453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11112"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222634"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222634"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4841305" y="54443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4963424" y="54443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390842" y="54443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001440" y="33922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856276" y="33922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039455" y="33922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772172" y="7245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833232" y="7245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33232" y="7245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917336" y="4213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795216" y="4213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6795216" y="4213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711112" y="9297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11112" y="9297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72172" y="9297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367798" y="35974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612037" y="35974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917336" y="35974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466873" y="38026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795216" y="38026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917336" y="38026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344754" y="25714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222634" y="25714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283694" y="25714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039455" y="23661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344754" y="23661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344754" y="23661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489918"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6062499"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6306738"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711112" y="195578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527933" y="195578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527933" y="195578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795216" y="27766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344754" y="27766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283694" y="27766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283694" y="29818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283694" y="29818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283694" y="29818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405813" y="17505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588993" y="17505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588993" y="17505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833232" y="11349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833232" y="11349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772172" y="11349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588993" y="2160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405813" y="2160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405813" y="2160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5696141" y="44182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6550977" y="44182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6489918" y="44182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940380" y="46234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6428858" y="46234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6428858" y="46234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33232" y="40078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4719185" y="40078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6856276" y="40078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6489918" y="48286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6734156" y="48286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6367798" y="48286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650052"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711112"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772172"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5757201" y="56495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5024484" y="56495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4780245" y="56495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tx313"/>
            <p:cNvSpPr/>
            <p:nvPr/>
          </p:nvSpPr>
          <p:spPr>
            <a:xfrm>
              <a:off x="994734" y="5643491"/>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14" name="tx314"/>
            <p:cNvSpPr/>
            <p:nvPr/>
          </p:nvSpPr>
          <p:spPr>
            <a:xfrm>
              <a:off x="1129791" y="543828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15" name="tx315"/>
            <p:cNvSpPr/>
            <p:nvPr/>
          </p:nvSpPr>
          <p:spPr>
            <a:xfrm>
              <a:off x="686582" y="5233075"/>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16" name="tx316"/>
            <p:cNvSpPr/>
            <p:nvPr/>
          </p:nvSpPr>
          <p:spPr>
            <a:xfrm>
              <a:off x="655675" y="5027867"/>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317" name="tx317"/>
            <p:cNvSpPr/>
            <p:nvPr/>
          </p:nvSpPr>
          <p:spPr>
            <a:xfrm>
              <a:off x="1106383" y="4822658"/>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18" name="tx318"/>
            <p:cNvSpPr/>
            <p:nvPr/>
          </p:nvSpPr>
          <p:spPr>
            <a:xfrm>
              <a:off x="616539" y="461745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19" name="tx319"/>
            <p:cNvSpPr/>
            <p:nvPr/>
          </p:nvSpPr>
          <p:spPr>
            <a:xfrm>
              <a:off x="1020612" y="461745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20" name="tx320"/>
            <p:cNvSpPr/>
            <p:nvPr/>
          </p:nvSpPr>
          <p:spPr>
            <a:xfrm>
              <a:off x="919936" y="4412242"/>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21" name="tx321"/>
            <p:cNvSpPr/>
            <p:nvPr/>
          </p:nvSpPr>
          <p:spPr>
            <a:xfrm>
              <a:off x="1122110" y="4207034"/>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22" name="tx322"/>
            <p:cNvSpPr/>
            <p:nvPr/>
          </p:nvSpPr>
          <p:spPr>
            <a:xfrm>
              <a:off x="1020612" y="4001826"/>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23" name="tx323"/>
            <p:cNvSpPr/>
            <p:nvPr/>
          </p:nvSpPr>
          <p:spPr>
            <a:xfrm>
              <a:off x="935390" y="3796618"/>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24" name="tx324"/>
            <p:cNvSpPr/>
            <p:nvPr/>
          </p:nvSpPr>
          <p:spPr>
            <a:xfrm>
              <a:off x="919754" y="3591410"/>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25" name="tx325"/>
            <p:cNvSpPr/>
            <p:nvPr/>
          </p:nvSpPr>
          <p:spPr>
            <a:xfrm>
              <a:off x="1090655" y="3386202"/>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26" name="tx326"/>
            <p:cNvSpPr/>
            <p:nvPr/>
          </p:nvSpPr>
          <p:spPr>
            <a:xfrm>
              <a:off x="943071" y="3180994"/>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327" name="tx327"/>
            <p:cNvSpPr/>
            <p:nvPr/>
          </p:nvSpPr>
          <p:spPr>
            <a:xfrm>
              <a:off x="624677" y="2975786"/>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328" name="tx328"/>
            <p:cNvSpPr/>
            <p:nvPr/>
          </p:nvSpPr>
          <p:spPr>
            <a:xfrm>
              <a:off x="1168562" y="2770578"/>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29" name="tx329"/>
            <p:cNvSpPr/>
            <p:nvPr/>
          </p:nvSpPr>
          <p:spPr>
            <a:xfrm>
              <a:off x="508182" y="2565369"/>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330" name="tx330"/>
            <p:cNvSpPr/>
            <p:nvPr/>
          </p:nvSpPr>
          <p:spPr>
            <a:xfrm>
              <a:off x="1059657" y="2360161"/>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31" name="tx331"/>
            <p:cNvSpPr/>
            <p:nvPr/>
          </p:nvSpPr>
          <p:spPr>
            <a:xfrm>
              <a:off x="678901" y="2154953"/>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32" name="tx332"/>
            <p:cNvSpPr/>
            <p:nvPr/>
          </p:nvSpPr>
          <p:spPr>
            <a:xfrm>
              <a:off x="1090472" y="2154953"/>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33" name="tx333"/>
            <p:cNvSpPr/>
            <p:nvPr/>
          </p:nvSpPr>
          <p:spPr>
            <a:xfrm>
              <a:off x="1044386" y="1949745"/>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334" name="tx334"/>
            <p:cNvSpPr/>
            <p:nvPr/>
          </p:nvSpPr>
          <p:spPr>
            <a:xfrm>
              <a:off x="1090838" y="1744537"/>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35" name="tx335"/>
            <p:cNvSpPr/>
            <p:nvPr/>
          </p:nvSpPr>
          <p:spPr>
            <a:xfrm>
              <a:off x="601451" y="1539329"/>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36" name="tx336"/>
            <p:cNvSpPr/>
            <p:nvPr/>
          </p:nvSpPr>
          <p:spPr>
            <a:xfrm>
              <a:off x="1114064" y="1539329"/>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37" name="tx337"/>
            <p:cNvSpPr/>
            <p:nvPr/>
          </p:nvSpPr>
          <p:spPr>
            <a:xfrm>
              <a:off x="989614" y="133412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338" name="tx338"/>
            <p:cNvSpPr/>
            <p:nvPr/>
          </p:nvSpPr>
          <p:spPr>
            <a:xfrm>
              <a:off x="966479" y="1128913"/>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339" name="tx339"/>
            <p:cNvSpPr/>
            <p:nvPr/>
          </p:nvSpPr>
          <p:spPr>
            <a:xfrm>
              <a:off x="1067521" y="923705"/>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340" name="tx340"/>
            <p:cNvSpPr/>
            <p:nvPr/>
          </p:nvSpPr>
          <p:spPr>
            <a:xfrm>
              <a:off x="1091021" y="71849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341" name="tx341"/>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2" name="tx342"/>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3" name="tx343"/>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4" name="tx344"/>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5" name="tx345"/>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6" name="tx346"/>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47" name="pt34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9" name="pt34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50" name="tx35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51" name="tx35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52" name="tx35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53" name="tx353"/>
            <p:cNvSpPr/>
            <p:nvPr/>
          </p:nvSpPr>
          <p:spPr>
            <a:xfrm>
              <a:off x="1541722" y="435349"/>
              <a:ext cx="33492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LICs, 2019-2025</a:t>
              </a:r>
            </a:p>
          </p:txBody>
        </p:sp>
        <p:sp>
          <p:nvSpPr>
            <p:cNvPr id="354" name="tx35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5" name="tx35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56" name="tx35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57" name="tx35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9 (out of 25) countries had lower coverage than in 2019.
In 2025, 6 countries had lower DTP1 coverage than in 2024.
In 2025, 12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5388796"/>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5" name="pl5"/>
            <p:cNvSpPr/>
            <p:nvPr/>
          </p:nvSpPr>
          <p:spPr>
            <a:xfrm>
              <a:off x="1323092" y="5080076"/>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6" name="pl6"/>
            <p:cNvSpPr/>
            <p:nvPr/>
          </p:nvSpPr>
          <p:spPr>
            <a:xfrm>
              <a:off x="1323092" y="4771357"/>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7" name="pl7"/>
            <p:cNvSpPr/>
            <p:nvPr/>
          </p:nvSpPr>
          <p:spPr>
            <a:xfrm>
              <a:off x="1323092" y="4462638"/>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8" name="pl8"/>
            <p:cNvSpPr/>
            <p:nvPr/>
          </p:nvSpPr>
          <p:spPr>
            <a:xfrm>
              <a:off x="1323092" y="4153918"/>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9" name="pl9"/>
            <p:cNvSpPr/>
            <p:nvPr/>
          </p:nvSpPr>
          <p:spPr>
            <a:xfrm>
              <a:off x="1323092" y="3845199"/>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 name="pl10"/>
            <p:cNvSpPr/>
            <p:nvPr/>
          </p:nvSpPr>
          <p:spPr>
            <a:xfrm>
              <a:off x="1323092" y="3536480"/>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1" name="pl11"/>
            <p:cNvSpPr/>
            <p:nvPr/>
          </p:nvSpPr>
          <p:spPr>
            <a:xfrm>
              <a:off x="1323092" y="3227761"/>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2" name="pl12"/>
            <p:cNvSpPr/>
            <p:nvPr/>
          </p:nvSpPr>
          <p:spPr>
            <a:xfrm>
              <a:off x="1323092" y="2919041"/>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3" name="pl13"/>
            <p:cNvSpPr/>
            <p:nvPr/>
          </p:nvSpPr>
          <p:spPr>
            <a:xfrm>
              <a:off x="1323092" y="2610322"/>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4" name="pl14"/>
            <p:cNvSpPr/>
            <p:nvPr/>
          </p:nvSpPr>
          <p:spPr>
            <a:xfrm>
              <a:off x="1323092" y="2301603"/>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5" name="pl15"/>
            <p:cNvSpPr/>
            <p:nvPr/>
          </p:nvSpPr>
          <p:spPr>
            <a:xfrm>
              <a:off x="1323092" y="1992883"/>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6" name="pl16"/>
            <p:cNvSpPr/>
            <p:nvPr/>
          </p:nvSpPr>
          <p:spPr>
            <a:xfrm>
              <a:off x="141617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264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367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470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572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675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03835" y="1992883"/>
              <a:ext cx="248223" cy="0"/>
            </a:xfrm>
            <a:custGeom>
              <a:avLst/>
              <a:pathLst>
                <a:path w="248223" h="0">
                  <a:moveTo>
                    <a:pt x="0" y="0"/>
                  </a:moveTo>
                  <a:lnTo>
                    <a:pt x="248223" y="0"/>
                  </a:lnTo>
                </a:path>
              </a:pathLst>
            </a:custGeom>
            <a:ln w="81303" cap="flat">
              <a:solidFill>
                <a:srgbClr val="E8E8E8">
                  <a:alpha val="100000"/>
                </a:srgbClr>
              </a:solidFill>
              <a:prstDash val="solid"/>
              <a:round/>
            </a:ln>
          </p:spPr>
          <p:txBody>
            <a:bodyPr/>
            <a:lstStyle/>
            <a:p/>
          </p:txBody>
        </p:sp>
        <p:sp>
          <p:nvSpPr>
            <p:cNvPr id="23" name="pl23"/>
            <p:cNvSpPr/>
            <p:nvPr/>
          </p:nvSpPr>
          <p:spPr>
            <a:xfrm>
              <a:off x="2176360" y="2301603"/>
              <a:ext cx="248223" cy="0"/>
            </a:xfrm>
            <a:custGeom>
              <a:avLst/>
              <a:pathLst>
                <a:path w="248223" h="0">
                  <a:moveTo>
                    <a:pt x="0" y="0"/>
                  </a:moveTo>
                  <a:lnTo>
                    <a:pt x="248223" y="0"/>
                  </a:lnTo>
                </a:path>
              </a:pathLst>
            </a:custGeom>
            <a:ln w="81303" cap="flat">
              <a:solidFill>
                <a:srgbClr val="E8E8E8">
                  <a:alpha val="100000"/>
                </a:srgbClr>
              </a:solidFill>
              <a:prstDash val="solid"/>
              <a:round/>
            </a:ln>
          </p:spPr>
          <p:txBody>
            <a:bodyPr/>
            <a:lstStyle/>
            <a:p/>
          </p:txBody>
        </p:sp>
        <p:sp>
          <p:nvSpPr>
            <p:cNvPr id="24" name="pl24"/>
            <p:cNvSpPr/>
            <p:nvPr/>
          </p:nvSpPr>
          <p:spPr>
            <a:xfrm>
              <a:off x="2719349" y="2610322"/>
              <a:ext cx="139625" cy="0"/>
            </a:xfrm>
            <a:custGeom>
              <a:avLst/>
              <a:pathLst>
                <a:path w="139625" h="0">
                  <a:moveTo>
                    <a:pt x="0" y="0"/>
                  </a:moveTo>
                  <a:lnTo>
                    <a:pt x="139625" y="0"/>
                  </a:lnTo>
                </a:path>
              </a:pathLst>
            </a:custGeom>
            <a:ln w="81303" cap="flat">
              <a:solidFill>
                <a:srgbClr val="E8E8E8">
                  <a:alpha val="100000"/>
                </a:srgbClr>
              </a:solidFill>
              <a:prstDash val="solid"/>
              <a:round/>
            </a:ln>
          </p:spPr>
          <p:txBody>
            <a:bodyPr/>
            <a:lstStyle/>
            <a:p/>
          </p:txBody>
        </p:sp>
        <p:sp>
          <p:nvSpPr>
            <p:cNvPr id="25" name="pl25"/>
            <p:cNvSpPr/>
            <p:nvPr/>
          </p:nvSpPr>
          <p:spPr>
            <a:xfrm>
              <a:off x="2796919" y="2919041"/>
              <a:ext cx="124111" cy="0"/>
            </a:xfrm>
            <a:custGeom>
              <a:avLst/>
              <a:pathLst>
                <a:path w="124111" h="0">
                  <a:moveTo>
                    <a:pt x="0" y="0"/>
                  </a:moveTo>
                  <a:lnTo>
                    <a:pt x="124111" y="0"/>
                  </a:lnTo>
                </a:path>
              </a:pathLst>
            </a:custGeom>
            <a:ln w="81303" cap="flat">
              <a:solidFill>
                <a:srgbClr val="E8E8E8">
                  <a:alpha val="100000"/>
                </a:srgbClr>
              </a:solidFill>
              <a:prstDash val="solid"/>
              <a:round/>
            </a:ln>
          </p:spPr>
          <p:txBody>
            <a:bodyPr/>
            <a:lstStyle/>
            <a:p/>
          </p:txBody>
        </p:sp>
        <p:sp>
          <p:nvSpPr>
            <p:cNvPr id="26" name="pl26"/>
            <p:cNvSpPr/>
            <p:nvPr/>
          </p:nvSpPr>
          <p:spPr>
            <a:xfrm>
              <a:off x="2564209" y="3227761"/>
              <a:ext cx="46541" cy="0"/>
            </a:xfrm>
            <a:custGeom>
              <a:avLst/>
              <a:pathLst>
                <a:path w="46541" h="0">
                  <a:moveTo>
                    <a:pt x="0" y="0"/>
                  </a:moveTo>
                  <a:lnTo>
                    <a:pt x="46541" y="0"/>
                  </a:lnTo>
                </a:path>
              </a:pathLst>
            </a:custGeom>
            <a:ln w="81303" cap="flat">
              <a:solidFill>
                <a:srgbClr val="E8E8E8">
                  <a:alpha val="100000"/>
                </a:srgbClr>
              </a:solidFill>
              <a:prstDash val="solid"/>
              <a:round/>
            </a:ln>
          </p:spPr>
          <p:txBody>
            <a:bodyPr/>
            <a:lstStyle/>
            <a:p/>
          </p:txBody>
        </p:sp>
        <p:sp>
          <p:nvSpPr>
            <p:cNvPr id="27" name="pl27"/>
            <p:cNvSpPr/>
            <p:nvPr/>
          </p:nvSpPr>
          <p:spPr>
            <a:xfrm>
              <a:off x="2874488" y="3536480"/>
              <a:ext cx="46541" cy="0"/>
            </a:xfrm>
            <a:custGeom>
              <a:avLst/>
              <a:pathLst>
                <a:path w="46541" h="0">
                  <a:moveTo>
                    <a:pt x="0" y="0"/>
                  </a:moveTo>
                  <a:lnTo>
                    <a:pt x="46541" y="0"/>
                  </a:lnTo>
                </a:path>
              </a:pathLst>
            </a:custGeom>
            <a:ln w="81303" cap="flat">
              <a:solidFill>
                <a:srgbClr val="E8E8E8">
                  <a:alpha val="100000"/>
                </a:srgbClr>
              </a:solidFill>
              <a:prstDash val="solid"/>
              <a:round/>
            </a:ln>
          </p:spPr>
          <p:txBody>
            <a:bodyPr/>
            <a:lstStyle/>
            <a:p/>
          </p:txBody>
        </p:sp>
        <p:sp>
          <p:nvSpPr>
            <p:cNvPr id="28" name="pl28"/>
            <p:cNvSpPr/>
            <p:nvPr/>
          </p:nvSpPr>
          <p:spPr>
            <a:xfrm>
              <a:off x="2843460" y="3845199"/>
              <a:ext cx="46541" cy="0"/>
            </a:xfrm>
            <a:custGeom>
              <a:avLst/>
              <a:pathLst>
                <a:path w="46541" h="0">
                  <a:moveTo>
                    <a:pt x="0" y="0"/>
                  </a:moveTo>
                  <a:lnTo>
                    <a:pt x="46541" y="0"/>
                  </a:lnTo>
                </a:path>
              </a:pathLst>
            </a:custGeom>
            <a:ln w="81303" cap="flat">
              <a:solidFill>
                <a:srgbClr val="E8E8E8">
                  <a:alpha val="100000"/>
                </a:srgbClr>
              </a:solidFill>
              <a:prstDash val="solid"/>
              <a:round/>
            </a:ln>
          </p:spPr>
          <p:txBody>
            <a:bodyPr/>
            <a:lstStyle/>
            <a:p/>
          </p:txBody>
        </p:sp>
        <p:sp>
          <p:nvSpPr>
            <p:cNvPr id="29" name="pl29"/>
            <p:cNvSpPr/>
            <p:nvPr/>
          </p:nvSpPr>
          <p:spPr>
            <a:xfrm>
              <a:off x="2455611" y="4153918"/>
              <a:ext cx="31027" cy="0"/>
            </a:xfrm>
            <a:custGeom>
              <a:avLst/>
              <a:pathLst>
                <a:path w="31027" h="0">
                  <a:moveTo>
                    <a:pt x="0" y="0"/>
                  </a:moveTo>
                  <a:lnTo>
                    <a:pt x="31027" y="0"/>
                  </a:lnTo>
                </a:path>
              </a:pathLst>
            </a:custGeom>
            <a:ln w="81303" cap="flat">
              <a:solidFill>
                <a:srgbClr val="E8E8E8">
                  <a:alpha val="100000"/>
                </a:srgbClr>
              </a:solidFill>
              <a:prstDash val="solid"/>
              <a:round/>
            </a:ln>
          </p:spPr>
          <p:txBody>
            <a:bodyPr/>
            <a:lstStyle/>
            <a:p/>
          </p:txBody>
        </p:sp>
        <p:sp>
          <p:nvSpPr>
            <p:cNvPr id="30" name="pl30"/>
            <p:cNvSpPr/>
            <p:nvPr/>
          </p:nvSpPr>
          <p:spPr>
            <a:xfrm>
              <a:off x="2688321" y="4462638"/>
              <a:ext cx="31027" cy="0"/>
            </a:xfrm>
            <a:custGeom>
              <a:avLst/>
              <a:pathLst>
                <a:path w="31027" h="0">
                  <a:moveTo>
                    <a:pt x="0" y="0"/>
                  </a:moveTo>
                  <a:lnTo>
                    <a:pt x="31027" y="0"/>
                  </a:lnTo>
                </a:path>
              </a:pathLst>
            </a:custGeom>
            <a:ln w="81303" cap="flat">
              <a:solidFill>
                <a:srgbClr val="E8E8E8">
                  <a:alpha val="100000"/>
                </a:srgbClr>
              </a:solidFill>
              <a:prstDash val="solid"/>
              <a:round/>
            </a:ln>
          </p:spPr>
          <p:txBody>
            <a:bodyPr/>
            <a:lstStyle/>
            <a:p/>
          </p:txBody>
        </p:sp>
        <p:sp>
          <p:nvSpPr>
            <p:cNvPr id="31" name="pl31"/>
            <p:cNvSpPr/>
            <p:nvPr/>
          </p:nvSpPr>
          <p:spPr>
            <a:xfrm>
              <a:off x="2579723" y="4771357"/>
              <a:ext cx="31027" cy="0"/>
            </a:xfrm>
            <a:custGeom>
              <a:avLst/>
              <a:pathLst>
                <a:path w="31027" h="0">
                  <a:moveTo>
                    <a:pt x="0" y="0"/>
                  </a:moveTo>
                  <a:lnTo>
                    <a:pt x="31027" y="0"/>
                  </a:lnTo>
                </a:path>
              </a:pathLst>
            </a:custGeom>
            <a:ln w="81303" cap="flat">
              <a:solidFill>
                <a:srgbClr val="E8E8E8">
                  <a:alpha val="100000"/>
                </a:srgbClr>
              </a:solidFill>
              <a:prstDash val="solid"/>
              <a:round/>
            </a:ln>
          </p:spPr>
          <p:txBody>
            <a:bodyPr/>
            <a:lstStyle/>
            <a:p/>
          </p:txBody>
        </p:sp>
        <p:sp>
          <p:nvSpPr>
            <p:cNvPr id="32" name="pl32"/>
            <p:cNvSpPr/>
            <p:nvPr/>
          </p:nvSpPr>
          <p:spPr>
            <a:xfrm>
              <a:off x="2812432" y="5080076"/>
              <a:ext cx="15513" cy="0"/>
            </a:xfrm>
            <a:custGeom>
              <a:avLst/>
              <a:pathLst>
                <a:path w="15513" h="0">
                  <a:moveTo>
                    <a:pt x="0" y="0"/>
                  </a:moveTo>
                  <a:lnTo>
                    <a:pt x="15513" y="0"/>
                  </a:lnTo>
                </a:path>
              </a:pathLst>
            </a:custGeom>
            <a:ln w="81303" cap="flat">
              <a:solidFill>
                <a:srgbClr val="E8E8E8">
                  <a:alpha val="100000"/>
                </a:srgbClr>
              </a:solidFill>
              <a:prstDash val="solid"/>
              <a:round/>
            </a:ln>
          </p:spPr>
          <p:txBody>
            <a:bodyPr/>
            <a:lstStyle/>
            <a:p/>
          </p:txBody>
        </p:sp>
        <p:sp>
          <p:nvSpPr>
            <p:cNvPr id="33" name="pl33"/>
            <p:cNvSpPr/>
            <p:nvPr/>
          </p:nvSpPr>
          <p:spPr>
            <a:xfrm>
              <a:off x="2936544" y="5388796"/>
              <a:ext cx="15513" cy="0"/>
            </a:xfrm>
            <a:custGeom>
              <a:avLst/>
              <a:pathLst>
                <a:path w="15513" h="0">
                  <a:moveTo>
                    <a:pt x="0" y="0"/>
                  </a:moveTo>
                  <a:lnTo>
                    <a:pt x="15513" y="0"/>
                  </a:lnTo>
                </a:path>
              </a:pathLst>
            </a:custGeom>
            <a:ln w="81303" cap="flat">
              <a:solidFill>
                <a:srgbClr val="E8E8E8">
                  <a:alpha val="100000"/>
                </a:srgbClr>
              </a:solidFill>
              <a:prstDash val="solid"/>
              <a:round/>
            </a:ln>
          </p:spPr>
          <p:txBody>
            <a:bodyPr/>
            <a:lstStyle/>
            <a:p/>
          </p:txBody>
        </p:sp>
        <p:sp>
          <p:nvSpPr>
            <p:cNvPr id="34" name="pt34"/>
            <p:cNvSpPr/>
            <p:nvPr/>
          </p:nvSpPr>
          <p:spPr>
            <a:xfrm>
              <a:off x="2482139"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451111"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916530"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792419"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714849"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68382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854474"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714849"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823446"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807932"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606251"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559709"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916530"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869988"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947558"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932044"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85502"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838960"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947558"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699335"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06251"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57522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0083"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171860"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41487"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410460"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875878"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751767"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674197"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64316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813822"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674197"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782795"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767281"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565599"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519057"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875878"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829336"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906906"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891392"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844850"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798309"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906906"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658683"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565599"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534571"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379432"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131208"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097594"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3" name="tx83"/>
            <p:cNvSpPr/>
            <p:nvPr/>
          </p:nvSpPr>
          <p:spPr>
            <a:xfrm>
              <a:off x="3097594"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84" name="tx84"/>
            <p:cNvSpPr/>
            <p:nvPr/>
          </p:nvSpPr>
          <p:spPr>
            <a:xfrm>
              <a:off x="3097594"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85" name="tx85"/>
            <p:cNvSpPr/>
            <p:nvPr/>
          </p:nvSpPr>
          <p:spPr>
            <a:xfrm>
              <a:off x="3097594" y="256899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86" name="tx86"/>
            <p:cNvSpPr/>
            <p:nvPr/>
          </p:nvSpPr>
          <p:spPr>
            <a:xfrm>
              <a:off x="3097594"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tx87"/>
            <p:cNvSpPr/>
            <p:nvPr/>
          </p:nvSpPr>
          <p:spPr>
            <a:xfrm>
              <a:off x="3097594"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8" name="tx88"/>
            <p:cNvSpPr/>
            <p:nvPr/>
          </p:nvSpPr>
          <p:spPr>
            <a:xfrm>
              <a:off x="3097594"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9" name="tx89"/>
            <p:cNvSpPr/>
            <p:nvPr/>
          </p:nvSpPr>
          <p:spPr>
            <a:xfrm>
              <a:off x="3097594"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0" name="tx90"/>
            <p:cNvSpPr/>
            <p:nvPr/>
          </p:nvSpPr>
          <p:spPr>
            <a:xfrm>
              <a:off x="3097594"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1" name="tx91"/>
            <p:cNvSpPr/>
            <p:nvPr/>
          </p:nvSpPr>
          <p:spPr>
            <a:xfrm>
              <a:off x="3065499"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92" name="tx92"/>
            <p:cNvSpPr/>
            <p:nvPr/>
          </p:nvSpPr>
          <p:spPr>
            <a:xfrm>
              <a:off x="3097594"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3" name="tx93"/>
            <p:cNvSpPr/>
            <p:nvPr/>
          </p:nvSpPr>
          <p:spPr>
            <a:xfrm>
              <a:off x="3065499" y="22602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94" name="rc94"/>
            <p:cNvSpPr/>
            <p:nvPr/>
          </p:nvSpPr>
          <p:spPr>
            <a:xfrm>
              <a:off x="1323092" y="1807652"/>
              <a:ext cx="2047842"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168841" y="5372257"/>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96" name="pl96"/>
            <p:cNvSpPr/>
            <p:nvPr/>
          </p:nvSpPr>
          <p:spPr>
            <a:xfrm>
              <a:off x="4168841" y="5035974"/>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97" name="pl97"/>
            <p:cNvSpPr/>
            <p:nvPr/>
          </p:nvSpPr>
          <p:spPr>
            <a:xfrm>
              <a:off x="4168841" y="4699690"/>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98" name="pl98"/>
            <p:cNvSpPr/>
            <p:nvPr/>
          </p:nvSpPr>
          <p:spPr>
            <a:xfrm>
              <a:off x="4168841" y="4363406"/>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99" name="pl99"/>
            <p:cNvSpPr/>
            <p:nvPr/>
          </p:nvSpPr>
          <p:spPr>
            <a:xfrm>
              <a:off x="4168841" y="4027123"/>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0" name="pl100"/>
            <p:cNvSpPr/>
            <p:nvPr/>
          </p:nvSpPr>
          <p:spPr>
            <a:xfrm>
              <a:off x="4168841" y="3690839"/>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1" name="pl101"/>
            <p:cNvSpPr/>
            <p:nvPr/>
          </p:nvSpPr>
          <p:spPr>
            <a:xfrm>
              <a:off x="4168841" y="3354556"/>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2" name="pl102"/>
            <p:cNvSpPr/>
            <p:nvPr/>
          </p:nvSpPr>
          <p:spPr>
            <a:xfrm>
              <a:off x="4168841" y="3018272"/>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3" name="pl103"/>
            <p:cNvSpPr/>
            <p:nvPr/>
          </p:nvSpPr>
          <p:spPr>
            <a:xfrm>
              <a:off x="4168841" y="2681989"/>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4" name="pl104"/>
            <p:cNvSpPr/>
            <p:nvPr/>
          </p:nvSpPr>
          <p:spPr>
            <a:xfrm>
              <a:off x="4168841" y="2345705"/>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5" name="pl105"/>
            <p:cNvSpPr/>
            <p:nvPr/>
          </p:nvSpPr>
          <p:spPr>
            <a:xfrm>
              <a:off x="4168841" y="2009422"/>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06" name="pl106"/>
            <p:cNvSpPr/>
            <p:nvPr/>
          </p:nvSpPr>
          <p:spPr>
            <a:xfrm>
              <a:off x="42619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5722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88248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1927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5030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13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332388" y="2009422"/>
              <a:ext cx="263737" cy="0"/>
            </a:xfrm>
            <a:custGeom>
              <a:avLst/>
              <a:pathLst>
                <a:path w="263737" h="0">
                  <a:moveTo>
                    <a:pt x="0" y="0"/>
                  </a:moveTo>
                  <a:lnTo>
                    <a:pt x="263737" y="0"/>
                  </a:lnTo>
                </a:path>
              </a:pathLst>
            </a:custGeom>
            <a:ln w="81303" cap="flat">
              <a:solidFill>
                <a:srgbClr val="E8E8E8">
                  <a:alpha val="100000"/>
                </a:srgbClr>
              </a:solidFill>
              <a:prstDash val="solid"/>
              <a:round/>
            </a:ln>
          </p:spPr>
          <p:txBody>
            <a:bodyPr/>
            <a:lstStyle/>
            <a:p/>
          </p:txBody>
        </p:sp>
        <p:sp>
          <p:nvSpPr>
            <p:cNvPr id="113" name="pl113"/>
            <p:cNvSpPr/>
            <p:nvPr/>
          </p:nvSpPr>
          <p:spPr>
            <a:xfrm>
              <a:off x="5254818" y="2345705"/>
              <a:ext cx="201681" cy="0"/>
            </a:xfrm>
            <a:custGeom>
              <a:avLst/>
              <a:pathLst>
                <a:path w="201681" h="0">
                  <a:moveTo>
                    <a:pt x="0" y="0"/>
                  </a:moveTo>
                  <a:lnTo>
                    <a:pt x="201681" y="0"/>
                  </a:lnTo>
                </a:path>
              </a:pathLst>
            </a:custGeom>
            <a:ln w="81303" cap="flat">
              <a:solidFill>
                <a:srgbClr val="E8E8E8">
                  <a:alpha val="100000"/>
                </a:srgbClr>
              </a:solidFill>
              <a:prstDash val="solid"/>
              <a:round/>
            </a:ln>
          </p:spPr>
          <p:txBody>
            <a:bodyPr/>
            <a:lstStyle/>
            <a:p/>
          </p:txBody>
        </p:sp>
        <p:sp>
          <p:nvSpPr>
            <p:cNvPr id="114" name="pl114"/>
            <p:cNvSpPr/>
            <p:nvPr/>
          </p:nvSpPr>
          <p:spPr>
            <a:xfrm>
              <a:off x="5037622" y="2681989"/>
              <a:ext cx="139625" cy="0"/>
            </a:xfrm>
            <a:custGeom>
              <a:avLst/>
              <a:pathLst>
                <a:path w="139625" h="0">
                  <a:moveTo>
                    <a:pt x="0" y="0"/>
                  </a:moveTo>
                  <a:lnTo>
                    <a:pt x="139625" y="0"/>
                  </a:lnTo>
                </a:path>
              </a:pathLst>
            </a:custGeom>
            <a:ln w="81303" cap="flat">
              <a:solidFill>
                <a:srgbClr val="E8E8E8">
                  <a:alpha val="100000"/>
                </a:srgbClr>
              </a:solidFill>
              <a:prstDash val="solid"/>
              <a:round/>
            </a:ln>
          </p:spPr>
          <p:txBody>
            <a:bodyPr/>
            <a:lstStyle/>
            <a:p/>
          </p:txBody>
        </p:sp>
        <p:sp>
          <p:nvSpPr>
            <p:cNvPr id="115" name="pl115"/>
            <p:cNvSpPr/>
            <p:nvPr/>
          </p:nvSpPr>
          <p:spPr>
            <a:xfrm>
              <a:off x="5425471" y="3018272"/>
              <a:ext cx="139625" cy="0"/>
            </a:xfrm>
            <a:custGeom>
              <a:avLst/>
              <a:pathLst>
                <a:path w="139625" h="0">
                  <a:moveTo>
                    <a:pt x="0" y="0"/>
                  </a:moveTo>
                  <a:lnTo>
                    <a:pt x="139625" y="0"/>
                  </a:lnTo>
                </a:path>
              </a:pathLst>
            </a:custGeom>
            <a:ln w="81303" cap="flat">
              <a:solidFill>
                <a:srgbClr val="E8E8E8">
                  <a:alpha val="100000"/>
                </a:srgbClr>
              </a:solidFill>
              <a:prstDash val="solid"/>
              <a:round/>
            </a:ln>
          </p:spPr>
          <p:txBody>
            <a:bodyPr/>
            <a:lstStyle/>
            <a:p/>
          </p:txBody>
        </p:sp>
        <p:sp>
          <p:nvSpPr>
            <p:cNvPr id="116" name="pl116"/>
            <p:cNvSpPr/>
            <p:nvPr/>
          </p:nvSpPr>
          <p:spPr>
            <a:xfrm>
              <a:off x="5534069" y="3354556"/>
              <a:ext cx="124111" cy="0"/>
            </a:xfrm>
            <a:custGeom>
              <a:avLst/>
              <a:pathLst>
                <a:path w="124111" h="0">
                  <a:moveTo>
                    <a:pt x="0" y="0"/>
                  </a:moveTo>
                  <a:lnTo>
                    <a:pt x="124111" y="0"/>
                  </a:lnTo>
                </a:path>
              </a:pathLst>
            </a:custGeom>
            <a:ln w="81303" cap="flat">
              <a:solidFill>
                <a:srgbClr val="E8E8E8">
                  <a:alpha val="100000"/>
                </a:srgbClr>
              </a:solidFill>
              <a:prstDash val="solid"/>
              <a:round/>
            </a:ln>
          </p:spPr>
          <p:txBody>
            <a:bodyPr/>
            <a:lstStyle/>
            <a:p/>
          </p:txBody>
        </p:sp>
        <p:sp>
          <p:nvSpPr>
            <p:cNvPr id="117" name="pl117"/>
            <p:cNvSpPr/>
            <p:nvPr/>
          </p:nvSpPr>
          <p:spPr>
            <a:xfrm>
              <a:off x="5316874" y="3690839"/>
              <a:ext cx="124111" cy="0"/>
            </a:xfrm>
            <a:custGeom>
              <a:avLst/>
              <a:pathLst>
                <a:path w="124111" h="0">
                  <a:moveTo>
                    <a:pt x="0" y="0"/>
                  </a:moveTo>
                  <a:lnTo>
                    <a:pt x="124111" y="0"/>
                  </a:lnTo>
                </a:path>
              </a:pathLst>
            </a:custGeom>
            <a:ln w="81303" cap="flat">
              <a:solidFill>
                <a:srgbClr val="E8E8E8">
                  <a:alpha val="100000"/>
                </a:srgbClr>
              </a:solidFill>
              <a:prstDash val="solid"/>
              <a:round/>
            </a:ln>
          </p:spPr>
          <p:txBody>
            <a:bodyPr/>
            <a:lstStyle/>
            <a:p/>
          </p:txBody>
        </p:sp>
        <p:sp>
          <p:nvSpPr>
            <p:cNvPr id="118" name="pl118"/>
            <p:cNvSpPr/>
            <p:nvPr/>
          </p:nvSpPr>
          <p:spPr>
            <a:xfrm>
              <a:off x="5596125" y="4027123"/>
              <a:ext cx="77569" cy="0"/>
            </a:xfrm>
            <a:custGeom>
              <a:avLst/>
              <a:pathLst>
                <a:path w="77569" h="0">
                  <a:moveTo>
                    <a:pt x="0" y="0"/>
                  </a:moveTo>
                  <a:lnTo>
                    <a:pt x="77569" y="0"/>
                  </a:lnTo>
                </a:path>
              </a:pathLst>
            </a:custGeom>
            <a:ln w="81303" cap="flat">
              <a:solidFill>
                <a:srgbClr val="E8E8E8">
                  <a:alpha val="100000"/>
                </a:srgbClr>
              </a:solidFill>
              <a:prstDash val="solid"/>
              <a:round/>
            </a:ln>
          </p:spPr>
          <p:txBody>
            <a:bodyPr/>
            <a:lstStyle/>
            <a:p/>
          </p:txBody>
        </p:sp>
        <p:sp>
          <p:nvSpPr>
            <p:cNvPr id="119" name="pl119"/>
            <p:cNvSpPr/>
            <p:nvPr/>
          </p:nvSpPr>
          <p:spPr>
            <a:xfrm>
              <a:off x="5689209" y="4363406"/>
              <a:ext cx="46541" cy="0"/>
            </a:xfrm>
            <a:custGeom>
              <a:avLst/>
              <a:pathLst>
                <a:path w="46541" h="0">
                  <a:moveTo>
                    <a:pt x="0" y="0"/>
                  </a:moveTo>
                  <a:lnTo>
                    <a:pt x="46541" y="0"/>
                  </a:lnTo>
                </a:path>
              </a:pathLst>
            </a:custGeom>
            <a:ln w="81303" cap="flat">
              <a:solidFill>
                <a:srgbClr val="E8E8E8">
                  <a:alpha val="100000"/>
                </a:srgbClr>
              </a:solidFill>
              <a:prstDash val="solid"/>
              <a:round/>
            </a:ln>
          </p:spPr>
          <p:txBody>
            <a:bodyPr/>
            <a:lstStyle/>
            <a:p/>
          </p:txBody>
        </p:sp>
        <p:sp>
          <p:nvSpPr>
            <p:cNvPr id="120" name="pl120"/>
            <p:cNvSpPr/>
            <p:nvPr/>
          </p:nvSpPr>
          <p:spPr>
            <a:xfrm>
              <a:off x="5751265" y="4699690"/>
              <a:ext cx="31027" cy="0"/>
            </a:xfrm>
            <a:custGeom>
              <a:avLst/>
              <a:pathLst>
                <a:path w="31027" h="0">
                  <a:moveTo>
                    <a:pt x="0" y="0"/>
                  </a:moveTo>
                  <a:lnTo>
                    <a:pt x="31027" y="0"/>
                  </a:lnTo>
                </a:path>
              </a:pathLst>
            </a:custGeom>
            <a:ln w="81303" cap="flat">
              <a:solidFill>
                <a:srgbClr val="E8E8E8">
                  <a:alpha val="100000"/>
                </a:srgbClr>
              </a:solidFill>
              <a:prstDash val="solid"/>
              <a:round/>
            </a:ln>
          </p:spPr>
          <p:txBody>
            <a:bodyPr/>
            <a:lstStyle/>
            <a:p/>
          </p:txBody>
        </p:sp>
        <p:sp>
          <p:nvSpPr>
            <p:cNvPr id="121" name="pl121"/>
            <p:cNvSpPr/>
            <p:nvPr/>
          </p:nvSpPr>
          <p:spPr>
            <a:xfrm>
              <a:off x="5782293" y="5035974"/>
              <a:ext cx="15513" cy="0"/>
            </a:xfrm>
            <a:custGeom>
              <a:avLst/>
              <a:pathLst>
                <a:path w="15513" h="0">
                  <a:moveTo>
                    <a:pt x="0" y="0"/>
                  </a:moveTo>
                  <a:lnTo>
                    <a:pt x="15513" y="0"/>
                  </a:lnTo>
                </a:path>
              </a:pathLst>
            </a:custGeom>
            <a:ln w="81303" cap="flat">
              <a:solidFill>
                <a:srgbClr val="E8E8E8">
                  <a:alpha val="100000"/>
                </a:srgbClr>
              </a:solidFill>
              <a:prstDash val="solid"/>
              <a:round/>
            </a:ln>
          </p:spPr>
          <p:txBody>
            <a:bodyPr/>
            <a:lstStyle/>
            <a:p/>
          </p:txBody>
        </p:sp>
        <p:sp>
          <p:nvSpPr>
            <p:cNvPr id="122" name="pl122"/>
            <p:cNvSpPr/>
            <p:nvPr/>
          </p:nvSpPr>
          <p:spPr>
            <a:xfrm>
              <a:off x="5766779" y="5372257"/>
              <a:ext cx="15513" cy="0"/>
            </a:xfrm>
            <a:custGeom>
              <a:avLst/>
              <a:pathLst>
                <a:path w="15513" h="0">
                  <a:moveTo>
                    <a:pt x="0" y="0"/>
                  </a:moveTo>
                  <a:lnTo>
                    <a:pt x="15513" y="0"/>
                  </a:lnTo>
                </a:path>
              </a:pathLst>
            </a:custGeom>
            <a:ln w="81303" cap="flat">
              <a:solidFill>
                <a:srgbClr val="E8E8E8">
                  <a:alpha val="100000"/>
                </a:srgbClr>
              </a:solidFill>
              <a:prstDash val="solid"/>
              <a:round/>
            </a:ln>
          </p:spPr>
          <p:txBody>
            <a:bodyPr/>
            <a:lstStyle/>
            <a:p/>
          </p:txBody>
        </p:sp>
        <p:sp>
          <p:nvSpPr>
            <p:cNvPr id="123" name="pt123"/>
            <p:cNvSpPr/>
            <p:nvPr/>
          </p:nvSpPr>
          <p:spPr>
            <a:xfrm>
              <a:off x="5033122"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172748"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327888"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591625"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777793"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93307"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762279"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777793"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420971"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560597"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591625"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669195"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529569"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653681"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684709"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731251"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25031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451999"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31237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4364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746765"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777793"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4992471" y="26368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5132096"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5287236" y="19642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550973"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737141"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752655"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5721627" y="53271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737141"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5380320" y="2973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519945"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5550973" y="39819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5628543"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5488917" y="3309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613029"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5644057" y="43182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690599"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5209666"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2" name="pt162"/>
            <p:cNvSpPr/>
            <p:nvPr/>
          </p:nvSpPr>
          <p:spPr>
            <a:xfrm>
              <a:off x="541134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5271722"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539583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pt165"/>
            <p:cNvSpPr/>
            <p:nvPr/>
          </p:nvSpPr>
          <p:spPr>
            <a:xfrm>
              <a:off x="5706113" y="46545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5737141"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7" name="tx167"/>
            <p:cNvSpPr/>
            <p:nvPr/>
          </p:nvSpPr>
          <p:spPr>
            <a:xfrm>
              <a:off x="5928850" y="264065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68" name="tx168"/>
            <p:cNvSpPr/>
            <p:nvPr/>
          </p:nvSpPr>
          <p:spPr>
            <a:xfrm>
              <a:off x="5896754" y="19680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169" name="tx169"/>
            <p:cNvSpPr/>
            <p:nvPr/>
          </p:nvSpPr>
          <p:spPr>
            <a:xfrm>
              <a:off x="5928850"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0" name="tx170"/>
            <p:cNvSpPr/>
            <p:nvPr/>
          </p:nvSpPr>
          <p:spPr>
            <a:xfrm>
              <a:off x="5928850" y="53309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1" name="tx171"/>
            <p:cNvSpPr/>
            <p:nvPr/>
          </p:nvSpPr>
          <p:spPr>
            <a:xfrm>
              <a:off x="5928850" y="297694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72" name="tx172"/>
            <p:cNvSpPr/>
            <p:nvPr/>
          </p:nvSpPr>
          <p:spPr>
            <a:xfrm>
              <a:off x="5928850" y="398579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73" name="tx173"/>
            <p:cNvSpPr/>
            <p:nvPr/>
          </p:nvSpPr>
          <p:spPr>
            <a:xfrm>
              <a:off x="5928850" y="331322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74" name="tx174"/>
            <p:cNvSpPr/>
            <p:nvPr/>
          </p:nvSpPr>
          <p:spPr>
            <a:xfrm>
              <a:off x="5928850" y="432207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5" name="tx175"/>
            <p:cNvSpPr/>
            <p:nvPr/>
          </p:nvSpPr>
          <p:spPr>
            <a:xfrm>
              <a:off x="5896754" y="2304375"/>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176" name="tx176"/>
            <p:cNvSpPr/>
            <p:nvPr/>
          </p:nvSpPr>
          <p:spPr>
            <a:xfrm>
              <a:off x="592885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77" name="tx177"/>
            <p:cNvSpPr/>
            <p:nvPr/>
          </p:nvSpPr>
          <p:spPr>
            <a:xfrm>
              <a:off x="5928850" y="465835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78" name="rc178"/>
            <p:cNvSpPr/>
            <p:nvPr/>
          </p:nvSpPr>
          <p:spPr>
            <a:xfrm>
              <a:off x="4168841" y="1807652"/>
              <a:ext cx="2047842" cy="3766375"/>
            </a:xfrm>
            <a:prstGeom prst="rect">
              <a:avLst/>
            </a:prstGeom>
            <a:noFill/>
            <a:ln w="13550" cap="rnd">
              <a:solidFill>
                <a:srgbClr val="999999">
                  <a:alpha val="100000"/>
                </a:srgbClr>
              </a:solidFill>
              <a:prstDash val="solid"/>
              <a:round/>
            </a:ln>
          </p:spPr>
          <p:txBody>
            <a:bodyPr/>
            <a:lstStyle/>
            <a:p/>
          </p:txBody>
        </p:sp>
        <p:sp>
          <p:nvSpPr>
            <p:cNvPr id="179" name="pl179"/>
            <p:cNvSpPr/>
            <p:nvPr/>
          </p:nvSpPr>
          <p:spPr>
            <a:xfrm>
              <a:off x="7026568" y="4546834"/>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80" name="pl180"/>
            <p:cNvSpPr/>
            <p:nvPr/>
          </p:nvSpPr>
          <p:spPr>
            <a:xfrm>
              <a:off x="7026568" y="2834845"/>
              <a:ext cx="2047842" cy="0"/>
            </a:xfrm>
            <a:custGeom>
              <a:avLst/>
              <a:pathLst>
                <a:path w="2047842" h="0">
                  <a:moveTo>
                    <a:pt x="0" y="0"/>
                  </a:moveTo>
                  <a:lnTo>
                    <a:pt x="2047842" y="0"/>
                  </a:lnTo>
                  <a:lnTo>
                    <a:pt x="2047842" y="0"/>
                  </a:lnTo>
                </a:path>
              </a:pathLst>
            </a:custGeom>
            <a:ln w="13550" cap="flat">
              <a:solidFill>
                <a:srgbClr val="EBEBEB">
                  <a:alpha val="100000"/>
                </a:srgbClr>
              </a:solidFill>
              <a:prstDash val="solid"/>
              <a:round/>
            </a:ln>
          </p:spPr>
          <p:txBody>
            <a:bodyPr/>
            <a:lstStyle/>
            <a:p/>
          </p:txBody>
        </p:sp>
        <p:sp>
          <p:nvSpPr>
            <p:cNvPr id="181" name="pl181"/>
            <p:cNvSpPr/>
            <p:nvPr/>
          </p:nvSpPr>
          <p:spPr>
            <a:xfrm>
              <a:off x="71196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4299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7402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8050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607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710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593478"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l188"/>
            <p:cNvSpPr/>
            <p:nvPr/>
          </p:nvSpPr>
          <p:spPr>
            <a:xfrm>
              <a:off x="8515908"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9" name="pt189"/>
            <p:cNvSpPr/>
            <p:nvPr/>
          </p:nvSpPr>
          <p:spPr>
            <a:xfrm>
              <a:off x="858897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588978"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51140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51140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548326"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8548326"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470756"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8470756"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tx197"/>
            <p:cNvSpPr/>
            <p:nvPr/>
          </p:nvSpPr>
          <p:spPr>
            <a:xfrm>
              <a:off x="8820318"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8" name="tx198"/>
            <p:cNvSpPr/>
            <p:nvPr/>
          </p:nvSpPr>
          <p:spPr>
            <a:xfrm>
              <a:off x="8820318"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rc199"/>
            <p:cNvSpPr/>
            <p:nvPr/>
          </p:nvSpPr>
          <p:spPr>
            <a:xfrm>
              <a:off x="7026568" y="1807652"/>
              <a:ext cx="2047842" cy="3766375"/>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1323092" y="1592799"/>
              <a:ext cx="204784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0785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02" name="rc202"/>
            <p:cNvSpPr/>
            <p:nvPr/>
          </p:nvSpPr>
          <p:spPr>
            <a:xfrm>
              <a:off x="4168841" y="1592799"/>
              <a:ext cx="204784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4978381"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04" name="rc204"/>
            <p:cNvSpPr/>
            <p:nvPr/>
          </p:nvSpPr>
          <p:spPr>
            <a:xfrm>
              <a:off x="7026568" y="1592799"/>
              <a:ext cx="204784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790450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06" name="pl206"/>
            <p:cNvSpPr/>
            <p:nvPr/>
          </p:nvSpPr>
          <p:spPr>
            <a:xfrm>
              <a:off x="1323092" y="5574027"/>
              <a:ext cx="2047842" cy="0"/>
            </a:xfrm>
            <a:custGeom>
              <a:avLst/>
              <a:pathLst>
                <a:path w="2047842" h="0">
                  <a:moveTo>
                    <a:pt x="0" y="0"/>
                  </a:moveTo>
                  <a:lnTo>
                    <a:pt x="2047842" y="0"/>
                  </a:lnTo>
                </a:path>
              </a:pathLst>
            </a:custGeom>
            <a:ln w="8130" cap="flat">
              <a:solidFill>
                <a:srgbClr val="000000">
                  <a:alpha val="100000"/>
                </a:srgbClr>
              </a:solidFill>
              <a:prstDash val="solid"/>
              <a:round/>
            </a:ln>
          </p:spPr>
          <p:txBody>
            <a:bodyPr/>
            <a:lstStyle/>
            <a:p/>
          </p:txBody>
        </p:sp>
        <p:sp>
          <p:nvSpPr>
            <p:cNvPr id="207" name="pl207"/>
            <p:cNvSpPr/>
            <p:nvPr/>
          </p:nvSpPr>
          <p:spPr>
            <a:xfrm>
              <a:off x="141617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7264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0367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3470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6572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29675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tx213"/>
            <p:cNvSpPr/>
            <p:nvPr/>
          </p:nvSpPr>
          <p:spPr>
            <a:xfrm>
              <a:off x="13850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4" name="tx214"/>
            <p:cNvSpPr/>
            <p:nvPr/>
          </p:nvSpPr>
          <p:spPr>
            <a:xfrm>
              <a:off x="16642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5" name="tx215"/>
            <p:cNvSpPr/>
            <p:nvPr/>
          </p:nvSpPr>
          <p:spPr>
            <a:xfrm>
              <a:off x="19745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6" name="tx216"/>
            <p:cNvSpPr/>
            <p:nvPr/>
          </p:nvSpPr>
          <p:spPr>
            <a:xfrm>
              <a:off x="22848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7" name="tx217"/>
            <p:cNvSpPr/>
            <p:nvPr/>
          </p:nvSpPr>
          <p:spPr>
            <a:xfrm>
              <a:off x="259511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a:off x="287430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4168841" y="5574027"/>
              <a:ext cx="2047842" cy="0"/>
            </a:xfrm>
            <a:custGeom>
              <a:avLst/>
              <a:pathLst>
                <a:path w="2047842" h="0">
                  <a:moveTo>
                    <a:pt x="0" y="0"/>
                  </a:moveTo>
                  <a:lnTo>
                    <a:pt x="2047842" y="0"/>
                  </a:lnTo>
                </a:path>
              </a:pathLst>
            </a:custGeom>
            <a:ln w="8130" cap="flat">
              <a:solidFill>
                <a:srgbClr val="000000">
                  <a:alpha val="100000"/>
                </a:srgbClr>
              </a:solidFill>
              <a:prstDash val="solid"/>
              <a:round/>
            </a:ln>
          </p:spPr>
          <p:txBody>
            <a:bodyPr/>
            <a:lstStyle/>
            <a:p/>
          </p:txBody>
        </p:sp>
        <p:sp>
          <p:nvSpPr>
            <p:cNvPr id="220" name="pl220"/>
            <p:cNvSpPr/>
            <p:nvPr/>
          </p:nvSpPr>
          <p:spPr>
            <a:xfrm>
              <a:off x="42619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5722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88248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51927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5030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5813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tx226"/>
            <p:cNvSpPr/>
            <p:nvPr/>
          </p:nvSpPr>
          <p:spPr>
            <a:xfrm>
              <a:off x="423083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7" name="tx227"/>
            <p:cNvSpPr/>
            <p:nvPr/>
          </p:nvSpPr>
          <p:spPr>
            <a:xfrm>
              <a:off x="45100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8" name="tx228"/>
            <p:cNvSpPr/>
            <p:nvPr/>
          </p:nvSpPr>
          <p:spPr>
            <a:xfrm>
              <a:off x="48203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9" name="tx229"/>
            <p:cNvSpPr/>
            <p:nvPr/>
          </p:nvSpPr>
          <p:spPr>
            <a:xfrm>
              <a:off x="51305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0" name="tx230"/>
            <p:cNvSpPr/>
            <p:nvPr/>
          </p:nvSpPr>
          <p:spPr>
            <a:xfrm>
              <a:off x="54408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1" name="tx231"/>
            <p:cNvSpPr/>
            <p:nvPr/>
          </p:nvSpPr>
          <p:spPr>
            <a:xfrm>
              <a:off x="572005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2" name="pl232"/>
            <p:cNvSpPr/>
            <p:nvPr/>
          </p:nvSpPr>
          <p:spPr>
            <a:xfrm>
              <a:off x="7026568" y="5574027"/>
              <a:ext cx="2047842" cy="0"/>
            </a:xfrm>
            <a:custGeom>
              <a:avLst/>
              <a:pathLst>
                <a:path w="2047842" h="0">
                  <a:moveTo>
                    <a:pt x="0" y="0"/>
                  </a:moveTo>
                  <a:lnTo>
                    <a:pt x="2047842" y="0"/>
                  </a:lnTo>
                </a:path>
              </a:pathLst>
            </a:custGeom>
            <a:ln w="8130" cap="flat">
              <a:solidFill>
                <a:srgbClr val="000000">
                  <a:alpha val="100000"/>
                </a:srgbClr>
              </a:solidFill>
              <a:prstDash val="solid"/>
              <a:round/>
            </a:ln>
          </p:spPr>
          <p:txBody>
            <a:bodyPr/>
            <a:lstStyle/>
            <a:p/>
          </p:txBody>
        </p:sp>
        <p:sp>
          <p:nvSpPr>
            <p:cNvPr id="233" name="pl233"/>
            <p:cNvSpPr/>
            <p:nvPr/>
          </p:nvSpPr>
          <p:spPr>
            <a:xfrm>
              <a:off x="71196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4299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7402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8050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607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6710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a:off x="708856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a:off x="73677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1" name="tx241"/>
            <p:cNvSpPr/>
            <p:nvPr/>
          </p:nvSpPr>
          <p:spPr>
            <a:xfrm>
              <a:off x="767803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2" name="tx242"/>
            <p:cNvSpPr/>
            <p:nvPr/>
          </p:nvSpPr>
          <p:spPr>
            <a:xfrm>
              <a:off x="79883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3" name="tx243"/>
            <p:cNvSpPr/>
            <p:nvPr/>
          </p:nvSpPr>
          <p:spPr>
            <a:xfrm>
              <a:off x="829858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4" name="tx244"/>
            <p:cNvSpPr/>
            <p:nvPr/>
          </p:nvSpPr>
          <p:spPr>
            <a:xfrm>
              <a:off x="857777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5" name="tx245"/>
            <p:cNvSpPr/>
            <p:nvPr/>
          </p:nvSpPr>
          <p:spPr>
            <a:xfrm>
              <a:off x="6304835" y="450682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6" name="tx246"/>
            <p:cNvSpPr/>
            <p:nvPr/>
          </p:nvSpPr>
          <p:spPr>
            <a:xfrm>
              <a:off x="6286273" y="279484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7" name="tx247"/>
            <p:cNvSpPr/>
            <p:nvPr/>
          </p:nvSpPr>
          <p:spPr>
            <a:xfrm>
              <a:off x="3757821" y="5332252"/>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48" name="tx248"/>
            <p:cNvSpPr/>
            <p:nvPr/>
          </p:nvSpPr>
          <p:spPr>
            <a:xfrm>
              <a:off x="3776658" y="4995969"/>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49" name="tx249"/>
            <p:cNvSpPr/>
            <p:nvPr/>
          </p:nvSpPr>
          <p:spPr>
            <a:xfrm>
              <a:off x="3695459" y="465968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50" name="tx250"/>
            <p:cNvSpPr/>
            <p:nvPr/>
          </p:nvSpPr>
          <p:spPr>
            <a:xfrm>
              <a:off x="3820000" y="432340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51" name="tx251"/>
            <p:cNvSpPr/>
            <p:nvPr/>
          </p:nvSpPr>
          <p:spPr>
            <a:xfrm>
              <a:off x="3751512" y="3987118"/>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52" name="tx252"/>
            <p:cNvSpPr/>
            <p:nvPr/>
          </p:nvSpPr>
          <p:spPr>
            <a:xfrm>
              <a:off x="3440524" y="365083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53" name="tx253"/>
            <p:cNvSpPr/>
            <p:nvPr/>
          </p:nvSpPr>
          <p:spPr>
            <a:xfrm>
              <a:off x="3882179" y="331455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54" name="tx254"/>
            <p:cNvSpPr/>
            <p:nvPr/>
          </p:nvSpPr>
          <p:spPr>
            <a:xfrm>
              <a:off x="3683114" y="297826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55" name="tx255"/>
            <p:cNvSpPr/>
            <p:nvPr/>
          </p:nvSpPr>
          <p:spPr>
            <a:xfrm>
              <a:off x="3851181" y="264198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6" name="tx256"/>
            <p:cNvSpPr/>
            <p:nvPr/>
          </p:nvSpPr>
          <p:spPr>
            <a:xfrm>
              <a:off x="3683297" y="230570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7" name="tx257"/>
            <p:cNvSpPr/>
            <p:nvPr/>
          </p:nvSpPr>
          <p:spPr>
            <a:xfrm>
              <a:off x="3819817" y="196941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8" name="tx258"/>
            <p:cNvSpPr/>
            <p:nvPr/>
          </p:nvSpPr>
          <p:spPr>
            <a:xfrm>
              <a:off x="831240" y="534879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59" name="tx259"/>
            <p:cNvSpPr/>
            <p:nvPr/>
          </p:nvSpPr>
          <p:spPr>
            <a:xfrm>
              <a:off x="508182" y="5040071"/>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60" name="tx260"/>
            <p:cNvSpPr/>
            <p:nvPr/>
          </p:nvSpPr>
          <p:spPr>
            <a:xfrm>
              <a:off x="986688" y="4731352"/>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61" name="tx261"/>
            <p:cNvSpPr/>
            <p:nvPr/>
          </p:nvSpPr>
          <p:spPr>
            <a:xfrm>
              <a:off x="999306" y="4422633"/>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62" name="tx262"/>
            <p:cNvSpPr/>
            <p:nvPr/>
          </p:nvSpPr>
          <p:spPr>
            <a:xfrm>
              <a:off x="650829" y="411391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63" name="tx263"/>
            <p:cNvSpPr/>
            <p:nvPr/>
          </p:nvSpPr>
          <p:spPr>
            <a:xfrm>
              <a:off x="601177" y="380519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64" name="tx264"/>
            <p:cNvSpPr/>
            <p:nvPr/>
          </p:nvSpPr>
          <p:spPr>
            <a:xfrm>
              <a:off x="893602" y="3496475"/>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65" name="tx265"/>
            <p:cNvSpPr/>
            <p:nvPr/>
          </p:nvSpPr>
          <p:spPr>
            <a:xfrm>
              <a:off x="626140" y="318775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66" name="tx266"/>
            <p:cNvSpPr/>
            <p:nvPr/>
          </p:nvSpPr>
          <p:spPr>
            <a:xfrm>
              <a:off x="856020" y="2879036"/>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67" name="tx267"/>
            <p:cNvSpPr/>
            <p:nvPr/>
          </p:nvSpPr>
          <p:spPr>
            <a:xfrm>
              <a:off x="849893" y="2570317"/>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68" name="tx268"/>
            <p:cNvSpPr/>
            <p:nvPr/>
          </p:nvSpPr>
          <p:spPr>
            <a:xfrm>
              <a:off x="897351" y="226159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9" name="tx269"/>
            <p:cNvSpPr/>
            <p:nvPr/>
          </p:nvSpPr>
          <p:spPr>
            <a:xfrm>
              <a:off x="918016"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70" name="tx270"/>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71" name="pt271"/>
            <p:cNvSpPr/>
            <p:nvPr/>
          </p:nvSpPr>
          <p:spPr>
            <a:xfrm>
              <a:off x="5222736"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3" name="tx273"/>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74" name="tx274"/>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75" name="tx275"/>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76" name="tx27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77" name="tx27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12 out of 25 (48%) countries in LICs had a decline in coverage. The largest decline was in Sudan and Yemen (-16 percentage points), followed by Gambia (-9 percentage points).
There were 11 (44%) countries with an increase in DTP1 coverage. Coverage remained the same in 2 countries between 2019 and 2025.
</a:t>
            </a:r>
          </a:p>
        </p:txBody>
      </p:sp>
      <p:sp>
        <p:nvSpPr>
          <p:cNvPr id="2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11 countries and decreased in 12 countries.</a:t>
            </a:r>
          </a:p>
        </p:txBody>
      </p:sp>
      <p:grpSp xmlns:pic="http://schemas.openxmlformats.org/drawingml/2006/picture">
        <p:nvGrpSpPr>
          <p:cNvPr id="280" name=""/>
          <p:cNvGrpSpPr/>
          <p:nvPr/>
        </p:nvGrpSpPr>
        <p:grpSpPr>
          <a:xfrm>
            <a:off x="292608" y="1005840"/>
            <a:ext cx="8595360" cy="28575"/>
            <a:chOff x="292608" y="1005840"/>
            <a:chExt cx="8595360" cy="28575"/>
          </a:xfrm>
        </p:grpSpPr>
        <p:sp>
          <p:nvSpPr>
            <p:cNvPr id="2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80446" y="5209539"/>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 name="pl5"/>
            <p:cNvSpPr/>
            <p:nvPr/>
          </p:nvSpPr>
          <p:spPr>
            <a:xfrm>
              <a:off x="1180446" y="4602059"/>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6" name="pl6"/>
            <p:cNvSpPr/>
            <p:nvPr/>
          </p:nvSpPr>
          <p:spPr>
            <a:xfrm>
              <a:off x="1180446" y="3994579"/>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7" name="pl7"/>
            <p:cNvSpPr/>
            <p:nvPr/>
          </p:nvSpPr>
          <p:spPr>
            <a:xfrm>
              <a:off x="1180446" y="3387100"/>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8" name="pl8"/>
            <p:cNvSpPr/>
            <p:nvPr/>
          </p:nvSpPr>
          <p:spPr>
            <a:xfrm>
              <a:off x="1180446" y="2779620"/>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9" name="pl9"/>
            <p:cNvSpPr/>
            <p:nvPr/>
          </p:nvSpPr>
          <p:spPr>
            <a:xfrm>
              <a:off x="1180446" y="2172140"/>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0" name="pl10"/>
            <p:cNvSpPr/>
            <p:nvPr/>
          </p:nvSpPr>
          <p:spPr>
            <a:xfrm>
              <a:off x="12743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7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005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37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26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9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48542" y="2172140"/>
              <a:ext cx="93933" cy="0"/>
            </a:xfrm>
            <a:custGeom>
              <a:avLst/>
              <a:pathLst>
                <a:path w="93933" h="0">
                  <a:moveTo>
                    <a:pt x="0" y="0"/>
                  </a:moveTo>
                  <a:lnTo>
                    <a:pt x="93933" y="0"/>
                  </a:lnTo>
                </a:path>
              </a:pathLst>
            </a:custGeom>
            <a:ln w="81303" cap="flat">
              <a:solidFill>
                <a:srgbClr val="E8E8E8">
                  <a:alpha val="100000"/>
                </a:srgbClr>
              </a:solidFill>
              <a:prstDash val="solid"/>
              <a:round/>
            </a:ln>
          </p:spPr>
          <p:txBody>
            <a:bodyPr/>
            <a:lstStyle/>
            <a:p/>
          </p:txBody>
        </p:sp>
        <p:sp>
          <p:nvSpPr>
            <p:cNvPr id="17" name="pl17"/>
            <p:cNvSpPr/>
            <p:nvPr/>
          </p:nvSpPr>
          <p:spPr>
            <a:xfrm>
              <a:off x="2041499" y="2779620"/>
              <a:ext cx="62622" cy="0"/>
            </a:xfrm>
            <a:custGeom>
              <a:avLst/>
              <a:pathLst>
                <a:path w="62622" h="0">
                  <a:moveTo>
                    <a:pt x="0" y="0"/>
                  </a:moveTo>
                  <a:lnTo>
                    <a:pt x="62622" y="0"/>
                  </a:lnTo>
                </a:path>
              </a:pathLst>
            </a:custGeom>
            <a:ln w="81303" cap="flat">
              <a:solidFill>
                <a:srgbClr val="E8E8E8">
                  <a:alpha val="100000"/>
                </a:srgbClr>
              </a:solidFill>
              <a:prstDash val="solid"/>
              <a:round/>
            </a:ln>
          </p:spPr>
          <p:txBody>
            <a:bodyPr/>
            <a:lstStyle/>
            <a:p/>
          </p:txBody>
        </p:sp>
        <p:sp>
          <p:nvSpPr>
            <p:cNvPr id="18" name="pl18"/>
            <p:cNvSpPr/>
            <p:nvPr/>
          </p:nvSpPr>
          <p:spPr>
            <a:xfrm>
              <a:off x="2323298" y="3387100"/>
              <a:ext cx="31311" cy="0"/>
            </a:xfrm>
            <a:custGeom>
              <a:avLst/>
              <a:pathLst>
                <a:path w="31311" h="0">
                  <a:moveTo>
                    <a:pt x="0" y="0"/>
                  </a:moveTo>
                  <a:lnTo>
                    <a:pt x="31311" y="0"/>
                  </a:lnTo>
                </a:path>
              </a:pathLst>
            </a:custGeom>
            <a:ln w="81303" cap="flat">
              <a:solidFill>
                <a:srgbClr val="E8E8E8">
                  <a:alpha val="100000"/>
                </a:srgbClr>
              </a:solidFill>
              <a:prstDash val="solid"/>
              <a:round/>
            </a:ln>
          </p:spPr>
          <p:txBody>
            <a:bodyPr/>
            <a:lstStyle/>
            <a:p/>
          </p:txBody>
        </p:sp>
        <p:sp>
          <p:nvSpPr>
            <p:cNvPr id="19" name="pl19"/>
            <p:cNvSpPr/>
            <p:nvPr/>
          </p:nvSpPr>
          <p:spPr>
            <a:xfrm>
              <a:off x="2683375" y="3994579"/>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20" name="pl20"/>
            <p:cNvSpPr/>
            <p:nvPr/>
          </p:nvSpPr>
          <p:spPr>
            <a:xfrm>
              <a:off x="2808619" y="4602059"/>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21" name="pl21"/>
            <p:cNvSpPr/>
            <p:nvPr/>
          </p:nvSpPr>
          <p:spPr>
            <a:xfrm>
              <a:off x="2479853" y="5209539"/>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22" name="pt22"/>
            <p:cNvSpPr/>
            <p:nvPr/>
          </p:nvSpPr>
          <p:spPr>
            <a:xfrm>
              <a:off x="235010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318798"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69453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67887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19774"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80411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49100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475353"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3797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44404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09962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036999"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309457"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278146"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653878"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638223"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779122"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763467"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450357"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434701"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497323"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403390"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058969"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1996347"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2972075"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7" name="tx47"/>
            <p:cNvSpPr/>
            <p:nvPr/>
          </p:nvSpPr>
          <p:spPr>
            <a:xfrm>
              <a:off x="2972075"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8" name="tx48"/>
            <p:cNvSpPr/>
            <p:nvPr/>
          </p:nvSpPr>
          <p:spPr>
            <a:xfrm>
              <a:off x="2972075"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9" name="tx49"/>
            <p:cNvSpPr/>
            <p:nvPr/>
          </p:nvSpPr>
          <p:spPr>
            <a:xfrm>
              <a:off x="2972075"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2972075"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1" name="tx51"/>
            <p:cNvSpPr/>
            <p:nvPr/>
          </p:nvSpPr>
          <p:spPr>
            <a:xfrm>
              <a:off x="2972075"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2" name="rc52"/>
            <p:cNvSpPr/>
            <p:nvPr/>
          </p:nvSpPr>
          <p:spPr>
            <a:xfrm>
              <a:off x="1180446" y="1807652"/>
              <a:ext cx="2066527"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131472" y="5328394"/>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4" name="pl54"/>
            <p:cNvSpPr/>
            <p:nvPr/>
          </p:nvSpPr>
          <p:spPr>
            <a:xfrm>
              <a:off x="4131472" y="4919005"/>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5" name="pl55"/>
            <p:cNvSpPr/>
            <p:nvPr/>
          </p:nvSpPr>
          <p:spPr>
            <a:xfrm>
              <a:off x="4131472" y="4509617"/>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6" name="pl56"/>
            <p:cNvSpPr/>
            <p:nvPr/>
          </p:nvSpPr>
          <p:spPr>
            <a:xfrm>
              <a:off x="4131472" y="4100228"/>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7" name="pl57"/>
            <p:cNvSpPr/>
            <p:nvPr/>
          </p:nvSpPr>
          <p:spPr>
            <a:xfrm>
              <a:off x="4131472" y="3690839"/>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8" name="pl58"/>
            <p:cNvSpPr/>
            <p:nvPr/>
          </p:nvSpPr>
          <p:spPr>
            <a:xfrm>
              <a:off x="4131472" y="3281451"/>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59" name="pl59"/>
            <p:cNvSpPr/>
            <p:nvPr/>
          </p:nvSpPr>
          <p:spPr>
            <a:xfrm>
              <a:off x="4131472" y="2872062"/>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60" name="pl60"/>
            <p:cNvSpPr/>
            <p:nvPr/>
          </p:nvSpPr>
          <p:spPr>
            <a:xfrm>
              <a:off x="4131472" y="2462674"/>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61" name="pl61"/>
            <p:cNvSpPr/>
            <p:nvPr/>
          </p:nvSpPr>
          <p:spPr>
            <a:xfrm>
              <a:off x="4131472" y="2053285"/>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62" name="pl62"/>
            <p:cNvSpPr/>
            <p:nvPr/>
          </p:nvSpPr>
          <p:spPr>
            <a:xfrm>
              <a:off x="42254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5385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8516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1647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4778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7909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4976870" y="2053285"/>
              <a:ext cx="547942" cy="0"/>
            </a:xfrm>
            <a:custGeom>
              <a:avLst/>
              <a:pathLst>
                <a:path w="547942" h="0">
                  <a:moveTo>
                    <a:pt x="0" y="0"/>
                  </a:moveTo>
                  <a:lnTo>
                    <a:pt x="547942" y="0"/>
                  </a:lnTo>
                </a:path>
              </a:pathLst>
            </a:custGeom>
            <a:ln w="81303" cap="flat">
              <a:solidFill>
                <a:srgbClr val="E8E8E8">
                  <a:alpha val="100000"/>
                </a:srgbClr>
              </a:solidFill>
              <a:prstDash val="solid"/>
              <a:round/>
            </a:ln>
          </p:spPr>
          <p:txBody>
            <a:bodyPr/>
            <a:lstStyle/>
            <a:p/>
          </p:txBody>
        </p:sp>
        <p:sp>
          <p:nvSpPr>
            <p:cNvPr id="69" name="pl69"/>
            <p:cNvSpPr/>
            <p:nvPr/>
          </p:nvSpPr>
          <p:spPr>
            <a:xfrm>
              <a:off x="5039492" y="2462674"/>
              <a:ext cx="109588" cy="0"/>
            </a:xfrm>
            <a:custGeom>
              <a:avLst/>
              <a:pathLst>
                <a:path w="109588" h="0">
                  <a:moveTo>
                    <a:pt x="0" y="0"/>
                  </a:moveTo>
                  <a:lnTo>
                    <a:pt x="109588" y="0"/>
                  </a:lnTo>
                </a:path>
              </a:pathLst>
            </a:custGeom>
            <a:ln w="81303" cap="flat">
              <a:solidFill>
                <a:srgbClr val="E8E8E8">
                  <a:alpha val="100000"/>
                </a:srgbClr>
              </a:solidFill>
              <a:prstDash val="solid"/>
              <a:round/>
            </a:ln>
          </p:spPr>
          <p:txBody>
            <a:bodyPr/>
            <a:lstStyle/>
            <a:p/>
          </p:txBody>
        </p:sp>
        <p:sp>
          <p:nvSpPr>
            <p:cNvPr id="70" name="pl70"/>
            <p:cNvSpPr/>
            <p:nvPr/>
          </p:nvSpPr>
          <p:spPr>
            <a:xfrm>
              <a:off x="5462190" y="2872062"/>
              <a:ext cx="78277" cy="0"/>
            </a:xfrm>
            <a:custGeom>
              <a:avLst/>
              <a:pathLst>
                <a:path w="78277" h="0">
                  <a:moveTo>
                    <a:pt x="0" y="0"/>
                  </a:moveTo>
                  <a:lnTo>
                    <a:pt x="78277" y="0"/>
                  </a:lnTo>
                </a:path>
              </a:pathLst>
            </a:custGeom>
            <a:ln w="81303" cap="flat">
              <a:solidFill>
                <a:srgbClr val="E8E8E8">
                  <a:alpha val="100000"/>
                </a:srgbClr>
              </a:solidFill>
              <a:prstDash val="solid"/>
              <a:round/>
            </a:ln>
          </p:spPr>
          <p:txBody>
            <a:bodyPr/>
            <a:lstStyle/>
            <a:p/>
          </p:txBody>
        </p:sp>
        <p:sp>
          <p:nvSpPr>
            <p:cNvPr id="71" name="pl71"/>
            <p:cNvSpPr/>
            <p:nvPr/>
          </p:nvSpPr>
          <p:spPr>
            <a:xfrm>
              <a:off x="5321291" y="3281451"/>
              <a:ext cx="62622" cy="0"/>
            </a:xfrm>
            <a:custGeom>
              <a:avLst/>
              <a:pathLst>
                <a:path w="62622" h="0">
                  <a:moveTo>
                    <a:pt x="0" y="0"/>
                  </a:moveTo>
                  <a:lnTo>
                    <a:pt x="62622" y="0"/>
                  </a:lnTo>
                </a:path>
              </a:pathLst>
            </a:custGeom>
            <a:ln w="81303" cap="flat">
              <a:solidFill>
                <a:srgbClr val="E8E8E8">
                  <a:alpha val="100000"/>
                </a:srgbClr>
              </a:solidFill>
              <a:prstDash val="solid"/>
              <a:round/>
            </a:ln>
          </p:spPr>
          <p:txBody>
            <a:bodyPr/>
            <a:lstStyle/>
            <a:p/>
          </p:txBody>
        </p:sp>
        <p:sp>
          <p:nvSpPr>
            <p:cNvPr id="72" name="pl72"/>
            <p:cNvSpPr/>
            <p:nvPr/>
          </p:nvSpPr>
          <p:spPr>
            <a:xfrm>
              <a:off x="5524812" y="3690839"/>
              <a:ext cx="46966" cy="0"/>
            </a:xfrm>
            <a:custGeom>
              <a:avLst/>
              <a:pathLst>
                <a:path w="46966" h="0">
                  <a:moveTo>
                    <a:pt x="0" y="0"/>
                  </a:moveTo>
                  <a:lnTo>
                    <a:pt x="46966" y="0"/>
                  </a:lnTo>
                </a:path>
              </a:pathLst>
            </a:custGeom>
            <a:ln w="81303" cap="flat">
              <a:solidFill>
                <a:srgbClr val="E8E8E8">
                  <a:alpha val="100000"/>
                </a:srgbClr>
              </a:solidFill>
              <a:prstDash val="solid"/>
              <a:round/>
            </a:ln>
          </p:spPr>
          <p:txBody>
            <a:bodyPr/>
            <a:lstStyle/>
            <a:p/>
          </p:txBody>
        </p:sp>
        <p:sp>
          <p:nvSpPr>
            <p:cNvPr id="73" name="pl73"/>
            <p:cNvSpPr/>
            <p:nvPr/>
          </p:nvSpPr>
          <p:spPr>
            <a:xfrm>
              <a:off x="5509157" y="4100228"/>
              <a:ext cx="31311" cy="0"/>
            </a:xfrm>
            <a:custGeom>
              <a:avLst/>
              <a:pathLst>
                <a:path w="31311" h="0">
                  <a:moveTo>
                    <a:pt x="0" y="0"/>
                  </a:moveTo>
                  <a:lnTo>
                    <a:pt x="31311" y="0"/>
                  </a:lnTo>
                </a:path>
              </a:pathLst>
            </a:custGeom>
            <a:ln w="81303" cap="flat">
              <a:solidFill>
                <a:srgbClr val="E8E8E8">
                  <a:alpha val="100000"/>
                </a:srgbClr>
              </a:solidFill>
              <a:prstDash val="solid"/>
              <a:round/>
            </a:ln>
          </p:spPr>
          <p:txBody>
            <a:bodyPr/>
            <a:lstStyle/>
            <a:p/>
          </p:txBody>
        </p:sp>
        <p:sp>
          <p:nvSpPr>
            <p:cNvPr id="74" name="pl74"/>
            <p:cNvSpPr/>
            <p:nvPr/>
          </p:nvSpPr>
          <p:spPr>
            <a:xfrm>
              <a:off x="5743989" y="4509617"/>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75" name="pl75"/>
            <p:cNvSpPr/>
            <p:nvPr/>
          </p:nvSpPr>
          <p:spPr>
            <a:xfrm>
              <a:off x="5618745" y="4919005"/>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76" name="pl76"/>
            <p:cNvSpPr/>
            <p:nvPr/>
          </p:nvSpPr>
          <p:spPr>
            <a:xfrm>
              <a:off x="5743989" y="5328394"/>
              <a:ext cx="15655" cy="0"/>
            </a:xfrm>
            <a:custGeom>
              <a:avLst/>
              <a:pathLst>
                <a:path w="15655" h="0">
                  <a:moveTo>
                    <a:pt x="0" y="0"/>
                  </a:moveTo>
                  <a:lnTo>
                    <a:pt x="15655" y="0"/>
                  </a:lnTo>
                </a:path>
              </a:pathLst>
            </a:custGeom>
            <a:ln w="81303" cap="flat">
              <a:solidFill>
                <a:srgbClr val="E8E8E8">
                  <a:alpha val="100000"/>
                </a:srgbClr>
              </a:solidFill>
              <a:prstDash val="solid"/>
              <a:round/>
            </a:ln>
          </p:spPr>
          <p:txBody>
            <a:bodyPr/>
            <a:lstStyle/>
            <a:p/>
          </p:txBody>
        </p:sp>
        <p:sp>
          <p:nvSpPr>
            <p:cNvPr id="77" name="pt77"/>
            <p:cNvSpPr/>
            <p:nvPr/>
          </p:nvSpPr>
          <p:spPr>
            <a:xfrm>
              <a:off x="5034992"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144580"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2031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6727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739489"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55145"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57690"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35968"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50465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535968"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14245"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29901"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16791"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379413"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972370"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520312"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739489"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55145"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994340"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103928"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47966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526627"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698838"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5714493"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417038"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495316"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464005"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495316"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573594"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5589249"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276139"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338761"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4931718"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5479660"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698838"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714493"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tx113"/>
            <p:cNvSpPr/>
            <p:nvPr/>
          </p:nvSpPr>
          <p:spPr>
            <a:xfrm>
              <a:off x="5908608"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14" name="tx114"/>
            <p:cNvSpPr/>
            <p:nvPr/>
          </p:nvSpPr>
          <p:spPr>
            <a:xfrm>
              <a:off x="5908608"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5" name="tx115"/>
            <p:cNvSpPr/>
            <p:nvPr/>
          </p:nvSpPr>
          <p:spPr>
            <a:xfrm>
              <a:off x="5908608"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6" name="tx116"/>
            <p:cNvSpPr/>
            <p:nvPr/>
          </p:nvSpPr>
          <p:spPr>
            <a:xfrm>
              <a:off x="5908608"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7" name="tx117"/>
            <p:cNvSpPr/>
            <p:nvPr/>
          </p:nvSpPr>
          <p:spPr>
            <a:xfrm>
              <a:off x="5908608"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8" name="tx118"/>
            <p:cNvSpPr/>
            <p:nvPr/>
          </p:nvSpPr>
          <p:spPr>
            <a:xfrm>
              <a:off x="5908608"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9" name="tx119"/>
            <p:cNvSpPr/>
            <p:nvPr/>
          </p:nvSpPr>
          <p:spPr>
            <a:xfrm>
              <a:off x="5908608"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20" name="tx120"/>
            <p:cNvSpPr/>
            <p:nvPr/>
          </p:nvSpPr>
          <p:spPr>
            <a:xfrm>
              <a:off x="5876513" y="2011954"/>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+35%</a:t>
              </a:r>
            </a:p>
          </p:txBody>
        </p:sp>
        <p:sp>
          <p:nvSpPr>
            <p:cNvPr id="121" name="tx121"/>
            <p:cNvSpPr/>
            <p:nvPr/>
          </p:nvSpPr>
          <p:spPr>
            <a:xfrm>
              <a:off x="5908608"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2" name="rc122"/>
            <p:cNvSpPr/>
            <p:nvPr/>
          </p:nvSpPr>
          <p:spPr>
            <a:xfrm>
              <a:off x="4131472" y="1807652"/>
              <a:ext cx="2066527"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7007883" y="5352476"/>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4" name="pl124"/>
            <p:cNvSpPr/>
            <p:nvPr/>
          </p:nvSpPr>
          <p:spPr>
            <a:xfrm>
              <a:off x="7007883" y="4983223"/>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5" name="pl125"/>
            <p:cNvSpPr/>
            <p:nvPr/>
          </p:nvSpPr>
          <p:spPr>
            <a:xfrm>
              <a:off x="7007883" y="4613971"/>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6" name="pl126"/>
            <p:cNvSpPr/>
            <p:nvPr/>
          </p:nvSpPr>
          <p:spPr>
            <a:xfrm>
              <a:off x="7007883" y="4244718"/>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7" name="pl127"/>
            <p:cNvSpPr/>
            <p:nvPr/>
          </p:nvSpPr>
          <p:spPr>
            <a:xfrm>
              <a:off x="7007883" y="3875466"/>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8" name="pl128"/>
            <p:cNvSpPr/>
            <p:nvPr/>
          </p:nvSpPr>
          <p:spPr>
            <a:xfrm>
              <a:off x="7007883" y="3506213"/>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29" name="pl129"/>
            <p:cNvSpPr/>
            <p:nvPr/>
          </p:nvSpPr>
          <p:spPr>
            <a:xfrm>
              <a:off x="7007883" y="3136961"/>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30" name="pl130"/>
            <p:cNvSpPr/>
            <p:nvPr/>
          </p:nvSpPr>
          <p:spPr>
            <a:xfrm>
              <a:off x="7007883" y="2767708"/>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31" name="pl131"/>
            <p:cNvSpPr/>
            <p:nvPr/>
          </p:nvSpPr>
          <p:spPr>
            <a:xfrm>
              <a:off x="7007883" y="2398456"/>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32" name="pl132"/>
            <p:cNvSpPr/>
            <p:nvPr/>
          </p:nvSpPr>
          <p:spPr>
            <a:xfrm>
              <a:off x="7007883" y="2029203"/>
              <a:ext cx="2066527" cy="0"/>
            </a:xfrm>
            <a:custGeom>
              <a:avLst/>
              <a:pathLst>
                <a:path w="2066527" h="0">
                  <a:moveTo>
                    <a:pt x="0" y="0"/>
                  </a:moveTo>
                  <a:lnTo>
                    <a:pt x="2066527" y="0"/>
                  </a:lnTo>
                  <a:lnTo>
                    <a:pt x="2066527" y="0"/>
                  </a:lnTo>
                </a:path>
              </a:pathLst>
            </a:custGeom>
            <a:ln w="13550" cap="flat">
              <a:solidFill>
                <a:srgbClr val="EBEBEB">
                  <a:alpha val="100000"/>
                </a:srgbClr>
              </a:solidFill>
              <a:prstDash val="solid"/>
              <a:round/>
            </a:ln>
          </p:spPr>
          <p:txBody>
            <a:bodyPr/>
            <a:lstStyle/>
            <a:p/>
          </p:txBody>
        </p:sp>
        <p:sp>
          <p:nvSpPr>
            <p:cNvPr id="133" name="pl133"/>
            <p:cNvSpPr/>
            <p:nvPr/>
          </p:nvSpPr>
          <p:spPr>
            <a:xfrm>
              <a:off x="71018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14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280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041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542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673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589090" y="2029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0" name="pl140"/>
            <p:cNvSpPr/>
            <p:nvPr/>
          </p:nvSpPr>
          <p:spPr>
            <a:xfrm>
              <a:off x="8495157" y="23984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l141"/>
            <p:cNvSpPr/>
            <p:nvPr/>
          </p:nvSpPr>
          <p:spPr>
            <a:xfrm>
              <a:off x="8651712" y="276770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l142"/>
            <p:cNvSpPr/>
            <p:nvPr/>
          </p:nvSpPr>
          <p:spPr>
            <a:xfrm>
              <a:off x="8385568" y="31369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3" name="pl143"/>
            <p:cNvSpPr/>
            <p:nvPr/>
          </p:nvSpPr>
          <p:spPr>
            <a:xfrm>
              <a:off x="8526468" y="350621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4" name="pl144"/>
            <p:cNvSpPr/>
            <p:nvPr/>
          </p:nvSpPr>
          <p:spPr>
            <a:xfrm>
              <a:off x="8573434" y="387546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5" name="pl145"/>
            <p:cNvSpPr/>
            <p:nvPr/>
          </p:nvSpPr>
          <p:spPr>
            <a:xfrm>
              <a:off x="8510812" y="424471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6" name="pl146"/>
            <p:cNvSpPr/>
            <p:nvPr/>
          </p:nvSpPr>
          <p:spPr>
            <a:xfrm>
              <a:off x="8589090" y="461397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7" name="pl147"/>
            <p:cNvSpPr/>
            <p:nvPr/>
          </p:nvSpPr>
          <p:spPr>
            <a:xfrm>
              <a:off x="8542123" y="49832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8291635" y="5352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t149"/>
            <p:cNvSpPr/>
            <p:nvPr/>
          </p:nvSpPr>
          <p:spPr>
            <a:xfrm>
              <a:off x="8584590"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584590"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49065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49065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8647212"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8647212"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381068"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381068"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521968"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21968"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68934"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568934"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506312"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506312"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584590"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584590"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537623"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537623"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287135"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287135"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543938" y="1984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0" name="pt170"/>
            <p:cNvSpPr/>
            <p:nvPr/>
          </p:nvSpPr>
          <p:spPr>
            <a:xfrm>
              <a:off x="8543938"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1" name="pt171"/>
            <p:cNvSpPr/>
            <p:nvPr/>
          </p:nvSpPr>
          <p:spPr>
            <a:xfrm>
              <a:off x="8450005" y="23533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2" name="pt172"/>
            <p:cNvSpPr/>
            <p:nvPr/>
          </p:nvSpPr>
          <p:spPr>
            <a:xfrm>
              <a:off x="8450005"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3" name="pt173"/>
            <p:cNvSpPr/>
            <p:nvPr/>
          </p:nvSpPr>
          <p:spPr>
            <a:xfrm>
              <a:off x="8606560" y="272255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8606560"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8340416" y="30918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6" name="pt176"/>
            <p:cNvSpPr/>
            <p:nvPr/>
          </p:nvSpPr>
          <p:spPr>
            <a:xfrm>
              <a:off x="8340416"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7" name="pt177"/>
            <p:cNvSpPr/>
            <p:nvPr/>
          </p:nvSpPr>
          <p:spPr>
            <a:xfrm>
              <a:off x="8481316" y="34610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8" name="pt178"/>
            <p:cNvSpPr/>
            <p:nvPr/>
          </p:nvSpPr>
          <p:spPr>
            <a:xfrm>
              <a:off x="8481316"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9" name="pt179"/>
            <p:cNvSpPr/>
            <p:nvPr/>
          </p:nvSpPr>
          <p:spPr>
            <a:xfrm>
              <a:off x="8528282" y="38303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8528282"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8465660" y="41995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2" name="pt182"/>
            <p:cNvSpPr/>
            <p:nvPr/>
          </p:nvSpPr>
          <p:spPr>
            <a:xfrm>
              <a:off x="8465660"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8543938" y="456881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8543938"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496971" y="49380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8496971"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246483" y="5307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8246483"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tx189"/>
            <p:cNvSpPr/>
            <p:nvPr/>
          </p:nvSpPr>
          <p:spPr>
            <a:xfrm>
              <a:off x="8818761" y="1987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0" name="tx190"/>
            <p:cNvSpPr/>
            <p:nvPr/>
          </p:nvSpPr>
          <p:spPr>
            <a:xfrm>
              <a:off x="8818761" y="23571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1" name="tx191"/>
            <p:cNvSpPr/>
            <p:nvPr/>
          </p:nvSpPr>
          <p:spPr>
            <a:xfrm>
              <a:off x="8818761" y="272637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2" name="tx192"/>
            <p:cNvSpPr/>
            <p:nvPr/>
          </p:nvSpPr>
          <p:spPr>
            <a:xfrm>
              <a:off x="8818761" y="309563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3" name="tx193"/>
            <p:cNvSpPr/>
            <p:nvPr/>
          </p:nvSpPr>
          <p:spPr>
            <a:xfrm>
              <a:off x="8818761" y="346488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4" name="tx194"/>
            <p:cNvSpPr/>
            <p:nvPr/>
          </p:nvSpPr>
          <p:spPr>
            <a:xfrm>
              <a:off x="8818761" y="383413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5" name="tx195"/>
            <p:cNvSpPr/>
            <p:nvPr/>
          </p:nvSpPr>
          <p:spPr>
            <a:xfrm>
              <a:off x="8818761" y="42033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6" name="tx196"/>
            <p:cNvSpPr/>
            <p:nvPr/>
          </p:nvSpPr>
          <p:spPr>
            <a:xfrm>
              <a:off x="8818761" y="457264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7" name="tx197"/>
            <p:cNvSpPr/>
            <p:nvPr/>
          </p:nvSpPr>
          <p:spPr>
            <a:xfrm>
              <a:off x="8818761" y="49418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8" name="tx198"/>
            <p:cNvSpPr/>
            <p:nvPr/>
          </p:nvSpPr>
          <p:spPr>
            <a:xfrm>
              <a:off x="8818761" y="5311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rc199"/>
            <p:cNvSpPr/>
            <p:nvPr/>
          </p:nvSpPr>
          <p:spPr>
            <a:xfrm>
              <a:off x="7007883" y="1807652"/>
              <a:ext cx="2066527" cy="3766375"/>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1180446" y="1592799"/>
              <a:ext cx="206652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197454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02" name="rc202"/>
            <p:cNvSpPr/>
            <p:nvPr/>
          </p:nvSpPr>
          <p:spPr>
            <a:xfrm>
              <a:off x="4131472" y="1592799"/>
              <a:ext cx="206652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495035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04" name="rc204"/>
            <p:cNvSpPr/>
            <p:nvPr/>
          </p:nvSpPr>
          <p:spPr>
            <a:xfrm>
              <a:off x="7007883" y="1592799"/>
              <a:ext cx="206652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789516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06" name="pl206"/>
            <p:cNvSpPr/>
            <p:nvPr/>
          </p:nvSpPr>
          <p:spPr>
            <a:xfrm>
              <a:off x="1180446" y="5574027"/>
              <a:ext cx="2066527" cy="0"/>
            </a:xfrm>
            <a:custGeom>
              <a:avLst/>
              <a:pathLst>
                <a:path w="2066527" h="0">
                  <a:moveTo>
                    <a:pt x="0" y="0"/>
                  </a:moveTo>
                  <a:lnTo>
                    <a:pt x="2066527" y="0"/>
                  </a:lnTo>
                </a:path>
              </a:pathLst>
            </a:custGeom>
            <a:ln w="8130" cap="flat">
              <a:solidFill>
                <a:srgbClr val="000000">
                  <a:alpha val="100000"/>
                </a:srgbClr>
              </a:solidFill>
              <a:prstDash val="solid"/>
              <a:round/>
            </a:ln>
          </p:spPr>
          <p:txBody>
            <a:bodyPr/>
            <a:lstStyle/>
            <a:p/>
          </p:txBody>
        </p:sp>
        <p:sp>
          <p:nvSpPr>
            <p:cNvPr id="207" name="pl207"/>
            <p:cNvSpPr/>
            <p:nvPr/>
          </p:nvSpPr>
          <p:spPr>
            <a:xfrm>
              <a:off x="12743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587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19005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2137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526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2839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tx213"/>
            <p:cNvSpPr/>
            <p:nvPr/>
          </p:nvSpPr>
          <p:spPr>
            <a:xfrm>
              <a:off x="124328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4" name="tx214"/>
            <p:cNvSpPr/>
            <p:nvPr/>
          </p:nvSpPr>
          <p:spPr>
            <a:xfrm>
              <a:off x="152531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5" name="tx215"/>
            <p:cNvSpPr/>
            <p:nvPr/>
          </p:nvSpPr>
          <p:spPr>
            <a:xfrm>
              <a:off x="18384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6" name="tx216"/>
            <p:cNvSpPr/>
            <p:nvPr/>
          </p:nvSpPr>
          <p:spPr>
            <a:xfrm>
              <a:off x="21515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7" name="tx217"/>
            <p:cNvSpPr/>
            <p:nvPr/>
          </p:nvSpPr>
          <p:spPr>
            <a:xfrm>
              <a:off x="24646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a:off x="274666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4131472" y="5574027"/>
              <a:ext cx="2066527" cy="0"/>
            </a:xfrm>
            <a:custGeom>
              <a:avLst/>
              <a:pathLst>
                <a:path w="2066527" h="0">
                  <a:moveTo>
                    <a:pt x="0" y="0"/>
                  </a:moveTo>
                  <a:lnTo>
                    <a:pt x="2066527" y="0"/>
                  </a:lnTo>
                </a:path>
              </a:pathLst>
            </a:custGeom>
            <a:ln w="8130" cap="flat">
              <a:solidFill>
                <a:srgbClr val="000000">
                  <a:alpha val="100000"/>
                </a:srgbClr>
              </a:solidFill>
              <a:prstDash val="solid"/>
              <a:round/>
            </a:ln>
          </p:spPr>
          <p:txBody>
            <a:bodyPr/>
            <a:lstStyle/>
            <a:p/>
          </p:txBody>
        </p:sp>
        <p:sp>
          <p:nvSpPr>
            <p:cNvPr id="220" name="pl220"/>
            <p:cNvSpPr/>
            <p:nvPr/>
          </p:nvSpPr>
          <p:spPr>
            <a:xfrm>
              <a:off x="42254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5385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8516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51647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4778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57909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tx226"/>
            <p:cNvSpPr/>
            <p:nvPr/>
          </p:nvSpPr>
          <p:spPr>
            <a:xfrm>
              <a:off x="419431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7" name="tx227"/>
            <p:cNvSpPr/>
            <p:nvPr/>
          </p:nvSpPr>
          <p:spPr>
            <a:xfrm>
              <a:off x="44763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8" name="tx228"/>
            <p:cNvSpPr/>
            <p:nvPr/>
          </p:nvSpPr>
          <p:spPr>
            <a:xfrm>
              <a:off x="47894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9" name="tx229"/>
            <p:cNvSpPr/>
            <p:nvPr/>
          </p:nvSpPr>
          <p:spPr>
            <a:xfrm>
              <a:off x="51025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0" name="tx230"/>
            <p:cNvSpPr/>
            <p:nvPr/>
          </p:nvSpPr>
          <p:spPr>
            <a:xfrm>
              <a:off x="541566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1" name="tx231"/>
            <p:cNvSpPr/>
            <p:nvPr/>
          </p:nvSpPr>
          <p:spPr>
            <a:xfrm>
              <a:off x="569768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2" name="pl232"/>
            <p:cNvSpPr/>
            <p:nvPr/>
          </p:nvSpPr>
          <p:spPr>
            <a:xfrm>
              <a:off x="7007883" y="5574027"/>
              <a:ext cx="2066527" cy="0"/>
            </a:xfrm>
            <a:custGeom>
              <a:avLst/>
              <a:pathLst>
                <a:path w="2066527" h="0">
                  <a:moveTo>
                    <a:pt x="0" y="0"/>
                  </a:moveTo>
                  <a:lnTo>
                    <a:pt x="2066527" y="0"/>
                  </a:lnTo>
                </a:path>
              </a:pathLst>
            </a:custGeom>
            <a:ln w="8130" cap="flat">
              <a:solidFill>
                <a:srgbClr val="000000">
                  <a:alpha val="100000"/>
                </a:srgbClr>
              </a:solidFill>
              <a:prstDash val="solid"/>
              <a:round/>
            </a:ln>
          </p:spPr>
          <p:txBody>
            <a:bodyPr/>
            <a:lstStyle/>
            <a:p/>
          </p:txBody>
        </p:sp>
        <p:sp>
          <p:nvSpPr>
            <p:cNvPr id="233" name="pl233"/>
            <p:cNvSpPr/>
            <p:nvPr/>
          </p:nvSpPr>
          <p:spPr>
            <a:xfrm>
              <a:off x="71018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414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7280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8041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542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6673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a:off x="707072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a:off x="73527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1" name="tx241"/>
            <p:cNvSpPr/>
            <p:nvPr/>
          </p:nvSpPr>
          <p:spPr>
            <a:xfrm>
              <a:off x="76658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2" name="tx242"/>
            <p:cNvSpPr/>
            <p:nvPr/>
          </p:nvSpPr>
          <p:spPr>
            <a:xfrm>
              <a:off x="79789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3" name="tx243"/>
            <p:cNvSpPr/>
            <p:nvPr/>
          </p:nvSpPr>
          <p:spPr>
            <a:xfrm>
              <a:off x="82920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4" name="tx244"/>
            <p:cNvSpPr/>
            <p:nvPr/>
          </p:nvSpPr>
          <p:spPr>
            <a:xfrm>
              <a:off x="857409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5" name="tx245"/>
            <p:cNvSpPr/>
            <p:nvPr/>
          </p:nvSpPr>
          <p:spPr>
            <a:xfrm>
              <a:off x="6279567" y="5312471"/>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6" name="tx246"/>
            <p:cNvSpPr/>
            <p:nvPr/>
          </p:nvSpPr>
          <p:spPr>
            <a:xfrm>
              <a:off x="6285968" y="494321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47" name="tx247"/>
            <p:cNvSpPr/>
            <p:nvPr/>
          </p:nvSpPr>
          <p:spPr>
            <a:xfrm>
              <a:off x="6659043" y="457396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48" name="tx248"/>
            <p:cNvSpPr/>
            <p:nvPr/>
          </p:nvSpPr>
          <p:spPr>
            <a:xfrm>
              <a:off x="6286151" y="4204713"/>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9" name="tx249"/>
            <p:cNvSpPr/>
            <p:nvPr/>
          </p:nvSpPr>
          <p:spPr>
            <a:xfrm>
              <a:off x="6578393" y="3835461"/>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50" name="tx250"/>
            <p:cNvSpPr/>
            <p:nvPr/>
          </p:nvSpPr>
          <p:spPr>
            <a:xfrm>
              <a:off x="6590554" y="3466208"/>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51" name="tx251"/>
            <p:cNvSpPr/>
            <p:nvPr/>
          </p:nvSpPr>
          <p:spPr>
            <a:xfrm>
              <a:off x="6684097" y="3096956"/>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52" name="tx252"/>
            <p:cNvSpPr/>
            <p:nvPr/>
          </p:nvSpPr>
          <p:spPr>
            <a:xfrm>
              <a:off x="6615700" y="272770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53" name="tx253"/>
            <p:cNvSpPr/>
            <p:nvPr/>
          </p:nvSpPr>
          <p:spPr>
            <a:xfrm>
              <a:off x="6540811" y="235845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54" name="tx254"/>
            <p:cNvSpPr/>
            <p:nvPr/>
          </p:nvSpPr>
          <p:spPr>
            <a:xfrm>
              <a:off x="6267588" y="1989198"/>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55" name="tx255"/>
            <p:cNvSpPr/>
            <p:nvPr/>
          </p:nvSpPr>
          <p:spPr>
            <a:xfrm>
              <a:off x="3658090" y="5288389"/>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56" name="tx256"/>
            <p:cNvSpPr/>
            <p:nvPr/>
          </p:nvSpPr>
          <p:spPr>
            <a:xfrm>
              <a:off x="3316562" y="487900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57" name="tx257"/>
            <p:cNvSpPr/>
            <p:nvPr/>
          </p:nvSpPr>
          <p:spPr>
            <a:xfrm>
              <a:off x="3720452" y="4469612"/>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58" name="tx258"/>
            <p:cNvSpPr/>
            <p:nvPr/>
          </p:nvSpPr>
          <p:spPr>
            <a:xfrm>
              <a:off x="3658273" y="4060223"/>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9" name="tx259"/>
            <p:cNvSpPr/>
            <p:nvPr/>
          </p:nvSpPr>
          <p:spPr>
            <a:xfrm>
              <a:off x="3782449" y="365083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60" name="tx260"/>
            <p:cNvSpPr/>
            <p:nvPr/>
          </p:nvSpPr>
          <p:spPr>
            <a:xfrm>
              <a:off x="3434520" y="324144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61" name="tx261"/>
            <p:cNvSpPr/>
            <p:nvPr/>
          </p:nvSpPr>
          <p:spPr>
            <a:xfrm>
              <a:off x="3645746" y="283205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62" name="tx262"/>
            <p:cNvSpPr/>
            <p:nvPr/>
          </p:nvSpPr>
          <p:spPr>
            <a:xfrm>
              <a:off x="3813813" y="2422669"/>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63" name="tx263"/>
            <p:cNvSpPr/>
            <p:nvPr/>
          </p:nvSpPr>
          <p:spPr>
            <a:xfrm>
              <a:off x="3726396" y="201328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64" name="tx264"/>
            <p:cNvSpPr/>
            <p:nvPr/>
          </p:nvSpPr>
          <p:spPr>
            <a:xfrm>
              <a:off x="694903" y="5169534"/>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65" name="tx265"/>
            <p:cNvSpPr/>
            <p:nvPr/>
          </p:nvSpPr>
          <p:spPr>
            <a:xfrm>
              <a:off x="688593" y="456205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66" name="tx266"/>
            <p:cNvSpPr/>
            <p:nvPr/>
          </p:nvSpPr>
          <p:spPr>
            <a:xfrm>
              <a:off x="893785" y="395457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67" name="tx267"/>
            <p:cNvSpPr/>
            <p:nvPr/>
          </p:nvSpPr>
          <p:spPr>
            <a:xfrm>
              <a:off x="508182" y="3347095"/>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68" name="tx268"/>
            <p:cNvSpPr/>
            <p:nvPr/>
          </p:nvSpPr>
          <p:spPr>
            <a:xfrm>
              <a:off x="754704" y="273961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9" name="tx269"/>
            <p:cNvSpPr/>
            <p:nvPr/>
          </p:nvSpPr>
          <p:spPr>
            <a:xfrm>
              <a:off x="844041" y="2132135"/>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70" name="tx270"/>
            <p:cNvSpPr/>
            <p:nvPr/>
          </p:nvSpPr>
          <p:spPr>
            <a:xfrm>
              <a:off x="3995806"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71" name="pt271"/>
            <p:cNvSpPr/>
            <p:nvPr/>
          </p:nvSpPr>
          <p:spPr>
            <a:xfrm>
              <a:off x="5151412"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72" name="pt272"/>
            <p:cNvSpPr/>
            <p:nvPr/>
          </p:nvSpPr>
          <p:spPr>
            <a:xfrm>
              <a:off x="5758763"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3" name="tx273"/>
            <p:cNvSpPr/>
            <p:nvPr/>
          </p:nvSpPr>
          <p:spPr>
            <a:xfrm>
              <a:off x="540298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74" name="tx274"/>
            <p:cNvSpPr/>
            <p:nvPr/>
          </p:nvSpPr>
          <p:spPr>
            <a:xfrm>
              <a:off x="6010333"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75" name="tx275"/>
            <p:cNvSpPr/>
            <p:nvPr/>
          </p:nvSpPr>
          <p:spPr>
            <a:xfrm>
              <a:off x="118044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76" name="tx27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77" name="tx27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6 out of 25 (24%) countries in LICs had a decline in coverage. The largest decline was in Syria (-6 percentage points), followed by Yemen (-4 percentage points).
There were 9 (36%) countries with an increase in DTP1 coverage. Coverage remained the same in 10 countries between 2024 and 2025.
</a:t>
            </a:r>
          </a:p>
        </p:txBody>
      </p:sp>
      <p:sp>
        <p:nvSpPr>
          <p:cNvPr id="2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nine countries and decreased in six countries.</a:t>
            </a:r>
          </a:p>
        </p:txBody>
      </p:sp>
      <p:grpSp xmlns:pic="http://schemas.openxmlformats.org/drawingml/2006/picture">
        <p:nvGrpSpPr>
          <p:cNvPr id="280" name=""/>
          <p:cNvGrpSpPr/>
          <p:nvPr/>
        </p:nvGrpSpPr>
        <p:grpSpPr>
          <a:xfrm>
            <a:off x="292608" y="1005840"/>
            <a:ext cx="8595360" cy="28575"/>
            <a:chOff x="292608" y="1005840"/>
            <a:chExt cx="8595360" cy="28575"/>
          </a:xfrm>
        </p:grpSpPr>
        <p:sp>
          <p:nvSpPr>
            <p:cNvPr id="2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LICs from lowest to highest coverage, and the rank of the top 10 countries with the most zero-dose children, based on absolute numbers.
In 2025, DTP1 coverage ranged from 49% in Yemen to 99% in DPRK.
12 out of 25 (48%) countries had coverage of at least 90%.
DRC had DTP1 coverage of 82% and the highest absolute number of zero-dose children in the group, followed by Yemen.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DTP1 coverage and were also among the countries with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16339" y="2007924"/>
              <a:ext cx="1777207" cy="1737917"/>
            </a:xfrm>
            <a:custGeom>
              <a:avLst/>
              <a:pathLst>
                <a:path w="1777207" h="1737917">
                  <a:moveTo>
                    <a:pt x="460757" y="1737917"/>
                  </a:moveTo>
                  <a:lnTo>
                    <a:pt x="523445" y="1710579"/>
                  </a:lnTo>
                  <a:lnTo>
                    <a:pt x="586133" y="1683241"/>
                  </a:lnTo>
                  <a:lnTo>
                    <a:pt x="648821" y="1655902"/>
                  </a:lnTo>
                  <a:lnTo>
                    <a:pt x="711509" y="1628564"/>
                  </a:lnTo>
                  <a:lnTo>
                    <a:pt x="774198" y="1601226"/>
                  </a:lnTo>
                  <a:lnTo>
                    <a:pt x="836886" y="1573887"/>
                  </a:lnTo>
                  <a:lnTo>
                    <a:pt x="899574" y="1546549"/>
                  </a:lnTo>
                  <a:lnTo>
                    <a:pt x="962262" y="1519211"/>
                  </a:lnTo>
                  <a:lnTo>
                    <a:pt x="1024950" y="1491872"/>
                  </a:lnTo>
                  <a:lnTo>
                    <a:pt x="1087638" y="1464534"/>
                  </a:lnTo>
                  <a:lnTo>
                    <a:pt x="1150326" y="1437196"/>
                  </a:lnTo>
                  <a:lnTo>
                    <a:pt x="1213014" y="1409857"/>
                  </a:lnTo>
                  <a:lnTo>
                    <a:pt x="1275702" y="1382519"/>
                  </a:lnTo>
                  <a:lnTo>
                    <a:pt x="1338390" y="1355181"/>
                  </a:lnTo>
                  <a:lnTo>
                    <a:pt x="1401079" y="1327842"/>
                  </a:lnTo>
                  <a:lnTo>
                    <a:pt x="1463767" y="1300504"/>
                  </a:lnTo>
                  <a:lnTo>
                    <a:pt x="1526455" y="1273166"/>
                  </a:lnTo>
                  <a:lnTo>
                    <a:pt x="1589143" y="1245827"/>
                  </a:lnTo>
                  <a:lnTo>
                    <a:pt x="1651831" y="1218489"/>
                  </a:lnTo>
                  <a:lnTo>
                    <a:pt x="1714519" y="1191150"/>
                  </a:lnTo>
                  <a:lnTo>
                    <a:pt x="1777207" y="1163812"/>
                  </a:lnTo>
                  <a:lnTo>
                    <a:pt x="1749746" y="1103663"/>
                  </a:lnTo>
                  <a:lnTo>
                    <a:pt x="1720250" y="1044486"/>
                  </a:lnTo>
                  <a:lnTo>
                    <a:pt x="1688754" y="986349"/>
                  </a:lnTo>
                  <a:lnTo>
                    <a:pt x="1655293" y="929319"/>
                  </a:lnTo>
                  <a:lnTo>
                    <a:pt x="1619907" y="873464"/>
                  </a:lnTo>
                  <a:lnTo>
                    <a:pt x="1582637" y="818848"/>
                  </a:lnTo>
                  <a:lnTo>
                    <a:pt x="1543527" y="765534"/>
                  </a:lnTo>
                  <a:lnTo>
                    <a:pt x="1502621" y="713585"/>
                  </a:lnTo>
                  <a:lnTo>
                    <a:pt x="1459968" y="663061"/>
                  </a:lnTo>
                  <a:lnTo>
                    <a:pt x="1415617" y="614021"/>
                  </a:lnTo>
                  <a:lnTo>
                    <a:pt x="1369620" y="566521"/>
                  </a:lnTo>
                  <a:lnTo>
                    <a:pt x="1322029" y="520618"/>
                  </a:lnTo>
                  <a:lnTo>
                    <a:pt x="1272901" y="476364"/>
                  </a:lnTo>
                  <a:lnTo>
                    <a:pt x="1222293" y="433811"/>
                  </a:lnTo>
                  <a:lnTo>
                    <a:pt x="1170263" y="393008"/>
                  </a:lnTo>
                  <a:lnTo>
                    <a:pt x="1116872" y="354003"/>
                  </a:lnTo>
                  <a:lnTo>
                    <a:pt x="1062182" y="316841"/>
                  </a:lnTo>
                  <a:lnTo>
                    <a:pt x="1006257" y="281566"/>
                  </a:lnTo>
                  <a:lnTo>
                    <a:pt x="949161" y="248218"/>
                  </a:lnTo>
                  <a:lnTo>
                    <a:pt x="890962" y="216837"/>
                  </a:lnTo>
                  <a:lnTo>
                    <a:pt x="831726" y="187458"/>
                  </a:lnTo>
                  <a:lnTo>
                    <a:pt x="771523" y="160116"/>
                  </a:lnTo>
                  <a:lnTo>
                    <a:pt x="710423" y="134843"/>
                  </a:lnTo>
                  <a:lnTo>
                    <a:pt x="648496" y="111668"/>
                  </a:lnTo>
                  <a:lnTo>
                    <a:pt x="585816" y="90618"/>
                  </a:lnTo>
                  <a:lnTo>
                    <a:pt x="522454" y="71718"/>
                  </a:lnTo>
                  <a:lnTo>
                    <a:pt x="458484" y="54989"/>
                  </a:lnTo>
                  <a:lnTo>
                    <a:pt x="393981" y="40451"/>
                  </a:lnTo>
                  <a:lnTo>
                    <a:pt x="329020" y="28121"/>
                  </a:lnTo>
                  <a:lnTo>
                    <a:pt x="263676" y="18013"/>
                  </a:lnTo>
                  <a:lnTo>
                    <a:pt x="198026" y="10139"/>
                  </a:lnTo>
                  <a:lnTo>
                    <a:pt x="132145" y="4508"/>
                  </a:lnTo>
                  <a:lnTo>
                    <a:pt x="66111" y="1127"/>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72604" y="1441459"/>
                  </a:lnTo>
                  <a:lnTo>
                    <a:pt x="143685" y="1457162"/>
                  </a:lnTo>
                  <a:lnTo>
                    <a:pt x="211753" y="1482966"/>
                  </a:lnTo>
                  <a:lnTo>
                    <a:pt x="275380" y="1518332"/>
                  </a:lnTo>
                  <a:lnTo>
                    <a:pt x="333232" y="1562517"/>
                  </a:lnTo>
                  <a:lnTo>
                    <a:pt x="384095" y="1614595"/>
                  </a:lnTo>
                  <a:lnTo>
                    <a:pt x="426903" y="167347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5" name="pg5"/>
            <p:cNvSpPr/>
            <p:nvPr/>
          </p:nvSpPr>
          <p:spPr>
            <a:xfrm>
              <a:off x="3127823" y="3171737"/>
              <a:ext cx="1527366" cy="1888639"/>
            </a:xfrm>
            <a:custGeom>
              <a:avLst/>
              <a:pathLst>
                <a:path w="1527366" h="1888639">
                  <a:moveTo>
                    <a:pt x="0" y="1063752"/>
                  </a:moveTo>
                  <a:lnTo>
                    <a:pt x="55984" y="1103032"/>
                  </a:lnTo>
                  <a:lnTo>
                    <a:pt x="111968" y="1142313"/>
                  </a:lnTo>
                  <a:lnTo>
                    <a:pt x="167952" y="1181593"/>
                  </a:lnTo>
                  <a:lnTo>
                    <a:pt x="223937" y="1220873"/>
                  </a:lnTo>
                  <a:lnTo>
                    <a:pt x="279921" y="1260154"/>
                  </a:lnTo>
                  <a:lnTo>
                    <a:pt x="335905" y="1299434"/>
                  </a:lnTo>
                  <a:lnTo>
                    <a:pt x="391889" y="1338714"/>
                  </a:lnTo>
                  <a:lnTo>
                    <a:pt x="447874" y="1377995"/>
                  </a:lnTo>
                  <a:lnTo>
                    <a:pt x="503858" y="1417275"/>
                  </a:lnTo>
                  <a:lnTo>
                    <a:pt x="559842" y="1456555"/>
                  </a:lnTo>
                  <a:lnTo>
                    <a:pt x="615826" y="1495836"/>
                  </a:lnTo>
                  <a:lnTo>
                    <a:pt x="671811" y="1535116"/>
                  </a:lnTo>
                  <a:lnTo>
                    <a:pt x="727795" y="1574396"/>
                  </a:lnTo>
                  <a:lnTo>
                    <a:pt x="783779" y="1613677"/>
                  </a:lnTo>
                  <a:lnTo>
                    <a:pt x="839764" y="1652957"/>
                  </a:lnTo>
                  <a:lnTo>
                    <a:pt x="895748" y="1692237"/>
                  </a:lnTo>
                  <a:lnTo>
                    <a:pt x="951732" y="1731518"/>
                  </a:lnTo>
                  <a:lnTo>
                    <a:pt x="1007716" y="1770798"/>
                  </a:lnTo>
                  <a:lnTo>
                    <a:pt x="1063701" y="1810078"/>
                  </a:lnTo>
                  <a:lnTo>
                    <a:pt x="1119685" y="1849359"/>
                  </a:lnTo>
                  <a:lnTo>
                    <a:pt x="1175669" y="1888639"/>
                  </a:lnTo>
                  <a:lnTo>
                    <a:pt x="1212715" y="1833877"/>
                  </a:lnTo>
                  <a:lnTo>
                    <a:pt x="1247872" y="1777884"/>
                  </a:lnTo>
                  <a:lnTo>
                    <a:pt x="1281099" y="1720725"/>
                  </a:lnTo>
                  <a:lnTo>
                    <a:pt x="1312358" y="1662466"/>
                  </a:lnTo>
                  <a:lnTo>
                    <a:pt x="1341613" y="1603175"/>
                  </a:lnTo>
                  <a:lnTo>
                    <a:pt x="1368829" y="1542921"/>
                  </a:lnTo>
                  <a:lnTo>
                    <a:pt x="1393975" y="1481774"/>
                  </a:lnTo>
                  <a:lnTo>
                    <a:pt x="1417022" y="1419806"/>
                  </a:lnTo>
                  <a:lnTo>
                    <a:pt x="1437942" y="1357088"/>
                  </a:lnTo>
                  <a:lnTo>
                    <a:pt x="1456712" y="1293693"/>
                  </a:lnTo>
                  <a:lnTo>
                    <a:pt x="1473309" y="1229694"/>
                  </a:lnTo>
                  <a:lnTo>
                    <a:pt x="1487715" y="1165168"/>
                  </a:lnTo>
                  <a:lnTo>
                    <a:pt x="1499912" y="1100187"/>
                  </a:lnTo>
                  <a:lnTo>
                    <a:pt x="1509886" y="1034828"/>
                  </a:lnTo>
                  <a:lnTo>
                    <a:pt x="1517627" y="969168"/>
                  </a:lnTo>
                  <a:lnTo>
                    <a:pt x="1523124" y="903281"/>
                  </a:lnTo>
                  <a:lnTo>
                    <a:pt x="1526372" y="837246"/>
                  </a:lnTo>
                  <a:lnTo>
                    <a:pt x="1527366" y="771138"/>
                  </a:lnTo>
                  <a:lnTo>
                    <a:pt x="1526105" y="705035"/>
                  </a:lnTo>
                  <a:lnTo>
                    <a:pt x="1522592" y="639013"/>
                  </a:lnTo>
                  <a:lnTo>
                    <a:pt x="1516830" y="573149"/>
                  </a:lnTo>
                  <a:lnTo>
                    <a:pt x="1508825" y="507520"/>
                  </a:lnTo>
                  <a:lnTo>
                    <a:pt x="1498587" y="442202"/>
                  </a:lnTo>
                  <a:lnTo>
                    <a:pt x="1486128" y="377271"/>
                  </a:lnTo>
                  <a:lnTo>
                    <a:pt x="1471463" y="312803"/>
                  </a:lnTo>
                  <a:lnTo>
                    <a:pt x="1454608" y="248872"/>
                  </a:lnTo>
                  <a:lnTo>
                    <a:pt x="1435583" y="185553"/>
                  </a:lnTo>
                  <a:lnTo>
                    <a:pt x="1414411" y="122920"/>
                  </a:lnTo>
                  <a:lnTo>
                    <a:pt x="1391115" y="61044"/>
                  </a:lnTo>
                  <a:lnTo>
                    <a:pt x="1365723" y="0"/>
                  </a:lnTo>
                  <a:lnTo>
                    <a:pt x="1303035" y="27338"/>
                  </a:lnTo>
                  <a:lnTo>
                    <a:pt x="1240347" y="54676"/>
                  </a:lnTo>
                  <a:lnTo>
                    <a:pt x="1177658" y="82015"/>
                  </a:lnTo>
                  <a:lnTo>
                    <a:pt x="1114970" y="109353"/>
                  </a:lnTo>
                  <a:lnTo>
                    <a:pt x="1052282" y="136691"/>
                  </a:lnTo>
                  <a:lnTo>
                    <a:pt x="989594" y="164030"/>
                  </a:lnTo>
                  <a:lnTo>
                    <a:pt x="926906" y="191368"/>
                  </a:lnTo>
                  <a:lnTo>
                    <a:pt x="864218" y="218706"/>
                  </a:lnTo>
                  <a:lnTo>
                    <a:pt x="801530" y="246045"/>
                  </a:lnTo>
                  <a:lnTo>
                    <a:pt x="738842" y="273383"/>
                  </a:lnTo>
                  <a:lnTo>
                    <a:pt x="676154" y="300721"/>
                  </a:lnTo>
                  <a:lnTo>
                    <a:pt x="613466" y="328060"/>
                  </a:lnTo>
                  <a:lnTo>
                    <a:pt x="550777" y="355398"/>
                  </a:lnTo>
                  <a:lnTo>
                    <a:pt x="488089" y="382736"/>
                  </a:lnTo>
                  <a:lnTo>
                    <a:pt x="425401" y="410075"/>
                  </a:lnTo>
                  <a:lnTo>
                    <a:pt x="362713" y="437413"/>
                  </a:lnTo>
                  <a:lnTo>
                    <a:pt x="300025" y="464751"/>
                  </a:lnTo>
                  <a:lnTo>
                    <a:pt x="237337" y="492090"/>
                  </a:lnTo>
                  <a:lnTo>
                    <a:pt x="174649" y="519428"/>
                  </a:lnTo>
                  <a:lnTo>
                    <a:pt x="111961" y="546766"/>
                  </a:lnTo>
                  <a:lnTo>
                    <a:pt x="49273" y="574105"/>
                  </a:lnTo>
                  <a:lnTo>
                    <a:pt x="73623" y="643347"/>
                  </a:lnTo>
                  <a:lnTo>
                    <a:pt x="87630" y="715398"/>
                  </a:lnTo>
                  <a:lnTo>
                    <a:pt x="90995" y="788721"/>
                  </a:lnTo>
                  <a:lnTo>
                    <a:pt x="83646" y="861752"/>
                  </a:lnTo>
                  <a:lnTo>
                    <a:pt x="65740" y="932934"/>
                  </a:lnTo>
                  <a:lnTo>
                    <a:pt x="37658" y="1000749"/>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6" name="pg6"/>
            <p:cNvSpPr/>
            <p:nvPr/>
          </p:nvSpPr>
          <p:spPr>
            <a:xfrm>
              <a:off x="2717621" y="4235489"/>
              <a:ext cx="1585871" cy="1650137"/>
            </a:xfrm>
            <a:custGeom>
              <a:avLst/>
              <a:pathLst>
                <a:path w="1585871" h="1650137">
                  <a:moveTo>
                    <a:pt x="0" y="213953"/>
                  </a:moveTo>
                  <a:lnTo>
                    <a:pt x="174" y="282343"/>
                  </a:lnTo>
                  <a:lnTo>
                    <a:pt x="348" y="350733"/>
                  </a:lnTo>
                  <a:lnTo>
                    <a:pt x="523" y="419123"/>
                  </a:lnTo>
                  <a:lnTo>
                    <a:pt x="697" y="487512"/>
                  </a:lnTo>
                  <a:lnTo>
                    <a:pt x="872" y="555902"/>
                  </a:lnTo>
                  <a:lnTo>
                    <a:pt x="1046" y="624292"/>
                  </a:lnTo>
                  <a:lnTo>
                    <a:pt x="1221" y="692681"/>
                  </a:lnTo>
                  <a:lnTo>
                    <a:pt x="1395" y="761071"/>
                  </a:lnTo>
                  <a:lnTo>
                    <a:pt x="1570" y="829461"/>
                  </a:lnTo>
                  <a:lnTo>
                    <a:pt x="1744" y="897851"/>
                  </a:lnTo>
                  <a:lnTo>
                    <a:pt x="1919" y="966240"/>
                  </a:lnTo>
                  <a:lnTo>
                    <a:pt x="2093" y="1034630"/>
                  </a:lnTo>
                  <a:lnTo>
                    <a:pt x="2267" y="1103020"/>
                  </a:lnTo>
                  <a:lnTo>
                    <a:pt x="2442" y="1171409"/>
                  </a:lnTo>
                  <a:lnTo>
                    <a:pt x="2616" y="1239799"/>
                  </a:lnTo>
                  <a:lnTo>
                    <a:pt x="2791" y="1308189"/>
                  </a:lnTo>
                  <a:lnTo>
                    <a:pt x="2965" y="1376579"/>
                  </a:lnTo>
                  <a:lnTo>
                    <a:pt x="3140" y="1444968"/>
                  </a:lnTo>
                  <a:lnTo>
                    <a:pt x="3314" y="1513358"/>
                  </a:lnTo>
                  <a:lnTo>
                    <a:pt x="3489" y="1581748"/>
                  </a:lnTo>
                  <a:lnTo>
                    <a:pt x="3663" y="1650137"/>
                  </a:lnTo>
                  <a:lnTo>
                    <a:pt x="69875" y="1648837"/>
                  </a:lnTo>
                  <a:lnTo>
                    <a:pt x="136003" y="1645277"/>
                  </a:lnTo>
                  <a:lnTo>
                    <a:pt x="201971" y="1639460"/>
                  </a:lnTo>
                  <a:lnTo>
                    <a:pt x="267703" y="1631394"/>
                  </a:lnTo>
                  <a:lnTo>
                    <a:pt x="333120" y="1621088"/>
                  </a:lnTo>
                  <a:lnTo>
                    <a:pt x="398147" y="1608554"/>
                  </a:lnTo>
                  <a:lnTo>
                    <a:pt x="462708" y="1593806"/>
                  </a:lnTo>
                  <a:lnTo>
                    <a:pt x="526728" y="1576862"/>
                  </a:lnTo>
                  <a:lnTo>
                    <a:pt x="590132" y="1557741"/>
                  </a:lnTo>
                  <a:lnTo>
                    <a:pt x="652846" y="1536466"/>
                  </a:lnTo>
                  <a:lnTo>
                    <a:pt x="714797" y="1513062"/>
                  </a:lnTo>
                  <a:lnTo>
                    <a:pt x="775912" y="1487556"/>
                  </a:lnTo>
                  <a:lnTo>
                    <a:pt x="836121" y="1459978"/>
                  </a:lnTo>
                  <a:lnTo>
                    <a:pt x="895353" y="1430359"/>
                  </a:lnTo>
                  <a:lnTo>
                    <a:pt x="953538" y="1398735"/>
                  </a:lnTo>
                  <a:lnTo>
                    <a:pt x="1010610" y="1365142"/>
                  </a:lnTo>
                  <a:lnTo>
                    <a:pt x="1066501" y="1329620"/>
                  </a:lnTo>
                  <a:lnTo>
                    <a:pt x="1121147" y="1292210"/>
                  </a:lnTo>
                  <a:lnTo>
                    <a:pt x="1174483" y="1252955"/>
                  </a:lnTo>
                  <a:lnTo>
                    <a:pt x="1226447" y="1211901"/>
                  </a:lnTo>
                  <a:lnTo>
                    <a:pt x="1276979" y="1169097"/>
                  </a:lnTo>
                  <a:lnTo>
                    <a:pt x="1326019" y="1124593"/>
                  </a:lnTo>
                  <a:lnTo>
                    <a:pt x="1373511" y="1078439"/>
                  </a:lnTo>
                  <a:lnTo>
                    <a:pt x="1419399" y="1030690"/>
                  </a:lnTo>
                  <a:lnTo>
                    <a:pt x="1463630" y="981402"/>
                  </a:lnTo>
                  <a:lnTo>
                    <a:pt x="1506152" y="930633"/>
                  </a:lnTo>
                  <a:lnTo>
                    <a:pt x="1546915" y="878440"/>
                  </a:lnTo>
                  <a:lnTo>
                    <a:pt x="1585871" y="824886"/>
                  </a:lnTo>
                  <a:lnTo>
                    <a:pt x="1529887" y="785606"/>
                  </a:lnTo>
                  <a:lnTo>
                    <a:pt x="1473903" y="746326"/>
                  </a:lnTo>
                  <a:lnTo>
                    <a:pt x="1417919" y="707045"/>
                  </a:lnTo>
                  <a:lnTo>
                    <a:pt x="1361934" y="667765"/>
                  </a:lnTo>
                  <a:lnTo>
                    <a:pt x="1305950" y="628485"/>
                  </a:lnTo>
                  <a:lnTo>
                    <a:pt x="1249966" y="589204"/>
                  </a:lnTo>
                  <a:lnTo>
                    <a:pt x="1193981" y="549924"/>
                  </a:lnTo>
                  <a:lnTo>
                    <a:pt x="1137997" y="510644"/>
                  </a:lnTo>
                  <a:lnTo>
                    <a:pt x="1082013" y="471363"/>
                  </a:lnTo>
                  <a:lnTo>
                    <a:pt x="1026029" y="432083"/>
                  </a:lnTo>
                  <a:lnTo>
                    <a:pt x="970044" y="392803"/>
                  </a:lnTo>
                  <a:lnTo>
                    <a:pt x="914060" y="353522"/>
                  </a:lnTo>
                  <a:lnTo>
                    <a:pt x="858076" y="314242"/>
                  </a:lnTo>
                  <a:lnTo>
                    <a:pt x="802092" y="274962"/>
                  </a:lnTo>
                  <a:lnTo>
                    <a:pt x="746107" y="235681"/>
                  </a:lnTo>
                  <a:lnTo>
                    <a:pt x="690123" y="196401"/>
                  </a:lnTo>
                  <a:lnTo>
                    <a:pt x="634139" y="157121"/>
                  </a:lnTo>
                  <a:lnTo>
                    <a:pt x="578154" y="117840"/>
                  </a:lnTo>
                  <a:lnTo>
                    <a:pt x="522170" y="78560"/>
                  </a:lnTo>
                  <a:lnTo>
                    <a:pt x="466186" y="39280"/>
                  </a:lnTo>
                  <a:lnTo>
                    <a:pt x="410202" y="0"/>
                  </a:lnTo>
                  <a:lnTo>
                    <a:pt x="367042" y="53356"/>
                  </a:lnTo>
                  <a:lnTo>
                    <a:pt x="317017" y="100337"/>
                  </a:lnTo>
                  <a:lnTo>
                    <a:pt x="261060" y="140066"/>
                  </a:lnTo>
                  <a:lnTo>
                    <a:pt x="200212" y="171803"/>
                  </a:lnTo>
                  <a:lnTo>
                    <a:pt x="135609" y="194956"/>
                  </a:lnTo>
                  <a:lnTo>
                    <a:pt x="68454" y="209094"/>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7" name="pg7"/>
            <p:cNvSpPr/>
            <p:nvPr/>
          </p:nvSpPr>
          <p:spPr>
            <a:xfrm>
              <a:off x="1461602" y="4329991"/>
              <a:ext cx="1259682" cy="1555636"/>
            </a:xfrm>
            <a:custGeom>
              <a:avLst/>
              <a:pathLst>
                <a:path w="1259682" h="1555636">
                  <a:moveTo>
                    <a:pt x="929434" y="0"/>
                  </a:moveTo>
                  <a:lnTo>
                    <a:pt x="885176" y="52137"/>
                  </a:lnTo>
                  <a:lnTo>
                    <a:pt x="840917" y="104275"/>
                  </a:lnTo>
                  <a:lnTo>
                    <a:pt x="796658" y="156413"/>
                  </a:lnTo>
                  <a:lnTo>
                    <a:pt x="752399" y="208550"/>
                  </a:lnTo>
                  <a:lnTo>
                    <a:pt x="708140" y="260688"/>
                  </a:lnTo>
                  <a:lnTo>
                    <a:pt x="663882" y="312826"/>
                  </a:lnTo>
                  <a:lnTo>
                    <a:pt x="619623" y="364964"/>
                  </a:lnTo>
                  <a:lnTo>
                    <a:pt x="575364" y="417101"/>
                  </a:lnTo>
                  <a:lnTo>
                    <a:pt x="531105" y="469239"/>
                  </a:lnTo>
                  <a:lnTo>
                    <a:pt x="486846" y="521377"/>
                  </a:lnTo>
                  <a:lnTo>
                    <a:pt x="442588" y="573514"/>
                  </a:lnTo>
                  <a:lnTo>
                    <a:pt x="398329" y="625652"/>
                  </a:lnTo>
                  <a:lnTo>
                    <a:pt x="354070" y="677790"/>
                  </a:lnTo>
                  <a:lnTo>
                    <a:pt x="309811" y="729928"/>
                  </a:lnTo>
                  <a:lnTo>
                    <a:pt x="265552" y="782065"/>
                  </a:lnTo>
                  <a:lnTo>
                    <a:pt x="221294" y="834203"/>
                  </a:lnTo>
                  <a:lnTo>
                    <a:pt x="177035" y="886341"/>
                  </a:lnTo>
                  <a:lnTo>
                    <a:pt x="132776" y="938478"/>
                  </a:lnTo>
                  <a:lnTo>
                    <a:pt x="88517" y="990616"/>
                  </a:lnTo>
                  <a:lnTo>
                    <a:pt x="44258" y="1042754"/>
                  </a:lnTo>
                  <a:lnTo>
                    <a:pt x="0" y="1094892"/>
                  </a:lnTo>
                  <a:lnTo>
                    <a:pt x="52978" y="1138278"/>
                  </a:lnTo>
                  <a:lnTo>
                    <a:pt x="107455" y="1179766"/>
                  </a:lnTo>
                  <a:lnTo>
                    <a:pt x="163363" y="1219304"/>
                  </a:lnTo>
                  <a:lnTo>
                    <a:pt x="220632" y="1256844"/>
                  </a:lnTo>
                  <a:lnTo>
                    <a:pt x="279192" y="1292338"/>
                  </a:lnTo>
                  <a:lnTo>
                    <a:pt x="338968" y="1325742"/>
                  </a:lnTo>
                  <a:lnTo>
                    <a:pt x="399886" y="1357014"/>
                  </a:lnTo>
                  <a:lnTo>
                    <a:pt x="461871" y="1386115"/>
                  </a:lnTo>
                  <a:lnTo>
                    <a:pt x="524845" y="1413010"/>
                  </a:lnTo>
                  <a:lnTo>
                    <a:pt x="588729" y="1437664"/>
                  </a:lnTo>
                  <a:lnTo>
                    <a:pt x="653444" y="1460047"/>
                  </a:lnTo>
                  <a:lnTo>
                    <a:pt x="718909" y="1480130"/>
                  </a:lnTo>
                  <a:lnTo>
                    <a:pt x="785043" y="1497889"/>
                  </a:lnTo>
                  <a:lnTo>
                    <a:pt x="851762" y="1513302"/>
                  </a:lnTo>
                  <a:lnTo>
                    <a:pt x="918984" y="1526349"/>
                  </a:lnTo>
                  <a:lnTo>
                    <a:pt x="986624" y="1537015"/>
                  </a:lnTo>
                  <a:lnTo>
                    <a:pt x="1054600" y="1545285"/>
                  </a:lnTo>
                  <a:lnTo>
                    <a:pt x="1122824" y="1551149"/>
                  </a:lnTo>
                  <a:lnTo>
                    <a:pt x="1191214" y="1554601"/>
                  </a:lnTo>
                  <a:lnTo>
                    <a:pt x="1259682" y="1555636"/>
                  </a:lnTo>
                  <a:lnTo>
                    <a:pt x="1259508" y="1487246"/>
                  </a:lnTo>
                  <a:lnTo>
                    <a:pt x="1259333" y="1418856"/>
                  </a:lnTo>
                  <a:lnTo>
                    <a:pt x="1259159" y="1350466"/>
                  </a:lnTo>
                  <a:lnTo>
                    <a:pt x="1258985" y="1282077"/>
                  </a:lnTo>
                  <a:lnTo>
                    <a:pt x="1258810" y="1213687"/>
                  </a:lnTo>
                  <a:lnTo>
                    <a:pt x="1258636" y="1145297"/>
                  </a:lnTo>
                  <a:lnTo>
                    <a:pt x="1258461" y="1076908"/>
                  </a:lnTo>
                  <a:lnTo>
                    <a:pt x="1258287" y="1008518"/>
                  </a:lnTo>
                  <a:lnTo>
                    <a:pt x="1258112" y="940128"/>
                  </a:lnTo>
                  <a:lnTo>
                    <a:pt x="1257938" y="871738"/>
                  </a:lnTo>
                  <a:lnTo>
                    <a:pt x="1257763" y="803349"/>
                  </a:lnTo>
                  <a:lnTo>
                    <a:pt x="1257589" y="734959"/>
                  </a:lnTo>
                  <a:lnTo>
                    <a:pt x="1257414" y="666569"/>
                  </a:lnTo>
                  <a:lnTo>
                    <a:pt x="1257240" y="598180"/>
                  </a:lnTo>
                  <a:lnTo>
                    <a:pt x="1257066" y="529790"/>
                  </a:lnTo>
                  <a:lnTo>
                    <a:pt x="1256891" y="461400"/>
                  </a:lnTo>
                  <a:lnTo>
                    <a:pt x="1256717" y="393011"/>
                  </a:lnTo>
                  <a:lnTo>
                    <a:pt x="1256542" y="324621"/>
                  </a:lnTo>
                  <a:lnTo>
                    <a:pt x="1256368" y="256231"/>
                  </a:lnTo>
                  <a:lnTo>
                    <a:pt x="1256193" y="187841"/>
                  </a:lnTo>
                  <a:lnTo>
                    <a:pt x="1256019" y="119452"/>
                  </a:lnTo>
                  <a:lnTo>
                    <a:pt x="1185226" y="114624"/>
                  </a:lnTo>
                  <a:lnTo>
                    <a:pt x="1115818" y="99876"/>
                  </a:lnTo>
                  <a:lnTo>
                    <a:pt x="1049179" y="75502"/>
                  </a:lnTo>
                  <a:lnTo>
                    <a:pt x="986635" y="4198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8" name="pg8"/>
            <p:cNvSpPr/>
            <p:nvPr/>
          </p:nvSpPr>
          <p:spPr>
            <a:xfrm>
              <a:off x="984005" y="4172524"/>
              <a:ext cx="1407031" cy="1252358"/>
            </a:xfrm>
            <a:custGeom>
              <a:avLst/>
              <a:pathLst>
                <a:path w="1407031" h="1252358">
                  <a:moveTo>
                    <a:pt x="1283210" y="0"/>
                  </a:moveTo>
                  <a:lnTo>
                    <a:pt x="1222105" y="30713"/>
                  </a:lnTo>
                  <a:lnTo>
                    <a:pt x="1160999" y="61427"/>
                  </a:lnTo>
                  <a:lnTo>
                    <a:pt x="1099894" y="92141"/>
                  </a:lnTo>
                  <a:lnTo>
                    <a:pt x="1038789" y="122854"/>
                  </a:lnTo>
                  <a:lnTo>
                    <a:pt x="977684" y="153568"/>
                  </a:lnTo>
                  <a:lnTo>
                    <a:pt x="916578" y="184282"/>
                  </a:lnTo>
                  <a:lnTo>
                    <a:pt x="855473" y="214995"/>
                  </a:lnTo>
                  <a:lnTo>
                    <a:pt x="794368" y="245709"/>
                  </a:lnTo>
                  <a:lnTo>
                    <a:pt x="733263" y="276423"/>
                  </a:lnTo>
                  <a:lnTo>
                    <a:pt x="672157" y="307137"/>
                  </a:lnTo>
                  <a:lnTo>
                    <a:pt x="611052" y="337850"/>
                  </a:lnTo>
                  <a:lnTo>
                    <a:pt x="549947" y="368564"/>
                  </a:lnTo>
                  <a:lnTo>
                    <a:pt x="488842" y="399278"/>
                  </a:lnTo>
                  <a:lnTo>
                    <a:pt x="427736" y="429991"/>
                  </a:lnTo>
                  <a:lnTo>
                    <a:pt x="366631" y="460705"/>
                  </a:lnTo>
                  <a:lnTo>
                    <a:pt x="305526" y="491419"/>
                  </a:lnTo>
                  <a:lnTo>
                    <a:pt x="244421" y="522132"/>
                  </a:lnTo>
                  <a:lnTo>
                    <a:pt x="183315" y="552846"/>
                  </a:lnTo>
                  <a:lnTo>
                    <a:pt x="122210" y="583560"/>
                  </a:lnTo>
                  <a:lnTo>
                    <a:pt x="61105" y="614274"/>
                  </a:lnTo>
                  <a:lnTo>
                    <a:pt x="0" y="644987"/>
                  </a:lnTo>
                  <a:lnTo>
                    <a:pt x="32902" y="707577"/>
                  </a:lnTo>
                  <a:lnTo>
                    <a:pt x="68066" y="768925"/>
                  </a:lnTo>
                  <a:lnTo>
                    <a:pt x="105442" y="828950"/>
                  </a:lnTo>
                  <a:lnTo>
                    <a:pt x="144983" y="887572"/>
                  </a:lnTo>
                  <a:lnTo>
                    <a:pt x="186635" y="944713"/>
                  </a:lnTo>
                  <a:lnTo>
                    <a:pt x="230343" y="1000298"/>
                  </a:lnTo>
                  <a:lnTo>
                    <a:pt x="276049" y="1054251"/>
                  </a:lnTo>
                  <a:lnTo>
                    <a:pt x="323692" y="1106503"/>
                  </a:lnTo>
                  <a:lnTo>
                    <a:pt x="373208" y="1156982"/>
                  </a:lnTo>
                  <a:lnTo>
                    <a:pt x="424533" y="1205622"/>
                  </a:lnTo>
                  <a:lnTo>
                    <a:pt x="477596" y="1252358"/>
                  </a:lnTo>
                  <a:lnTo>
                    <a:pt x="521855" y="1200220"/>
                  </a:lnTo>
                  <a:lnTo>
                    <a:pt x="566114" y="1148083"/>
                  </a:lnTo>
                  <a:lnTo>
                    <a:pt x="610373" y="1095945"/>
                  </a:lnTo>
                  <a:lnTo>
                    <a:pt x="654632" y="1043807"/>
                  </a:lnTo>
                  <a:lnTo>
                    <a:pt x="698890" y="991669"/>
                  </a:lnTo>
                  <a:lnTo>
                    <a:pt x="743149" y="939532"/>
                  </a:lnTo>
                  <a:lnTo>
                    <a:pt x="787408" y="887394"/>
                  </a:lnTo>
                  <a:lnTo>
                    <a:pt x="831667" y="835256"/>
                  </a:lnTo>
                  <a:lnTo>
                    <a:pt x="875926" y="783119"/>
                  </a:lnTo>
                  <a:lnTo>
                    <a:pt x="920184" y="730981"/>
                  </a:lnTo>
                  <a:lnTo>
                    <a:pt x="964443" y="678843"/>
                  </a:lnTo>
                  <a:lnTo>
                    <a:pt x="1008702" y="626705"/>
                  </a:lnTo>
                  <a:lnTo>
                    <a:pt x="1052961" y="574568"/>
                  </a:lnTo>
                  <a:lnTo>
                    <a:pt x="1097220" y="522430"/>
                  </a:lnTo>
                  <a:lnTo>
                    <a:pt x="1141478" y="470292"/>
                  </a:lnTo>
                  <a:lnTo>
                    <a:pt x="1185737" y="418155"/>
                  </a:lnTo>
                  <a:lnTo>
                    <a:pt x="1229996" y="366017"/>
                  </a:lnTo>
                  <a:lnTo>
                    <a:pt x="1274255" y="313879"/>
                  </a:lnTo>
                  <a:lnTo>
                    <a:pt x="1318514" y="261741"/>
                  </a:lnTo>
                  <a:lnTo>
                    <a:pt x="1362772" y="209604"/>
                  </a:lnTo>
                  <a:lnTo>
                    <a:pt x="1407031" y="157466"/>
                  </a:lnTo>
                  <a:lnTo>
                    <a:pt x="1358840" y="110670"/>
                  </a:lnTo>
                  <a:lnTo>
                    <a:pt x="1317320" y="5786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9" name="pg9"/>
            <p:cNvSpPr/>
            <p:nvPr/>
          </p:nvSpPr>
          <p:spPr>
            <a:xfrm>
              <a:off x="785089" y="3991257"/>
              <a:ext cx="1482125" cy="826254"/>
            </a:xfrm>
            <a:custGeom>
              <a:avLst/>
              <a:pathLst>
                <a:path w="1482125" h="826254">
                  <a:moveTo>
                    <a:pt x="1430555" y="0"/>
                  </a:moveTo>
                  <a:lnTo>
                    <a:pt x="1362433" y="6051"/>
                  </a:lnTo>
                  <a:lnTo>
                    <a:pt x="1294311" y="12103"/>
                  </a:lnTo>
                  <a:lnTo>
                    <a:pt x="1226190" y="18154"/>
                  </a:lnTo>
                  <a:lnTo>
                    <a:pt x="1158068" y="24206"/>
                  </a:lnTo>
                  <a:lnTo>
                    <a:pt x="1089946" y="30257"/>
                  </a:lnTo>
                  <a:lnTo>
                    <a:pt x="1021825" y="36309"/>
                  </a:lnTo>
                  <a:lnTo>
                    <a:pt x="953703" y="42360"/>
                  </a:lnTo>
                  <a:lnTo>
                    <a:pt x="885581" y="48412"/>
                  </a:lnTo>
                  <a:lnTo>
                    <a:pt x="817460" y="54463"/>
                  </a:lnTo>
                  <a:lnTo>
                    <a:pt x="749338" y="60515"/>
                  </a:lnTo>
                  <a:lnTo>
                    <a:pt x="681216" y="66566"/>
                  </a:lnTo>
                  <a:lnTo>
                    <a:pt x="613095" y="72618"/>
                  </a:lnTo>
                  <a:lnTo>
                    <a:pt x="544973" y="78669"/>
                  </a:lnTo>
                  <a:lnTo>
                    <a:pt x="476851" y="84721"/>
                  </a:lnTo>
                  <a:lnTo>
                    <a:pt x="408730" y="90772"/>
                  </a:lnTo>
                  <a:lnTo>
                    <a:pt x="340608" y="96824"/>
                  </a:lnTo>
                  <a:lnTo>
                    <a:pt x="272486" y="102875"/>
                  </a:lnTo>
                  <a:lnTo>
                    <a:pt x="204365" y="108927"/>
                  </a:lnTo>
                  <a:lnTo>
                    <a:pt x="136243" y="114978"/>
                  </a:lnTo>
                  <a:lnTo>
                    <a:pt x="68121" y="121030"/>
                  </a:lnTo>
                  <a:lnTo>
                    <a:pt x="0" y="127081"/>
                  </a:lnTo>
                  <a:lnTo>
                    <a:pt x="7016" y="193183"/>
                  </a:lnTo>
                  <a:lnTo>
                    <a:pt x="16294" y="259006"/>
                  </a:lnTo>
                  <a:lnTo>
                    <a:pt x="27823" y="324472"/>
                  </a:lnTo>
                  <a:lnTo>
                    <a:pt x="41589" y="389505"/>
                  </a:lnTo>
                  <a:lnTo>
                    <a:pt x="57576" y="454027"/>
                  </a:lnTo>
                  <a:lnTo>
                    <a:pt x="75766" y="517964"/>
                  </a:lnTo>
                  <a:lnTo>
                    <a:pt x="96137" y="581239"/>
                  </a:lnTo>
                  <a:lnTo>
                    <a:pt x="118665" y="643778"/>
                  </a:lnTo>
                  <a:lnTo>
                    <a:pt x="143324" y="705509"/>
                  </a:lnTo>
                  <a:lnTo>
                    <a:pt x="170085" y="766358"/>
                  </a:lnTo>
                  <a:lnTo>
                    <a:pt x="198915" y="826254"/>
                  </a:lnTo>
                  <a:lnTo>
                    <a:pt x="260020" y="795541"/>
                  </a:lnTo>
                  <a:lnTo>
                    <a:pt x="321126" y="764827"/>
                  </a:lnTo>
                  <a:lnTo>
                    <a:pt x="382231" y="734113"/>
                  </a:lnTo>
                  <a:lnTo>
                    <a:pt x="443336" y="703400"/>
                  </a:lnTo>
                  <a:lnTo>
                    <a:pt x="504441" y="672686"/>
                  </a:lnTo>
                  <a:lnTo>
                    <a:pt x="565547" y="641972"/>
                  </a:lnTo>
                  <a:lnTo>
                    <a:pt x="626652" y="611258"/>
                  </a:lnTo>
                  <a:lnTo>
                    <a:pt x="687757" y="580545"/>
                  </a:lnTo>
                  <a:lnTo>
                    <a:pt x="748862" y="549831"/>
                  </a:lnTo>
                  <a:lnTo>
                    <a:pt x="809968" y="519117"/>
                  </a:lnTo>
                  <a:lnTo>
                    <a:pt x="871073" y="488404"/>
                  </a:lnTo>
                  <a:lnTo>
                    <a:pt x="932178" y="457690"/>
                  </a:lnTo>
                  <a:lnTo>
                    <a:pt x="993283" y="426976"/>
                  </a:lnTo>
                  <a:lnTo>
                    <a:pt x="1054389" y="396263"/>
                  </a:lnTo>
                  <a:lnTo>
                    <a:pt x="1115494" y="365549"/>
                  </a:lnTo>
                  <a:lnTo>
                    <a:pt x="1176599" y="334835"/>
                  </a:lnTo>
                  <a:lnTo>
                    <a:pt x="1237704" y="304121"/>
                  </a:lnTo>
                  <a:lnTo>
                    <a:pt x="1298810" y="273408"/>
                  </a:lnTo>
                  <a:lnTo>
                    <a:pt x="1359915" y="242694"/>
                  </a:lnTo>
                  <a:lnTo>
                    <a:pt x="1421020" y="211980"/>
                  </a:lnTo>
                  <a:lnTo>
                    <a:pt x="1482125" y="181267"/>
                  </a:lnTo>
                  <a:lnTo>
                    <a:pt x="1447769" y="93072"/>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0" name="pg10"/>
            <p:cNvSpPr/>
            <p:nvPr/>
          </p:nvSpPr>
          <p:spPr>
            <a:xfrm>
              <a:off x="777651" y="3608086"/>
              <a:ext cx="1443750" cy="510252"/>
            </a:xfrm>
            <a:custGeom>
              <a:avLst/>
              <a:pathLst>
                <a:path w="1443750" h="510252">
                  <a:moveTo>
                    <a:pt x="1443750" y="250883"/>
                  </a:moveTo>
                  <a:lnTo>
                    <a:pt x="1376412" y="238936"/>
                  </a:lnTo>
                  <a:lnTo>
                    <a:pt x="1309074" y="226989"/>
                  </a:lnTo>
                  <a:lnTo>
                    <a:pt x="1241735" y="215043"/>
                  </a:lnTo>
                  <a:lnTo>
                    <a:pt x="1174397" y="203096"/>
                  </a:lnTo>
                  <a:lnTo>
                    <a:pt x="1107058" y="191149"/>
                  </a:lnTo>
                  <a:lnTo>
                    <a:pt x="1039720" y="179202"/>
                  </a:lnTo>
                  <a:lnTo>
                    <a:pt x="972382" y="167255"/>
                  </a:lnTo>
                  <a:lnTo>
                    <a:pt x="905043" y="155308"/>
                  </a:lnTo>
                  <a:lnTo>
                    <a:pt x="837705" y="143362"/>
                  </a:lnTo>
                  <a:lnTo>
                    <a:pt x="770367" y="131415"/>
                  </a:lnTo>
                  <a:lnTo>
                    <a:pt x="703028" y="119468"/>
                  </a:lnTo>
                  <a:lnTo>
                    <a:pt x="635690" y="107521"/>
                  </a:lnTo>
                  <a:lnTo>
                    <a:pt x="568351" y="95574"/>
                  </a:lnTo>
                  <a:lnTo>
                    <a:pt x="501013" y="83627"/>
                  </a:lnTo>
                  <a:lnTo>
                    <a:pt x="433675" y="71681"/>
                  </a:lnTo>
                  <a:lnTo>
                    <a:pt x="366336" y="59734"/>
                  </a:lnTo>
                  <a:lnTo>
                    <a:pt x="298998" y="47787"/>
                  </a:lnTo>
                  <a:lnTo>
                    <a:pt x="231660" y="35840"/>
                  </a:lnTo>
                  <a:lnTo>
                    <a:pt x="164321" y="23893"/>
                  </a:lnTo>
                  <a:lnTo>
                    <a:pt x="96983" y="11946"/>
                  </a:lnTo>
                  <a:lnTo>
                    <a:pt x="29644" y="0"/>
                  </a:lnTo>
                  <a:lnTo>
                    <a:pt x="18224" y="72273"/>
                  </a:lnTo>
                  <a:lnTo>
                    <a:pt x="9539" y="144927"/>
                  </a:lnTo>
                  <a:lnTo>
                    <a:pt x="3602" y="217856"/>
                  </a:lnTo>
                  <a:lnTo>
                    <a:pt x="420" y="290957"/>
                  </a:lnTo>
                  <a:lnTo>
                    <a:pt x="0" y="364127"/>
                  </a:lnTo>
                  <a:lnTo>
                    <a:pt x="2340" y="437260"/>
                  </a:lnTo>
                  <a:lnTo>
                    <a:pt x="7438" y="510252"/>
                  </a:lnTo>
                  <a:lnTo>
                    <a:pt x="75560" y="504201"/>
                  </a:lnTo>
                  <a:lnTo>
                    <a:pt x="143681" y="498149"/>
                  </a:lnTo>
                  <a:lnTo>
                    <a:pt x="211803" y="492098"/>
                  </a:lnTo>
                  <a:lnTo>
                    <a:pt x="279925" y="486046"/>
                  </a:lnTo>
                  <a:lnTo>
                    <a:pt x="348046" y="479995"/>
                  </a:lnTo>
                  <a:lnTo>
                    <a:pt x="416168" y="473943"/>
                  </a:lnTo>
                  <a:lnTo>
                    <a:pt x="484290" y="467892"/>
                  </a:lnTo>
                  <a:lnTo>
                    <a:pt x="552411" y="461840"/>
                  </a:lnTo>
                  <a:lnTo>
                    <a:pt x="620533" y="455789"/>
                  </a:lnTo>
                  <a:lnTo>
                    <a:pt x="688655" y="449737"/>
                  </a:lnTo>
                  <a:lnTo>
                    <a:pt x="756776" y="443686"/>
                  </a:lnTo>
                  <a:lnTo>
                    <a:pt x="824898" y="437634"/>
                  </a:lnTo>
                  <a:lnTo>
                    <a:pt x="893020" y="431583"/>
                  </a:lnTo>
                  <a:lnTo>
                    <a:pt x="961141" y="425531"/>
                  </a:lnTo>
                  <a:lnTo>
                    <a:pt x="1029263" y="419480"/>
                  </a:lnTo>
                  <a:lnTo>
                    <a:pt x="1097385" y="413428"/>
                  </a:lnTo>
                  <a:lnTo>
                    <a:pt x="1165506" y="407377"/>
                  </a:lnTo>
                  <a:lnTo>
                    <a:pt x="1233628" y="401325"/>
                  </a:lnTo>
                  <a:lnTo>
                    <a:pt x="1301750" y="395274"/>
                  </a:lnTo>
                  <a:lnTo>
                    <a:pt x="1369871" y="389222"/>
                  </a:lnTo>
                  <a:lnTo>
                    <a:pt x="1437993" y="383171"/>
                  </a:lnTo>
                  <a:lnTo>
                    <a:pt x="1436497" y="31683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1" name="pg11"/>
            <p:cNvSpPr/>
            <p:nvPr/>
          </p:nvSpPr>
          <p:spPr>
            <a:xfrm>
              <a:off x="807296" y="3202820"/>
              <a:ext cx="1444854" cy="656149"/>
            </a:xfrm>
            <a:custGeom>
              <a:avLst/>
              <a:pathLst>
                <a:path w="1444854" h="656149">
                  <a:moveTo>
                    <a:pt x="1444854" y="551080"/>
                  </a:moveTo>
                  <a:lnTo>
                    <a:pt x="1381699" y="524838"/>
                  </a:lnTo>
                  <a:lnTo>
                    <a:pt x="1318544" y="498596"/>
                  </a:lnTo>
                  <a:lnTo>
                    <a:pt x="1255389" y="472354"/>
                  </a:lnTo>
                  <a:lnTo>
                    <a:pt x="1192234" y="446112"/>
                  </a:lnTo>
                  <a:lnTo>
                    <a:pt x="1129079" y="419870"/>
                  </a:lnTo>
                  <a:lnTo>
                    <a:pt x="1065924" y="393629"/>
                  </a:lnTo>
                  <a:lnTo>
                    <a:pt x="1002769" y="367387"/>
                  </a:lnTo>
                  <a:lnTo>
                    <a:pt x="939614" y="341145"/>
                  </a:lnTo>
                  <a:lnTo>
                    <a:pt x="876459" y="314903"/>
                  </a:lnTo>
                  <a:lnTo>
                    <a:pt x="813304" y="288661"/>
                  </a:lnTo>
                  <a:lnTo>
                    <a:pt x="750150" y="262419"/>
                  </a:lnTo>
                  <a:lnTo>
                    <a:pt x="686995" y="236177"/>
                  </a:lnTo>
                  <a:lnTo>
                    <a:pt x="623840" y="209935"/>
                  </a:lnTo>
                  <a:lnTo>
                    <a:pt x="560685" y="183693"/>
                  </a:lnTo>
                  <a:lnTo>
                    <a:pt x="497530" y="157451"/>
                  </a:lnTo>
                  <a:lnTo>
                    <a:pt x="434375" y="131209"/>
                  </a:lnTo>
                  <a:lnTo>
                    <a:pt x="371220" y="104967"/>
                  </a:lnTo>
                  <a:lnTo>
                    <a:pt x="308065" y="78725"/>
                  </a:lnTo>
                  <a:lnTo>
                    <a:pt x="244910" y="52483"/>
                  </a:lnTo>
                  <a:lnTo>
                    <a:pt x="181755" y="26241"/>
                  </a:lnTo>
                  <a:lnTo>
                    <a:pt x="118600" y="0"/>
                  </a:lnTo>
                  <a:lnTo>
                    <a:pt x="92732" y="65596"/>
                  </a:lnTo>
                  <a:lnTo>
                    <a:pt x="69266" y="132091"/>
                  </a:lnTo>
                  <a:lnTo>
                    <a:pt x="48234" y="199394"/>
                  </a:lnTo>
                  <a:lnTo>
                    <a:pt x="29663" y="267418"/>
                  </a:lnTo>
                  <a:lnTo>
                    <a:pt x="13578" y="336072"/>
                  </a:lnTo>
                  <a:lnTo>
                    <a:pt x="0" y="405266"/>
                  </a:lnTo>
                  <a:lnTo>
                    <a:pt x="67338" y="417212"/>
                  </a:lnTo>
                  <a:lnTo>
                    <a:pt x="134676" y="429159"/>
                  </a:lnTo>
                  <a:lnTo>
                    <a:pt x="202015" y="441106"/>
                  </a:lnTo>
                  <a:lnTo>
                    <a:pt x="269353" y="453053"/>
                  </a:lnTo>
                  <a:lnTo>
                    <a:pt x="336691" y="465000"/>
                  </a:lnTo>
                  <a:lnTo>
                    <a:pt x="404030" y="476947"/>
                  </a:lnTo>
                  <a:lnTo>
                    <a:pt x="471368" y="488893"/>
                  </a:lnTo>
                  <a:lnTo>
                    <a:pt x="538706" y="500840"/>
                  </a:lnTo>
                  <a:lnTo>
                    <a:pt x="606045" y="512787"/>
                  </a:lnTo>
                  <a:lnTo>
                    <a:pt x="673383" y="524734"/>
                  </a:lnTo>
                  <a:lnTo>
                    <a:pt x="740722" y="536681"/>
                  </a:lnTo>
                  <a:lnTo>
                    <a:pt x="808060" y="548628"/>
                  </a:lnTo>
                  <a:lnTo>
                    <a:pt x="875398" y="560574"/>
                  </a:lnTo>
                  <a:lnTo>
                    <a:pt x="942737" y="572521"/>
                  </a:lnTo>
                  <a:lnTo>
                    <a:pt x="1010075" y="584468"/>
                  </a:lnTo>
                  <a:lnTo>
                    <a:pt x="1077413" y="596415"/>
                  </a:lnTo>
                  <a:lnTo>
                    <a:pt x="1144752" y="608362"/>
                  </a:lnTo>
                  <a:lnTo>
                    <a:pt x="1212090" y="620309"/>
                  </a:lnTo>
                  <a:lnTo>
                    <a:pt x="1279429" y="632255"/>
                  </a:lnTo>
                  <a:lnTo>
                    <a:pt x="1346767" y="644202"/>
                  </a:lnTo>
                  <a:lnTo>
                    <a:pt x="1414105" y="65614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2" name="pg12"/>
            <p:cNvSpPr/>
            <p:nvPr/>
          </p:nvSpPr>
          <p:spPr>
            <a:xfrm>
              <a:off x="925897" y="2887130"/>
              <a:ext cx="1369490" cy="866770"/>
            </a:xfrm>
            <a:custGeom>
              <a:avLst/>
              <a:pathLst>
                <a:path w="1369490" h="866770">
                  <a:moveTo>
                    <a:pt x="1369490" y="784924"/>
                  </a:moveTo>
                  <a:lnTo>
                    <a:pt x="1312218" y="747547"/>
                  </a:lnTo>
                  <a:lnTo>
                    <a:pt x="1254946" y="710170"/>
                  </a:lnTo>
                  <a:lnTo>
                    <a:pt x="1197673" y="672792"/>
                  </a:lnTo>
                  <a:lnTo>
                    <a:pt x="1140401" y="635415"/>
                  </a:lnTo>
                  <a:lnTo>
                    <a:pt x="1083129" y="598037"/>
                  </a:lnTo>
                  <a:lnTo>
                    <a:pt x="1025856" y="560660"/>
                  </a:lnTo>
                  <a:lnTo>
                    <a:pt x="968584" y="523283"/>
                  </a:lnTo>
                  <a:lnTo>
                    <a:pt x="911312" y="485905"/>
                  </a:lnTo>
                  <a:lnTo>
                    <a:pt x="854040" y="448528"/>
                  </a:lnTo>
                  <a:lnTo>
                    <a:pt x="796767" y="411151"/>
                  </a:lnTo>
                  <a:lnTo>
                    <a:pt x="739495" y="373773"/>
                  </a:lnTo>
                  <a:lnTo>
                    <a:pt x="682223" y="336396"/>
                  </a:lnTo>
                  <a:lnTo>
                    <a:pt x="624950" y="299018"/>
                  </a:lnTo>
                  <a:lnTo>
                    <a:pt x="567678" y="261641"/>
                  </a:lnTo>
                  <a:lnTo>
                    <a:pt x="510406" y="224264"/>
                  </a:lnTo>
                  <a:lnTo>
                    <a:pt x="453134" y="186886"/>
                  </a:lnTo>
                  <a:lnTo>
                    <a:pt x="395861" y="149509"/>
                  </a:lnTo>
                  <a:lnTo>
                    <a:pt x="338589" y="112132"/>
                  </a:lnTo>
                  <a:lnTo>
                    <a:pt x="281317" y="74754"/>
                  </a:lnTo>
                  <a:lnTo>
                    <a:pt x="224044" y="37377"/>
                  </a:lnTo>
                  <a:lnTo>
                    <a:pt x="166772" y="0"/>
                  </a:lnTo>
                  <a:lnTo>
                    <a:pt x="128804" y="60590"/>
                  </a:lnTo>
                  <a:lnTo>
                    <a:pt x="93095" y="122539"/>
                  </a:lnTo>
                  <a:lnTo>
                    <a:pt x="59695" y="185763"/>
                  </a:lnTo>
                  <a:lnTo>
                    <a:pt x="28649" y="250176"/>
                  </a:lnTo>
                  <a:lnTo>
                    <a:pt x="0" y="315689"/>
                  </a:lnTo>
                  <a:lnTo>
                    <a:pt x="63154" y="341931"/>
                  </a:lnTo>
                  <a:lnTo>
                    <a:pt x="126309" y="368173"/>
                  </a:lnTo>
                  <a:lnTo>
                    <a:pt x="189464" y="394415"/>
                  </a:lnTo>
                  <a:lnTo>
                    <a:pt x="252619" y="420657"/>
                  </a:lnTo>
                  <a:lnTo>
                    <a:pt x="315774" y="446899"/>
                  </a:lnTo>
                  <a:lnTo>
                    <a:pt x="378929" y="473141"/>
                  </a:lnTo>
                  <a:lnTo>
                    <a:pt x="442084" y="499383"/>
                  </a:lnTo>
                  <a:lnTo>
                    <a:pt x="505239" y="525625"/>
                  </a:lnTo>
                  <a:lnTo>
                    <a:pt x="568394" y="551867"/>
                  </a:lnTo>
                  <a:lnTo>
                    <a:pt x="631549" y="578109"/>
                  </a:lnTo>
                  <a:lnTo>
                    <a:pt x="694704" y="604350"/>
                  </a:lnTo>
                  <a:lnTo>
                    <a:pt x="757859" y="630592"/>
                  </a:lnTo>
                  <a:lnTo>
                    <a:pt x="821013" y="656834"/>
                  </a:lnTo>
                  <a:lnTo>
                    <a:pt x="884168" y="683076"/>
                  </a:lnTo>
                  <a:lnTo>
                    <a:pt x="947323" y="709318"/>
                  </a:lnTo>
                  <a:lnTo>
                    <a:pt x="1010478" y="735560"/>
                  </a:lnTo>
                  <a:lnTo>
                    <a:pt x="1073633" y="761802"/>
                  </a:lnTo>
                  <a:lnTo>
                    <a:pt x="1136788" y="788044"/>
                  </a:lnTo>
                  <a:lnTo>
                    <a:pt x="1199943" y="814286"/>
                  </a:lnTo>
                  <a:lnTo>
                    <a:pt x="1263098" y="840528"/>
                  </a:lnTo>
                  <a:lnTo>
                    <a:pt x="1326253" y="86677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3" name="pg13"/>
            <p:cNvSpPr/>
            <p:nvPr/>
          </p:nvSpPr>
          <p:spPr>
            <a:xfrm>
              <a:off x="1092669" y="2616746"/>
              <a:ext cx="1257923" cy="1055308"/>
            </a:xfrm>
            <a:custGeom>
              <a:avLst/>
              <a:pathLst>
                <a:path w="1257923" h="1055308">
                  <a:moveTo>
                    <a:pt x="1257923" y="985209"/>
                  </a:moveTo>
                  <a:lnTo>
                    <a:pt x="1208162" y="938294"/>
                  </a:lnTo>
                  <a:lnTo>
                    <a:pt x="1158400" y="891379"/>
                  </a:lnTo>
                  <a:lnTo>
                    <a:pt x="1108639" y="844465"/>
                  </a:lnTo>
                  <a:lnTo>
                    <a:pt x="1058878" y="797550"/>
                  </a:lnTo>
                  <a:lnTo>
                    <a:pt x="1009116" y="750635"/>
                  </a:lnTo>
                  <a:lnTo>
                    <a:pt x="959355" y="703720"/>
                  </a:lnTo>
                  <a:lnTo>
                    <a:pt x="909594" y="656806"/>
                  </a:lnTo>
                  <a:lnTo>
                    <a:pt x="859832" y="609891"/>
                  </a:lnTo>
                  <a:lnTo>
                    <a:pt x="810071" y="562976"/>
                  </a:lnTo>
                  <a:lnTo>
                    <a:pt x="760310" y="516061"/>
                  </a:lnTo>
                  <a:lnTo>
                    <a:pt x="710548" y="469147"/>
                  </a:lnTo>
                  <a:lnTo>
                    <a:pt x="660787" y="422232"/>
                  </a:lnTo>
                  <a:lnTo>
                    <a:pt x="611025" y="375317"/>
                  </a:lnTo>
                  <a:lnTo>
                    <a:pt x="561264" y="328403"/>
                  </a:lnTo>
                  <a:lnTo>
                    <a:pt x="511503" y="281488"/>
                  </a:lnTo>
                  <a:lnTo>
                    <a:pt x="461741" y="234573"/>
                  </a:lnTo>
                  <a:lnTo>
                    <a:pt x="411980" y="187658"/>
                  </a:lnTo>
                  <a:lnTo>
                    <a:pt x="362219" y="140744"/>
                  </a:lnTo>
                  <a:lnTo>
                    <a:pt x="312457" y="93829"/>
                  </a:lnTo>
                  <a:lnTo>
                    <a:pt x="262696" y="46914"/>
                  </a:lnTo>
                  <a:lnTo>
                    <a:pt x="212935" y="0"/>
                  </a:lnTo>
                  <a:lnTo>
                    <a:pt x="166555" y="50979"/>
                  </a:lnTo>
                  <a:lnTo>
                    <a:pt x="122017" y="103574"/>
                  </a:lnTo>
                  <a:lnTo>
                    <a:pt x="79376" y="157719"/>
                  </a:lnTo>
                  <a:lnTo>
                    <a:pt x="38686" y="213346"/>
                  </a:lnTo>
                  <a:lnTo>
                    <a:pt x="0" y="270383"/>
                  </a:lnTo>
                  <a:lnTo>
                    <a:pt x="57272" y="307761"/>
                  </a:lnTo>
                  <a:lnTo>
                    <a:pt x="114544" y="345138"/>
                  </a:lnTo>
                  <a:lnTo>
                    <a:pt x="171816" y="382516"/>
                  </a:lnTo>
                  <a:lnTo>
                    <a:pt x="229089" y="419893"/>
                  </a:lnTo>
                  <a:lnTo>
                    <a:pt x="286361" y="457270"/>
                  </a:lnTo>
                  <a:lnTo>
                    <a:pt x="343633" y="494648"/>
                  </a:lnTo>
                  <a:lnTo>
                    <a:pt x="400906" y="532025"/>
                  </a:lnTo>
                  <a:lnTo>
                    <a:pt x="458178" y="569402"/>
                  </a:lnTo>
                  <a:lnTo>
                    <a:pt x="515450" y="606780"/>
                  </a:lnTo>
                  <a:lnTo>
                    <a:pt x="572722" y="644157"/>
                  </a:lnTo>
                  <a:lnTo>
                    <a:pt x="629995" y="681535"/>
                  </a:lnTo>
                  <a:lnTo>
                    <a:pt x="687267" y="718912"/>
                  </a:lnTo>
                  <a:lnTo>
                    <a:pt x="744539" y="756289"/>
                  </a:lnTo>
                  <a:lnTo>
                    <a:pt x="801812" y="793667"/>
                  </a:lnTo>
                  <a:lnTo>
                    <a:pt x="859084" y="831044"/>
                  </a:lnTo>
                  <a:lnTo>
                    <a:pt x="916356" y="868421"/>
                  </a:lnTo>
                  <a:lnTo>
                    <a:pt x="973628" y="905799"/>
                  </a:lnTo>
                  <a:lnTo>
                    <a:pt x="1030901" y="943176"/>
                  </a:lnTo>
                  <a:lnTo>
                    <a:pt x="1088173" y="980553"/>
                  </a:lnTo>
                  <a:lnTo>
                    <a:pt x="1145445" y="1017931"/>
                  </a:lnTo>
                  <a:lnTo>
                    <a:pt x="1202718" y="1055308"/>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4" name="pg14"/>
            <p:cNvSpPr/>
            <p:nvPr/>
          </p:nvSpPr>
          <p:spPr>
            <a:xfrm>
              <a:off x="1305604" y="2428811"/>
              <a:ext cx="1098014" cy="1173144"/>
            </a:xfrm>
            <a:custGeom>
              <a:avLst/>
              <a:pathLst>
                <a:path w="1098014" h="1173144">
                  <a:moveTo>
                    <a:pt x="1098014" y="1124420"/>
                  </a:moveTo>
                  <a:lnTo>
                    <a:pt x="1055467" y="1070876"/>
                  </a:lnTo>
                  <a:lnTo>
                    <a:pt x="1012920" y="1017332"/>
                  </a:lnTo>
                  <a:lnTo>
                    <a:pt x="970373" y="963788"/>
                  </a:lnTo>
                  <a:lnTo>
                    <a:pt x="927826" y="910245"/>
                  </a:lnTo>
                  <a:lnTo>
                    <a:pt x="885279" y="856701"/>
                  </a:lnTo>
                  <a:lnTo>
                    <a:pt x="842732" y="803157"/>
                  </a:lnTo>
                  <a:lnTo>
                    <a:pt x="800185" y="749613"/>
                  </a:lnTo>
                  <a:lnTo>
                    <a:pt x="757638" y="696069"/>
                  </a:lnTo>
                  <a:lnTo>
                    <a:pt x="715091" y="642525"/>
                  </a:lnTo>
                  <a:lnTo>
                    <a:pt x="672544" y="588982"/>
                  </a:lnTo>
                  <a:lnTo>
                    <a:pt x="629997" y="535438"/>
                  </a:lnTo>
                  <a:lnTo>
                    <a:pt x="587450" y="481894"/>
                  </a:lnTo>
                  <a:lnTo>
                    <a:pt x="544904" y="428350"/>
                  </a:lnTo>
                  <a:lnTo>
                    <a:pt x="502357" y="374806"/>
                  </a:lnTo>
                  <a:lnTo>
                    <a:pt x="459810" y="321262"/>
                  </a:lnTo>
                  <a:lnTo>
                    <a:pt x="417263" y="267719"/>
                  </a:lnTo>
                  <a:lnTo>
                    <a:pt x="374716" y="214175"/>
                  </a:lnTo>
                  <a:lnTo>
                    <a:pt x="332169" y="160631"/>
                  </a:lnTo>
                  <a:lnTo>
                    <a:pt x="289622" y="107087"/>
                  </a:lnTo>
                  <a:lnTo>
                    <a:pt x="247075" y="53543"/>
                  </a:lnTo>
                  <a:lnTo>
                    <a:pt x="204528" y="0"/>
                  </a:lnTo>
                  <a:lnTo>
                    <a:pt x="150902" y="44203"/>
                  </a:lnTo>
                  <a:lnTo>
                    <a:pt x="98894" y="90300"/>
                  </a:lnTo>
                  <a:lnTo>
                    <a:pt x="48572" y="138231"/>
                  </a:lnTo>
                  <a:lnTo>
                    <a:pt x="0" y="187934"/>
                  </a:lnTo>
                  <a:lnTo>
                    <a:pt x="49761" y="234849"/>
                  </a:lnTo>
                  <a:lnTo>
                    <a:pt x="99522" y="281764"/>
                  </a:lnTo>
                  <a:lnTo>
                    <a:pt x="149284" y="328679"/>
                  </a:lnTo>
                  <a:lnTo>
                    <a:pt x="199045" y="375593"/>
                  </a:lnTo>
                  <a:lnTo>
                    <a:pt x="248806" y="422508"/>
                  </a:lnTo>
                  <a:lnTo>
                    <a:pt x="298568" y="469423"/>
                  </a:lnTo>
                  <a:lnTo>
                    <a:pt x="348329" y="516338"/>
                  </a:lnTo>
                  <a:lnTo>
                    <a:pt x="398090" y="563252"/>
                  </a:lnTo>
                  <a:lnTo>
                    <a:pt x="447852" y="610167"/>
                  </a:lnTo>
                  <a:lnTo>
                    <a:pt x="497613" y="657082"/>
                  </a:lnTo>
                  <a:lnTo>
                    <a:pt x="547374" y="703996"/>
                  </a:lnTo>
                  <a:lnTo>
                    <a:pt x="597136" y="750911"/>
                  </a:lnTo>
                  <a:lnTo>
                    <a:pt x="646897" y="797826"/>
                  </a:lnTo>
                  <a:lnTo>
                    <a:pt x="696658" y="844741"/>
                  </a:lnTo>
                  <a:lnTo>
                    <a:pt x="746420" y="891655"/>
                  </a:lnTo>
                  <a:lnTo>
                    <a:pt x="796181" y="938570"/>
                  </a:lnTo>
                  <a:lnTo>
                    <a:pt x="845942" y="985485"/>
                  </a:lnTo>
                  <a:lnTo>
                    <a:pt x="895704" y="1032400"/>
                  </a:lnTo>
                  <a:lnTo>
                    <a:pt x="945465" y="1079314"/>
                  </a:lnTo>
                  <a:lnTo>
                    <a:pt x="995226" y="1126229"/>
                  </a:lnTo>
                  <a:lnTo>
                    <a:pt x="1044988" y="117314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5" name="pg15"/>
            <p:cNvSpPr/>
            <p:nvPr/>
          </p:nvSpPr>
          <p:spPr>
            <a:xfrm>
              <a:off x="1510133" y="2276897"/>
              <a:ext cx="950779" cy="1276334"/>
            </a:xfrm>
            <a:custGeom>
              <a:avLst/>
              <a:pathLst>
                <a:path w="950779" h="1276334">
                  <a:moveTo>
                    <a:pt x="950779" y="1236949"/>
                  </a:moveTo>
                  <a:lnTo>
                    <a:pt x="916027" y="1178046"/>
                  </a:lnTo>
                  <a:lnTo>
                    <a:pt x="881275" y="1119144"/>
                  </a:lnTo>
                  <a:lnTo>
                    <a:pt x="846523" y="1060242"/>
                  </a:lnTo>
                  <a:lnTo>
                    <a:pt x="811771" y="1001339"/>
                  </a:lnTo>
                  <a:lnTo>
                    <a:pt x="777019" y="942437"/>
                  </a:lnTo>
                  <a:lnTo>
                    <a:pt x="742267" y="883535"/>
                  </a:lnTo>
                  <a:lnTo>
                    <a:pt x="707515" y="824632"/>
                  </a:lnTo>
                  <a:lnTo>
                    <a:pt x="672763" y="765730"/>
                  </a:lnTo>
                  <a:lnTo>
                    <a:pt x="638011" y="706828"/>
                  </a:lnTo>
                  <a:lnTo>
                    <a:pt x="603259" y="647925"/>
                  </a:lnTo>
                  <a:lnTo>
                    <a:pt x="568507" y="589023"/>
                  </a:lnTo>
                  <a:lnTo>
                    <a:pt x="533755" y="530121"/>
                  </a:lnTo>
                  <a:lnTo>
                    <a:pt x="499003" y="471218"/>
                  </a:lnTo>
                  <a:lnTo>
                    <a:pt x="464252" y="412316"/>
                  </a:lnTo>
                  <a:lnTo>
                    <a:pt x="429500" y="353414"/>
                  </a:lnTo>
                  <a:lnTo>
                    <a:pt x="394748" y="294511"/>
                  </a:lnTo>
                  <a:lnTo>
                    <a:pt x="359996" y="235609"/>
                  </a:lnTo>
                  <a:lnTo>
                    <a:pt x="325244" y="176707"/>
                  </a:lnTo>
                  <a:lnTo>
                    <a:pt x="290492" y="117804"/>
                  </a:lnTo>
                  <a:lnTo>
                    <a:pt x="255740" y="58902"/>
                  </a:lnTo>
                  <a:lnTo>
                    <a:pt x="220988" y="0"/>
                  </a:lnTo>
                  <a:lnTo>
                    <a:pt x="163802" y="35087"/>
                  </a:lnTo>
                  <a:lnTo>
                    <a:pt x="107864" y="72131"/>
                  </a:lnTo>
                  <a:lnTo>
                    <a:pt x="53242" y="111089"/>
                  </a:lnTo>
                  <a:lnTo>
                    <a:pt x="0" y="151914"/>
                  </a:lnTo>
                  <a:lnTo>
                    <a:pt x="42546" y="205457"/>
                  </a:lnTo>
                  <a:lnTo>
                    <a:pt x="85093" y="259001"/>
                  </a:lnTo>
                  <a:lnTo>
                    <a:pt x="127640" y="312545"/>
                  </a:lnTo>
                  <a:lnTo>
                    <a:pt x="170187" y="366089"/>
                  </a:lnTo>
                  <a:lnTo>
                    <a:pt x="212734" y="419633"/>
                  </a:lnTo>
                  <a:lnTo>
                    <a:pt x="255281" y="473177"/>
                  </a:lnTo>
                  <a:lnTo>
                    <a:pt x="297828" y="526720"/>
                  </a:lnTo>
                  <a:lnTo>
                    <a:pt x="340375" y="580264"/>
                  </a:lnTo>
                  <a:lnTo>
                    <a:pt x="382922" y="633808"/>
                  </a:lnTo>
                  <a:lnTo>
                    <a:pt x="425469" y="687352"/>
                  </a:lnTo>
                  <a:lnTo>
                    <a:pt x="468016" y="740896"/>
                  </a:lnTo>
                  <a:lnTo>
                    <a:pt x="510563" y="794440"/>
                  </a:lnTo>
                  <a:lnTo>
                    <a:pt x="553110" y="847983"/>
                  </a:lnTo>
                  <a:lnTo>
                    <a:pt x="595657" y="901527"/>
                  </a:lnTo>
                  <a:lnTo>
                    <a:pt x="638204" y="955071"/>
                  </a:lnTo>
                  <a:lnTo>
                    <a:pt x="680751" y="1008615"/>
                  </a:lnTo>
                  <a:lnTo>
                    <a:pt x="723297" y="1062159"/>
                  </a:lnTo>
                  <a:lnTo>
                    <a:pt x="765844" y="1115702"/>
                  </a:lnTo>
                  <a:lnTo>
                    <a:pt x="808391" y="1169246"/>
                  </a:lnTo>
                  <a:lnTo>
                    <a:pt x="850938" y="1222790"/>
                  </a:lnTo>
                  <a:lnTo>
                    <a:pt x="893485" y="127633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6" name="pg16"/>
            <p:cNvSpPr/>
            <p:nvPr/>
          </p:nvSpPr>
          <p:spPr>
            <a:xfrm>
              <a:off x="1731122" y="2170880"/>
              <a:ext cx="783503" cy="1342966"/>
            </a:xfrm>
            <a:custGeom>
              <a:avLst/>
              <a:pathLst>
                <a:path w="783503" h="1342966">
                  <a:moveTo>
                    <a:pt x="783503" y="1315480"/>
                  </a:moveTo>
                  <a:lnTo>
                    <a:pt x="756059" y="1252838"/>
                  </a:lnTo>
                  <a:lnTo>
                    <a:pt x="728615" y="1190196"/>
                  </a:lnTo>
                  <a:lnTo>
                    <a:pt x="701172" y="1127554"/>
                  </a:lnTo>
                  <a:lnTo>
                    <a:pt x="673728" y="1064912"/>
                  </a:lnTo>
                  <a:lnTo>
                    <a:pt x="646284" y="1002270"/>
                  </a:lnTo>
                  <a:lnTo>
                    <a:pt x="618840" y="939628"/>
                  </a:lnTo>
                  <a:lnTo>
                    <a:pt x="591396" y="876986"/>
                  </a:lnTo>
                  <a:lnTo>
                    <a:pt x="563952" y="814345"/>
                  </a:lnTo>
                  <a:lnTo>
                    <a:pt x="536508" y="751703"/>
                  </a:lnTo>
                  <a:lnTo>
                    <a:pt x="509064" y="689061"/>
                  </a:lnTo>
                  <a:lnTo>
                    <a:pt x="481620" y="626419"/>
                  </a:lnTo>
                  <a:lnTo>
                    <a:pt x="454176" y="563777"/>
                  </a:lnTo>
                  <a:lnTo>
                    <a:pt x="426732" y="501135"/>
                  </a:lnTo>
                  <a:lnTo>
                    <a:pt x="399288" y="438493"/>
                  </a:lnTo>
                  <a:lnTo>
                    <a:pt x="371844" y="375851"/>
                  </a:lnTo>
                  <a:lnTo>
                    <a:pt x="344400" y="313209"/>
                  </a:lnTo>
                  <a:lnTo>
                    <a:pt x="316956" y="250567"/>
                  </a:lnTo>
                  <a:lnTo>
                    <a:pt x="289512" y="187925"/>
                  </a:lnTo>
                  <a:lnTo>
                    <a:pt x="262068" y="125283"/>
                  </a:lnTo>
                  <a:lnTo>
                    <a:pt x="234624" y="62641"/>
                  </a:lnTo>
                  <a:lnTo>
                    <a:pt x="207180" y="0"/>
                  </a:lnTo>
                  <a:lnTo>
                    <a:pt x="136723" y="32563"/>
                  </a:lnTo>
                  <a:lnTo>
                    <a:pt x="67626" y="67921"/>
                  </a:lnTo>
                  <a:lnTo>
                    <a:pt x="0" y="106017"/>
                  </a:lnTo>
                  <a:lnTo>
                    <a:pt x="34751" y="164919"/>
                  </a:lnTo>
                  <a:lnTo>
                    <a:pt x="69503" y="223821"/>
                  </a:lnTo>
                  <a:lnTo>
                    <a:pt x="104255" y="282724"/>
                  </a:lnTo>
                  <a:lnTo>
                    <a:pt x="139007" y="341626"/>
                  </a:lnTo>
                  <a:lnTo>
                    <a:pt x="173759" y="400528"/>
                  </a:lnTo>
                  <a:lnTo>
                    <a:pt x="208511" y="459431"/>
                  </a:lnTo>
                  <a:lnTo>
                    <a:pt x="243263" y="518333"/>
                  </a:lnTo>
                  <a:lnTo>
                    <a:pt x="278015" y="577235"/>
                  </a:lnTo>
                  <a:lnTo>
                    <a:pt x="312767" y="636138"/>
                  </a:lnTo>
                  <a:lnTo>
                    <a:pt x="347519" y="695040"/>
                  </a:lnTo>
                  <a:lnTo>
                    <a:pt x="382271" y="753942"/>
                  </a:lnTo>
                  <a:lnTo>
                    <a:pt x="417023" y="812845"/>
                  </a:lnTo>
                  <a:lnTo>
                    <a:pt x="451775" y="871747"/>
                  </a:lnTo>
                  <a:lnTo>
                    <a:pt x="486527" y="930649"/>
                  </a:lnTo>
                  <a:lnTo>
                    <a:pt x="521278" y="989552"/>
                  </a:lnTo>
                  <a:lnTo>
                    <a:pt x="556030" y="1048454"/>
                  </a:lnTo>
                  <a:lnTo>
                    <a:pt x="590782" y="1107356"/>
                  </a:lnTo>
                  <a:lnTo>
                    <a:pt x="625534" y="1166259"/>
                  </a:lnTo>
                  <a:lnTo>
                    <a:pt x="660286" y="1225161"/>
                  </a:lnTo>
                  <a:lnTo>
                    <a:pt x="695038" y="1284064"/>
                  </a:lnTo>
                  <a:lnTo>
                    <a:pt x="729790" y="134296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7" name="pg17"/>
            <p:cNvSpPr/>
            <p:nvPr/>
          </p:nvSpPr>
          <p:spPr>
            <a:xfrm>
              <a:off x="1938302" y="2114609"/>
              <a:ext cx="613593" cy="1371751"/>
            </a:xfrm>
            <a:custGeom>
              <a:avLst/>
              <a:pathLst>
                <a:path w="613593" h="1371751">
                  <a:moveTo>
                    <a:pt x="613593" y="1357162"/>
                  </a:moveTo>
                  <a:lnTo>
                    <a:pt x="591220" y="1292536"/>
                  </a:lnTo>
                  <a:lnTo>
                    <a:pt x="568847" y="1227909"/>
                  </a:lnTo>
                  <a:lnTo>
                    <a:pt x="546474" y="1163282"/>
                  </a:lnTo>
                  <a:lnTo>
                    <a:pt x="524101" y="1098655"/>
                  </a:lnTo>
                  <a:lnTo>
                    <a:pt x="501728" y="1034028"/>
                  </a:lnTo>
                  <a:lnTo>
                    <a:pt x="479354" y="969402"/>
                  </a:lnTo>
                  <a:lnTo>
                    <a:pt x="456981" y="904775"/>
                  </a:lnTo>
                  <a:lnTo>
                    <a:pt x="434608" y="840148"/>
                  </a:lnTo>
                  <a:lnTo>
                    <a:pt x="412235" y="775521"/>
                  </a:lnTo>
                  <a:lnTo>
                    <a:pt x="389862" y="710894"/>
                  </a:lnTo>
                  <a:lnTo>
                    <a:pt x="367488" y="646268"/>
                  </a:lnTo>
                  <a:lnTo>
                    <a:pt x="345115" y="581641"/>
                  </a:lnTo>
                  <a:lnTo>
                    <a:pt x="322742" y="517014"/>
                  </a:lnTo>
                  <a:lnTo>
                    <a:pt x="300369" y="452387"/>
                  </a:lnTo>
                  <a:lnTo>
                    <a:pt x="277996" y="387760"/>
                  </a:lnTo>
                  <a:lnTo>
                    <a:pt x="255623" y="323134"/>
                  </a:lnTo>
                  <a:lnTo>
                    <a:pt x="233249" y="258507"/>
                  </a:lnTo>
                  <a:lnTo>
                    <a:pt x="210876" y="193880"/>
                  </a:lnTo>
                  <a:lnTo>
                    <a:pt x="188503" y="129253"/>
                  </a:lnTo>
                  <a:lnTo>
                    <a:pt x="166130" y="64626"/>
                  </a:lnTo>
                  <a:lnTo>
                    <a:pt x="143757" y="0"/>
                  </a:lnTo>
                  <a:lnTo>
                    <a:pt x="71318" y="26704"/>
                  </a:lnTo>
                  <a:lnTo>
                    <a:pt x="0" y="56271"/>
                  </a:lnTo>
                  <a:lnTo>
                    <a:pt x="27443" y="118913"/>
                  </a:lnTo>
                  <a:lnTo>
                    <a:pt x="54887" y="181555"/>
                  </a:lnTo>
                  <a:lnTo>
                    <a:pt x="82331" y="244197"/>
                  </a:lnTo>
                  <a:lnTo>
                    <a:pt x="109775" y="306838"/>
                  </a:lnTo>
                  <a:lnTo>
                    <a:pt x="137219" y="369480"/>
                  </a:lnTo>
                  <a:lnTo>
                    <a:pt x="164663" y="432122"/>
                  </a:lnTo>
                  <a:lnTo>
                    <a:pt x="192107" y="494764"/>
                  </a:lnTo>
                  <a:lnTo>
                    <a:pt x="219551" y="557406"/>
                  </a:lnTo>
                  <a:lnTo>
                    <a:pt x="246995" y="620048"/>
                  </a:lnTo>
                  <a:lnTo>
                    <a:pt x="274439" y="682690"/>
                  </a:lnTo>
                  <a:lnTo>
                    <a:pt x="301883" y="745332"/>
                  </a:lnTo>
                  <a:lnTo>
                    <a:pt x="329327" y="807974"/>
                  </a:lnTo>
                  <a:lnTo>
                    <a:pt x="356771" y="870616"/>
                  </a:lnTo>
                  <a:lnTo>
                    <a:pt x="384215" y="933258"/>
                  </a:lnTo>
                  <a:lnTo>
                    <a:pt x="411659" y="995900"/>
                  </a:lnTo>
                  <a:lnTo>
                    <a:pt x="439103" y="1058542"/>
                  </a:lnTo>
                  <a:lnTo>
                    <a:pt x="466547" y="1121184"/>
                  </a:lnTo>
                  <a:lnTo>
                    <a:pt x="493991" y="1183825"/>
                  </a:lnTo>
                  <a:lnTo>
                    <a:pt x="521435" y="1246467"/>
                  </a:lnTo>
                  <a:lnTo>
                    <a:pt x="548879" y="1309109"/>
                  </a:lnTo>
                  <a:lnTo>
                    <a:pt x="576323" y="137175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8" name="pg18"/>
            <p:cNvSpPr/>
            <p:nvPr/>
          </p:nvSpPr>
          <p:spPr>
            <a:xfrm>
              <a:off x="2082059" y="2072934"/>
              <a:ext cx="505205" cy="1398837"/>
            </a:xfrm>
            <a:custGeom>
              <a:avLst/>
              <a:pathLst>
                <a:path w="505205" h="1398837">
                  <a:moveTo>
                    <a:pt x="505205" y="1388033"/>
                  </a:moveTo>
                  <a:lnTo>
                    <a:pt x="487643" y="1321936"/>
                  </a:lnTo>
                  <a:lnTo>
                    <a:pt x="470082" y="1255839"/>
                  </a:lnTo>
                  <a:lnTo>
                    <a:pt x="452521" y="1189742"/>
                  </a:lnTo>
                  <a:lnTo>
                    <a:pt x="434960" y="1123645"/>
                  </a:lnTo>
                  <a:lnTo>
                    <a:pt x="417399" y="1057549"/>
                  </a:lnTo>
                  <a:lnTo>
                    <a:pt x="399838" y="991452"/>
                  </a:lnTo>
                  <a:lnTo>
                    <a:pt x="382277" y="925355"/>
                  </a:lnTo>
                  <a:lnTo>
                    <a:pt x="364715" y="859258"/>
                  </a:lnTo>
                  <a:lnTo>
                    <a:pt x="347154" y="793161"/>
                  </a:lnTo>
                  <a:lnTo>
                    <a:pt x="329593" y="727064"/>
                  </a:lnTo>
                  <a:lnTo>
                    <a:pt x="312032" y="660968"/>
                  </a:lnTo>
                  <a:lnTo>
                    <a:pt x="294471" y="594871"/>
                  </a:lnTo>
                  <a:lnTo>
                    <a:pt x="276910" y="528774"/>
                  </a:lnTo>
                  <a:lnTo>
                    <a:pt x="259349" y="462677"/>
                  </a:lnTo>
                  <a:lnTo>
                    <a:pt x="241787" y="396580"/>
                  </a:lnTo>
                  <a:lnTo>
                    <a:pt x="224226" y="330484"/>
                  </a:lnTo>
                  <a:lnTo>
                    <a:pt x="206665" y="264387"/>
                  </a:lnTo>
                  <a:lnTo>
                    <a:pt x="189104" y="198290"/>
                  </a:lnTo>
                  <a:lnTo>
                    <a:pt x="171543" y="132193"/>
                  </a:lnTo>
                  <a:lnTo>
                    <a:pt x="153982" y="66096"/>
                  </a:lnTo>
                  <a:lnTo>
                    <a:pt x="136420" y="0"/>
                  </a:lnTo>
                  <a:lnTo>
                    <a:pt x="67827" y="19582"/>
                  </a:lnTo>
                  <a:lnTo>
                    <a:pt x="0" y="41674"/>
                  </a:lnTo>
                  <a:lnTo>
                    <a:pt x="22373" y="106301"/>
                  </a:lnTo>
                  <a:lnTo>
                    <a:pt x="44746" y="170928"/>
                  </a:lnTo>
                  <a:lnTo>
                    <a:pt x="67119" y="235555"/>
                  </a:lnTo>
                  <a:lnTo>
                    <a:pt x="89492" y="300182"/>
                  </a:lnTo>
                  <a:lnTo>
                    <a:pt x="111865" y="364808"/>
                  </a:lnTo>
                  <a:lnTo>
                    <a:pt x="134239" y="429435"/>
                  </a:lnTo>
                  <a:lnTo>
                    <a:pt x="156612" y="494062"/>
                  </a:lnTo>
                  <a:lnTo>
                    <a:pt x="178985" y="558689"/>
                  </a:lnTo>
                  <a:lnTo>
                    <a:pt x="201358" y="623316"/>
                  </a:lnTo>
                  <a:lnTo>
                    <a:pt x="223731" y="687942"/>
                  </a:lnTo>
                  <a:lnTo>
                    <a:pt x="246104" y="752569"/>
                  </a:lnTo>
                  <a:lnTo>
                    <a:pt x="268478" y="817196"/>
                  </a:lnTo>
                  <a:lnTo>
                    <a:pt x="290851" y="881823"/>
                  </a:lnTo>
                  <a:lnTo>
                    <a:pt x="313224" y="946450"/>
                  </a:lnTo>
                  <a:lnTo>
                    <a:pt x="335597" y="1011076"/>
                  </a:lnTo>
                  <a:lnTo>
                    <a:pt x="357970" y="1075703"/>
                  </a:lnTo>
                  <a:lnTo>
                    <a:pt x="380344" y="1140330"/>
                  </a:lnTo>
                  <a:lnTo>
                    <a:pt x="402717" y="1204957"/>
                  </a:lnTo>
                  <a:lnTo>
                    <a:pt x="425090" y="1269584"/>
                  </a:lnTo>
                  <a:lnTo>
                    <a:pt x="447463" y="1334210"/>
                  </a:lnTo>
                  <a:lnTo>
                    <a:pt x="469836" y="139883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9" name="pg19"/>
            <p:cNvSpPr/>
            <p:nvPr/>
          </p:nvSpPr>
          <p:spPr>
            <a:xfrm>
              <a:off x="2218480" y="2046845"/>
              <a:ext cx="397645" cy="1414121"/>
            </a:xfrm>
            <a:custGeom>
              <a:avLst/>
              <a:pathLst>
                <a:path w="397645" h="1414121">
                  <a:moveTo>
                    <a:pt x="397645" y="1407357"/>
                  </a:moveTo>
                  <a:lnTo>
                    <a:pt x="384010" y="1340340"/>
                  </a:lnTo>
                  <a:lnTo>
                    <a:pt x="370376" y="1273323"/>
                  </a:lnTo>
                  <a:lnTo>
                    <a:pt x="356741" y="1206306"/>
                  </a:lnTo>
                  <a:lnTo>
                    <a:pt x="343107" y="1139289"/>
                  </a:lnTo>
                  <a:lnTo>
                    <a:pt x="329472" y="1072272"/>
                  </a:lnTo>
                  <a:lnTo>
                    <a:pt x="315838" y="1005255"/>
                  </a:lnTo>
                  <a:lnTo>
                    <a:pt x="302203" y="938238"/>
                  </a:lnTo>
                  <a:lnTo>
                    <a:pt x="288569" y="871221"/>
                  </a:lnTo>
                  <a:lnTo>
                    <a:pt x="274934" y="804204"/>
                  </a:lnTo>
                  <a:lnTo>
                    <a:pt x="261300" y="737187"/>
                  </a:lnTo>
                  <a:lnTo>
                    <a:pt x="247665" y="670170"/>
                  </a:lnTo>
                  <a:lnTo>
                    <a:pt x="234031" y="603153"/>
                  </a:lnTo>
                  <a:lnTo>
                    <a:pt x="220396" y="536136"/>
                  </a:lnTo>
                  <a:lnTo>
                    <a:pt x="206762" y="469119"/>
                  </a:lnTo>
                  <a:lnTo>
                    <a:pt x="193127" y="402102"/>
                  </a:lnTo>
                  <a:lnTo>
                    <a:pt x="179493" y="335085"/>
                  </a:lnTo>
                  <a:lnTo>
                    <a:pt x="165858" y="268068"/>
                  </a:lnTo>
                  <a:lnTo>
                    <a:pt x="152224" y="201051"/>
                  </a:lnTo>
                  <a:lnTo>
                    <a:pt x="138589" y="134034"/>
                  </a:lnTo>
                  <a:lnTo>
                    <a:pt x="124955" y="67017"/>
                  </a:lnTo>
                  <a:lnTo>
                    <a:pt x="111320" y="0"/>
                  </a:lnTo>
                  <a:lnTo>
                    <a:pt x="0" y="26088"/>
                  </a:lnTo>
                  <a:lnTo>
                    <a:pt x="17561" y="92185"/>
                  </a:lnTo>
                  <a:lnTo>
                    <a:pt x="35122" y="158282"/>
                  </a:lnTo>
                  <a:lnTo>
                    <a:pt x="52683" y="224378"/>
                  </a:lnTo>
                  <a:lnTo>
                    <a:pt x="70244" y="290475"/>
                  </a:lnTo>
                  <a:lnTo>
                    <a:pt x="87805" y="356572"/>
                  </a:lnTo>
                  <a:lnTo>
                    <a:pt x="105366" y="422669"/>
                  </a:lnTo>
                  <a:lnTo>
                    <a:pt x="122928" y="488766"/>
                  </a:lnTo>
                  <a:lnTo>
                    <a:pt x="140489" y="554862"/>
                  </a:lnTo>
                  <a:lnTo>
                    <a:pt x="158050" y="620959"/>
                  </a:lnTo>
                  <a:lnTo>
                    <a:pt x="175611" y="687056"/>
                  </a:lnTo>
                  <a:lnTo>
                    <a:pt x="193172" y="753153"/>
                  </a:lnTo>
                  <a:lnTo>
                    <a:pt x="210733" y="819250"/>
                  </a:lnTo>
                  <a:lnTo>
                    <a:pt x="228294" y="885346"/>
                  </a:lnTo>
                  <a:lnTo>
                    <a:pt x="245856" y="951443"/>
                  </a:lnTo>
                  <a:lnTo>
                    <a:pt x="263417" y="1017540"/>
                  </a:lnTo>
                  <a:lnTo>
                    <a:pt x="280978" y="1083637"/>
                  </a:lnTo>
                  <a:lnTo>
                    <a:pt x="298539" y="1149734"/>
                  </a:lnTo>
                  <a:lnTo>
                    <a:pt x="316100" y="1215831"/>
                  </a:lnTo>
                  <a:lnTo>
                    <a:pt x="333661" y="1281927"/>
                  </a:lnTo>
                  <a:lnTo>
                    <a:pt x="351223" y="1348024"/>
                  </a:lnTo>
                  <a:lnTo>
                    <a:pt x="368784" y="141412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0" name="pg20"/>
            <p:cNvSpPr/>
            <p:nvPr/>
          </p:nvSpPr>
          <p:spPr>
            <a:xfrm>
              <a:off x="2329801" y="2029266"/>
              <a:ext cx="312160" cy="1424937"/>
            </a:xfrm>
            <a:custGeom>
              <a:avLst/>
              <a:pathLst>
                <a:path w="312160" h="1424937">
                  <a:moveTo>
                    <a:pt x="312160" y="1420379"/>
                  </a:moveTo>
                  <a:lnTo>
                    <a:pt x="302040" y="1352742"/>
                  </a:lnTo>
                  <a:lnTo>
                    <a:pt x="291921" y="1285105"/>
                  </a:lnTo>
                  <a:lnTo>
                    <a:pt x="281801" y="1217468"/>
                  </a:lnTo>
                  <a:lnTo>
                    <a:pt x="271682" y="1149831"/>
                  </a:lnTo>
                  <a:lnTo>
                    <a:pt x="261563" y="1082193"/>
                  </a:lnTo>
                  <a:lnTo>
                    <a:pt x="251443" y="1014556"/>
                  </a:lnTo>
                  <a:lnTo>
                    <a:pt x="241324" y="946919"/>
                  </a:lnTo>
                  <a:lnTo>
                    <a:pt x="231204" y="879282"/>
                  </a:lnTo>
                  <a:lnTo>
                    <a:pt x="221085" y="811645"/>
                  </a:lnTo>
                  <a:lnTo>
                    <a:pt x="210966" y="744008"/>
                  </a:lnTo>
                  <a:lnTo>
                    <a:pt x="200846" y="676371"/>
                  </a:lnTo>
                  <a:lnTo>
                    <a:pt x="190727" y="608734"/>
                  </a:lnTo>
                  <a:lnTo>
                    <a:pt x="180607" y="541096"/>
                  </a:lnTo>
                  <a:lnTo>
                    <a:pt x="170488" y="473459"/>
                  </a:lnTo>
                  <a:lnTo>
                    <a:pt x="160369" y="405822"/>
                  </a:lnTo>
                  <a:lnTo>
                    <a:pt x="150249" y="338185"/>
                  </a:lnTo>
                  <a:lnTo>
                    <a:pt x="140130" y="270548"/>
                  </a:lnTo>
                  <a:lnTo>
                    <a:pt x="130010" y="202911"/>
                  </a:lnTo>
                  <a:lnTo>
                    <a:pt x="119891" y="135274"/>
                  </a:lnTo>
                  <a:lnTo>
                    <a:pt x="109771" y="67637"/>
                  </a:lnTo>
                  <a:lnTo>
                    <a:pt x="99652" y="0"/>
                  </a:lnTo>
                  <a:lnTo>
                    <a:pt x="0" y="17579"/>
                  </a:lnTo>
                  <a:lnTo>
                    <a:pt x="13634" y="84596"/>
                  </a:lnTo>
                  <a:lnTo>
                    <a:pt x="27268" y="151613"/>
                  </a:lnTo>
                  <a:lnTo>
                    <a:pt x="40903" y="218630"/>
                  </a:lnTo>
                  <a:lnTo>
                    <a:pt x="54537" y="285647"/>
                  </a:lnTo>
                  <a:lnTo>
                    <a:pt x="68172" y="352664"/>
                  </a:lnTo>
                  <a:lnTo>
                    <a:pt x="81806" y="419681"/>
                  </a:lnTo>
                  <a:lnTo>
                    <a:pt x="95441" y="486698"/>
                  </a:lnTo>
                  <a:lnTo>
                    <a:pt x="109075" y="553715"/>
                  </a:lnTo>
                  <a:lnTo>
                    <a:pt x="122710" y="620732"/>
                  </a:lnTo>
                  <a:lnTo>
                    <a:pt x="136344" y="687749"/>
                  </a:lnTo>
                  <a:lnTo>
                    <a:pt x="149979" y="754766"/>
                  </a:lnTo>
                  <a:lnTo>
                    <a:pt x="163613" y="821783"/>
                  </a:lnTo>
                  <a:lnTo>
                    <a:pt x="177248" y="888800"/>
                  </a:lnTo>
                  <a:lnTo>
                    <a:pt x="190882" y="955817"/>
                  </a:lnTo>
                  <a:lnTo>
                    <a:pt x="204517" y="1022834"/>
                  </a:lnTo>
                  <a:lnTo>
                    <a:pt x="218151" y="1089852"/>
                  </a:lnTo>
                  <a:lnTo>
                    <a:pt x="231786" y="1156869"/>
                  </a:lnTo>
                  <a:lnTo>
                    <a:pt x="245420" y="1223886"/>
                  </a:lnTo>
                  <a:lnTo>
                    <a:pt x="259055" y="1290903"/>
                  </a:lnTo>
                  <a:lnTo>
                    <a:pt x="272689" y="1357920"/>
                  </a:lnTo>
                  <a:lnTo>
                    <a:pt x="286324" y="142493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1" name="pg21"/>
            <p:cNvSpPr/>
            <p:nvPr/>
          </p:nvSpPr>
          <p:spPr>
            <a:xfrm>
              <a:off x="2429453" y="2017361"/>
              <a:ext cx="237351" cy="1432285"/>
            </a:xfrm>
            <a:custGeom>
              <a:avLst/>
              <a:pathLst>
                <a:path w="237351" h="1432285">
                  <a:moveTo>
                    <a:pt x="237351" y="1429198"/>
                  </a:moveTo>
                  <a:lnTo>
                    <a:pt x="230611" y="1361141"/>
                  </a:lnTo>
                  <a:lnTo>
                    <a:pt x="223872" y="1293084"/>
                  </a:lnTo>
                  <a:lnTo>
                    <a:pt x="217133" y="1225027"/>
                  </a:lnTo>
                  <a:lnTo>
                    <a:pt x="210393" y="1156970"/>
                  </a:lnTo>
                  <a:lnTo>
                    <a:pt x="203654" y="1088913"/>
                  </a:lnTo>
                  <a:lnTo>
                    <a:pt x="196915" y="1020856"/>
                  </a:lnTo>
                  <a:lnTo>
                    <a:pt x="190175" y="952798"/>
                  </a:lnTo>
                  <a:lnTo>
                    <a:pt x="183436" y="884741"/>
                  </a:lnTo>
                  <a:lnTo>
                    <a:pt x="176697" y="816684"/>
                  </a:lnTo>
                  <a:lnTo>
                    <a:pt x="169957" y="748627"/>
                  </a:lnTo>
                  <a:lnTo>
                    <a:pt x="163218" y="680570"/>
                  </a:lnTo>
                  <a:lnTo>
                    <a:pt x="156479" y="612513"/>
                  </a:lnTo>
                  <a:lnTo>
                    <a:pt x="149739" y="544456"/>
                  </a:lnTo>
                  <a:lnTo>
                    <a:pt x="143000" y="476399"/>
                  </a:lnTo>
                  <a:lnTo>
                    <a:pt x="136261" y="408342"/>
                  </a:lnTo>
                  <a:lnTo>
                    <a:pt x="129521" y="340285"/>
                  </a:lnTo>
                  <a:lnTo>
                    <a:pt x="122782" y="272228"/>
                  </a:lnTo>
                  <a:lnTo>
                    <a:pt x="116043" y="204171"/>
                  </a:lnTo>
                  <a:lnTo>
                    <a:pt x="109303" y="136114"/>
                  </a:lnTo>
                  <a:lnTo>
                    <a:pt x="102564" y="68057"/>
                  </a:lnTo>
                  <a:lnTo>
                    <a:pt x="95825" y="0"/>
                  </a:lnTo>
                  <a:lnTo>
                    <a:pt x="0" y="11905"/>
                  </a:lnTo>
                  <a:lnTo>
                    <a:pt x="10119" y="79542"/>
                  </a:lnTo>
                  <a:lnTo>
                    <a:pt x="20238" y="147179"/>
                  </a:lnTo>
                  <a:lnTo>
                    <a:pt x="30358" y="214816"/>
                  </a:lnTo>
                  <a:lnTo>
                    <a:pt x="40477" y="282453"/>
                  </a:lnTo>
                  <a:lnTo>
                    <a:pt x="50597" y="350091"/>
                  </a:lnTo>
                  <a:lnTo>
                    <a:pt x="60716" y="417728"/>
                  </a:lnTo>
                  <a:lnTo>
                    <a:pt x="70835" y="485365"/>
                  </a:lnTo>
                  <a:lnTo>
                    <a:pt x="80955" y="553002"/>
                  </a:lnTo>
                  <a:lnTo>
                    <a:pt x="91074" y="620639"/>
                  </a:lnTo>
                  <a:lnTo>
                    <a:pt x="101194" y="688276"/>
                  </a:lnTo>
                  <a:lnTo>
                    <a:pt x="111313" y="755913"/>
                  </a:lnTo>
                  <a:lnTo>
                    <a:pt x="121432" y="823550"/>
                  </a:lnTo>
                  <a:lnTo>
                    <a:pt x="131552" y="891188"/>
                  </a:lnTo>
                  <a:lnTo>
                    <a:pt x="141671" y="958825"/>
                  </a:lnTo>
                  <a:lnTo>
                    <a:pt x="151791" y="1026462"/>
                  </a:lnTo>
                  <a:lnTo>
                    <a:pt x="161910" y="1094099"/>
                  </a:lnTo>
                  <a:lnTo>
                    <a:pt x="172029" y="1161736"/>
                  </a:lnTo>
                  <a:lnTo>
                    <a:pt x="182149" y="1229373"/>
                  </a:lnTo>
                  <a:lnTo>
                    <a:pt x="192268" y="1297010"/>
                  </a:lnTo>
                  <a:lnTo>
                    <a:pt x="202388" y="1364647"/>
                  </a:lnTo>
                  <a:lnTo>
                    <a:pt x="212507" y="143228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2" name="pg22"/>
            <p:cNvSpPr/>
            <p:nvPr/>
          </p:nvSpPr>
          <p:spPr>
            <a:xfrm>
              <a:off x="2525279" y="2012623"/>
              <a:ext cx="156084" cy="1433936"/>
            </a:xfrm>
            <a:custGeom>
              <a:avLst/>
              <a:pathLst>
                <a:path w="156084" h="1433936">
                  <a:moveTo>
                    <a:pt x="156084" y="1432707"/>
                  </a:moveTo>
                  <a:lnTo>
                    <a:pt x="151325" y="1364483"/>
                  </a:lnTo>
                  <a:lnTo>
                    <a:pt x="146567" y="1296259"/>
                  </a:lnTo>
                  <a:lnTo>
                    <a:pt x="141808" y="1228035"/>
                  </a:lnTo>
                  <a:lnTo>
                    <a:pt x="137049" y="1159811"/>
                  </a:lnTo>
                  <a:lnTo>
                    <a:pt x="132291" y="1091586"/>
                  </a:lnTo>
                  <a:lnTo>
                    <a:pt x="127532" y="1023362"/>
                  </a:lnTo>
                  <a:lnTo>
                    <a:pt x="122774" y="955138"/>
                  </a:lnTo>
                  <a:lnTo>
                    <a:pt x="118015" y="886914"/>
                  </a:lnTo>
                  <a:lnTo>
                    <a:pt x="113257" y="818690"/>
                  </a:lnTo>
                  <a:lnTo>
                    <a:pt x="108498" y="750465"/>
                  </a:lnTo>
                  <a:lnTo>
                    <a:pt x="103739" y="682241"/>
                  </a:lnTo>
                  <a:lnTo>
                    <a:pt x="98981" y="614017"/>
                  </a:lnTo>
                  <a:lnTo>
                    <a:pt x="94222" y="545793"/>
                  </a:lnTo>
                  <a:lnTo>
                    <a:pt x="89464" y="477569"/>
                  </a:lnTo>
                  <a:lnTo>
                    <a:pt x="84705" y="409345"/>
                  </a:lnTo>
                  <a:lnTo>
                    <a:pt x="79946" y="341120"/>
                  </a:lnTo>
                  <a:lnTo>
                    <a:pt x="75188" y="272896"/>
                  </a:lnTo>
                  <a:lnTo>
                    <a:pt x="70429" y="204672"/>
                  </a:lnTo>
                  <a:lnTo>
                    <a:pt x="65671" y="136448"/>
                  </a:lnTo>
                  <a:lnTo>
                    <a:pt x="60912" y="68224"/>
                  </a:lnTo>
                  <a:lnTo>
                    <a:pt x="56154" y="0"/>
                  </a:lnTo>
                  <a:lnTo>
                    <a:pt x="0" y="4737"/>
                  </a:lnTo>
                  <a:lnTo>
                    <a:pt x="6739" y="72794"/>
                  </a:lnTo>
                  <a:lnTo>
                    <a:pt x="13478" y="140851"/>
                  </a:lnTo>
                  <a:lnTo>
                    <a:pt x="20217" y="208908"/>
                  </a:lnTo>
                  <a:lnTo>
                    <a:pt x="26957" y="276965"/>
                  </a:lnTo>
                  <a:lnTo>
                    <a:pt x="33696" y="345023"/>
                  </a:lnTo>
                  <a:lnTo>
                    <a:pt x="40435" y="413080"/>
                  </a:lnTo>
                  <a:lnTo>
                    <a:pt x="47175" y="481137"/>
                  </a:lnTo>
                  <a:lnTo>
                    <a:pt x="53914" y="549194"/>
                  </a:lnTo>
                  <a:lnTo>
                    <a:pt x="60653" y="617251"/>
                  </a:lnTo>
                  <a:lnTo>
                    <a:pt x="67393" y="685308"/>
                  </a:lnTo>
                  <a:lnTo>
                    <a:pt x="74132" y="753365"/>
                  </a:lnTo>
                  <a:lnTo>
                    <a:pt x="80871" y="821422"/>
                  </a:lnTo>
                  <a:lnTo>
                    <a:pt x="87611" y="889479"/>
                  </a:lnTo>
                  <a:lnTo>
                    <a:pt x="94350" y="957536"/>
                  </a:lnTo>
                  <a:lnTo>
                    <a:pt x="101089" y="1025593"/>
                  </a:lnTo>
                  <a:lnTo>
                    <a:pt x="107829" y="1093650"/>
                  </a:lnTo>
                  <a:lnTo>
                    <a:pt x="114568" y="1161707"/>
                  </a:lnTo>
                  <a:lnTo>
                    <a:pt x="121307" y="1229764"/>
                  </a:lnTo>
                  <a:lnTo>
                    <a:pt x="128047" y="1297821"/>
                  </a:lnTo>
                  <a:lnTo>
                    <a:pt x="134786" y="1365879"/>
                  </a:lnTo>
                  <a:lnTo>
                    <a:pt x="141525" y="143393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3" name="pg23"/>
            <p:cNvSpPr/>
            <p:nvPr/>
          </p:nvSpPr>
          <p:spPr>
            <a:xfrm>
              <a:off x="2581433" y="2010125"/>
              <a:ext cx="110959" cy="1435205"/>
            </a:xfrm>
            <a:custGeom>
              <a:avLst/>
              <a:pathLst>
                <a:path w="110959" h="1435205">
                  <a:moveTo>
                    <a:pt x="110959" y="1434557"/>
                  </a:moveTo>
                  <a:lnTo>
                    <a:pt x="107701" y="1366245"/>
                  </a:lnTo>
                  <a:lnTo>
                    <a:pt x="104443" y="1297933"/>
                  </a:lnTo>
                  <a:lnTo>
                    <a:pt x="101185" y="1229621"/>
                  </a:lnTo>
                  <a:lnTo>
                    <a:pt x="97927" y="1161308"/>
                  </a:lnTo>
                  <a:lnTo>
                    <a:pt x="94669" y="1092996"/>
                  </a:lnTo>
                  <a:lnTo>
                    <a:pt x="91411" y="1024684"/>
                  </a:lnTo>
                  <a:lnTo>
                    <a:pt x="88152" y="956371"/>
                  </a:lnTo>
                  <a:lnTo>
                    <a:pt x="84894" y="888059"/>
                  </a:lnTo>
                  <a:lnTo>
                    <a:pt x="81636" y="819747"/>
                  </a:lnTo>
                  <a:lnTo>
                    <a:pt x="78378" y="751435"/>
                  </a:lnTo>
                  <a:lnTo>
                    <a:pt x="75120" y="683122"/>
                  </a:lnTo>
                  <a:lnTo>
                    <a:pt x="71862" y="614810"/>
                  </a:lnTo>
                  <a:lnTo>
                    <a:pt x="68604" y="546498"/>
                  </a:lnTo>
                  <a:lnTo>
                    <a:pt x="65346" y="478185"/>
                  </a:lnTo>
                  <a:lnTo>
                    <a:pt x="62088" y="409873"/>
                  </a:lnTo>
                  <a:lnTo>
                    <a:pt x="58830" y="341561"/>
                  </a:lnTo>
                  <a:lnTo>
                    <a:pt x="55572" y="273249"/>
                  </a:lnTo>
                  <a:lnTo>
                    <a:pt x="52314" y="204936"/>
                  </a:lnTo>
                  <a:lnTo>
                    <a:pt x="49056" y="136624"/>
                  </a:lnTo>
                  <a:lnTo>
                    <a:pt x="45798" y="68312"/>
                  </a:lnTo>
                  <a:lnTo>
                    <a:pt x="42540" y="0"/>
                  </a:lnTo>
                  <a:lnTo>
                    <a:pt x="0" y="2497"/>
                  </a:lnTo>
                  <a:lnTo>
                    <a:pt x="4758" y="70721"/>
                  </a:lnTo>
                  <a:lnTo>
                    <a:pt x="9517" y="138946"/>
                  </a:lnTo>
                  <a:lnTo>
                    <a:pt x="14275" y="207170"/>
                  </a:lnTo>
                  <a:lnTo>
                    <a:pt x="19034" y="275394"/>
                  </a:lnTo>
                  <a:lnTo>
                    <a:pt x="23792" y="343618"/>
                  </a:lnTo>
                  <a:lnTo>
                    <a:pt x="28551" y="411842"/>
                  </a:lnTo>
                  <a:lnTo>
                    <a:pt x="33310" y="480066"/>
                  </a:lnTo>
                  <a:lnTo>
                    <a:pt x="38068" y="548291"/>
                  </a:lnTo>
                  <a:lnTo>
                    <a:pt x="42827" y="616515"/>
                  </a:lnTo>
                  <a:lnTo>
                    <a:pt x="47585" y="684739"/>
                  </a:lnTo>
                  <a:lnTo>
                    <a:pt x="52344" y="752963"/>
                  </a:lnTo>
                  <a:lnTo>
                    <a:pt x="57103" y="821187"/>
                  </a:lnTo>
                  <a:lnTo>
                    <a:pt x="61861" y="889412"/>
                  </a:lnTo>
                  <a:lnTo>
                    <a:pt x="66620" y="957636"/>
                  </a:lnTo>
                  <a:lnTo>
                    <a:pt x="71378" y="1025860"/>
                  </a:lnTo>
                  <a:lnTo>
                    <a:pt x="76137" y="1094084"/>
                  </a:lnTo>
                  <a:lnTo>
                    <a:pt x="80895" y="1162308"/>
                  </a:lnTo>
                  <a:lnTo>
                    <a:pt x="85654" y="1230532"/>
                  </a:lnTo>
                  <a:lnTo>
                    <a:pt x="90413" y="1298757"/>
                  </a:lnTo>
                  <a:lnTo>
                    <a:pt x="95171" y="1366981"/>
                  </a:lnTo>
                  <a:lnTo>
                    <a:pt x="99930" y="143520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4" name="pg24"/>
            <p:cNvSpPr/>
            <p:nvPr/>
          </p:nvSpPr>
          <p:spPr>
            <a:xfrm>
              <a:off x="2623973" y="2008723"/>
              <a:ext cx="77934" cy="1435960"/>
            </a:xfrm>
            <a:custGeom>
              <a:avLst/>
              <a:pathLst>
                <a:path w="77934" h="1435960">
                  <a:moveTo>
                    <a:pt x="77934" y="1435596"/>
                  </a:moveTo>
                  <a:lnTo>
                    <a:pt x="75970" y="1367234"/>
                  </a:lnTo>
                  <a:lnTo>
                    <a:pt x="74007" y="1298873"/>
                  </a:lnTo>
                  <a:lnTo>
                    <a:pt x="72043" y="1230511"/>
                  </a:lnTo>
                  <a:lnTo>
                    <a:pt x="70080" y="1162149"/>
                  </a:lnTo>
                  <a:lnTo>
                    <a:pt x="68116" y="1093787"/>
                  </a:lnTo>
                  <a:lnTo>
                    <a:pt x="66153" y="1025426"/>
                  </a:lnTo>
                  <a:lnTo>
                    <a:pt x="64190" y="957064"/>
                  </a:lnTo>
                  <a:lnTo>
                    <a:pt x="62226" y="888702"/>
                  </a:lnTo>
                  <a:lnTo>
                    <a:pt x="60263" y="820340"/>
                  </a:lnTo>
                  <a:lnTo>
                    <a:pt x="58299" y="751979"/>
                  </a:lnTo>
                  <a:lnTo>
                    <a:pt x="56336" y="683617"/>
                  </a:lnTo>
                  <a:lnTo>
                    <a:pt x="54372" y="615255"/>
                  </a:lnTo>
                  <a:lnTo>
                    <a:pt x="52409" y="546893"/>
                  </a:lnTo>
                  <a:lnTo>
                    <a:pt x="50445" y="478532"/>
                  </a:lnTo>
                  <a:lnTo>
                    <a:pt x="48482" y="410170"/>
                  </a:lnTo>
                  <a:lnTo>
                    <a:pt x="46519" y="341808"/>
                  </a:lnTo>
                  <a:lnTo>
                    <a:pt x="44555" y="273446"/>
                  </a:lnTo>
                  <a:lnTo>
                    <a:pt x="42592" y="205085"/>
                  </a:lnTo>
                  <a:lnTo>
                    <a:pt x="40628" y="136723"/>
                  </a:lnTo>
                  <a:lnTo>
                    <a:pt x="38665" y="68361"/>
                  </a:lnTo>
                  <a:lnTo>
                    <a:pt x="36701" y="0"/>
                  </a:lnTo>
                  <a:lnTo>
                    <a:pt x="0" y="1402"/>
                  </a:lnTo>
                  <a:lnTo>
                    <a:pt x="3258" y="69714"/>
                  </a:lnTo>
                  <a:lnTo>
                    <a:pt x="6516" y="138026"/>
                  </a:lnTo>
                  <a:lnTo>
                    <a:pt x="9774" y="206339"/>
                  </a:lnTo>
                  <a:lnTo>
                    <a:pt x="13032" y="274651"/>
                  </a:lnTo>
                  <a:lnTo>
                    <a:pt x="16290" y="342963"/>
                  </a:lnTo>
                  <a:lnTo>
                    <a:pt x="19548" y="411275"/>
                  </a:lnTo>
                  <a:lnTo>
                    <a:pt x="22806" y="479588"/>
                  </a:lnTo>
                  <a:lnTo>
                    <a:pt x="26064" y="547900"/>
                  </a:lnTo>
                  <a:lnTo>
                    <a:pt x="29322" y="616212"/>
                  </a:lnTo>
                  <a:lnTo>
                    <a:pt x="32580" y="684525"/>
                  </a:lnTo>
                  <a:lnTo>
                    <a:pt x="35838" y="752837"/>
                  </a:lnTo>
                  <a:lnTo>
                    <a:pt x="39096" y="821149"/>
                  </a:lnTo>
                  <a:lnTo>
                    <a:pt x="42354" y="889461"/>
                  </a:lnTo>
                  <a:lnTo>
                    <a:pt x="45612" y="957774"/>
                  </a:lnTo>
                  <a:lnTo>
                    <a:pt x="48870" y="1026086"/>
                  </a:lnTo>
                  <a:lnTo>
                    <a:pt x="52128" y="1094398"/>
                  </a:lnTo>
                  <a:lnTo>
                    <a:pt x="55386" y="1162710"/>
                  </a:lnTo>
                  <a:lnTo>
                    <a:pt x="58644" y="1231023"/>
                  </a:lnTo>
                  <a:lnTo>
                    <a:pt x="61902" y="1299335"/>
                  </a:lnTo>
                  <a:lnTo>
                    <a:pt x="65160" y="1367647"/>
                  </a:lnTo>
                  <a:lnTo>
                    <a:pt x="68418" y="143596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5" name="pg25"/>
            <p:cNvSpPr/>
            <p:nvPr/>
          </p:nvSpPr>
          <p:spPr>
            <a:xfrm>
              <a:off x="2660675" y="2008207"/>
              <a:ext cx="47070" cy="1436112"/>
            </a:xfrm>
            <a:custGeom>
              <a:avLst/>
              <a:pathLst>
                <a:path w="47070" h="1436112">
                  <a:moveTo>
                    <a:pt x="47070" y="1435978"/>
                  </a:moveTo>
                  <a:lnTo>
                    <a:pt x="45900" y="1367598"/>
                  </a:lnTo>
                  <a:lnTo>
                    <a:pt x="44731" y="1299218"/>
                  </a:lnTo>
                  <a:lnTo>
                    <a:pt x="43562" y="1230838"/>
                  </a:lnTo>
                  <a:lnTo>
                    <a:pt x="42393" y="1162458"/>
                  </a:lnTo>
                  <a:lnTo>
                    <a:pt x="41224" y="1094079"/>
                  </a:lnTo>
                  <a:lnTo>
                    <a:pt x="40055" y="1025699"/>
                  </a:lnTo>
                  <a:lnTo>
                    <a:pt x="38885" y="957319"/>
                  </a:lnTo>
                  <a:lnTo>
                    <a:pt x="37716" y="888939"/>
                  </a:lnTo>
                  <a:lnTo>
                    <a:pt x="36547" y="820559"/>
                  </a:lnTo>
                  <a:lnTo>
                    <a:pt x="35378" y="752179"/>
                  </a:lnTo>
                  <a:lnTo>
                    <a:pt x="34209" y="683799"/>
                  </a:lnTo>
                  <a:lnTo>
                    <a:pt x="33039" y="615419"/>
                  </a:lnTo>
                  <a:lnTo>
                    <a:pt x="31870" y="547039"/>
                  </a:lnTo>
                  <a:lnTo>
                    <a:pt x="30701" y="478659"/>
                  </a:lnTo>
                  <a:lnTo>
                    <a:pt x="29532" y="410279"/>
                  </a:lnTo>
                  <a:lnTo>
                    <a:pt x="28363" y="341899"/>
                  </a:lnTo>
                  <a:lnTo>
                    <a:pt x="27194" y="273519"/>
                  </a:lnTo>
                  <a:lnTo>
                    <a:pt x="26024" y="205139"/>
                  </a:lnTo>
                  <a:lnTo>
                    <a:pt x="24855" y="136759"/>
                  </a:lnTo>
                  <a:lnTo>
                    <a:pt x="23686" y="68379"/>
                  </a:lnTo>
                  <a:lnTo>
                    <a:pt x="22517" y="0"/>
                  </a:lnTo>
                  <a:lnTo>
                    <a:pt x="0" y="515"/>
                  </a:lnTo>
                  <a:lnTo>
                    <a:pt x="1963" y="68877"/>
                  </a:lnTo>
                  <a:lnTo>
                    <a:pt x="3926" y="137239"/>
                  </a:lnTo>
                  <a:lnTo>
                    <a:pt x="5890" y="205601"/>
                  </a:lnTo>
                  <a:lnTo>
                    <a:pt x="7853" y="273962"/>
                  </a:lnTo>
                  <a:lnTo>
                    <a:pt x="9817" y="342324"/>
                  </a:lnTo>
                  <a:lnTo>
                    <a:pt x="11780" y="410686"/>
                  </a:lnTo>
                  <a:lnTo>
                    <a:pt x="13744" y="479048"/>
                  </a:lnTo>
                  <a:lnTo>
                    <a:pt x="15707" y="547409"/>
                  </a:lnTo>
                  <a:lnTo>
                    <a:pt x="17670" y="615771"/>
                  </a:lnTo>
                  <a:lnTo>
                    <a:pt x="19634" y="684133"/>
                  </a:lnTo>
                  <a:lnTo>
                    <a:pt x="21597" y="752495"/>
                  </a:lnTo>
                  <a:lnTo>
                    <a:pt x="23561" y="820856"/>
                  </a:lnTo>
                  <a:lnTo>
                    <a:pt x="25524" y="889218"/>
                  </a:lnTo>
                  <a:lnTo>
                    <a:pt x="27488" y="957580"/>
                  </a:lnTo>
                  <a:lnTo>
                    <a:pt x="29451" y="1025942"/>
                  </a:lnTo>
                  <a:lnTo>
                    <a:pt x="31415" y="1094303"/>
                  </a:lnTo>
                  <a:lnTo>
                    <a:pt x="33378" y="1162665"/>
                  </a:lnTo>
                  <a:lnTo>
                    <a:pt x="35341" y="1231027"/>
                  </a:lnTo>
                  <a:lnTo>
                    <a:pt x="37305" y="1299388"/>
                  </a:lnTo>
                  <a:lnTo>
                    <a:pt x="39268" y="1367750"/>
                  </a:lnTo>
                  <a:lnTo>
                    <a:pt x="41232" y="143611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6" name="pg26"/>
            <p:cNvSpPr/>
            <p:nvPr/>
          </p:nvSpPr>
          <p:spPr>
            <a:xfrm>
              <a:off x="2683193" y="2007983"/>
              <a:ext cx="29205" cy="1436202"/>
            </a:xfrm>
            <a:custGeom>
              <a:avLst/>
              <a:pathLst>
                <a:path w="29205" h="1436202">
                  <a:moveTo>
                    <a:pt x="29205" y="1436144"/>
                  </a:moveTo>
                  <a:lnTo>
                    <a:pt x="28669" y="1367756"/>
                  </a:lnTo>
                  <a:lnTo>
                    <a:pt x="28133" y="1299368"/>
                  </a:lnTo>
                  <a:lnTo>
                    <a:pt x="27597" y="1230980"/>
                  </a:lnTo>
                  <a:lnTo>
                    <a:pt x="27061" y="1162593"/>
                  </a:lnTo>
                  <a:lnTo>
                    <a:pt x="26525" y="1094205"/>
                  </a:lnTo>
                  <a:lnTo>
                    <a:pt x="25989" y="1025817"/>
                  </a:lnTo>
                  <a:lnTo>
                    <a:pt x="25453" y="957429"/>
                  </a:lnTo>
                  <a:lnTo>
                    <a:pt x="24917" y="889041"/>
                  </a:lnTo>
                  <a:lnTo>
                    <a:pt x="24381" y="820653"/>
                  </a:lnTo>
                  <a:lnTo>
                    <a:pt x="23845" y="752266"/>
                  </a:lnTo>
                  <a:lnTo>
                    <a:pt x="23309" y="683878"/>
                  </a:lnTo>
                  <a:lnTo>
                    <a:pt x="22772" y="615490"/>
                  </a:lnTo>
                  <a:lnTo>
                    <a:pt x="22236" y="547102"/>
                  </a:lnTo>
                  <a:lnTo>
                    <a:pt x="21700" y="478714"/>
                  </a:lnTo>
                  <a:lnTo>
                    <a:pt x="21164" y="410326"/>
                  </a:lnTo>
                  <a:lnTo>
                    <a:pt x="20628" y="341939"/>
                  </a:lnTo>
                  <a:lnTo>
                    <a:pt x="20092" y="273551"/>
                  </a:lnTo>
                  <a:lnTo>
                    <a:pt x="19556" y="205163"/>
                  </a:lnTo>
                  <a:lnTo>
                    <a:pt x="19020" y="136775"/>
                  </a:lnTo>
                  <a:lnTo>
                    <a:pt x="18484" y="68387"/>
                  </a:lnTo>
                  <a:lnTo>
                    <a:pt x="17948" y="0"/>
                  </a:lnTo>
                  <a:lnTo>
                    <a:pt x="0" y="223"/>
                  </a:lnTo>
                  <a:lnTo>
                    <a:pt x="1169" y="68603"/>
                  </a:lnTo>
                  <a:lnTo>
                    <a:pt x="2338" y="136983"/>
                  </a:lnTo>
                  <a:lnTo>
                    <a:pt x="3507" y="205363"/>
                  </a:lnTo>
                  <a:lnTo>
                    <a:pt x="4676" y="273743"/>
                  </a:lnTo>
                  <a:lnTo>
                    <a:pt x="5845" y="342123"/>
                  </a:lnTo>
                  <a:lnTo>
                    <a:pt x="7015" y="410503"/>
                  </a:lnTo>
                  <a:lnTo>
                    <a:pt x="8184" y="478883"/>
                  </a:lnTo>
                  <a:lnTo>
                    <a:pt x="9353" y="547263"/>
                  </a:lnTo>
                  <a:lnTo>
                    <a:pt x="10522" y="615643"/>
                  </a:lnTo>
                  <a:lnTo>
                    <a:pt x="11691" y="684023"/>
                  </a:lnTo>
                  <a:lnTo>
                    <a:pt x="12860" y="752403"/>
                  </a:lnTo>
                  <a:lnTo>
                    <a:pt x="14030" y="820783"/>
                  </a:lnTo>
                  <a:lnTo>
                    <a:pt x="15199" y="889162"/>
                  </a:lnTo>
                  <a:lnTo>
                    <a:pt x="16368" y="957542"/>
                  </a:lnTo>
                  <a:lnTo>
                    <a:pt x="17537" y="1025922"/>
                  </a:lnTo>
                  <a:lnTo>
                    <a:pt x="18706" y="1094302"/>
                  </a:lnTo>
                  <a:lnTo>
                    <a:pt x="19876" y="1162682"/>
                  </a:lnTo>
                  <a:lnTo>
                    <a:pt x="21045" y="1231062"/>
                  </a:lnTo>
                  <a:lnTo>
                    <a:pt x="22214" y="1299442"/>
                  </a:lnTo>
                  <a:lnTo>
                    <a:pt x="23383" y="1367822"/>
                  </a:lnTo>
                  <a:lnTo>
                    <a:pt x="24552" y="143620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7" name="pg27"/>
            <p:cNvSpPr/>
            <p:nvPr/>
          </p:nvSpPr>
          <p:spPr>
            <a:xfrm>
              <a:off x="2701141" y="2007932"/>
              <a:ext cx="13704" cy="1436195"/>
            </a:xfrm>
            <a:custGeom>
              <a:avLst/>
              <a:pathLst>
                <a:path w="13704" h="1436195">
                  <a:moveTo>
                    <a:pt x="13704" y="1436182"/>
                  </a:moveTo>
                  <a:lnTo>
                    <a:pt x="13501" y="1367792"/>
                  </a:lnTo>
                  <a:lnTo>
                    <a:pt x="13298" y="1299403"/>
                  </a:lnTo>
                  <a:lnTo>
                    <a:pt x="13095" y="1231013"/>
                  </a:lnTo>
                  <a:lnTo>
                    <a:pt x="12891" y="1162623"/>
                  </a:lnTo>
                  <a:lnTo>
                    <a:pt x="12688" y="1094234"/>
                  </a:lnTo>
                  <a:lnTo>
                    <a:pt x="12485" y="1025844"/>
                  </a:lnTo>
                  <a:lnTo>
                    <a:pt x="12282" y="957454"/>
                  </a:lnTo>
                  <a:lnTo>
                    <a:pt x="12079" y="889065"/>
                  </a:lnTo>
                  <a:lnTo>
                    <a:pt x="11876" y="820675"/>
                  </a:lnTo>
                  <a:lnTo>
                    <a:pt x="11672" y="752285"/>
                  </a:lnTo>
                  <a:lnTo>
                    <a:pt x="11469" y="683896"/>
                  </a:lnTo>
                  <a:lnTo>
                    <a:pt x="11266" y="615506"/>
                  </a:lnTo>
                  <a:lnTo>
                    <a:pt x="11063" y="547117"/>
                  </a:lnTo>
                  <a:lnTo>
                    <a:pt x="10860" y="478727"/>
                  </a:lnTo>
                  <a:lnTo>
                    <a:pt x="10657" y="410337"/>
                  </a:lnTo>
                  <a:lnTo>
                    <a:pt x="10453" y="341948"/>
                  </a:lnTo>
                  <a:lnTo>
                    <a:pt x="10250" y="273558"/>
                  </a:lnTo>
                  <a:lnTo>
                    <a:pt x="10047" y="205168"/>
                  </a:lnTo>
                  <a:lnTo>
                    <a:pt x="9844" y="136779"/>
                  </a:lnTo>
                  <a:lnTo>
                    <a:pt x="9641" y="68389"/>
                  </a:lnTo>
                  <a:lnTo>
                    <a:pt x="9438" y="0"/>
                  </a:lnTo>
                  <a:lnTo>
                    <a:pt x="0" y="51"/>
                  </a:lnTo>
                  <a:lnTo>
                    <a:pt x="536" y="68438"/>
                  </a:lnTo>
                  <a:lnTo>
                    <a:pt x="1072" y="136826"/>
                  </a:lnTo>
                  <a:lnTo>
                    <a:pt x="1608" y="205214"/>
                  </a:lnTo>
                  <a:lnTo>
                    <a:pt x="2144" y="273602"/>
                  </a:lnTo>
                  <a:lnTo>
                    <a:pt x="2680" y="341990"/>
                  </a:lnTo>
                  <a:lnTo>
                    <a:pt x="3216" y="410378"/>
                  </a:lnTo>
                  <a:lnTo>
                    <a:pt x="3752" y="478765"/>
                  </a:lnTo>
                  <a:lnTo>
                    <a:pt x="4288" y="547153"/>
                  </a:lnTo>
                  <a:lnTo>
                    <a:pt x="4824" y="615541"/>
                  </a:lnTo>
                  <a:lnTo>
                    <a:pt x="5360" y="683929"/>
                  </a:lnTo>
                  <a:lnTo>
                    <a:pt x="5896" y="752317"/>
                  </a:lnTo>
                  <a:lnTo>
                    <a:pt x="6432" y="820705"/>
                  </a:lnTo>
                  <a:lnTo>
                    <a:pt x="6969" y="889092"/>
                  </a:lnTo>
                  <a:lnTo>
                    <a:pt x="7505" y="957480"/>
                  </a:lnTo>
                  <a:lnTo>
                    <a:pt x="8041" y="1025868"/>
                  </a:lnTo>
                  <a:lnTo>
                    <a:pt x="8577" y="1094256"/>
                  </a:lnTo>
                  <a:lnTo>
                    <a:pt x="9113" y="1162644"/>
                  </a:lnTo>
                  <a:lnTo>
                    <a:pt x="9649" y="1231031"/>
                  </a:lnTo>
                  <a:lnTo>
                    <a:pt x="10185" y="1299419"/>
                  </a:lnTo>
                  <a:lnTo>
                    <a:pt x="10721" y="1367807"/>
                  </a:lnTo>
                  <a:lnTo>
                    <a:pt x="11257" y="143619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8" name="pg28"/>
            <p:cNvSpPr/>
            <p:nvPr/>
          </p:nvSpPr>
          <p:spPr>
            <a:xfrm>
              <a:off x="2710579" y="2007924"/>
              <a:ext cx="5759" cy="1436190"/>
            </a:xfrm>
            <a:custGeom>
              <a:avLst/>
              <a:pathLst>
                <a:path w="5759" h="1436190">
                  <a:moveTo>
                    <a:pt x="5759" y="1436188"/>
                  </a:moveTo>
                  <a:lnTo>
                    <a:pt x="5759" y="1367798"/>
                  </a:lnTo>
                  <a:lnTo>
                    <a:pt x="5759" y="1299408"/>
                  </a:lnTo>
                  <a:lnTo>
                    <a:pt x="5759" y="1231018"/>
                  </a:lnTo>
                  <a:lnTo>
                    <a:pt x="5759" y="1162628"/>
                  </a:lnTo>
                  <a:lnTo>
                    <a:pt x="5759" y="1094238"/>
                  </a:lnTo>
                  <a:lnTo>
                    <a:pt x="5759" y="1025849"/>
                  </a:lnTo>
                  <a:lnTo>
                    <a:pt x="5759" y="957459"/>
                  </a:lnTo>
                  <a:lnTo>
                    <a:pt x="5759" y="889069"/>
                  </a:lnTo>
                  <a:lnTo>
                    <a:pt x="5759" y="820679"/>
                  </a:lnTo>
                  <a:lnTo>
                    <a:pt x="5759" y="752289"/>
                  </a:lnTo>
                  <a:lnTo>
                    <a:pt x="5759" y="683899"/>
                  </a:lnTo>
                  <a:lnTo>
                    <a:pt x="5759" y="615509"/>
                  </a:lnTo>
                  <a:lnTo>
                    <a:pt x="5759" y="547119"/>
                  </a:lnTo>
                  <a:lnTo>
                    <a:pt x="5759" y="478729"/>
                  </a:lnTo>
                  <a:lnTo>
                    <a:pt x="5759" y="410339"/>
                  </a:lnTo>
                  <a:lnTo>
                    <a:pt x="5759" y="341949"/>
                  </a:lnTo>
                  <a:lnTo>
                    <a:pt x="5759" y="273559"/>
                  </a:lnTo>
                  <a:lnTo>
                    <a:pt x="5759" y="205169"/>
                  </a:lnTo>
                  <a:lnTo>
                    <a:pt x="5759" y="136779"/>
                  </a:lnTo>
                  <a:lnTo>
                    <a:pt x="5759" y="68389"/>
                  </a:lnTo>
                  <a:lnTo>
                    <a:pt x="5759" y="0"/>
                  </a:lnTo>
                  <a:lnTo>
                    <a:pt x="0" y="8"/>
                  </a:lnTo>
                  <a:lnTo>
                    <a:pt x="203" y="68398"/>
                  </a:lnTo>
                  <a:lnTo>
                    <a:pt x="406" y="136787"/>
                  </a:lnTo>
                  <a:lnTo>
                    <a:pt x="609" y="205177"/>
                  </a:lnTo>
                  <a:lnTo>
                    <a:pt x="812" y="273567"/>
                  </a:lnTo>
                  <a:lnTo>
                    <a:pt x="1015" y="341956"/>
                  </a:lnTo>
                  <a:lnTo>
                    <a:pt x="1219" y="410346"/>
                  </a:lnTo>
                  <a:lnTo>
                    <a:pt x="1422" y="478735"/>
                  </a:lnTo>
                  <a:lnTo>
                    <a:pt x="1625" y="547125"/>
                  </a:lnTo>
                  <a:lnTo>
                    <a:pt x="1828" y="615515"/>
                  </a:lnTo>
                  <a:lnTo>
                    <a:pt x="2031" y="683904"/>
                  </a:lnTo>
                  <a:lnTo>
                    <a:pt x="2234" y="752294"/>
                  </a:lnTo>
                  <a:lnTo>
                    <a:pt x="2438" y="820684"/>
                  </a:lnTo>
                  <a:lnTo>
                    <a:pt x="2641" y="889073"/>
                  </a:lnTo>
                  <a:lnTo>
                    <a:pt x="2844" y="957463"/>
                  </a:lnTo>
                  <a:lnTo>
                    <a:pt x="3047" y="1025853"/>
                  </a:lnTo>
                  <a:lnTo>
                    <a:pt x="3250" y="1094242"/>
                  </a:lnTo>
                  <a:lnTo>
                    <a:pt x="3453" y="1162632"/>
                  </a:lnTo>
                  <a:lnTo>
                    <a:pt x="3657" y="1231021"/>
                  </a:lnTo>
                  <a:lnTo>
                    <a:pt x="3860" y="1299411"/>
                  </a:lnTo>
                  <a:lnTo>
                    <a:pt x="4063" y="1367801"/>
                  </a:lnTo>
                  <a:lnTo>
                    <a:pt x="4266" y="1436190"/>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9" name="tx29"/>
            <p:cNvSpPr/>
            <p:nvPr/>
          </p:nvSpPr>
          <p:spPr>
            <a:xfrm>
              <a:off x="2469405"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4.3m</a:t>
              </a:r>
            </a:p>
          </p:txBody>
        </p:sp>
        <p:sp>
          <p:nvSpPr>
            <p:cNvPr id="30" name="tx30"/>
            <p:cNvSpPr/>
            <p:nvPr/>
          </p:nvSpPr>
          <p:spPr>
            <a:xfrm>
              <a:off x="5211907" y="243550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1" name="rc31"/>
            <p:cNvSpPr/>
            <p:nvPr/>
          </p:nvSpPr>
          <p:spPr>
            <a:xfrm>
              <a:off x="5220907" y="262884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2" name="rc32"/>
            <p:cNvSpPr/>
            <p:nvPr/>
          </p:nvSpPr>
          <p:spPr>
            <a:xfrm>
              <a:off x="5220907" y="284830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3" name="rc33"/>
            <p:cNvSpPr/>
            <p:nvPr/>
          </p:nvSpPr>
          <p:spPr>
            <a:xfrm>
              <a:off x="5220907" y="306776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4" name="rc34"/>
            <p:cNvSpPr/>
            <p:nvPr/>
          </p:nvSpPr>
          <p:spPr>
            <a:xfrm>
              <a:off x="5220907" y="328721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5" name="rc35"/>
            <p:cNvSpPr/>
            <p:nvPr/>
          </p:nvSpPr>
          <p:spPr>
            <a:xfrm>
              <a:off x="5220907" y="350667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6" name="rc36"/>
            <p:cNvSpPr/>
            <p:nvPr/>
          </p:nvSpPr>
          <p:spPr>
            <a:xfrm>
              <a:off x="5220907" y="372612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7" name="rc37"/>
            <p:cNvSpPr/>
            <p:nvPr/>
          </p:nvSpPr>
          <p:spPr>
            <a:xfrm>
              <a:off x="5220907" y="394558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8" name="rc38"/>
            <p:cNvSpPr/>
            <p:nvPr/>
          </p:nvSpPr>
          <p:spPr>
            <a:xfrm>
              <a:off x="5220907" y="416504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9" name="rc39"/>
            <p:cNvSpPr/>
            <p:nvPr/>
          </p:nvSpPr>
          <p:spPr>
            <a:xfrm>
              <a:off x="5220907" y="438449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0" name="rc40"/>
            <p:cNvSpPr/>
            <p:nvPr/>
          </p:nvSpPr>
          <p:spPr>
            <a:xfrm>
              <a:off x="5220907" y="460395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1" name="rc41"/>
            <p:cNvSpPr/>
            <p:nvPr/>
          </p:nvSpPr>
          <p:spPr>
            <a:xfrm>
              <a:off x="5220907" y="482340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2" name="rc42"/>
            <p:cNvSpPr/>
            <p:nvPr/>
          </p:nvSpPr>
          <p:spPr>
            <a:xfrm>
              <a:off x="5220907" y="504286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3" name="rc43"/>
            <p:cNvSpPr/>
            <p:nvPr/>
          </p:nvSpPr>
          <p:spPr>
            <a:xfrm>
              <a:off x="5220907" y="526232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4" name="rc44"/>
            <p:cNvSpPr/>
            <p:nvPr/>
          </p:nvSpPr>
          <p:spPr>
            <a:xfrm>
              <a:off x="7214305" y="2628849"/>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5" name="rc45"/>
            <p:cNvSpPr/>
            <p:nvPr/>
          </p:nvSpPr>
          <p:spPr>
            <a:xfrm>
              <a:off x="7214305" y="2848305"/>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6" name="rc46"/>
            <p:cNvSpPr/>
            <p:nvPr/>
          </p:nvSpPr>
          <p:spPr>
            <a:xfrm>
              <a:off x="7214305" y="3067761"/>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7" name="rc47"/>
            <p:cNvSpPr/>
            <p:nvPr/>
          </p:nvSpPr>
          <p:spPr>
            <a:xfrm>
              <a:off x="7214305" y="3287217"/>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8" name="rc48"/>
            <p:cNvSpPr/>
            <p:nvPr/>
          </p:nvSpPr>
          <p:spPr>
            <a:xfrm>
              <a:off x="7214305" y="3506673"/>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9" name="rc49"/>
            <p:cNvSpPr/>
            <p:nvPr/>
          </p:nvSpPr>
          <p:spPr>
            <a:xfrm>
              <a:off x="7214305" y="3726129"/>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0" name="rc50"/>
            <p:cNvSpPr/>
            <p:nvPr/>
          </p:nvSpPr>
          <p:spPr>
            <a:xfrm>
              <a:off x="7214305" y="3945585"/>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1" name="rc51"/>
            <p:cNvSpPr/>
            <p:nvPr/>
          </p:nvSpPr>
          <p:spPr>
            <a:xfrm>
              <a:off x="7214305" y="4165041"/>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2" name="rc52"/>
            <p:cNvSpPr/>
            <p:nvPr/>
          </p:nvSpPr>
          <p:spPr>
            <a:xfrm>
              <a:off x="7214305" y="4384497"/>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3" name="rc53"/>
            <p:cNvSpPr/>
            <p:nvPr/>
          </p:nvSpPr>
          <p:spPr>
            <a:xfrm>
              <a:off x="7214305" y="4603953"/>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4" name="rc54"/>
            <p:cNvSpPr/>
            <p:nvPr/>
          </p:nvSpPr>
          <p:spPr>
            <a:xfrm>
              <a:off x="7214305" y="4823409"/>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5" name="rc55"/>
            <p:cNvSpPr/>
            <p:nvPr/>
          </p:nvSpPr>
          <p:spPr>
            <a:xfrm>
              <a:off x="7214305" y="5042865"/>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6" name="tx56"/>
            <p:cNvSpPr/>
            <p:nvPr/>
          </p:nvSpPr>
          <p:spPr>
            <a:xfrm>
              <a:off x="5500952" y="2689572"/>
              <a:ext cx="1292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788,000 (18.5%) </a:t>
              </a:r>
            </a:p>
          </p:txBody>
        </p:sp>
        <p:sp>
          <p:nvSpPr>
            <p:cNvPr id="57" name="tx57"/>
            <p:cNvSpPr/>
            <p:nvPr/>
          </p:nvSpPr>
          <p:spPr>
            <a:xfrm>
              <a:off x="5500952" y="2909028"/>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696,000 (16.3%) </a:t>
              </a:r>
            </a:p>
          </p:txBody>
        </p:sp>
        <p:sp>
          <p:nvSpPr>
            <p:cNvPr id="58" name="tx58"/>
            <p:cNvSpPr/>
            <p:nvPr/>
          </p:nvSpPr>
          <p:spPr>
            <a:xfrm>
              <a:off x="5500952" y="3128484"/>
              <a:ext cx="14543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650,000 (15.2%) </a:t>
              </a:r>
            </a:p>
          </p:txBody>
        </p:sp>
        <p:sp>
          <p:nvSpPr>
            <p:cNvPr id="59" name="tx59"/>
            <p:cNvSpPr/>
            <p:nvPr/>
          </p:nvSpPr>
          <p:spPr>
            <a:xfrm>
              <a:off x="5500952" y="3347940"/>
              <a:ext cx="16264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480,000 (11.2%) </a:t>
              </a:r>
            </a:p>
          </p:txBody>
        </p:sp>
        <p:sp>
          <p:nvSpPr>
            <p:cNvPr id="60" name="tx60"/>
            <p:cNvSpPr/>
            <p:nvPr/>
          </p:nvSpPr>
          <p:spPr>
            <a:xfrm>
              <a:off x="5500952" y="3567396"/>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273,000 (6.4%) </a:t>
              </a:r>
            </a:p>
          </p:txBody>
        </p:sp>
        <p:sp>
          <p:nvSpPr>
            <p:cNvPr id="61" name="tx61"/>
            <p:cNvSpPr/>
            <p:nvPr/>
          </p:nvSpPr>
          <p:spPr>
            <a:xfrm>
              <a:off x="5500952" y="3786852"/>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Madagascar: 256,000 (6%) </a:t>
              </a:r>
            </a:p>
          </p:txBody>
        </p:sp>
        <p:sp>
          <p:nvSpPr>
            <p:cNvPr id="62" name="tx62"/>
            <p:cNvSpPr/>
            <p:nvPr/>
          </p:nvSpPr>
          <p:spPr>
            <a:xfrm>
              <a:off x="5500952" y="4006308"/>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Somalia: 180,000 (4.2%) </a:t>
              </a:r>
            </a:p>
          </p:txBody>
        </p:sp>
        <p:sp>
          <p:nvSpPr>
            <p:cNvPr id="63" name="tx63"/>
            <p:cNvSpPr/>
            <p:nvPr/>
          </p:nvSpPr>
          <p:spPr>
            <a:xfrm>
              <a:off x="5500952" y="4225764"/>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Syria: 148,000 (3.5%) </a:t>
              </a:r>
            </a:p>
          </p:txBody>
        </p:sp>
        <p:sp>
          <p:nvSpPr>
            <p:cNvPr id="64" name="tx64"/>
            <p:cNvSpPr/>
            <p:nvPr/>
          </p:nvSpPr>
          <p:spPr>
            <a:xfrm>
              <a:off x="5500952" y="4445220"/>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Mozambique: 125,000 (2.9%) </a:t>
              </a:r>
            </a:p>
          </p:txBody>
        </p:sp>
        <p:sp>
          <p:nvSpPr>
            <p:cNvPr id="65" name="tx65"/>
            <p:cNvSpPr/>
            <p:nvPr/>
          </p:nvSpPr>
          <p:spPr>
            <a:xfrm>
              <a:off x="5500952" y="4664676"/>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Chad: 121,000 (2.8%) </a:t>
              </a:r>
            </a:p>
          </p:txBody>
        </p:sp>
        <p:sp>
          <p:nvSpPr>
            <p:cNvPr id="66" name="tx66"/>
            <p:cNvSpPr/>
            <p:nvPr/>
          </p:nvSpPr>
          <p:spPr>
            <a:xfrm>
              <a:off x="5500952" y="4884132"/>
              <a:ext cx="1215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CAR: 97,000 (2.3%) </a:t>
              </a:r>
            </a:p>
          </p:txBody>
        </p:sp>
        <p:sp>
          <p:nvSpPr>
            <p:cNvPr id="67" name="tx67"/>
            <p:cNvSpPr/>
            <p:nvPr/>
          </p:nvSpPr>
          <p:spPr>
            <a:xfrm>
              <a:off x="5500952" y="5103588"/>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Mali: 94,000 (2.2%) </a:t>
              </a:r>
            </a:p>
          </p:txBody>
        </p:sp>
        <p:sp>
          <p:nvSpPr>
            <p:cNvPr id="68" name="tx68"/>
            <p:cNvSpPr/>
            <p:nvPr/>
          </p:nvSpPr>
          <p:spPr>
            <a:xfrm>
              <a:off x="5500952" y="5323044"/>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South Sudan: 82,000 (1.9%) </a:t>
              </a:r>
            </a:p>
          </p:txBody>
        </p:sp>
        <p:sp>
          <p:nvSpPr>
            <p:cNvPr id="69" name="tx69"/>
            <p:cNvSpPr/>
            <p:nvPr/>
          </p:nvSpPr>
          <p:spPr>
            <a:xfrm>
              <a:off x="7494350" y="2689572"/>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Niger: 54,000 (1.3%) </a:t>
              </a:r>
            </a:p>
          </p:txBody>
        </p:sp>
        <p:sp>
          <p:nvSpPr>
            <p:cNvPr id="70" name="tx70"/>
            <p:cNvSpPr/>
            <p:nvPr/>
          </p:nvSpPr>
          <p:spPr>
            <a:xfrm>
              <a:off x="7494350" y="2909028"/>
              <a:ext cx="13735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Burundi: 50,000 (1.2%) </a:t>
              </a:r>
            </a:p>
          </p:txBody>
        </p:sp>
        <p:sp>
          <p:nvSpPr>
            <p:cNvPr id="71" name="tx71"/>
            <p:cNvSpPr/>
            <p:nvPr/>
          </p:nvSpPr>
          <p:spPr>
            <a:xfrm>
              <a:off x="7494350" y="3128484"/>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Malawi: 40,000 (&lt;1%) </a:t>
              </a:r>
            </a:p>
          </p:txBody>
        </p:sp>
        <p:sp>
          <p:nvSpPr>
            <p:cNvPr id="72" name="tx72"/>
            <p:cNvSpPr/>
            <p:nvPr/>
          </p:nvSpPr>
          <p:spPr>
            <a:xfrm>
              <a:off x="7494350" y="3347940"/>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Burkina Faso: 35,000 (&lt;1%) </a:t>
              </a:r>
            </a:p>
          </p:txBody>
        </p:sp>
        <p:sp>
          <p:nvSpPr>
            <p:cNvPr id="73" name="tx73"/>
            <p:cNvSpPr/>
            <p:nvPr/>
          </p:nvSpPr>
          <p:spPr>
            <a:xfrm>
              <a:off x="7494350" y="3567396"/>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Uganda: 34,000 (&lt;1%) </a:t>
              </a:r>
            </a:p>
          </p:txBody>
        </p:sp>
        <p:sp>
          <p:nvSpPr>
            <p:cNvPr id="74" name="tx74"/>
            <p:cNvSpPr/>
            <p:nvPr/>
          </p:nvSpPr>
          <p:spPr>
            <a:xfrm>
              <a:off x="7494350" y="3786852"/>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Sierra Leone: 20,000 (&lt;1%) </a:t>
              </a:r>
            </a:p>
          </p:txBody>
        </p:sp>
        <p:sp>
          <p:nvSpPr>
            <p:cNvPr id="75" name="tx75"/>
            <p:cNvSpPr/>
            <p:nvPr/>
          </p:nvSpPr>
          <p:spPr>
            <a:xfrm>
              <a:off x="7494350" y="4006308"/>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Liberia: 15,000 (&lt;1%) </a:t>
              </a:r>
            </a:p>
          </p:txBody>
        </p:sp>
        <p:sp>
          <p:nvSpPr>
            <p:cNvPr id="76" name="tx76"/>
            <p:cNvSpPr/>
            <p:nvPr/>
          </p:nvSpPr>
          <p:spPr>
            <a:xfrm>
              <a:off x="7494350" y="4225764"/>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Gambia: 13,000 (&lt;1%) </a:t>
              </a:r>
            </a:p>
          </p:txBody>
        </p:sp>
        <p:sp>
          <p:nvSpPr>
            <p:cNvPr id="77" name="tx77"/>
            <p:cNvSpPr/>
            <p:nvPr/>
          </p:nvSpPr>
          <p:spPr>
            <a:xfrm>
              <a:off x="7494350" y="4445220"/>
              <a:ext cx="13081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Rwanda: 8,000 (&lt;1%) </a:t>
              </a:r>
            </a:p>
          </p:txBody>
        </p:sp>
        <p:sp>
          <p:nvSpPr>
            <p:cNvPr id="78" name="tx78"/>
            <p:cNvSpPr/>
            <p:nvPr/>
          </p:nvSpPr>
          <p:spPr>
            <a:xfrm>
              <a:off x="7494350" y="4664676"/>
              <a:ext cx="16311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Guinea-Bissau: 6,000 (&lt;1%) </a:t>
              </a:r>
            </a:p>
          </p:txBody>
        </p:sp>
        <p:sp>
          <p:nvSpPr>
            <p:cNvPr id="79" name="tx79"/>
            <p:cNvSpPr/>
            <p:nvPr/>
          </p:nvSpPr>
          <p:spPr>
            <a:xfrm>
              <a:off x="7494350" y="4884132"/>
              <a:ext cx="1208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DPRK: 3,000 (&lt;1%) </a:t>
              </a:r>
            </a:p>
          </p:txBody>
        </p:sp>
        <p:sp>
          <p:nvSpPr>
            <p:cNvPr id="80" name="tx80"/>
            <p:cNvSpPr/>
            <p:nvPr/>
          </p:nvSpPr>
          <p:spPr>
            <a:xfrm>
              <a:off x="7494350" y="5103588"/>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Eritrea: 2,000 (&lt;1%) </a:t>
              </a:r>
            </a:p>
          </p:txBody>
        </p:sp>
        <p:sp>
          <p:nvSpPr>
            <p:cNvPr id="81" name="tx81"/>
            <p:cNvSpPr/>
            <p:nvPr/>
          </p:nvSpPr>
          <p:spPr>
            <a:xfrm>
              <a:off x="292770"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82" name="tx82"/>
            <p:cNvSpPr/>
            <p:nvPr/>
          </p:nvSpPr>
          <p:spPr>
            <a:xfrm>
              <a:off x="977924"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3" name="tx83"/>
            <p:cNvSpPr/>
            <p:nvPr/>
          </p:nvSpPr>
          <p:spPr>
            <a:xfrm>
              <a:off x="1119199" y="6560637"/>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84" name="tx84"/>
            <p:cNvSpPr/>
            <p:nvPr/>
          </p:nvSpPr>
          <p:spPr>
            <a:xfrm>
              <a:off x="1523364"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(61.2%) of all zero-dose children in LICs.
DRC had the highest number of children who did not receive DTP1 (n=788,000), which is approximately 18.5% of all zero-dose children in LICs (n=4.3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zero-dose children in LICs, with DRC contributing the highest share.</a:t>
            </a:r>
          </a:p>
        </p:txBody>
      </p:sp>
      <p:grpSp xmlns:pic="http://schemas.openxmlformats.org/drawingml/2006/picture">
        <p:nvGrpSpPr>
          <p:cNvPr id="87" name=""/>
          <p:cNvGrpSpPr/>
          <p:nvPr/>
        </p:nvGrpSpPr>
        <p:grpSpPr>
          <a:xfrm>
            <a:off x="292608" y="914400"/>
            <a:ext cx="8595360" cy="28575"/>
            <a:chOff x="292608" y="914400"/>
            <a:chExt cx="8595360" cy="28575"/>
          </a:xfrm>
        </p:grpSpPr>
        <p:sp>
          <p:nvSpPr>
            <p:cNvPr id="8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814473"/>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99164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316880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2345977"/>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22588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40305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58022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75739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831873" y="193456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3" name="pl13"/>
            <p:cNvSpPr/>
            <p:nvPr/>
          </p:nvSpPr>
          <p:spPr>
            <a:xfrm>
              <a:off x="1028124"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55209"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294"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09379"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36464"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3548"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90633"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7718"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44803"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1888"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98972"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26057"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53142"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80227"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607312"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934396"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261481"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588566"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915651"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242736"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569820"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96905"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223990"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51075"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78160" y="1592799"/>
              <a:ext cx="0" cy="3633089"/>
            </a:xfrm>
            <a:custGeom>
              <a:avLst/>
              <a:pathLst>
                <a:path w="0" h="3633089">
                  <a:moveTo>
                    <a:pt x="0" y="3633089"/>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862191" y="3249771"/>
              <a:ext cx="294376" cy="1976117"/>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9" name="rc39"/>
            <p:cNvSpPr/>
            <p:nvPr/>
          </p:nvSpPr>
          <p:spPr>
            <a:xfrm>
              <a:off x="6114293" y="5079869"/>
              <a:ext cx="294376" cy="14601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5460123" y="5020029"/>
              <a:ext cx="294376" cy="205860"/>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1" name="rc41"/>
            <p:cNvSpPr/>
            <p:nvPr/>
          </p:nvSpPr>
          <p:spPr>
            <a:xfrm>
              <a:off x="4151784" y="4824779"/>
              <a:ext cx="294376" cy="401110"/>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42" name="rc42"/>
            <p:cNvSpPr/>
            <p:nvPr/>
          </p:nvSpPr>
          <p:spPr>
            <a:xfrm>
              <a:off x="3824699" y="4728660"/>
              <a:ext cx="294376" cy="49722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3" name="rc43"/>
            <p:cNvSpPr/>
            <p:nvPr/>
          </p:nvSpPr>
          <p:spPr>
            <a:xfrm>
              <a:off x="8403887" y="5212271"/>
              <a:ext cx="294376" cy="1361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880936" y="1982059"/>
              <a:ext cx="294376" cy="324382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5" name="rc45"/>
            <p:cNvSpPr/>
            <p:nvPr/>
          </p:nvSpPr>
          <p:spPr>
            <a:xfrm>
              <a:off x="8730971" y="5217578"/>
              <a:ext cx="294376" cy="831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1535106" y="2550323"/>
              <a:ext cx="294376" cy="267556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7" name="rc47"/>
            <p:cNvSpPr/>
            <p:nvPr/>
          </p:nvSpPr>
          <p:spPr>
            <a:xfrm>
              <a:off x="7422632" y="5172894"/>
              <a:ext cx="294376" cy="5299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8" name="rc48"/>
            <p:cNvSpPr/>
            <p:nvPr/>
          </p:nvSpPr>
          <p:spPr>
            <a:xfrm>
              <a:off x="8076802" y="5199990"/>
              <a:ext cx="294376" cy="25898"/>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9" name="rc49"/>
            <p:cNvSpPr/>
            <p:nvPr/>
          </p:nvSpPr>
          <p:spPr>
            <a:xfrm>
              <a:off x="7095547" y="5164403"/>
              <a:ext cx="294376" cy="6148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0" name="rc50"/>
            <p:cNvSpPr/>
            <p:nvPr/>
          </p:nvSpPr>
          <p:spPr>
            <a:xfrm>
              <a:off x="2516360" y="4170817"/>
              <a:ext cx="294376" cy="1055072"/>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1" name="rc51"/>
            <p:cNvSpPr/>
            <p:nvPr/>
          </p:nvSpPr>
          <p:spPr>
            <a:xfrm>
              <a:off x="5787208" y="5060895"/>
              <a:ext cx="294376" cy="16499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2" name="rc52"/>
            <p:cNvSpPr/>
            <p:nvPr/>
          </p:nvSpPr>
          <p:spPr>
            <a:xfrm>
              <a:off x="4478869" y="4838656"/>
              <a:ext cx="294376" cy="38723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3" name="rc53"/>
            <p:cNvSpPr/>
            <p:nvPr/>
          </p:nvSpPr>
          <p:spPr>
            <a:xfrm>
              <a:off x="3497615" y="4710014"/>
              <a:ext cx="294376" cy="51587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4" name="rc54"/>
            <p:cNvSpPr/>
            <p:nvPr/>
          </p:nvSpPr>
          <p:spPr>
            <a:xfrm>
              <a:off x="5133039" y="5003087"/>
              <a:ext cx="294376" cy="22280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5" name="rc55"/>
            <p:cNvSpPr/>
            <p:nvPr/>
          </p:nvSpPr>
          <p:spPr>
            <a:xfrm>
              <a:off x="7749717" y="5193391"/>
              <a:ext cx="294376" cy="3249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6" name="rc56"/>
            <p:cNvSpPr/>
            <p:nvPr/>
          </p:nvSpPr>
          <p:spPr>
            <a:xfrm>
              <a:off x="6768463" y="5144577"/>
              <a:ext cx="294376" cy="8131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7" name="rc57"/>
            <p:cNvSpPr/>
            <p:nvPr/>
          </p:nvSpPr>
          <p:spPr>
            <a:xfrm>
              <a:off x="2843445" y="4486829"/>
              <a:ext cx="294376" cy="739059"/>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8" name="rc58"/>
            <p:cNvSpPr/>
            <p:nvPr/>
          </p:nvSpPr>
          <p:spPr>
            <a:xfrm>
              <a:off x="4805954" y="4889894"/>
              <a:ext cx="294376" cy="335995"/>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59" name="rc59"/>
            <p:cNvSpPr/>
            <p:nvPr/>
          </p:nvSpPr>
          <p:spPr>
            <a:xfrm>
              <a:off x="2189275" y="4103554"/>
              <a:ext cx="294376" cy="1122334"/>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0" name="rc60"/>
            <p:cNvSpPr/>
            <p:nvPr/>
          </p:nvSpPr>
          <p:spPr>
            <a:xfrm>
              <a:off x="3170530" y="4615417"/>
              <a:ext cx="294376" cy="610471"/>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61" name="rc61"/>
            <p:cNvSpPr/>
            <p:nvPr/>
          </p:nvSpPr>
          <p:spPr>
            <a:xfrm>
              <a:off x="6441378" y="5086550"/>
              <a:ext cx="294376" cy="13933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2" name="rc62"/>
            <p:cNvSpPr/>
            <p:nvPr/>
          </p:nvSpPr>
          <p:spPr>
            <a:xfrm>
              <a:off x="1208021" y="2363927"/>
              <a:ext cx="294376" cy="2861961"/>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63" name="tx63"/>
            <p:cNvSpPr/>
            <p:nvPr/>
          </p:nvSpPr>
          <p:spPr>
            <a:xfrm rot="-5400000">
              <a:off x="832306" y="221738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64" name="tx64"/>
            <p:cNvSpPr/>
            <p:nvPr/>
          </p:nvSpPr>
          <p:spPr>
            <a:xfrm rot="-5400000">
              <a:off x="1813560" y="293680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480,000</a:t>
              </a:r>
            </a:p>
          </p:txBody>
        </p:sp>
        <p:sp>
          <p:nvSpPr>
            <p:cNvPr id="65" name="tx65"/>
            <p:cNvSpPr/>
            <p:nvPr/>
          </p:nvSpPr>
          <p:spPr>
            <a:xfrm rot="-5400000">
              <a:off x="6095792" y="480908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66" name="tx66"/>
            <p:cNvSpPr/>
            <p:nvPr/>
          </p:nvSpPr>
          <p:spPr>
            <a:xfrm rot="-5400000">
              <a:off x="5441622" y="474924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50,000</a:t>
              </a:r>
            </a:p>
          </p:txBody>
        </p:sp>
        <p:sp>
          <p:nvSpPr>
            <p:cNvPr id="67" name="tx67"/>
            <p:cNvSpPr/>
            <p:nvPr/>
          </p:nvSpPr>
          <p:spPr>
            <a:xfrm rot="-5400000">
              <a:off x="4133283" y="455399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68" name="tx68"/>
            <p:cNvSpPr/>
            <p:nvPr/>
          </p:nvSpPr>
          <p:spPr>
            <a:xfrm rot="-5400000">
              <a:off x="3776069" y="441569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121,000</a:t>
              </a:r>
            </a:p>
          </p:txBody>
        </p:sp>
        <p:sp>
          <p:nvSpPr>
            <p:cNvPr id="69" name="tx69"/>
            <p:cNvSpPr/>
            <p:nvPr/>
          </p:nvSpPr>
          <p:spPr>
            <a:xfrm rot="-5400000">
              <a:off x="8415515" y="4983671"/>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70" name="tx70"/>
            <p:cNvSpPr/>
            <p:nvPr/>
          </p:nvSpPr>
          <p:spPr>
            <a:xfrm rot="-5400000">
              <a:off x="8742600" y="498897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71" name="tx71"/>
            <p:cNvSpPr/>
            <p:nvPr/>
          </p:nvSpPr>
          <p:spPr>
            <a:xfrm rot="-5400000">
              <a:off x="1486475" y="223736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72" name="tx72"/>
            <p:cNvSpPr/>
            <p:nvPr/>
          </p:nvSpPr>
          <p:spPr>
            <a:xfrm rot="-5400000">
              <a:off x="7404131" y="490211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73" name="tx73"/>
            <p:cNvSpPr/>
            <p:nvPr/>
          </p:nvSpPr>
          <p:spPr>
            <a:xfrm rot="-5400000">
              <a:off x="8088430" y="497139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74" name="tx74"/>
            <p:cNvSpPr/>
            <p:nvPr/>
          </p:nvSpPr>
          <p:spPr>
            <a:xfrm rot="-5400000">
              <a:off x="7077046" y="489362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15,000</a:t>
              </a:r>
            </a:p>
          </p:txBody>
        </p:sp>
        <p:sp>
          <p:nvSpPr>
            <p:cNvPr id="75" name="tx75"/>
            <p:cNvSpPr/>
            <p:nvPr/>
          </p:nvSpPr>
          <p:spPr>
            <a:xfrm rot="-5400000">
              <a:off x="2467730" y="385785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76" name="tx76"/>
            <p:cNvSpPr/>
            <p:nvPr/>
          </p:nvSpPr>
          <p:spPr>
            <a:xfrm rot="-5400000">
              <a:off x="5768707" y="479011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77" name="tx77"/>
            <p:cNvSpPr/>
            <p:nvPr/>
          </p:nvSpPr>
          <p:spPr>
            <a:xfrm rot="-5400000">
              <a:off x="4460368" y="456787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78" name="tx78"/>
            <p:cNvSpPr/>
            <p:nvPr/>
          </p:nvSpPr>
          <p:spPr>
            <a:xfrm rot="-5400000">
              <a:off x="3448984" y="439705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79" name="tx79"/>
            <p:cNvSpPr/>
            <p:nvPr/>
          </p:nvSpPr>
          <p:spPr>
            <a:xfrm rot="-5400000">
              <a:off x="5114537" y="473230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80" name="tx80"/>
            <p:cNvSpPr/>
            <p:nvPr/>
          </p:nvSpPr>
          <p:spPr>
            <a:xfrm rot="-5400000">
              <a:off x="7761345" y="4964791"/>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81" name="tx81"/>
            <p:cNvSpPr/>
            <p:nvPr/>
          </p:nvSpPr>
          <p:spPr>
            <a:xfrm rot="-5400000">
              <a:off x="6749961" y="4873795"/>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20,000</a:t>
              </a:r>
            </a:p>
          </p:txBody>
        </p:sp>
        <p:sp>
          <p:nvSpPr>
            <p:cNvPr id="82" name="tx82"/>
            <p:cNvSpPr/>
            <p:nvPr/>
          </p:nvSpPr>
          <p:spPr>
            <a:xfrm rot="-5400000">
              <a:off x="2794814" y="4173867"/>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180,000</a:t>
              </a:r>
            </a:p>
          </p:txBody>
        </p:sp>
        <p:sp>
          <p:nvSpPr>
            <p:cNvPr id="83" name="tx83"/>
            <p:cNvSpPr/>
            <p:nvPr/>
          </p:nvSpPr>
          <p:spPr>
            <a:xfrm rot="-5400000">
              <a:off x="4787453" y="461911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84" name="tx84"/>
            <p:cNvSpPr/>
            <p:nvPr/>
          </p:nvSpPr>
          <p:spPr>
            <a:xfrm rot="-5400000">
              <a:off x="2140645" y="379059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273,000</a:t>
              </a:r>
            </a:p>
          </p:txBody>
        </p:sp>
        <p:sp>
          <p:nvSpPr>
            <p:cNvPr id="85" name="tx85"/>
            <p:cNvSpPr/>
            <p:nvPr/>
          </p:nvSpPr>
          <p:spPr>
            <a:xfrm rot="-5400000">
              <a:off x="3121899" y="430245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148,000</a:t>
              </a:r>
            </a:p>
          </p:txBody>
        </p:sp>
        <p:sp>
          <p:nvSpPr>
            <p:cNvPr id="86" name="tx86"/>
            <p:cNvSpPr/>
            <p:nvPr/>
          </p:nvSpPr>
          <p:spPr>
            <a:xfrm rot="-5400000">
              <a:off x="6422877" y="481576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87" name="tx87"/>
            <p:cNvSpPr/>
            <p:nvPr/>
          </p:nvSpPr>
          <p:spPr>
            <a:xfrm rot="-5400000">
              <a:off x="1159390" y="205096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696,000</a:t>
              </a:r>
            </a:p>
          </p:txBody>
        </p:sp>
        <p:sp>
          <p:nvSpPr>
            <p:cNvPr id="88" name="tx88"/>
            <p:cNvSpPr/>
            <p:nvPr/>
          </p:nvSpPr>
          <p:spPr>
            <a:xfrm>
              <a:off x="632541" y="5185884"/>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9" name="tx89"/>
            <p:cNvSpPr/>
            <p:nvPr/>
          </p:nvSpPr>
          <p:spPr>
            <a:xfrm>
              <a:off x="508182" y="4363052"/>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90" name="tx90"/>
            <p:cNvSpPr/>
            <p:nvPr/>
          </p:nvSpPr>
          <p:spPr>
            <a:xfrm>
              <a:off x="508182" y="3540220"/>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91" name="tx91"/>
            <p:cNvSpPr/>
            <p:nvPr/>
          </p:nvSpPr>
          <p:spPr>
            <a:xfrm>
              <a:off x="508182" y="271738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92" name="tx92"/>
            <p:cNvSpPr/>
            <p:nvPr/>
          </p:nvSpPr>
          <p:spPr>
            <a:xfrm>
              <a:off x="508182" y="1894556"/>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800K</a:t>
              </a:r>
            </a:p>
          </p:txBody>
        </p:sp>
        <p:sp>
          <p:nvSpPr>
            <p:cNvPr id="93" name="tx93"/>
            <p:cNvSpPr/>
            <p:nvPr/>
          </p:nvSpPr>
          <p:spPr>
            <a:xfrm rot="-2700000">
              <a:off x="849895" y="536234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94" name="tx94"/>
            <p:cNvSpPr/>
            <p:nvPr/>
          </p:nvSpPr>
          <p:spPr>
            <a:xfrm rot="-2700000">
              <a:off x="1089955" y="5398391"/>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95" name="tx95"/>
            <p:cNvSpPr/>
            <p:nvPr/>
          </p:nvSpPr>
          <p:spPr>
            <a:xfrm rot="-2700000">
              <a:off x="1365840" y="541959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6" name="tx96"/>
            <p:cNvSpPr/>
            <p:nvPr/>
          </p:nvSpPr>
          <p:spPr>
            <a:xfrm rot="-2700000">
              <a:off x="1533705" y="5485550"/>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97" name="tx97"/>
            <p:cNvSpPr/>
            <p:nvPr/>
          </p:nvSpPr>
          <p:spPr>
            <a:xfrm rot="-2700000">
              <a:off x="2088848" y="5391085"/>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8" name="tx98"/>
            <p:cNvSpPr/>
            <p:nvPr/>
          </p:nvSpPr>
          <p:spPr>
            <a:xfrm rot="-2700000">
              <a:off x="2166801" y="5494278"/>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99" name="tx99"/>
            <p:cNvSpPr/>
            <p:nvPr/>
          </p:nvSpPr>
          <p:spPr>
            <a:xfrm rot="-2700000">
              <a:off x="2674335" y="5419534"/>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00" name="tx100"/>
            <p:cNvSpPr/>
            <p:nvPr/>
          </p:nvSpPr>
          <p:spPr>
            <a:xfrm rot="-2700000">
              <a:off x="3128718" y="536680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01" name="tx101"/>
            <p:cNvSpPr/>
            <p:nvPr/>
          </p:nvSpPr>
          <p:spPr>
            <a:xfrm rot="-2700000">
              <a:off x="3126904" y="550304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02" name="tx102"/>
            <p:cNvSpPr/>
            <p:nvPr/>
          </p:nvSpPr>
          <p:spPr>
            <a:xfrm rot="-2700000">
              <a:off x="3772116" y="537126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03" name="tx103"/>
            <p:cNvSpPr/>
            <p:nvPr/>
          </p:nvSpPr>
          <p:spPr>
            <a:xfrm rot="-2700000">
              <a:off x="4125972" y="5360178"/>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04" name="tx104"/>
            <p:cNvSpPr/>
            <p:nvPr/>
          </p:nvSpPr>
          <p:spPr>
            <a:xfrm rot="-2700000">
              <a:off x="4479515" y="5349219"/>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5" name="tx105"/>
            <p:cNvSpPr/>
            <p:nvPr/>
          </p:nvSpPr>
          <p:spPr>
            <a:xfrm rot="-2700000">
              <a:off x="4429624" y="5505367"/>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06" name="tx106"/>
            <p:cNvSpPr/>
            <p:nvPr/>
          </p:nvSpPr>
          <p:spPr>
            <a:xfrm rot="-2700000">
              <a:off x="5080612" y="5371202"/>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7" name="tx107"/>
            <p:cNvSpPr/>
            <p:nvPr/>
          </p:nvSpPr>
          <p:spPr>
            <a:xfrm rot="-2700000">
              <a:off x="5306779" y="5413004"/>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08" name="tx108"/>
            <p:cNvSpPr/>
            <p:nvPr/>
          </p:nvSpPr>
          <p:spPr>
            <a:xfrm rot="-2700000">
              <a:off x="5665942" y="539971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09" name="tx109"/>
            <p:cNvSpPr/>
            <p:nvPr/>
          </p:nvSpPr>
          <p:spPr>
            <a:xfrm rot="-2700000">
              <a:off x="5727739" y="550960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10" name="tx110"/>
            <p:cNvSpPr/>
            <p:nvPr/>
          </p:nvSpPr>
          <p:spPr>
            <a:xfrm rot="-2700000">
              <a:off x="6282648" y="54152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111" name="tx111"/>
            <p:cNvSpPr/>
            <p:nvPr/>
          </p:nvSpPr>
          <p:spPr>
            <a:xfrm rot="-2700000">
              <a:off x="6397596" y="550310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12" name="tx112"/>
            <p:cNvSpPr/>
            <p:nvPr/>
          </p:nvSpPr>
          <p:spPr>
            <a:xfrm rot="-2700000">
              <a:off x="6984662" y="5395417"/>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13" name="tx113"/>
            <p:cNvSpPr/>
            <p:nvPr/>
          </p:nvSpPr>
          <p:spPr>
            <a:xfrm rot="-2700000">
              <a:off x="7264059" y="541517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114" name="tx114"/>
            <p:cNvSpPr/>
            <p:nvPr/>
          </p:nvSpPr>
          <p:spPr>
            <a:xfrm rot="-2700000">
              <a:off x="7575222" y="5421765"/>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15" name="tx115"/>
            <p:cNvSpPr/>
            <p:nvPr/>
          </p:nvSpPr>
          <p:spPr>
            <a:xfrm rot="-2700000">
              <a:off x="7626560" y="553598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16" name="tx116"/>
            <p:cNvSpPr/>
            <p:nvPr/>
          </p:nvSpPr>
          <p:spPr>
            <a:xfrm rot="-2700000">
              <a:off x="8314465" y="5386526"/>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117" name="tx117"/>
            <p:cNvSpPr/>
            <p:nvPr/>
          </p:nvSpPr>
          <p:spPr>
            <a:xfrm rot="-2700000">
              <a:off x="8625471" y="5393186"/>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118" name="tx118"/>
            <p:cNvSpPr/>
            <p:nvPr/>
          </p:nvSpPr>
          <p:spPr>
            <a:xfrm rot="-5400000">
              <a:off x="24920" y="3359326"/>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19" name="tx119"/>
            <p:cNvSpPr/>
            <p:nvPr/>
          </p:nvSpPr>
          <p:spPr>
            <a:xfrm>
              <a:off x="2454068"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0" name="rc120"/>
            <p:cNvSpPr/>
            <p:nvPr/>
          </p:nvSpPr>
          <p:spPr>
            <a:xfrm>
              <a:off x="3790688"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4338969"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4983536"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5628103"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rc124"/>
            <p:cNvSpPr/>
            <p:nvPr/>
          </p:nvSpPr>
          <p:spPr>
            <a:xfrm>
              <a:off x="6272670"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5" name="rc125"/>
            <p:cNvSpPr/>
            <p:nvPr/>
          </p:nvSpPr>
          <p:spPr>
            <a:xfrm>
              <a:off x="6917237"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6" name="tx126"/>
            <p:cNvSpPr/>
            <p:nvPr/>
          </p:nvSpPr>
          <p:spPr>
            <a:xfrm>
              <a:off x="4070733"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7" name="tx127"/>
            <p:cNvSpPr/>
            <p:nvPr/>
          </p:nvSpPr>
          <p:spPr>
            <a:xfrm>
              <a:off x="461901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8" name="tx128"/>
            <p:cNvSpPr/>
            <p:nvPr/>
          </p:nvSpPr>
          <p:spPr>
            <a:xfrm>
              <a:off x="526358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9" name="tx129"/>
            <p:cNvSpPr/>
            <p:nvPr/>
          </p:nvSpPr>
          <p:spPr>
            <a:xfrm>
              <a:off x="590814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0" name="tx130"/>
            <p:cNvSpPr/>
            <p:nvPr/>
          </p:nvSpPr>
          <p:spPr>
            <a:xfrm>
              <a:off x="655271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1" name="tx131"/>
            <p:cNvSpPr/>
            <p:nvPr/>
          </p:nvSpPr>
          <p:spPr>
            <a:xfrm>
              <a:off x="7197282"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32" name="tx132"/>
            <p:cNvSpPr/>
            <p:nvPr/>
          </p:nvSpPr>
          <p:spPr>
            <a:xfrm>
              <a:off x="831873" y="1368037"/>
              <a:ext cx="39636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LICs, 2025</a:t>
              </a:r>
            </a:p>
          </p:txBody>
        </p:sp>
        <p:sp>
          <p:nvSpPr>
            <p:cNvPr id="133" name="tx133"/>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LICs. Bars are coloured based on DTP1 coverage.
In 2025, DRC had the highest absolute number of zero-dose children, with 82%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LICs live in just 7 countries, highlighting where intensified efforts could have the greatest regional impact on zero-dose numbers.</a:t>
            </a:r>
          </a:p>
        </p:txBody>
      </p:sp>
      <p:grpSp xmlns:pic="http://schemas.openxmlformats.org/drawingml/2006/picture">
        <p:nvGrpSpPr>
          <p:cNvPr id="136" name=""/>
          <p:cNvGrpSpPr/>
          <p:nvPr/>
        </p:nvGrpSpPr>
        <p:grpSpPr>
          <a:xfrm>
            <a:off x="292608" y="914400"/>
            <a:ext cx="8595360" cy="28575"/>
            <a:chOff x="292608" y="914400"/>
            <a:chExt cx="8595360" cy="28575"/>
          </a:xfrm>
        </p:grpSpPr>
        <p:sp>
          <p:nvSpPr>
            <p:cNvPr id="13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142331"/>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937718"/>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733104"/>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4540024"/>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3335411"/>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2130797"/>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106445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9006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1567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4127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688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9249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810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4371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6931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9492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53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64614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7175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9735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62296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4857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7418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59979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2539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5100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576614"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902222"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227830"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553438"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879046" y="1592799"/>
              <a:ext cx="0" cy="4130901"/>
            </a:xfrm>
            <a:custGeom>
              <a:avLst/>
              <a:pathLst>
                <a:path w="0" h="4130901">
                  <a:moveTo>
                    <a:pt x="0" y="4130901"/>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69090" y="2130797"/>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6" name="rc36"/>
            <p:cNvSpPr/>
            <p:nvPr/>
          </p:nvSpPr>
          <p:spPr>
            <a:xfrm>
              <a:off x="917931" y="2130797"/>
              <a:ext cx="293047" cy="3405135"/>
            </a:xfrm>
            <a:prstGeom prst="rect">
              <a:avLst/>
            </a:prstGeom>
            <a:solidFill>
              <a:srgbClr val="0058AB">
                <a:alpha val="100000"/>
              </a:srgbClr>
            </a:solidFill>
          </p:spPr>
          <p:txBody>
            <a:bodyPr/>
            <a:lstStyle/>
            <a:p/>
          </p:txBody>
        </p:sp>
        <p:sp>
          <p:nvSpPr>
            <p:cNvPr id="37" name="rc37"/>
            <p:cNvSpPr/>
            <p:nvPr/>
          </p:nvSpPr>
          <p:spPr>
            <a:xfrm>
              <a:off x="1243539" y="2130797"/>
              <a:ext cx="293047" cy="1194356"/>
            </a:xfrm>
            <a:prstGeom prst="rect">
              <a:avLst/>
            </a:prstGeom>
            <a:solidFill>
              <a:srgbClr val="0058AB">
                <a:alpha val="100000"/>
              </a:srgbClr>
            </a:solidFill>
          </p:spPr>
          <p:txBody>
            <a:bodyPr/>
            <a:lstStyle/>
            <a:p/>
          </p:txBody>
        </p:sp>
        <p:sp>
          <p:nvSpPr>
            <p:cNvPr id="38" name="rc38"/>
            <p:cNvSpPr/>
            <p:nvPr/>
          </p:nvSpPr>
          <p:spPr>
            <a:xfrm>
              <a:off x="1569147" y="2130797"/>
              <a:ext cx="293047" cy="219962"/>
            </a:xfrm>
            <a:prstGeom prst="rect">
              <a:avLst/>
            </a:prstGeom>
            <a:solidFill>
              <a:srgbClr val="0058AB">
                <a:alpha val="100000"/>
              </a:srgbClr>
            </a:solidFill>
          </p:spPr>
          <p:txBody>
            <a:bodyPr/>
            <a:lstStyle/>
            <a:p/>
          </p:txBody>
        </p:sp>
        <p:sp>
          <p:nvSpPr>
            <p:cNvPr id="39" name="rc39"/>
            <p:cNvSpPr/>
            <p:nvPr/>
          </p:nvSpPr>
          <p:spPr>
            <a:xfrm>
              <a:off x="1894755" y="2130797"/>
              <a:ext cx="293047" cy="127171"/>
            </a:xfrm>
            <a:prstGeom prst="rect">
              <a:avLst/>
            </a:prstGeom>
            <a:solidFill>
              <a:srgbClr val="0058AB">
                <a:alpha val="100000"/>
              </a:srgbClr>
            </a:solidFill>
          </p:spPr>
          <p:txBody>
            <a:bodyPr/>
            <a:lstStyle/>
            <a:p/>
          </p:txBody>
        </p:sp>
        <p:sp>
          <p:nvSpPr>
            <p:cNvPr id="40" name="rc40"/>
            <p:cNvSpPr/>
            <p:nvPr/>
          </p:nvSpPr>
          <p:spPr>
            <a:xfrm>
              <a:off x="2220363" y="2130797"/>
              <a:ext cx="293047" cy="99609"/>
            </a:xfrm>
            <a:prstGeom prst="rect">
              <a:avLst/>
            </a:prstGeom>
            <a:solidFill>
              <a:srgbClr val="0058AB">
                <a:alpha val="100000"/>
              </a:srgbClr>
            </a:solidFill>
          </p:spPr>
          <p:txBody>
            <a:bodyPr/>
            <a:lstStyle/>
            <a:p/>
          </p:txBody>
        </p:sp>
        <p:sp>
          <p:nvSpPr>
            <p:cNvPr id="41" name="rc41"/>
            <p:cNvSpPr/>
            <p:nvPr/>
          </p:nvSpPr>
          <p:spPr>
            <a:xfrm>
              <a:off x="2545971" y="2130797"/>
              <a:ext cx="293047" cy="89261"/>
            </a:xfrm>
            <a:prstGeom prst="rect">
              <a:avLst/>
            </a:prstGeom>
            <a:solidFill>
              <a:srgbClr val="0058AB">
                <a:alpha val="100000"/>
              </a:srgbClr>
            </a:solidFill>
          </p:spPr>
          <p:txBody>
            <a:bodyPr/>
            <a:lstStyle/>
            <a:p/>
          </p:txBody>
        </p:sp>
        <p:sp>
          <p:nvSpPr>
            <p:cNvPr id="42" name="rc42"/>
            <p:cNvSpPr/>
            <p:nvPr/>
          </p:nvSpPr>
          <p:spPr>
            <a:xfrm>
              <a:off x="2871579" y="2130797"/>
              <a:ext cx="293047" cy="9498"/>
            </a:xfrm>
            <a:prstGeom prst="rect">
              <a:avLst/>
            </a:prstGeom>
            <a:solidFill>
              <a:srgbClr val="0058AB">
                <a:alpha val="100000"/>
              </a:srgbClr>
            </a:solidFill>
          </p:spPr>
          <p:txBody>
            <a:bodyPr/>
            <a:lstStyle/>
            <a:p/>
          </p:txBody>
        </p:sp>
        <p:sp>
          <p:nvSpPr>
            <p:cNvPr id="43" name="rc43"/>
            <p:cNvSpPr/>
            <p:nvPr/>
          </p:nvSpPr>
          <p:spPr>
            <a:xfrm>
              <a:off x="3197187" y="2130797"/>
              <a:ext cx="293047" cy="5758"/>
            </a:xfrm>
            <a:prstGeom prst="rect">
              <a:avLst/>
            </a:prstGeom>
            <a:solidFill>
              <a:srgbClr val="0058AB">
                <a:alpha val="100000"/>
              </a:srgbClr>
            </a:solidFill>
          </p:spPr>
          <p:txBody>
            <a:bodyPr/>
            <a:lstStyle/>
            <a:p/>
          </p:txBody>
        </p:sp>
        <p:sp>
          <p:nvSpPr>
            <p:cNvPr id="44" name="rc44"/>
            <p:cNvSpPr/>
            <p:nvPr/>
          </p:nvSpPr>
          <p:spPr>
            <a:xfrm>
              <a:off x="3522795" y="2130797"/>
              <a:ext cx="293047" cy="3523"/>
            </a:xfrm>
            <a:prstGeom prst="rect">
              <a:avLst/>
            </a:prstGeom>
            <a:solidFill>
              <a:srgbClr val="0058AB">
                <a:alpha val="100000"/>
              </a:srgbClr>
            </a:solidFill>
          </p:spPr>
          <p:txBody>
            <a:bodyPr/>
            <a:lstStyle/>
            <a:p/>
          </p:txBody>
        </p:sp>
        <p:sp>
          <p:nvSpPr>
            <p:cNvPr id="45" name="rc45"/>
            <p:cNvSpPr/>
            <p:nvPr/>
          </p:nvSpPr>
          <p:spPr>
            <a:xfrm>
              <a:off x="3848402" y="2130797"/>
              <a:ext cx="293047" cy="343"/>
            </a:xfrm>
            <a:prstGeom prst="rect">
              <a:avLst/>
            </a:prstGeom>
            <a:solidFill>
              <a:srgbClr val="0058AB">
                <a:alpha val="100000"/>
              </a:srgbClr>
            </a:solidFill>
          </p:spPr>
          <p:txBody>
            <a:bodyPr/>
            <a:lstStyle/>
            <a:p/>
          </p:txBody>
        </p:sp>
        <p:sp>
          <p:nvSpPr>
            <p:cNvPr id="46" name="rc46"/>
            <p:cNvSpPr/>
            <p:nvPr/>
          </p:nvSpPr>
          <p:spPr>
            <a:xfrm>
              <a:off x="4174010" y="2130682"/>
              <a:ext cx="293047" cy="114"/>
            </a:xfrm>
            <a:prstGeom prst="rect">
              <a:avLst/>
            </a:prstGeom>
            <a:solidFill>
              <a:srgbClr val="0058AB">
                <a:alpha val="100000"/>
              </a:srgbClr>
            </a:solidFill>
          </p:spPr>
          <p:txBody>
            <a:bodyPr/>
            <a:lstStyle/>
            <a:p/>
          </p:txBody>
        </p:sp>
        <p:sp>
          <p:nvSpPr>
            <p:cNvPr id="47" name="rc47"/>
            <p:cNvSpPr/>
            <p:nvPr/>
          </p:nvSpPr>
          <p:spPr>
            <a:xfrm>
              <a:off x="4499618" y="2129803"/>
              <a:ext cx="293047" cy="993"/>
            </a:xfrm>
            <a:prstGeom prst="rect">
              <a:avLst/>
            </a:prstGeom>
            <a:solidFill>
              <a:srgbClr val="0058AB">
                <a:alpha val="100000"/>
              </a:srgbClr>
            </a:solidFill>
          </p:spPr>
          <p:txBody>
            <a:bodyPr/>
            <a:lstStyle/>
            <a:p/>
          </p:txBody>
        </p:sp>
        <p:sp>
          <p:nvSpPr>
            <p:cNvPr id="48" name="rc48"/>
            <p:cNvSpPr/>
            <p:nvPr/>
          </p:nvSpPr>
          <p:spPr>
            <a:xfrm>
              <a:off x="4825226" y="2129592"/>
              <a:ext cx="293047" cy="1204"/>
            </a:xfrm>
            <a:prstGeom prst="rect">
              <a:avLst/>
            </a:prstGeom>
            <a:solidFill>
              <a:srgbClr val="0058AB">
                <a:alpha val="100000"/>
              </a:srgbClr>
            </a:solidFill>
          </p:spPr>
          <p:txBody>
            <a:bodyPr/>
            <a:lstStyle/>
            <a:p/>
          </p:txBody>
        </p:sp>
        <p:sp>
          <p:nvSpPr>
            <p:cNvPr id="49" name="rc49"/>
            <p:cNvSpPr/>
            <p:nvPr/>
          </p:nvSpPr>
          <p:spPr>
            <a:xfrm>
              <a:off x="5150834" y="2129297"/>
              <a:ext cx="293047" cy="1499"/>
            </a:xfrm>
            <a:prstGeom prst="rect">
              <a:avLst/>
            </a:prstGeom>
            <a:solidFill>
              <a:srgbClr val="0058AB">
                <a:alpha val="100000"/>
              </a:srgbClr>
            </a:solidFill>
          </p:spPr>
          <p:txBody>
            <a:bodyPr/>
            <a:lstStyle/>
            <a:p/>
          </p:txBody>
        </p:sp>
        <p:sp>
          <p:nvSpPr>
            <p:cNvPr id="50" name="rc50"/>
            <p:cNvSpPr/>
            <p:nvPr/>
          </p:nvSpPr>
          <p:spPr>
            <a:xfrm>
              <a:off x="5476442" y="2126834"/>
              <a:ext cx="293047" cy="3963"/>
            </a:xfrm>
            <a:prstGeom prst="rect">
              <a:avLst/>
            </a:prstGeom>
            <a:solidFill>
              <a:srgbClr val="0058AB">
                <a:alpha val="100000"/>
              </a:srgbClr>
            </a:solidFill>
          </p:spPr>
          <p:txBody>
            <a:bodyPr/>
            <a:lstStyle/>
            <a:p/>
          </p:txBody>
        </p:sp>
        <p:sp>
          <p:nvSpPr>
            <p:cNvPr id="51" name="rc51"/>
            <p:cNvSpPr/>
            <p:nvPr/>
          </p:nvSpPr>
          <p:spPr>
            <a:xfrm>
              <a:off x="5802050" y="2125274"/>
              <a:ext cx="293047" cy="5523"/>
            </a:xfrm>
            <a:prstGeom prst="rect">
              <a:avLst/>
            </a:prstGeom>
            <a:solidFill>
              <a:srgbClr val="0058AB">
                <a:alpha val="100000"/>
              </a:srgbClr>
            </a:solidFill>
          </p:spPr>
          <p:txBody>
            <a:bodyPr/>
            <a:lstStyle/>
            <a:p/>
          </p:txBody>
        </p:sp>
        <p:sp>
          <p:nvSpPr>
            <p:cNvPr id="52" name="rc52"/>
            <p:cNvSpPr/>
            <p:nvPr/>
          </p:nvSpPr>
          <p:spPr>
            <a:xfrm>
              <a:off x="6127658" y="2118691"/>
              <a:ext cx="293047" cy="12106"/>
            </a:xfrm>
            <a:prstGeom prst="rect">
              <a:avLst/>
            </a:prstGeom>
            <a:solidFill>
              <a:srgbClr val="0058AB">
                <a:alpha val="100000"/>
              </a:srgbClr>
            </a:solidFill>
          </p:spPr>
          <p:txBody>
            <a:bodyPr/>
            <a:lstStyle/>
            <a:p/>
          </p:txBody>
        </p:sp>
        <p:sp>
          <p:nvSpPr>
            <p:cNvPr id="53" name="rc53"/>
            <p:cNvSpPr/>
            <p:nvPr/>
          </p:nvSpPr>
          <p:spPr>
            <a:xfrm>
              <a:off x="6453266" y="2117576"/>
              <a:ext cx="293047" cy="13220"/>
            </a:xfrm>
            <a:prstGeom prst="rect">
              <a:avLst/>
            </a:prstGeom>
            <a:solidFill>
              <a:srgbClr val="0058AB">
                <a:alpha val="100000"/>
              </a:srgbClr>
            </a:solidFill>
          </p:spPr>
          <p:txBody>
            <a:bodyPr/>
            <a:lstStyle/>
            <a:p/>
          </p:txBody>
        </p:sp>
        <p:sp>
          <p:nvSpPr>
            <p:cNvPr id="54" name="rc54"/>
            <p:cNvSpPr/>
            <p:nvPr/>
          </p:nvSpPr>
          <p:spPr>
            <a:xfrm>
              <a:off x="6778874" y="2106753"/>
              <a:ext cx="293047" cy="24044"/>
            </a:xfrm>
            <a:prstGeom prst="rect">
              <a:avLst/>
            </a:prstGeom>
            <a:solidFill>
              <a:srgbClr val="0058AB">
                <a:alpha val="100000"/>
              </a:srgbClr>
            </a:solidFill>
          </p:spPr>
          <p:txBody>
            <a:bodyPr/>
            <a:lstStyle/>
            <a:p/>
          </p:txBody>
        </p:sp>
        <p:sp>
          <p:nvSpPr>
            <p:cNvPr id="55" name="rc55"/>
            <p:cNvSpPr/>
            <p:nvPr/>
          </p:nvSpPr>
          <p:spPr>
            <a:xfrm>
              <a:off x="7104482" y="2063772"/>
              <a:ext cx="293047" cy="67024"/>
            </a:xfrm>
            <a:prstGeom prst="rect">
              <a:avLst/>
            </a:prstGeom>
            <a:solidFill>
              <a:srgbClr val="0058AB">
                <a:alpha val="100000"/>
              </a:srgbClr>
            </a:solidFill>
          </p:spPr>
          <p:txBody>
            <a:bodyPr/>
            <a:lstStyle/>
            <a:p/>
          </p:txBody>
        </p:sp>
        <p:sp>
          <p:nvSpPr>
            <p:cNvPr id="56" name="rc56"/>
            <p:cNvSpPr/>
            <p:nvPr/>
          </p:nvSpPr>
          <p:spPr>
            <a:xfrm>
              <a:off x="7430090" y="2061682"/>
              <a:ext cx="293047" cy="69114"/>
            </a:xfrm>
            <a:prstGeom prst="rect">
              <a:avLst/>
            </a:prstGeom>
            <a:solidFill>
              <a:srgbClr val="0058AB">
                <a:alpha val="100000"/>
              </a:srgbClr>
            </a:solidFill>
          </p:spPr>
          <p:txBody>
            <a:bodyPr/>
            <a:lstStyle/>
            <a:p/>
          </p:txBody>
        </p:sp>
        <p:sp>
          <p:nvSpPr>
            <p:cNvPr id="57" name="rc57"/>
            <p:cNvSpPr/>
            <p:nvPr/>
          </p:nvSpPr>
          <p:spPr>
            <a:xfrm>
              <a:off x="7755698" y="2033000"/>
              <a:ext cx="293047" cy="97796"/>
            </a:xfrm>
            <a:prstGeom prst="rect">
              <a:avLst/>
            </a:prstGeom>
            <a:solidFill>
              <a:srgbClr val="0058AB">
                <a:alpha val="100000"/>
              </a:srgbClr>
            </a:solidFill>
          </p:spPr>
          <p:txBody>
            <a:bodyPr/>
            <a:lstStyle/>
            <a:p/>
          </p:txBody>
        </p:sp>
        <p:sp>
          <p:nvSpPr>
            <p:cNvPr id="58" name="rc58"/>
            <p:cNvSpPr/>
            <p:nvPr/>
          </p:nvSpPr>
          <p:spPr>
            <a:xfrm>
              <a:off x="8081306" y="1926103"/>
              <a:ext cx="293047" cy="204693"/>
            </a:xfrm>
            <a:prstGeom prst="rect">
              <a:avLst/>
            </a:prstGeom>
            <a:solidFill>
              <a:srgbClr val="0058AB">
                <a:alpha val="100000"/>
              </a:srgbClr>
            </a:solidFill>
          </p:spPr>
          <p:txBody>
            <a:bodyPr/>
            <a:lstStyle/>
            <a:p/>
          </p:txBody>
        </p:sp>
        <p:sp>
          <p:nvSpPr>
            <p:cNvPr id="59" name="rc59"/>
            <p:cNvSpPr/>
            <p:nvPr/>
          </p:nvSpPr>
          <p:spPr>
            <a:xfrm>
              <a:off x="8406914" y="1881809"/>
              <a:ext cx="293047" cy="248987"/>
            </a:xfrm>
            <a:prstGeom prst="rect">
              <a:avLst/>
            </a:prstGeom>
            <a:solidFill>
              <a:srgbClr val="0058AB">
                <a:alpha val="100000"/>
              </a:srgbClr>
            </a:solidFill>
          </p:spPr>
          <p:txBody>
            <a:bodyPr/>
            <a:lstStyle/>
            <a:p/>
          </p:txBody>
        </p:sp>
        <p:sp>
          <p:nvSpPr>
            <p:cNvPr id="60" name="rc60"/>
            <p:cNvSpPr/>
            <p:nvPr/>
          </p:nvSpPr>
          <p:spPr>
            <a:xfrm>
              <a:off x="8732522" y="1780568"/>
              <a:ext cx="293047" cy="350229"/>
            </a:xfrm>
            <a:prstGeom prst="rect">
              <a:avLst/>
            </a:prstGeom>
            <a:solidFill>
              <a:srgbClr val="0058AB">
                <a:alpha val="100000"/>
              </a:srgbClr>
            </a:solidFill>
          </p:spPr>
          <p:txBody>
            <a:bodyPr/>
            <a:lstStyle/>
            <a:p/>
          </p:txBody>
        </p:sp>
        <p:sp>
          <p:nvSpPr>
            <p:cNvPr id="61" name="tx61"/>
            <p:cNvSpPr/>
            <p:nvPr/>
          </p:nvSpPr>
          <p:spPr>
            <a:xfrm>
              <a:off x="4227128" y="199870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2" name="tx62"/>
            <p:cNvSpPr/>
            <p:nvPr/>
          </p:nvSpPr>
          <p:spPr>
            <a:xfrm>
              <a:off x="4552736" y="199782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3" name="tx63"/>
            <p:cNvSpPr/>
            <p:nvPr/>
          </p:nvSpPr>
          <p:spPr>
            <a:xfrm>
              <a:off x="4878344" y="199761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4" name="tx64"/>
            <p:cNvSpPr/>
            <p:nvPr/>
          </p:nvSpPr>
          <p:spPr>
            <a:xfrm>
              <a:off x="5203952" y="199732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5" name="tx65"/>
            <p:cNvSpPr/>
            <p:nvPr/>
          </p:nvSpPr>
          <p:spPr>
            <a:xfrm>
              <a:off x="5529560" y="199485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6" name="tx66"/>
            <p:cNvSpPr/>
            <p:nvPr/>
          </p:nvSpPr>
          <p:spPr>
            <a:xfrm>
              <a:off x="5855168" y="199329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7" name="tx67"/>
            <p:cNvSpPr/>
            <p:nvPr/>
          </p:nvSpPr>
          <p:spPr>
            <a:xfrm>
              <a:off x="6212414" y="1986715"/>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6538022" y="198560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 name="tx69"/>
            <p:cNvSpPr/>
            <p:nvPr/>
          </p:nvSpPr>
          <p:spPr>
            <a:xfrm>
              <a:off x="6863630" y="197477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 name="tx70"/>
            <p:cNvSpPr/>
            <p:nvPr/>
          </p:nvSpPr>
          <p:spPr>
            <a:xfrm>
              <a:off x="7163132" y="1931797"/>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1" name="tx71"/>
            <p:cNvSpPr/>
            <p:nvPr/>
          </p:nvSpPr>
          <p:spPr>
            <a:xfrm>
              <a:off x="7488740" y="1929707"/>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2" name="tx72"/>
            <p:cNvSpPr/>
            <p:nvPr/>
          </p:nvSpPr>
          <p:spPr>
            <a:xfrm>
              <a:off x="7810325" y="190102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3" name="tx73"/>
            <p:cNvSpPr/>
            <p:nvPr/>
          </p:nvSpPr>
          <p:spPr>
            <a:xfrm>
              <a:off x="8135933" y="179412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74" name="tx74"/>
            <p:cNvSpPr/>
            <p:nvPr/>
          </p:nvSpPr>
          <p:spPr>
            <a:xfrm>
              <a:off x="8461541" y="174983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75" name="tx75"/>
            <p:cNvSpPr/>
            <p:nvPr/>
          </p:nvSpPr>
          <p:spPr>
            <a:xfrm>
              <a:off x="8787148" y="164859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76" name="tx76"/>
            <p:cNvSpPr/>
            <p:nvPr/>
          </p:nvSpPr>
          <p:spPr>
            <a:xfrm>
              <a:off x="956006" y="558251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-565</a:t>
              </a:r>
            </a:p>
          </p:txBody>
        </p:sp>
        <p:sp>
          <p:nvSpPr>
            <p:cNvPr id="77" name="tx77"/>
            <p:cNvSpPr/>
            <p:nvPr/>
          </p:nvSpPr>
          <p:spPr>
            <a:xfrm>
              <a:off x="1281614" y="337173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78" name="tx78"/>
            <p:cNvSpPr/>
            <p:nvPr/>
          </p:nvSpPr>
          <p:spPr>
            <a:xfrm>
              <a:off x="1637352" y="23973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79" name="tx79"/>
            <p:cNvSpPr/>
            <p:nvPr/>
          </p:nvSpPr>
          <p:spPr>
            <a:xfrm>
              <a:off x="1962960" y="230454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80" name="tx80"/>
            <p:cNvSpPr/>
            <p:nvPr/>
          </p:nvSpPr>
          <p:spPr>
            <a:xfrm>
              <a:off x="2288568" y="227698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1" name="tx81"/>
            <p:cNvSpPr/>
            <p:nvPr/>
          </p:nvSpPr>
          <p:spPr>
            <a:xfrm>
              <a:off x="2614176" y="22666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2" name="tx82"/>
            <p:cNvSpPr/>
            <p:nvPr/>
          </p:nvSpPr>
          <p:spPr>
            <a:xfrm>
              <a:off x="2969913" y="21868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3263883" y="218313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4" name="tx84"/>
            <p:cNvSpPr/>
            <p:nvPr/>
          </p:nvSpPr>
          <p:spPr>
            <a:xfrm>
              <a:off x="3589491" y="218090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5" name="tx85"/>
            <p:cNvSpPr/>
            <p:nvPr/>
          </p:nvSpPr>
          <p:spPr>
            <a:xfrm>
              <a:off x="3915099" y="217772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6" name="tx86"/>
            <p:cNvSpPr/>
            <p:nvPr/>
          </p:nvSpPr>
          <p:spPr>
            <a:xfrm>
              <a:off x="508182" y="4500019"/>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87" name="tx87"/>
            <p:cNvSpPr/>
            <p:nvPr/>
          </p:nvSpPr>
          <p:spPr>
            <a:xfrm>
              <a:off x="508182" y="329540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88" name="tx88"/>
            <p:cNvSpPr/>
            <p:nvPr/>
          </p:nvSpPr>
          <p:spPr>
            <a:xfrm>
              <a:off x="669757" y="209079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89" name="tx89"/>
            <p:cNvSpPr/>
            <p:nvPr/>
          </p:nvSpPr>
          <p:spPr>
            <a:xfrm rot="-2700000">
              <a:off x="816839" y="5888897"/>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90" name="tx90"/>
            <p:cNvSpPr/>
            <p:nvPr/>
          </p:nvSpPr>
          <p:spPr>
            <a:xfrm rot="-2700000">
              <a:off x="1073608" y="591741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1" name="tx91"/>
            <p:cNvSpPr/>
            <p:nvPr/>
          </p:nvSpPr>
          <p:spPr>
            <a:xfrm rot="-2700000">
              <a:off x="1218923" y="5992091"/>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92" name="tx92"/>
            <p:cNvSpPr/>
            <p:nvPr/>
          </p:nvSpPr>
          <p:spPr>
            <a:xfrm rot="-2700000">
              <a:off x="1841507" y="586907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93" name="tx93"/>
            <p:cNvSpPr/>
            <p:nvPr/>
          </p:nvSpPr>
          <p:spPr>
            <a:xfrm rot="-2700000">
              <a:off x="2060969" y="5913046"/>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94" name="tx94"/>
            <p:cNvSpPr/>
            <p:nvPr/>
          </p:nvSpPr>
          <p:spPr>
            <a:xfrm rot="-2700000">
              <a:off x="2519494" y="5857990"/>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5" name="tx95"/>
            <p:cNvSpPr/>
            <p:nvPr/>
          </p:nvSpPr>
          <p:spPr>
            <a:xfrm rot="-2700000">
              <a:off x="2712341" y="5912982"/>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96" name="tx96"/>
            <p:cNvSpPr/>
            <p:nvPr/>
          </p:nvSpPr>
          <p:spPr>
            <a:xfrm rot="-2700000">
              <a:off x="3091022" y="5890998"/>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97" name="tx97"/>
            <p:cNvSpPr/>
            <p:nvPr/>
          </p:nvSpPr>
          <p:spPr>
            <a:xfrm rot="-2700000">
              <a:off x="3071888" y="6033795"/>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98" name="tx98"/>
            <p:cNvSpPr/>
            <p:nvPr/>
          </p:nvSpPr>
          <p:spPr>
            <a:xfrm rot="-2700000">
              <a:off x="3758316" y="5884338"/>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99" name="tx99"/>
            <p:cNvSpPr/>
            <p:nvPr/>
          </p:nvSpPr>
          <p:spPr>
            <a:xfrm rot="-2700000">
              <a:off x="3802479" y="6000916"/>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00" name="tx100"/>
            <p:cNvSpPr/>
            <p:nvPr/>
          </p:nvSpPr>
          <p:spPr>
            <a:xfrm rot="-2700000">
              <a:off x="4388068" y="5893229"/>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01" name="tx101"/>
            <p:cNvSpPr/>
            <p:nvPr/>
          </p:nvSpPr>
          <p:spPr>
            <a:xfrm rot="-2700000">
              <a:off x="4438008" y="600741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02" name="tx102"/>
            <p:cNvSpPr/>
            <p:nvPr/>
          </p:nvSpPr>
          <p:spPr>
            <a:xfrm rot="-2700000">
              <a:off x="4996826" y="5910816"/>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03" name="tx103"/>
            <p:cNvSpPr/>
            <p:nvPr/>
          </p:nvSpPr>
          <p:spPr>
            <a:xfrm rot="-2700000">
              <a:off x="5354512" y="5897529"/>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104" name="tx104"/>
            <p:cNvSpPr/>
            <p:nvPr/>
          </p:nvSpPr>
          <p:spPr>
            <a:xfrm rot="-2700000">
              <a:off x="5748959" y="5869014"/>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05" name="tx105"/>
            <p:cNvSpPr/>
            <p:nvPr/>
          </p:nvSpPr>
          <p:spPr>
            <a:xfrm rot="-2700000">
              <a:off x="5750664" y="6003179"/>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106" name="tx106"/>
            <p:cNvSpPr/>
            <p:nvPr/>
          </p:nvSpPr>
          <p:spPr>
            <a:xfrm rot="-2700000">
              <a:off x="6081891" y="600085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07" name="tx107"/>
            <p:cNvSpPr/>
            <p:nvPr/>
          </p:nvSpPr>
          <p:spPr>
            <a:xfrm rot="-2700000">
              <a:off x="6603714" y="5919577"/>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08" name="tx108"/>
            <p:cNvSpPr/>
            <p:nvPr/>
          </p:nvSpPr>
          <p:spPr>
            <a:xfrm rot="-2700000">
              <a:off x="7104464" y="584703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9" name="tx109"/>
            <p:cNvSpPr/>
            <p:nvPr/>
          </p:nvSpPr>
          <p:spPr>
            <a:xfrm rot="-2700000">
              <a:off x="7260316" y="5917346"/>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110" name="tx110"/>
            <p:cNvSpPr/>
            <p:nvPr/>
          </p:nvSpPr>
          <p:spPr>
            <a:xfrm rot="-2700000">
              <a:off x="7723992" y="5860156"/>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11" name="tx111"/>
            <p:cNvSpPr/>
            <p:nvPr/>
          </p:nvSpPr>
          <p:spPr>
            <a:xfrm rot="-2700000">
              <a:off x="7752156" y="5983362"/>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112" name="tx112"/>
            <p:cNvSpPr/>
            <p:nvPr/>
          </p:nvSpPr>
          <p:spPr>
            <a:xfrm rot="-2700000">
              <a:off x="8364437" y="586461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113" name="tx113"/>
            <p:cNvSpPr/>
            <p:nvPr/>
          </p:nvSpPr>
          <p:spPr>
            <a:xfrm rot="-2700000">
              <a:off x="8613791" y="5896203"/>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114" name="tx114"/>
            <p:cNvSpPr/>
            <p:nvPr/>
          </p:nvSpPr>
          <p:spPr>
            <a:xfrm rot="-5400000">
              <a:off x="-591430" y="3608232"/>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15" name="tx115"/>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16" name="tx116"/>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15 countries had an increase in zero-dose children and 10 countries saw the number of zero-dose children decline between 2024 and 2025.
The three countries with the largest increase were: Yemen (637,000 ⇒ 696,000 [+58,000]), Syria (107,000 ⇒ 148,000 [+41,000]), Afghanistan (446,000 ⇒ 480,000 [+34,000]).
Sudan had the largest decline in the number of zero-dose children from 838,000 in 2024 to 273,000 in 2025 (-565,000).</a:t>
            </a:r>
          </a:p>
        </p:txBody>
      </p:sp>
      <p:sp>
        <p:nvSpPr>
          <p:cNvPr id="1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19" name=""/>
          <p:cNvGrpSpPr/>
          <p:nvPr/>
        </p:nvGrpSpPr>
        <p:grpSpPr>
          <a:xfrm>
            <a:off x="292608" y="1097280"/>
            <a:ext cx="8595360" cy="28575"/>
            <a:chOff x="292608" y="1097280"/>
            <a:chExt cx="8595360" cy="28575"/>
          </a:xfrm>
        </p:grpSpPr>
        <p:sp>
          <p:nvSpPr>
            <p:cNvPr id="12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084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9390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07937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66485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25032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011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28664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87211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45758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204305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810997"/>
              <a:ext cx="239877" cy="304703"/>
            </a:xfrm>
            <a:prstGeom prst="rect">
              <a:avLst/>
            </a:prstGeom>
            <a:solidFill>
              <a:srgbClr val="80BD41">
                <a:alpha val="100000"/>
              </a:srgbClr>
            </a:solidFill>
          </p:spPr>
          <p:txBody>
            <a:bodyPr/>
            <a:lstStyle/>
            <a:p/>
          </p:txBody>
        </p:sp>
        <p:sp>
          <p:nvSpPr>
            <p:cNvPr id="28" name="rc28"/>
            <p:cNvSpPr/>
            <p:nvPr/>
          </p:nvSpPr>
          <p:spPr>
            <a:xfrm>
              <a:off x="1296454" y="3470613"/>
              <a:ext cx="239877" cy="340383"/>
            </a:xfrm>
            <a:prstGeom prst="rect">
              <a:avLst/>
            </a:prstGeom>
            <a:solidFill>
              <a:srgbClr val="1CABE2">
                <a:alpha val="100000"/>
              </a:srgbClr>
            </a:solidFill>
          </p:spPr>
          <p:txBody>
            <a:bodyPr/>
            <a:lstStyle/>
            <a:p/>
          </p:txBody>
        </p:sp>
        <p:sp>
          <p:nvSpPr>
            <p:cNvPr id="29" name="rc29"/>
            <p:cNvSpPr/>
            <p:nvPr/>
          </p:nvSpPr>
          <p:spPr>
            <a:xfrm>
              <a:off x="1562984" y="3789573"/>
              <a:ext cx="239877" cy="326127"/>
            </a:xfrm>
            <a:prstGeom prst="rect">
              <a:avLst/>
            </a:prstGeom>
            <a:solidFill>
              <a:srgbClr val="80BD41">
                <a:alpha val="100000"/>
              </a:srgbClr>
            </a:solidFill>
          </p:spPr>
          <p:txBody>
            <a:bodyPr/>
            <a:lstStyle/>
            <a:p/>
          </p:txBody>
        </p:sp>
        <p:sp>
          <p:nvSpPr>
            <p:cNvPr id="30" name="rc30"/>
            <p:cNvSpPr/>
            <p:nvPr/>
          </p:nvSpPr>
          <p:spPr>
            <a:xfrm>
              <a:off x="1562984" y="3459156"/>
              <a:ext cx="239877" cy="330416"/>
            </a:xfrm>
            <a:prstGeom prst="rect">
              <a:avLst/>
            </a:prstGeom>
            <a:solidFill>
              <a:srgbClr val="1CABE2">
                <a:alpha val="100000"/>
              </a:srgbClr>
            </a:solidFill>
          </p:spPr>
          <p:txBody>
            <a:bodyPr/>
            <a:lstStyle/>
            <a:p/>
          </p:txBody>
        </p:sp>
        <p:sp>
          <p:nvSpPr>
            <p:cNvPr id="31" name="rc31"/>
            <p:cNvSpPr/>
            <p:nvPr/>
          </p:nvSpPr>
          <p:spPr>
            <a:xfrm>
              <a:off x="1829515" y="3770094"/>
              <a:ext cx="239877" cy="345606"/>
            </a:xfrm>
            <a:prstGeom prst="rect">
              <a:avLst/>
            </a:prstGeom>
            <a:solidFill>
              <a:srgbClr val="80BD41">
                <a:alpha val="100000"/>
              </a:srgbClr>
            </a:solidFill>
          </p:spPr>
          <p:txBody>
            <a:bodyPr/>
            <a:lstStyle/>
            <a:p/>
          </p:txBody>
        </p:sp>
        <p:sp>
          <p:nvSpPr>
            <p:cNvPr id="32" name="rc32"/>
            <p:cNvSpPr/>
            <p:nvPr/>
          </p:nvSpPr>
          <p:spPr>
            <a:xfrm>
              <a:off x="1829515" y="3446543"/>
              <a:ext cx="239877" cy="323551"/>
            </a:xfrm>
            <a:prstGeom prst="rect">
              <a:avLst/>
            </a:prstGeom>
            <a:solidFill>
              <a:srgbClr val="1CABE2">
                <a:alpha val="100000"/>
              </a:srgbClr>
            </a:solidFill>
          </p:spPr>
          <p:txBody>
            <a:bodyPr/>
            <a:lstStyle/>
            <a:p/>
          </p:txBody>
        </p:sp>
        <p:sp>
          <p:nvSpPr>
            <p:cNvPr id="33" name="rc33"/>
            <p:cNvSpPr/>
            <p:nvPr/>
          </p:nvSpPr>
          <p:spPr>
            <a:xfrm>
              <a:off x="2096045" y="3734827"/>
              <a:ext cx="239877" cy="380873"/>
            </a:xfrm>
            <a:prstGeom prst="rect">
              <a:avLst/>
            </a:prstGeom>
            <a:solidFill>
              <a:srgbClr val="80BD41">
                <a:alpha val="100000"/>
              </a:srgbClr>
            </a:solidFill>
          </p:spPr>
          <p:txBody>
            <a:bodyPr/>
            <a:lstStyle/>
            <a:p/>
          </p:txBody>
        </p:sp>
        <p:sp>
          <p:nvSpPr>
            <p:cNvPr id="34" name="rc34"/>
            <p:cNvSpPr/>
            <p:nvPr/>
          </p:nvSpPr>
          <p:spPr>
            <a:xfrm>
              <a:off x="2096045" y="3431809"/>
              <a:ext cx="239877" cy="303018"/>
            </a:xfrm>
            <a:prstGeom prst="rect">
              <a:avLst/>
            </a:prstGeom>
            <a:solidFill>
              <a:srgbClr val="1CABE2">
                <a:alpha val="100000"/>
              </a:srgbClr>
            </a:solidFill>
          </p:spPr>
          <p:txBody>
            <a:bodyPr/>
            <a:lstStyle/>
            <a:p/>
          </p:txBody>
        </p:sp>
        <p:sp>
          <p:nvSpPr>
            <p:cNvPr id="35" name="rc35"/>
            <p:cNvSpPr/>
            <p:nvPr/>
          </p:nvSpPr>
          <p:spPr>
            <a:xfrm>
              <a:off x="2362575" y="3697464"/>
              <a:ext cx="239877" cy="418236"/>
            </a:xfrm>
            <a:prstGeom prst="rect">
              <a:avLst/>
            </a:prstGeom>
            <a:solidFill>
              <a:srgbClr val="80BD41">
                <a:alpha val="100000"/>
              </a:srgbClr>
            </a:solidFill>
          </p:spPr>
          <p:txBody>
            <a:bodyPr/>
            <a:lstStyle/>
            <a:p/>
          </p:txBody>
        </p:sp>
        <p:sp>
          <p:nvSpPr>
            <p:cNvPr id="36" name="rc36"/>
            <p:cNvSpPr/>
            <p:nvPr/>
          </p:nvSpPr>
          <p:spPr>
            <a:xfrm>
              <a:off x="2362575" y="3416831"/>
              <a:ext cx="239877" cy="280633"/>
            </a:xfrm>
            <a:prstGeom prst="rect">
              <a:avLst/>
            </a:prstGeom>
            <a:solidFill>
              <a:srgbClr val="1CABE2">
                <a:alpha val="100000"/>
              </a:srgbClr>
            </a:solidFill>
          </p:spPr>
          <p:txBody>
            <a:bodyPr/>
            <a:lstStyle/>
            <a:p/>
          </p:txBody>
        </p:sp>
        <p:sp>
          <p:nvSpPr>
            <p:cNvPr id="37" name="rc37"/>
            <p:cNvSpPr/>
            <p:nvPr/>
          </p:nvSpPr>
          <p:spPr>
            <a:xfrm>
              <a:off x="2629106" y="3655925"/>
              <a:ext cx="239877" cy="459774"/>
            </a:xfrm>
            <a:prstGeom prst="rect">
              <a:avLst/>
            </a:prstGeom>
            <a:solidFill>
              <a:srgbClr val="80BD41">
                <a:alpha val="100000"/>
              </a:srgbClr>
            </a:solidFill>
          </p:spPr>
          <p:txBody>
            <a:bodyPr/>
            <a:lstStyle/>
            <a:p/>
          </p:txBody>
        </p:sp>
        <p:sp>
          <p:nvSpPr>
            <p:cNvPr id="38" name="rc38"/>
            <p:cNvSpPr/>
            <p:nvPr/>
          </p:nvSpPr>
          <p:spPr>
            <a:xfrm>
              <a:off x="2629106" y="3401692"/>
              <a:ext cx="239877" cy="254233"/>
            </a:xfrm>
            <a:prstGeom prst="rect">
              <a:avLst/>
            </a:prstGeom>
            <a:solidFill>
              <a:srgbClr val="1CABE2">
                <a:alpha val="100000"/>
              </a:srgbClr>
            </a:solidFill>
          </p:spPr>
          <p:txBody>
            <a:bodyPr/>
            <a:lstStyle/>
            <a:p/>
          </p:txBody>
        </p:sp>
        <p:sp>
          <p:nvSpPr>
            <p:cNvPr id="39" name="rc39"/>
            <p:cNvSpPr/>
            <p:nvPr/>
          </p:nvSpPr>
          <p:spPr>
            <a:xfrm>
              <a:off x="2895636" y="3632995"/>
              <a:ext cx="239877" cy="482705"/>
            </a:xfrm>
            <a:prstGeom prst="rect">
              <a:avLst/>
            </a:prstGeom>
            <a:solidFill>
              <a:srgbClr val="80BD41">
                <a:alpha val="100000"/>
              </a:srgbClr>
            </a:solidFill>
          </p:spPr>
          <p:txBody>
            <a:bodyPr/>
            <a:lstStyle/>
            <a:p/>
          </p:txBody>
        </p:sp>
        <p:sp>
          <p:nvSpPr>
            <p:cNvPr id="40" name="rc40"/>
            <p:cNvSpPr/>
            <p:nvPr/>
          </p:nvSpPr>
          <p:spPr>
            <a:xfrm>
              <a:off x="2895636" y="3385093"/>
              <a:ext cx="239877" cy="247901"/>
            </a:xfrm>
            <a:prstGeom prst="rect">
              <a:avLst/>
            </a:prstGeom>
            <a:solidFill>
              <a:srgbClr val="1CABE2">
                <a:alpha val="100000"/>
              </a:srgbClr>
            </a:solidFill>
          </p:spPr>
          <p:txBody>
            <a:bodyPr/>
            <a:lstStyle/>
            <a:p/>
          </p:txBody>
        </p:sp>
        <p:sp>
          <p:nvSpPr>
            <p:cNvPr id="41" name="rc41"/>
            <p:cNvSpPr/>
            <p:nvPr/>
          </p:nvSpPr>
          <p:spPr>
            <a:xfrm>
              <a:off x="3162166" y="3602979"/>
              <a:ext cx="239877" cy="512721"/>
            </a:xfrm>
            <a:prstGeom prst="rect">
              <a:avLst/>
            </a:prstGeom>
            <a:solidFill>
              <a:srgbClr val="80BD41">
                <a:alpha val="100000"/>
              </a:srgbClr>
            </a:solidFill>
          </p:spPr>
          <p:txBody>
            <a:bodyPr/>
            <a:lstStyle/>
            <a:p/>
          </p:txBody>
        </p:sp>
        <p:sp>
          <p:nvSpPr>
            <p:cNvPr id="42" name="rc42"/>
            <p:cNvSpPr/>
            <p:nvPr/>
          </p:nvSpPr>
          <p:spPr>
            <a:xfrm>
              <a:off x="3162166" y="3368716"/>
              <a:ext cx="239877" cy="234263"/>
            </a:xfrm>
            <a:prstGeom prst="rect">
              <a:avLst/>
            </a:prstGeom>
            <a:solidFill>
              <a:srgbClr val="1CABE2">
                <a:alpha val="100000"/>
              </a:srgbClr>
            </a:solidFill>
          </p:spPr>
          <p:txBody>
            <a:bodyPr/>
            <a:lstStyle/>
            <a:p/>
          </p:txBody>
        </p:sp>
        <p:sp>
          <p:nvSpPr>
            <p:cNvPr id="43" name="rc43"/>
            <p:cNvSpPr/>
            <p:nvPr/>
          </p:nvSpPr>
          <p:spPr>
            <a:xfrm>
              <a:off x="3428696" y="3583944"/>
              <a:ext cx="239877" cy="531756"/>
            </a:xfrm>
            <a:prstGeom prst="rect">
              <a:avLst/>
            </a:prstGeom>
            <a:solidFill>
              <a:srgbClr val="80BD41">
                <a:alpha val="100000"/>
              </a:srgbClr>
            </a:solidFill>
          </p:spPr>
          <p:txBody>
            <a:bodyPr/>
            <a:lstStyle/>
            <a:p/>
          </p:txBody>
        </p:sp>
        <p:sp>
          <p:nvSpPr>
            <p:cNvPr id="44" name="rc44"/>
            <p:cNvSpPr/>
            <p:nvPr/>
          </p:nvSpPr>
          <p:spPr>
            <a:xfrm>
              <a:off x="3428696" y="3352806"/>
              <a:ext cx="239877" cy="231138"/>
            </a:xfrm>
            <a:prstGeom prst="rect">
              <a:avLst/>
            </a:prstGeom>
            <a:solidFill>
              <a:srgbClr val="1CABE2">
                <a:alpha val="100000"/>
              </a:srgbClr>
            </a:solidFill>
          </p:spPr>
          <p:txBody>
            <a:bodyPr/>
            <a:lstStyle/>
            <a:p/>
          </p:txBody>
        </p:sp>
        <p:sp>
          <p:nvSpPr>
            <p:cNvPr id="45" name="rc45"/>
            <p:cNvSpPr/>
            <p:nvPr/>
          </p:nvSpPr>
          <p:spPr>
            <a:xfrm>
              <a:off x="3695227" y="3559552"/>
              <a:ext cx="239877" cy="556147"/>
            </a:xfrm>
            <a:prstGeom prst="rect">
              <a:avLst/>
            </a:prstGeom>
            <a:solidFill>
              <a:srgbClr val="80BD41">
                <a:alpha val="100000"/>
              </a:srgbClr>
            </a:solidFill>
          </p:spPr>
          <p:txBody>
            <a:bodyPr/>
            <a:lstStyle/>
            <a:p/>
          </p:txBody>
        </p:sp>
        <p:sp>
          <p:nvSpPr>
            <p:cNvPr id="46" name="rc46"/>
            <p:cNvSpPr/>
            <p:nvPr/>
          </p:nvSpPr>
          <p:spPr>
            <a:xfrm>
              <a:off x="3695227" y="3339311"/>
              <a:ext cx="239877" cy="220241"/>
            </a:xfrm>
            <a:prstGeom prst="rect">
              <a:avLst/>
            </a:prstGeom>
            <a:solidFill>
              <a:srgbClr val="1CABE2">
                <a:alpha val="100000"/>
              </a:srgbClr>
            </a:solidFill>
          </p:spPr>
          <p:txBody>
            <a:bodyPr/>
            <a:lstStyle/>
            <a:p/>
          </p:txBody>
        </p:sp>
        <p:sp>
          <p:nvSpPr>
            <p:cNvPr id="47" name="rc47"/>
            <p:cNvSpPr/>
            <p:nvPr/>
          </p:nvSpPr>
          <p:spPr>
            <a:xfrm>
              <a:off x="3961757" y="3548627"/>
              <a:ext cx="239877" cy="567073"/>
            </a:xfrm>
            <a:prstGeom prst="rect">
              <a:avLst/>
            </a:prstGeom>
            <a:solidFill>
              <a:srgbClr val="80BD41">
                <a:alpha val="100000"/>
              </a:srgbClr>
            </a:solidFill>
          </p:spPr>
          <p:txBody>
            <a:bodyPr/>
            <a:lstStyle/>
            <a:p/>
          </p:txBody>
        </p:sp>
        <p:sp>
          <p:nvSpPr>
            <p:cNvPr id="48" name="rc48"/>
            <p:cNvSpPr/>
            <p:nvPr/>
          </p:nvSpPr>
          <p:spPr>
            <a:xfrm>
              <a:off x="3961757" y="3324322"/>
              <a:ext cx="239877" cy="224305"/>
            </a:xfrm>
            <a:prstGeom prst="rect">
              <a:avLst/>
            </a:prstGeom>
            <a:solidFill>
              <a:srgbClr val="1CABE2">
                <a:alpha val="100000"/>
              </a:srgbClr>
            </a:solidFill>
          </p:spPr>
          <p:txBody>
            <a:bodyPr/>
            <a:lstStyle/>
            <a:p/>
          </p:txBody>
        </p:sp>
        <p:sp>
          <p:nvSpPr>
            <p:cNvPr id="49" name="rc49"/>
            <p:cNvSpPr/>
            <p:nvPr/>
          </p:nvSpPr>
          <p:spPr>
            <a:xfrm>
              <a:off x="4228287" y="3527954"/>
              <a:ext cx="239877" cy="587746"/>
            </a:xfrm>
            <a:prstGeom prst="rect">
              <a:avLst/>
            </a:prstGeom>
            <a:solidFill>
              <a:srgbClr val="80BD41">
                <a:alpha val="100000"/>
              </a:srgbClr>
            </a:solidFill>
          </p:spPr>
          <p:txBody>
            <a:bodyPr/>
            <a:lstStyle/>
            <a:p/>
          </p:txBody>
        </p:sp>
        <p:sp>
          <p:nvSpPr>
            <p:cNvPr id="50" name="rc50"/>
            <p:cNvSpPr/>
            <p:nvPr/>
          </p:nvSpPr>
          <p:spPr>
            <a:xfrm>
              <a:off x="4228287" y="3312974"/>
              <a:ext cx="239877" cy="214980"/>
            </a:xfrm>
            <a:prstGeom prst="rect">
              <a:avLst/>
            </a:prstGeom>
            <a:solidFill>
              <a:srgbClr val="1CABE2">
                <a:alpha val="100000"/>
              </a:srgbClr>
            </a:solidFill>
          </p:spPr>
          <p:txBody>
            <a:bodyPr/>
            <a:lstStyle/>
            <a:p/>
          </p:txBody>
        </p:sp>
        <p:sp>
          <p:nvSpPr>
            <p:cNvPr id="51" name="rc51"/>
            <p:cNvSpPr/>
            <p:nvPr/>
          </p:nvSpPr>
          <p:spPr>
            <a:xfrm>
              <a:off x="4494818" y="3525771"/>
              <a:ext cx="239877" cy="589928"/>
            </a:xfrm>
            <a:prstGeom prst="rect">
              <a:avLst/>
            </a:prstGeom>
            <a:solidFill>
              <a:srgbClr val="80BD41">
                <a:alpha val="100000"/>
              </a:srgbClr>
            </a:solidFill>
          </p:spPr>
          <p:txBody>
            <a:bodyPr/>
            <a:lstStyle/>
            <a:p/>
          </p:txBody>
        </p:sp>
        <p:sp>
          <p:nvSpPr>
            <p:cNvPr id="52" name="rc52"/>
            <p:cNvSpPr/>
            <p:nvPr/>
          </p:nvSpPr>
          <p:spPr>
            <a:xfrm>
              <a:off x="4494818" y="3298442"/>
              <a:ext cx="239877" cy="227329"/>
            </a:xfrm>
            <a:prstGeom prst="rect">
              <a:avLst/>
            </a:prstGeom>
            <a:solidFill>
              <a:srgbClr val="1CABE2">
                <a:alpha val="100000"/>
              </a:srgbClr>
            </a:solidFill>
          </p:spPr>
          <p:txBody>
            <a:bodyPr/>
            <a:lstStyle/>
            <a:p/>
          </p:txBody>
        </p:sp>
        <p:sp>
          <p:nvSpPr>
            <p:cNvPr id="53" name="rc53"/>
            <p:cNvSpPr/>
            <p:nvPr/>
          </p:nvSpPr>
          <p:spPr>
            <a:xfrm>
              <a:off x="4761348" y="3523917"/>
              <a:ext cx="239877" cy="591783"/>
            </a:xfrm>
            <a:prstGeom prst="rect">
              <a:avLst/>
            </a:prstGeom>
            <a:solidFill>
              <a:srgbClr val="80BD41">
                <a:alpha val="100000"/>
              </a:srgbClr>
            </a:solidFill>
          </p:spPr>
          <p:txBody>
            <a:bodyPr/>
            <a:lstStyle/>
            <a:p/>
          </p:txBody>
        </p:sp>
        <p:sp>
          <p:nvSpPr>
            <p:cNvPr id="54" name="rc54"/>
            <p:cNvSpPr/>
            <p:nvPr/>
          </p:nvSpPr>
          <p:spPr>
            <a:xfrm>
              <a:off x="4761348" y="3287019"/>
              <a:ext cx="239877" cy="236898"/>
            </a:xfrm>
            <a:prstGeom prst="rect">
              <a:avLst/>
            </a:prstGeom>
            <a:solidFill>
              <a:srgbClr val="1CABE2">
                <a:alpha val="100000"/>
              </a:srgbClr>
            </a:solidFill>
          </p:spPr>
          <p:txBody>
            <a:bodyPr/>
            <a:lstStyle/>
            <a:p/>
          </p:txBody>
        </p:sp>
        <p:sp>
          <p:nvSpPr>
            <p:cNvPr id="55" name="rc55"/>
            <p:cNvSpPr/>
            <p:nvPr/>
          </p:nvSpPr>
          <p:spPr>
            <a:xfrm>
              <a:off x="5027878" y="3506212"/>
              <a:ext cx="239877" cy="609488"/>
            </a:xfrm>
            <a:prstGeom prst="rect">
              <a:avLst/>
            </a:prstGeom>
            <a:solidFill>
              <a:srgbClr val="80BD41">
                <a:alpha val="100000"/>
              </a:srgbClr>
            </a:solidFill>
          </p:spPr>
          <p:txBody>
            <a:bodyPr/>
            <a:lstStyle/>
            <a:p/>
          </p:txBody>
        </p:sp>
        <p:sp>
          <p:nvSpPr>
            <p:cNvPr id="56" name="rc56"/>
            <p:cNvSpPr/>
            <p:nvPr/>
          </p:nvSpPr>
          <p:spPr>
            <a:xfrm>
              <a:off x="5027878" y="3275769"/>
              <a:ext cx="239877" cy="230443"/>
            </a:xfrm>
            <a:prstGeom prst="rect">
              <a:avLst/>
            </a:prstGeom>
            <a:solidFill>
              <a:srgbClr val="1CABE2">
                <a:alpha val="100000"/>
              </a:srgbClr>
            </a:solidFill>
          </p:spPr>
          <p:txBody>
            <a:bodyPr/>
            <a:lstStyle/>
            <a:p/>
          </p:txBody>
        </p:sp>
        <p:sp>
          <p:nvSpPr>
            <p:cNvPr id="57" name="rc57"/>
            <p:cNvSpPr/>
            <p:nvPr/>
          </p:nvSpPr>
          <p:spPr>
            <a:xfrm>
              <a:off x="5294409" y="3497858"/>
              <a:ext cx="239877" cy="617841"/>
            </a:xfrm>
            <a:prstGeom prst="rect">
              <a:avLst/>
            </a:prstGeom>
            <a:solidFill>
              <a:srgbClr val="80BD41">
                <a:alpha val="100000"/>
              </a:srgbClr>
            </a:solidFill>
          </p:spPr>
          <p:txBody>
            <a:bodyPr/>
            <a:lstStyle/>
            <a:p/>
          </p:txBody>
        </p:sp>
        <p:sp>
          <p:nvSpPr>
            <p:cNvPr id="58" name="rc58"/>
            <p:cNvSpPr/>
            <p:nvPr/>
          </p:nvSpPr>
          <p:spPr>
            <a:xfrm>
              <a:off x="5294409" y="3262349"/>
              <a:ext cx="239877" cy="235509"/>
            </a:xfrm>
            <a:prstGeom prst="rect">
              <a:avLst/>
            </a:prstGeom>
            <a:solidFill>
              <a:srgbClr val="1CABE2">
                <a:alpha val="100000"/>
              </a:srgbClr>
            </a:solidFill>
          </p:spPr>
          <p:txBody>
            <a:bodyPr/>
            <a:lstStyle/>
            <a:p/>
          </p:txBody>
        </p:sp>
        <p:sp>
          <p:nvSpPr>
            <p:cNvPr id="59" name="rc59"/>
            <p:cNvSpPr/>
            <p:nvPr/>
          </p:nvSpPr>
          <p:spPr>
            <a:xfrm>
              <a:off x="5560939" y="3479395"/>
              <a:ext cx="239877" cy="636305"/>
            </a:xfrm>
            <a:prstGeom prst="rect">
              <a:avLst/>
            </a:prstGeom>
            <a:solidFill>
              <a:srgbClr val="80BD41">
                <a:alpha val="100000"/>
              </a:srgbClr>
            </a:solidFill>
          </p:spPr>
          <p:txBody>
            <a:bodyPr/>
            <a:lstStyle/>
            <a:p/>
          </p:txBody>
        </p:sp>
        <p:sp>
          <p:nvSpPr>
            <p:cNvPr id="60" name="rc60"/>
            <p:cNvSpPr/>
            <p:nvPr/>
          </p:nvSpPr>
          <p:spPr>
            <a:xfrm>
              <a:off x="5560939" y="3247978"/>
              <a:ext cx="239877" cy="231416"/>
            </a:xfrm>
            <a:prstGeom prst="rect">
              <a:avLst/>
            </a:prstGeom>
            <a:solidFill>
              <a:srgbClr val="1CABE2">
                <a:alpha val="100000"/>
              </a:srgbClr>
            </a:solidFill>
          </p:spPr>
          <p:txBody>
            <a:bodyPr/>
            <a:lstStyle/>
            <a:p/>
          </p:txBody>
        </p:sp>
        <p:sp>
          <p:nvSpPr>
            <p:cNvPr id="61" name="rc61"/>
            <p:cNvSpPr/>
            <p:nvPr/>
          </p:nvSpPr>
          <p:spPr>
            <a:xfrm>
              <a:off x="5827469" y="3459265"/>
              <a:ext cx="239877" cy="656435"/>
            </a:xfrm>
            <a:prstGeom prst="rect">
              <a:avLst/>
            </a:prstGeom>
            <a:solidFill>
              <a:srgbClr val="80BD41">
                <a:alpha val="100000"/>
              </a:srgbClr>
            </a:solidFill>
          </p:spPr>
          <p:txBody>
            <a:bodyPr/>
            <a:lstStyle/>
            <a:p/>
          </p:txBody>
        </p:sp>
        <p:sp>
          <p:nvSpPr>
            <p:cNvPr id="62" name="rc62"/>
            <p:cNvSpPr/>
            <p:nvPr/>
          </p:nvSpPr>
          <p:spPr>
            <a:xfrm>
              <a:off x="5827469" y="3229737"/>
              <a:ext cx="239877" cy="229528"/>
            </a:xfrm>
            <a:prstGeom prst="rect">
              <a:avLst/>
            </a:prstGeom>
            <a:solidFill>
              <a:srgbClr val="1CABE2">
                <a:alpha val="100000"/>
              </a:srgbClr>
            </a:solidFill>
          </p:spPr>
          <p:txBody>
            <a:bodyPr/>
            <a:lstStyle/>
            <a:p/>
          </p:txBody>
        </p:sp>
        <p:sp>
          <p:nvSpPr>
            <p:cNvPr id="63" name="rc63"/>
            <p:cNvSpPr/>
            <p:nvPr/>
          </p:nvSpPr>
          <p:spPr>
            <a:xfrm>
              <a:off x="6094000" y="3437958"/>
              <a:ext cx="239877" cy="677742"/>
            </a:xfrm>
            <a:prstGeom prst="rect">
              <a:avLst/>
            </a:prstGeom>
            <a:solidFill>
              <a:srgbClr val="80BD41">
                <a:alpha val="100000"/>
              </a:srgbClr>
            </a:solidFill>
          </p:spPr>
          <p:txBody>
            <a:bodyPr/>
            <a:lstStyle/>
            <a:p/>
          </p:txBody>
        </p:sp>
        <p:sp>
          <p:nvSpPr>
            <p:cNvPr id="64" name="rc64"/>
            <p:cNvSpPr/>
            <p:nvPr/>
          </p:nvSpPr>
          <p:spPr>
            <a:xfrm>
              <a:off x="6094000" y="3210110"/>
              <a:ext cx="239877" cy="227848"/>
            </a:xfrm>
            <a:prstGeom prst="rect">
              <a:avLst/>
            </a:prstGeom>
            <a:solidFill>
              <a:srgbClr val="1CABE2">
                <a:alpha val="100000"/>
              </a:srgbClr>
            </a:solidFill>
          </p:spPr>
          <p:txBody>
            <a:bodyPr/>
            <a:lstStyle/>
            <a:p/>
          </p:txBody>
        </p:sp>
        <p:sp>
          <p:nvSpPr>
            <p:cNvPr id="65" name="rc65"/>
            <p:cNvSpPr/>
            <p:nvPr/>
          </p:nvSpPr>
          <p:spPr>
            <a:xfrm>
              <a:off x="6360530" y="3411865"/>
              <a:ext cx="239877" cy="703835"/>
            </a:xfrm>
            <a:prstGeom prst="rect">
              <a:avLst/>
            </a:prstGeom>
            <a:solidFill>
              <a:srgbClr val="80BD41">
                <a:alpha val="100000"/>
              </a:srgbClr>
            </a:solidFill>
          </p:spPr>
          <p:txBody>
            <a:bodyPr/>
            <a:lstStyle/>
            <a:p/>
          </p:txBody>
        </p:sp>
        <p:sp>
          <p:nvSpPr>
            <p:cNvPr id="66" name="rc66"/>
            <p:cNvSpPr/>
            <p:nvPr/>
          </p:nvSpPr>
          <p:spPr>
            <a:xfrm>
              <a:off x="6360530" y="3189487"/>
              <a:ext cx="239877" cy="222378"/>
            </a:xfrm>
            <a:prstGeom prst="rect">
              <a:avLst/>
            </a:prstGeom>
            <a:solidFill>
              <a:srgbClr val="1CABE2">
                <a:alpha val="100000"/>
              </a:srgbClr>
            </a:solidFill>
          </p:spPr>
          <p:txBody>
            <a:bodyPr/>
            <a:lstStyle/>
            <a:p/>
          </p:txBody>
        </p:sp>
        <p:sp>
          <p:nvSpPr>
            <p:cNvPr id="67" name="rc67"/>
            <p:cNvSpPr/>
            <p:nvPr/>
          </p:nvSpPr>
          <p:spPr>
            <a:xfrm>
              <a:off x="6627060" y="3421658"/>
              <a:ext cx="239877" cy="694042"/>
            </a:xfrm>
            <a:prstGeom prst="rect">
              <a:avLst/>
            </a:prstGeom>
            <a:solidFill>
              <a:srgbClr val="80BD41">
                <a:alpha val="100000"/>
              </a:srgbClr>
            </a:solidFill>
          </p:spPr>
          <p:txBody>
            <a:bodyPr/>
            <a:lstStyle/>
            <a:p/>
          </p:txBody>
        </p:sp>
        <p:sp>
          <p:nvSpPr>
            <p:cNvPr id="68" name="rc68"/>
            <p:cNvSpPr/>
            <p:nvPr/>
          </p:nvSpPr>
          <p:spPr>
            <a:xfrm>
              <a:off x="6627060" y="3170338"/>
              <a:ext cx="239877" cy="251319"/>
            </a:xfrm>
            <a:prstGeom prst="rect">
              <a:avLst/>
            </a:prstGeom>
            <a:solidFill>
              <a:srgbClr val="1CABE2">
                <a:alpha val="100000"/>
              </a:srgbClr>
            </a:solidFill>
          </p:spPr>
          <p:txBody>
            <a:bodyPr/>
            <a:lstStyle/>
            <a:p/>
          </p:txBody>
        </p:sp>
        <p:sp>
          <p:nvSpPr>
            <p:cNvPr id="69" name="rc69"/>
            <p:cNvSpPr/>
            <p:nvPr/>
          </p:nvSpPr>
          <p:spPr>
            <a:xfrm>
              <a:off x="6893590" y="3432823"/>
              <a:ext cx="239877" cy="682877"/>
            </a:xfrm>
            <a:prstGeom prst="rect">
              <a:avLst/>
            </a:prstGeom>
            <a:solidFill>
              <a:srgbClr val="80BD41">
                <a:alpha val="100000"/>
              </a:srgbClr>
            </a:solidFill>
          </p:spPr>
          <p:txBody>
            <a:bodyPr/>
            <a:lstStyle/>
            <a:p/>
          </p:txBody>
        </p:sp>
        <p:sp>
          <p:nvSpPr>
            <p:cNvPr id="70" name="rc70"/>
            <p:cNvSpPr/>
            <p:nvPr/>
          </p:nvSpPr>
          <p:spPr>
            <a:xfrm>
              <a:off x="6893590" y="3152127"/>
              <a:ext cx="239877" cy="280695"/>
            </a:xfrm>
            <a:prstGeom prst="rect">
              <a:avLst/>
            </a:prstGeom>
            <a:solidFill>
              <a:srgbClr val="1CABE2">
                <a:alpha val="100000"/>
              </a:srgbClr>
            </a:solidFill>
          </p:spPr>
          <p:txBody>
            <a:bodyPr/>
            <a:lstStyle/>
            <a:p/>
          </p:txBody>
        </p:sp>
        <p:sp>
          <p:nvSpPr>
            <p:cNvPr id="71" name="rc71"/>
            <p:cNvSpPr/>
            <p:nvPr/>
          </p:nvSpPr>
          <p:spPr>
            <a:xfrm>
              <a:off x="7160121" y="3409680"/>
              <a:ext cx="239877" cy="706020"/>
            </a:xfrm>
            <a:prstGeom prst="rect">
              <a:avLst/>
            </a:prstGeom>
            <a:solidFill>
              <a:srgbClr val="80BD41">
                <a:alpha val="100000"/>
              </a:srgbClr>
            </a:solidFill>
          </p:spPr>
          <p:txBody>
            <a:bodyPr/>
            <a:lstStyle/>
            <a:p/>
          </p:txBody>
        </p:sp>
        <p:sp>
          <p:nvSpPr>
            <p:cNvPr id="72" name="rc72"/>
            <p:cNvSpPr/>
            <p:nvPr/>
          </p:nvSpPr>
          <p:spPr>
            <a:xfrm>
              <a:off x="7160121" y="3135529"/>
              <a:ext cx="239877" cy="274150"/>
            </a:xfrm>
            <a:prstGeom prst="rect">
              <a:avLst/>
            </a:prstGeom>
            <a:solidFill>
              <a:srgbClr val="1CABE2">
                <a:alpha val="100000"/>
              </a:srgbClr>
            </a:solidFill>
          </p:spPr>
          <p:txBody>
            <a:bodyPr/>
            <a:lstStyle/>
            <a:p/>
          </p:txBody>
        </p:sp>
        <p:sp>
          <p:nvSpPr>
            <p:cNvPr id="73" name="rc73"/>
            <p:cNvSpPr/>
            <p:nvPr/>
          </p:nvSpPr>
          <p:spPr>
            <a:xfrm>
              <a:off x="7426651" y="3411386"/>
              <a:ext cx="239877" cy="704314"/>
            </a:xfrm>
            <a:prstGeom prst="rect">
              <a:avLst/>
            </a:prstGeom>
            <a:solidFill>
              <a:srgbClr val="80BD41">
                <a:alpha val="100000"/>
              </a:srgbClr>
            </a:solidFill>
          </p:spPr>
          <p:txBody>
            <a:bodyPr/>
            <a:lstStyle/>
            <a:p/>
          </p:txBody>
        </p:sp>
        <p:sp>
          <p:nvSpPr>
            <p:cNvPr id="74" name="rc74"/>
            <p:cNvSpPr/>
            <p:nvPr/>
          </p:nvSpPr>
          <p:spPr>
            <a:xfrm>
              <a:off x="7426651" y="3116353"/>
              <a:ext cx="239877" cy="295033"/>
            </a:xfrm>
            <a:prstGeom prst="rect">
              <a:avLst/>
            </a:prstGeom>
            <a:solidFill>
              <a:srgbClr val="1CABE2">
                <a:alpha val="100000"/>
              </a:srgbClr>
            </a:solidFill>
          </p:spPr>
          <p:txBody>
            <a:bodyPr/>
            <a:lstStyle/>
            <a:p/>
          </p:txBody>
        </p:sp>
        <p:sp>
          <p:nvSpPr>
            <p:cNvPr id="75" name="rc75"/>
            <p:cNvSpPr/>
            <p:nvPr/>
          </p:nvSpPr>
          <p:spPr>
            <a:xfrm>
              <a:off x="7693181" y="3393846"/>
              <a:ext cx="239877" cy="721853"/>
            </a:xfrm>
            <a:prstGeom prst="rect">
              <a:avLst/>
            </a:prstGeom>
            <a:solidFill>
              <a:srgbClr val="80BD41">
                <a:alpha val="100000"/>
              </a:srgbClr>
            </a:solidFill>
          </p:spPr>
          <p:txBody>
            <a:bodyPr/>
            <a:lstStyle/>
            <a:p/>
          </p:txBody>
        </p:sp>
        <p:sp>
          <p:nvSpPr>
            <p:cNvPr id="76" name="rc76"/>
            <p:cNvSpPr/>
            <p:nvPr/>
          </p:nvSpPr>
          <p:spPr>
            <a:xfrm>
              <a:off x="7693181" y="3098444"/>
              <a:ext cx="239877" cy="295402"/>
            </a:xfrm>
            <a:prstGeom prst="rect">
              <a:avLst/>
            </a:prstGeom>
            <a:solidFill>
              <a:srgbClr val="1CABE2">
                <a:alpha val="100000"/>
              </a:srgbClr>
            </a:solidFill>
          </p:spPr>
          <p:txBody>
            <a:bodyPr/>
            <a:lstStyle/>
            <a:p/>
          </p:txBody>
        </p:sp>
        <p:sp>
          <p:nvSpPr>
            <p:cNvPr id="77" name="rc77"/>
            <p:cNvSpPr/>
            <p:nvPr/>
          </p:nvSpPr>
          <p:spPr>
            <a:xfrm>
              <a:off x="7959712" y="3352713"/>
              <a:ext cx="239877" cy="762987"/>
            </a:xfrm>
            <a:prstGeom prst="rect">
              <a:avLst/>
            </a:prstGeom>
            <a:solidFill>
              <a:srgbClr val="80BD41">
                <a:alpha val="100000"/>
              </a:srgbClr>
            </a:solidFill>
          </p:spPr>
          <p:txBody>
            <a:bodyPr/>
            <a:lstStyle/>
            <a:p/>
          </p:txBody>
        </p:sp>
        <p:sp>
          <p:nvSpPr>
            <p:cNvPr id="78" name="rc78"/>
            <p:cNvSpPr/>
            <p:nvPr/>
          </p:nvSpPr>
          <p:spPr>
            <a:xfrm>
              <a:off x="7959712" y="3085197"/>
              <a:ext cx="239877" cy="267516"/>
            </a:xfrm>
            <a:prstGeom prst="rect">
              <a:avLst/>
            </a:prstGeom>
            <a:solidFill>
              <a:srgbClr val="1CABE2">
                <a:alpha val="100000"/>
              </a:srgbClr>
            </a:solidFill>
          </p:spPr>
          <p:txBody>
            <a:bodyPr/>
            <a:lstStyle/>
            <a:p/>
          </p:txBody>
        </p:sp>
        <p:sp>
          <p:nvSpPr>
            <p:cNvPr id="79" name="pl79"/>
            <p:cNvSpPr/>
            <p:nvPr/>
          </p:nvSpPr>
          <p:spPr>
            <a:xfrm>
              <a:off x="1416393" y="2549335"/>
              <a:ext cx="6663257" cy="597692"/>
            </a:xfrm>
            <a:custGeom>
              <a:avLst/>
              <a:pathLst>
                <a:path w="6663257" h="597692">
                  <a:moveTo>
                    <a:pt x="0" y="597692"/>
                  </a:moveTo>
                  <a:lnTo>
                    <a:pt x="266530" y="535861"/>
                  </a:lnTo>
                  <a:lnTo>
                    <a:pt x="533060" y="494641"/>
                  </a:lnTo>
                  <a:lnTo>
                    <a:pt x="799590" y="412201"/>
                  </a:lnTo>
                  <a:lnTo>
                    <a:pt x="1066121" y="329761"/>
                  </a:lnTo>
                  <a:lnTo>
                    <a:pt x="1332651" y="247320"/>
                  </a:lnTo>
                  <a:lnTo>
                    <a:pt x="1599181" y="206100"/>
                  </a:lnTo>
                  <a:lnTo>
                    <a:pt x="1865712" y="144270"/>
                  </a:lnTo>
                  <a:lnTo>
                    <a:pt x="2132242" y="123660"/>
                  </a:lnTo>
                  <a:lnTo>
                    <a:pt x="2398772" y="82440"/>
                  </a:lnTo>
                  <a:lnTo>
                    <a:pt x="2665303" y="82440"/>
                  </a:lnTo>
                  <a:lnTo>
                    <a:pt x="2931833" y="61830"/>
                  </a:lnTo>
                  <a:lnTo>
                    <a:pt x="3198363" y="82440"/>
                  </a:lnTo>
                  <a:lnTo>
                    <a:pt x="3464893" y="103050"/>
                  </a:lnTo>
                  <a:lnTo>
                    <a:pt x="3731424" y="61830"/>
                  </a:lnTo>
                  <a:lnTo>
                    <a:pt x="3997954" y="82440"/>
                  </a:lnTo>
                  <a:lnTo>
                    <a:pt x="4264484" y="61830"/>
                  </a:lnTo>
                  <a:lnTo>
                    <a:pt x="4531015" y="41220"/>
                  </a:lnTo>
                  <a:lnTo>
                    <a:pt x="4797545" y="20610"/>
                  </a:lnTo>
                  <a:lnTo>
                    <a:pt x="5064075" y="0"/>
                  </a:lnTo>
                  <a:lnTo>
                    <a:pt x="5330606" y="61830"/>
                  </a:lnTo>
                  <a:lnTo>
                    <a:pt x="5597136" y="103050"/>
                  </a:lnTo>
                  <a:lnTo>
                    <a:pt x="5863666" y="82440"/>
                  </a:lnTo>
                  <a:lnTo>
                    <a:pt x="6130197" y="123660"/>
                  </a:lnTo>
                  <a:lnTo>
                    <a:pt x="6396727" y="103050"/>
                  </a:lnTo>
                  <a:lnTo>
                    <a:pt x="6663257" y="41220"/>
                  </a:lnTo>
                </a:path>
              </a:pathLst>
            </a:custGeom>
            <a:ln w="27101" cap="flat">
              <a:solidFill>
                <a:srgbClr val="0058AB">
                  <a:alpha val="100000"/>
                </a:srgbClr>
              </a:solidFill>
              <a:prstDash val="solid"/>
              <a:round/>
            </a:ln>
          </p:spPr>
          <p:txBody>
            <a:bodyPr/>
            <a:lstStyle/>
            <a:p/>
          </p:txBody>
        </p:sp>
        <p:sp>
          <p:nvSpPr>
            <p:cNvPr id="80" name="tx80"/>
            <p:cNvSpPr/>
            <p:nvPr/>
          </p:nvSpPr>
          <p:spPr>
            <a:xfrm>
              <a:off x="1346075" y="29659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47</a:t>
              </a:r>
            </a:p>
          </p:txBody>
        </p:sp>
        <p:sp>
          <p:nvSpPr>
            <p:cNvPr id="81" name="tx81"/>
            <p:cNvSpPr/>
            <p:nvPr/>
          </p:nvSpPr>
          <p:spPr>
            <a:xfrm>
              <a:off x="2678727"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2" name="tx82"/>
            <p:cNvSpPr/>
            <p:nvPr/>
          </p:nvSpPr>
          <p:spPr>
            <a:xfrm>
              <a:off x="4011378"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5344030"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4" name="tx84"/>
            <p:cNvSpPr/>
            <p:nvPr/>
          </p:nvSpPr>
          <p:spPr>
            <a:xfrm>
              <a:off x="6410151"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5" name="tx85"/>
            <p:cNvSpPr/>
            <p:nvPr/>
          </p:nvSpPr>
          <p:spPr>
            <a:xfrm>
              <a:off x="6676681" y="24301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6" name="tx86"/>
            <p:cNvSpPr/>
            <p:nvPr/>
          </p:nvSpPr>
          <p:spPr>
            <a:xfrm>
              <a:off x="6943212"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7" name="tx87"/>
            <p:cNvSpPr/>
            <p:nvPr/>
          </p:nvSpPr>
          <p:spPr>
            <a:xfrm>
              <a:off x="7209742"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8" name="tx88"/>
            <p:cNvSpPr/>
            <p:nvPr/>
          </p:nvSpPr>
          <p:spPr>
            <a:xfrm>
              <a:off x="7476272"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9" name="tx89"/>
            <p:cNvSpPr/>
            <p:nvPr/>
          </p:nvSpPr>
          <p:spPr>
            <a:xfrm>
              <a:off x="7742803"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90" name="tx90"/>
            <p:cNvSpPr/>
            <p:nvPr/>
          </p:nvSpPr>
          <p:spPr>
            <a:xfrm>
              <a:off x="8009333"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91" name="tx91"/>
            <p:cNvSpPr/>
            <p:nvPr/>
          </p:nvSpPr>
          <p:spPr>
            <a:xfrm>
              <a:off x="1341092" y="39245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92" name="tx92"/>
            <p:cNvSpPr/>
            <p:nvPr/>
          </p:nvSpPr>
          <p:spPr>
            <a:xfrm>
              <a:off x="1341092" y="36019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8.2</a:t>
              </a:r>
            </a:p>
          </p:txBody>
        </p:sp>
        <p:sp>
          <p:nvSpPr>
            <p:cNvPr id="93" name="tx93"/>
            <p:cNvSpPr/>
            <p:nvPr/>
          </p:nvSpPr>
          <p:spPr>
            <a:xfrm>
              <a:off x="2647637" y="384699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4" name="tx94"/>
            <p:cNvSpPr/>
            <p:nvPr/>
          </p:nvSpPr>
          <p:spPr>
            <a:xfrm>
              <a:off x="2673743" y="34899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95" name="tx95"/>
            <p:cNvSpPr/>
            <p:nvPr/>
          </p:nvSpPr>
          <p:spPr>
            <a:xfrm>
              <a:off x="3976265" y="37933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13.7</a:t>
              </a:r>
            </a:p>
          </p:txBody>
        </p:sp>
        <p:sp>
          <p:nvSpPr>
            <p:cNvPr id="96" name="tx96"/>
            <p:cNvSpPr/>
            <p:nvPr/>
          </p:nvSpPr>
          <p:spPr>
            <a:xfrm>
              <a:off x="4006395" y="33976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7" name="tx97"/>
            <p:cNvSpPr/>
            <p:nvPr/>
          </p:nvSpPr>
          <p:spPr>
            <a:xfrm>
              <a:off x="5308917" y="37679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14.9</a:t>
              </a:r>
            </a:p>
          </p:txBody>
        </p:sp>
        <p:sp>
          <p:nvSpPr>
            <p:cNvPr id="98" name="tx98"/>
            <p:cNvSpPr/>
            <p:nvPr/>
          </p:nvSpPr>
          <p:spPr>
            <a:xfrm>
              <a:off x="5339046" y="33412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9" name="tx99"/>
            <p:cNvSpPr/>
            <p:nvPr/>
          </p:nvSpPr>
          <p:spPr>
            <a:xfrm>
              <a:off x="6420210" y="3724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0" name="tx100"/>
            <p:cNvSpPr/>
            <p:nvPr/>
          </p:nvSpPr>
          <p:spPr>
            <a:xfrm>
              <a:off x="6405168" y="32618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1" name="tx101"/>
            <p:cNvSpPr/>
            <p:nvPr/>
          </p:nvSpPr>
          <p:spPr>
            <a:xfrm>
              <a:off x="6641568" y="37298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16.7</a:t>
              </a:r>
            </a:p>
          </p:txBody>
        </p:sp>
        <p:sp>
          <p:nvSpPr>
            <p:cNvPr id="102" name="tx102"/>
            <p:cNvSpPr/>
            <p:nvPr/>
          </p:nvSpPr>
          <p:spPr>
            <a:xfrm>
              <a:off x="6671698" y="32571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03" name="tx103"/>
            <p:cNvSpPr/>
            <p:nvPr/>
          </p:nvSpPr>
          <p:spPr>
            <a:xfrm>
              <a:off x="6908099" y="37354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16.5</a:t>
              </a:r>
            </a:p>
          </p:txBody>
        </p:sp>
        <p:sp>
          <p:nvSpPr>
            <p:cNvPr id="104" name="tx104"/>
            <p:cNvSpPr/>
            <p:nvPr/>
          </p:nvSpPr>
          <p:spPr>
            <a:xfrm>
              <a:off x="6938228" y="32536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05" name="tx105"/>
            <p:cNvSpPr/>
            <p:nvPr/>
          </p:nvSpPr>
          <p:spPr>
            <a:xfrm>
              <a:off x="7219800" y="3723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6" name="tx106"/>
            <p:cNvSpPr/>
            <p:nvPr/>
          </p:nvSpPr>
          <p:spPr>
            <a:xfrm>
              <a:off x="7204759" y="32337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7" name="tx107"/>
            <p:cNvSpPr/>
            <p:nvPr/>
          </p:nvSpPr>
          <p:spPr>
            <a:xfrm>
              <a:off x="7486331" y="3724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8" name="tx108"/>
            <p:cNvSpPr/>
            <p:nvPr/>
          </p:nvSpPr>
          <p:spPr>
            <a:xfrm>
              <a:off x="7471289" y="32250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09" name="tx109"/>
            <p:cNvSpPr/>
            <p:nvPr/>
          </p:nvSpPr>
          <p:spPr>
            <a:xfrm>
              <a:off x="7707690" y="37159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17.4</a:t>
              </a:r>
            </a:p>
          </p:txBody>
        </p:sp>
        <p:sp>
          <p:nvSpPr>
            <p:cNvPr id="110" name="tx110"/>
            <p:cNvSpPr/>
            <p:nvPr/>
          </p:nvSpPr>
          <p:spPr>
            <a:xfrm>
              <a:off x="7737819" y="32073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7.1</a:t>
              </a:r>
            </a:p>
          </p:txBody>
        </p:sp>
        <p:sp>
          <p:nvSpPr>
            <p:cNvPr id="111" name="tx111"/>
            <p:cNvSpPr/>
            <p:nvPr/>
          </p:nvSpPr>
          <p:spPr>
            <a:xfrm>
              <a:off x="7974220" y="36953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18.4</a:t>
              </a:r>
            </a:p>
          </p:txBody>
        </p:sp>
        <p:sp>
          <p:nvSpPr>
            <p:cNvPr id="112" name="tx112"/>
            <p:cNvSpPr/>
            <p:nvPr/>
          </p:nvSpPr>
          <p:spPr>
            <a:xfrm>
              <a:off x="8004349" y="31801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13" name="tx113"/>
            <p:cNvSpPr/>
            <p:nvPr/>
          </p:nvSpPr>
          <p:spPr>
            <a:xfrm>
              <a:off x="1310962" y="33153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4" name="tx114"/>
            <p:cNvSpPr/>
            <p:nvPr/>
          </p:nvSpPr>
          <p:spPr>
            <a:xfrm>
              <a:off x="2643614" y="324642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17.2</a:t>
              </a:r>
            </a:p>
          </p:txBody>
        </p:sp>
        <p:sp>
          <p:nvSpPr>
            <p:cNvPr id="115" name="tx115"/>
            <p:cNvSpPr/>
            <p:nvPr/>
          </p:nvSpPr>
          <p:spPr>
            <a:xfrm>
              <a:off x="3976265" y="316905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6" name="tx116"/>
            <p:cNvSpPr/>
            <p:nvPr/>
          </p:nvSpPr>
          <p:spPr>
            <a:xfrm>
              <a:off x="5308917" y="31070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17" name="tx117"/>
            <p:cNvSpPr/>
            <p:nvPr/>
          </p:nvSpPr>
          <p:spPr>
            <a:xfrm>
              <a:off x="6375038" y="30342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118" name="tx118"/>
            <p:cNvSpPr/>
            <p:nvPr/>
          </p:nvSpPr>
          <p:spPr>
            <a:xfrm>
              <a:off x="6641568" y="30150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19" name="tx119"/>
            <p:cNvSpPr/>
            <p:nvPr/>
          </p:nvSpPr>
          <p:spPr>
            <a:xfrm>
              <a:off x="6908099" y="29968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23.2</a:t>
              </a:r>
            </a:p>
          </p:txBody>
        </p:sp>
        <p:sp>
          <p:nvSpPr>
            <p:cNvPr id="120" name="tx120"/>
            <p:cNvSpPr/>
            <p:nvPr/>
          </p:nvSpPr>
          <p:spPr>
            <a:xfrm>
              <a:off x="7174629" y="29802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23.6</a:t>
              </a:r>
            </a:p>
          </p:txBody>
        </p:sp>
        <p:sp>
          <p:nvSpPr>
            <p:cNvPr id="121" name="tx121"/>
            <p:cNvSpPr/>
            <p:nvPr/>
          </p:nvSpPr>
          <p:spPr>
            <a:xfrm>
              <a:off x="7441159" y="29610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24.1</a:t>
              </a:r>
            </a:p>
          </p:txBody>
        </p:sp>
        <p:sp>
          <p:nvSpPr>
            <p:cNvPr id="122" name="tx122"/>
            <p:cNvSpPr/>
            <p:nvPr/>
          </p:nvSpPr>
          <p:spPr>
            <a:xfrm>
              <a:off x="7707690" y="29431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24.5</a:t>
              </a:r>
            </a:p>
          </p:txBody>
        </p:sp>
        <p:sp>
          <p:nvSpPr>
            <p:cNvPr id="123" name="tx123"/>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24.9</a:t>
              </a:r>
            </a:p>
          </p:txBody>
        </p:sp>
        <p:sp>
          <p:nvSpPr>
            <p:cNvPr id="124" name="tx124"/>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16816" y="365115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6" name="tx126"/>
            <p:cNvSpPr/>
            <p:nvPr/>
          </p:nvSpPr>
          <p:spPr>
            <a:xfrm>
              <a:off x="616816" y="323662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616816" y="282209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8" name="tx128"/>
            <p:cNvSpPr/>
            <p:nvPr/>
          </p:nvSpPr>
          <p:spPr>
            <a:xfrm>
              <a:off x="616816" y="240756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9" name="tx129"/>
            <p:cNvSpPr/>
            <p:nvPr/>
          </p:nvSpPr>
          <p:spPr>
            <a:xfrm>
              <a:off x="616816" y="199303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0" name="tx130"/>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8" name="pl148"/>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0" name="rc150"/>
            <p:cNvSpPr/>
            <p:nvPr/>
          </p:nvSpPr>
          <p:spPr>
            <a:xfrm>
              <a:off x="4438448" y="4979470"/>
              <a:ext cx="201456" cy="201456"/>
            </a:xfrm>
            <a:prstGeom prst="rect">
              <a:avLst/>
            </a:prstGeom>
            <a:solidFill>
              <a:srgbClr val="1CABE2">
                <a:alpha val="100000"/>
              </a:srgbClr>
            </a:solidFill>
          </p:spPr>
          <p:txBody>
            <a:bodyPr/>
            <a:lstStyle/>
            <a:p/>
          </p:txBody>
        </p:sp>
        <p:sp>
          <p:nvSpPr>
            <p:cNvPr id="151" name="rc151"/>
            <p:cNvSpPr/>
            <p:nvPr/>
          </p:nvSpPr>
          <p:spPr>
            <a:xfrm>
              <a:off x="5643725" y="4979470"/>
              <a:ext cx="201456" cy="201456"/>
            </a:xfrm>
            <a:prstGeom prst="rect">
              <a:avLst/>
            </a:prstGeom>
            <a:solidFill>
              <a:srgbClr val="80BD41">
                <a:alpha val="100000"/>
              </a:srgbClr>
            </a:solidFill>
          </p:spPr>
          <p:txBody>
            <a:bodyPr/>
            <a:lstStyle/>
            <a:p/>
          </p:txBody>
        </p:sp>
        <p:sp>
          <p:nvSpPr>
            <p:cNvPr id="152" name="tx152"/>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297" y="1618677"/>
              <a:ext cx="1238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LICs, 2000-2025</a:t>
              </a:r>
            </a:p>
          </p:txBody>
        </p:sp>
        <p:sp>
          <p:nvSpPr>
            <p:cNvPr id="156" name="pl156"/>
            <p:cNvSpPr/>
            <p:nvPr/>
          </p:nvSpPr>
          <p:spPr>
            <a:xfrm>
              <a:off x="261876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63374"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0798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4106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58568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726007"/>
              <a:ext cx="4490332" cy="119023"/>
            </a:xfrm>
            <a:prstGeom prst="rect">
              <a:avLst/>
            </a:prstGeom>
            <a:solidFill>
              <a:srgbClr val="80BD41">
                <a:alpha val="100000"/>
              </a:srgbClr>
            </a:solidFill>
          </p:spPr>
          <p:txBody>
            <a:bodyPr/>
            <a:lstStyle/>
            <a:p/>
          </p:txBody>
        </p:sp>
        <p:sp>
          <p:nvSpPr>
            <p:cNvPr id="166" name="rc166"/>
            <p:cNvSpPr/>
            <p:nvPr/>
          </p:nvSpPr>
          <p:spPr>
            <a:xfrm>
              <a:off x="5786786" y="5726007"/>
              <a:ext cx="1418730" cy="119023"/>
            </a:xfrm>
            <a:prstGeom prst="rect">
              <a:avLst/>
            </a:prstGeom>
            <a:solidFill>
              <a:srgbClr val="1CABE2">
                <a:alpha val="100000"/>
              </a:srgbClr>
            </a:solidFill>
          </p:spPr>
          <p:txBody>
            <a:bodyPr/>
            <a:lstStyle/>
            <a:p/>
          </p:txBody>
        </p:sp>
        <p:sp>
          <p:nvSpPr>
            <p:cNvPr id="167" name="rc167"/>
            <p:cNvSpPr/>
            <p:nvPr/>
          </p:nvSpPr>
          <p:spPr>
            <a:xfrm>
              <a:off x="1296454" y="5577228"/>
              <a:ext cx="4605287" cy="119023"/>
            </a:xfrm>
            <a:prstGeom prst="rect">
              <a:avLst/>
            </a:prstGeom>
            <a:solidFill>
              <a:srgbClr val="80BD41">
                <a:alpha val="100000"/>
              </a:srgbClr>
            </a:solidFill>
          </p:spPr>
          <p:txBody>
            <a:bodyPr/>
            <a:lstStyle/>
            <a:p/>
          </p:txBody>
        </p:sp>
        <p:sp>
          <p:nvSpPr>
            <p:cNvPr id="168" name="rc168"/>
            <p:cNvSpPr/>
            <p:nvPr/>
          </p:nvSpPr>
          <p:spPr>
            <a:xfrm>
              <a:off x="5901742" y="5577228"/>
              <a:ext cx="1884609" cy="119023"/>
            </a:xfrm>
            <a:prstGeom prst="rect">
              <a:avLst/>
            </a:prstGeom>
            <a:solidFill>
              <a:srgbClr val="1CABE2">
                <a:alpha val="100000"/>
              </a:srgbClr>
            </a:solidFill>
          </p:spPr>
          <p:txBody>
            <a:bodyPr/>
            <a:lstStyle/>
            <a:p/>
          </p:txBody>
        </p:sp>
        <p:sp>
          <p:nvSpPr>
            <p:cNvPr id="169" name="rc169"/>
            <p:cNvSpPr/>
            <p:nvPr/>
          </p:nvSpPr>
          <p:spPr>
            <a:xfrm>
              <a:off x="1296454" y="5428449"/>
              <a:ext cx="4867712" cy="119023"/>
            </a:xfrm>
            <a:prstGeom prst="rect">
              <a:avLst/>
            </a:prstGeom>
            <a:solidFill>
              <a:srgbClr val="80BD41">
                <a:alpha val="100000"/>
              </a:srgbClr>
            </a:solidFill>
          </p:spPr>
          <p:txBody>
            <a:bodyPr/>
            <a:lstStyle/>
            <a:p/>
          </p:txBody>
        </p:sp>
        <p:sp>
          <p:nvSpPr>
            <p:cNvPr id="170" name="rc170"/>
            <p:cNvSpPr/>
            <p:nvPr/>
          </p:nvSpPr>
          <p:spPr>
            <a:xfrm>
              <a:off x="6164166" y="5428449"/>
              <a:ext cx="1706702" cy="119023"/>
            </a:xfrm>
            <a:prstGeom prst="rect">
              <a:avLst/>
            </a:prstGeom>
            <a:solidFill>
              <a:srgbClr val="1CABE2">
                <a:alpha val="100000"/>
              </a:srgbClr>
            </a:solidFill>
          </p:spPr>
          <p:txBody>
            <a:bodyPr/>
            <a:lstStyle/>
            <a:p/>
          </p:txBody>
        </p:sp>
        <p:sp>
          <p:nvSpPr>
            <p:cNvPr id="171" name="tx171"/>
            <p:cNvSpPr/>
            <p:nvPr/>
          </p:nvSpPr>
          <p:spPr>
            <a:xfrm>
              <a:off x="3471303" y="57402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2" name="tx172"/>
            <p:cNvSpPr/>
            <p:nvPr/>
          </p:nvSpPr>
          <p:spPr>
            <a:xfrm>
              <a:off x="6408277"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5.4</a:t>
              </a:r>
            </a:p>
          </p:txBody>
        </p:sp>
        <p:sp>
          <p:nvSpPr>
            <p:cNvPr id="173" name="tx173"/>
            <p:cNvSpPr/>
            <p:nvPr/>
          </p:nvSpPr>
          <p:spPr>
            <a:xfrm>
              <a:off x="3476065"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17.4</a:t>
              </a:r>
            </a:p>
          </p:txBody>
        </p:sp>
        <p:sp>
          <p:nvSpPr>
            <p:cNvPr id="174" name="tx174"/>
            <p:cNvSpPr/>
            <p:nvPr/>
          </p:nvSpPr>
          <p:spPr>
            <a:xfrm>
              <a:off x="6756173"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7.1</a:t>
              </a:r>
            </a:p>
          </p:txBody>
        </p:sp>
        <p:sp>
          <p:nvSpPr>
            <p:cNvPr id="175" name="tx175"/>
            <p:cNvSpPr/>
            <p:nvPr/>
          </p:nvSpPr>
          <p:spPr>
            <a:xfrm>
              <a:off x="3607278"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18.4</a:t>
              </a:r>
            </a:p>
          </p:txBody>
        </p:sp>
        <p:sp>
          <p:nvSpPr>
            <p:cNvPr id="176" name="tx176"/>
            <p:cNvSpPr/>
            <p:nvPr/>
          </p:nvSpPr>
          <p:spPr>
            <a:xfrm>
              <a:off x="6929643"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6.5</a:t>
              </a:r>
            </a:p>
          </p:txBody>
        </p:sp>
        <p:sp>
          <p:nvSpPr>
            <p:cNvPr id="177" name="tx177"/>
            <p:cNvSpPr/>
            <p:nvPr/>
          </p:nvSpPr>
          <p:spPr>
            <a:xfrm>
              <a:off x="737793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22.3</a:t>
              </a:r>
            </a:p>
          </p:txBody>
        </p:sp>
        <p:sp>
          <p:nvSpPr>
            <p:cNvPr id="178" name="tx178"/>
            <p:cNvSpPr/>
            <p:nvPr/>
          </p:nvSpPr>
          <p:spPr>
            <a:xfrm>
              <a:off x="7987814"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24.5</a:t>
              </a:r>
            </a:p>
          </p:txBody>
        </p:sp>
        <p:sp>
          <p:nvSpPr>
            <p:cNvPr id="179" name="tx179"/>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24.9</a:t>
              </a:r>
            </a:p>
          </p:txBody>
        </p:sp>
        <p:sp>
          <p:nvSpPr>
            <p:cNvPr id="180" name="tx18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3785711"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6430324"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9" name="tx189"/>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(74%) was lower than in 2019 (76%).
The number of children vaccinated with DTP3 increased 8% from 17 million in 2019 to 18.4 million in 2025.
The number of surviving infants increased approximately 11% from 22.3 million in 2019 to 24.9 million in 2025.
In 2025, 1.4 million more children were vaccinated than in 2019.
In 2025, there were 2.5 million more surviving infants (target population) than in 2019.
For vaccine coverage to increase, the number of children vaccinated must increase at a faster rate than the population increases.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74%: 18.4 million children received three doses of DTP-containing vaccine, but 6.5 million remain un- or under-vaccinated.</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32183" y="5022763"/>
              <a:ext cx="265283" cy="17304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097466" y="5022763"/>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362749" y="5022763"/>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628032" y="5022763"/>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2893315" y="5022763"/>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158599" y="5022763"/>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423882" y="5022763"/>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689165" y="502276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3954448"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219731" y="502276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485014" y="502276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750297" y="5022763"/>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015580" y="5022763"/>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280863"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546146" y="502276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 name="rc19"/>
            <p:cNvSpPr/>
            <p:nvPr/>
          </p:nvSpPr>
          <p:spPr>
            <a:xfrm>
              <a:off x="5811429"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076712" y="502276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 name="rc21"/>
            <p:cNvSpPr/>
            <p:nvPr/>
          </p:nvSpPr>
          <p:spPr>
            <a:xfrm>
              <a:off x="6341995"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607278" y="5022763"/>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872561" y="502276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137844" y="502276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7403127" y="502276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7668410" y="5022763"/>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 name="rc27"/>
            <p:cNvSpPr/>
            <p:nvPr/>
          </p:nvSpPr>
          <p:spPr>
            <a:xfrm>
              <a:off x="7933693" y="502276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 name="rc28"/>
            <p:cNvSpPr/>
            <p:nvPr/>
          </p:nvSpPr>
          <p:spPr>
            <a:xfrm>
              <a:off x="8198976" y="502276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8464259" y="502276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 name="rc30"/>
            <p:cNvSpPr/>
            <p:nvPr/>
          </p:nvSpPr>
          <p:spPr>
            <a:xfrm>
              <a:off x="1832183" y="1907903"/>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 name="rc31"/>
            <p:cNvSpPr/>
            <p:nvPr/>
          </p:nvSpPr>
          <p:spPr>
            <a:xfrm>
              <a:off x="2097466" y="190790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 name="rc32"/>
            <p:cNvSpPr/>
            <p:nvPr/>
          </p:nvSpPr>
          <p:spPr>
            <a:xfrm>
              <a:off x="2362749" y="190790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2628032" y="1907903"/>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893315" y="1907903"/>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158599" y="1907903"/>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423882" y="1907903"/>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689165" y="1907903"/>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954448"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219731" y="1907903"/>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485014"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750297"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5015580"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5280863" y="1907903"/>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 name="rc44"/>
            <p:cNvSpPr/>
            <p:nvPr/>
          </p:nvSpPr>
          <p:spPr>
            <a:xfrm>
              <a:off x="5546146"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811429"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6076712"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7" name="rc47"/>
            <p:cNvSpPr/>
            <p:nvPr/>
          </p:nvSpPr>
          <p:spPr>
            <a:xfrm>
              <a:off x="6341995"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607278"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72561"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37844"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 name="rc51"/>
            <p:cNvSpPr/>
            <p:nvPr/>
          </p:nvSpPr>
          <p:spPr>
            <a:xfrm>
              <a:off x="7403127"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668410"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7933693"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198976"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464259" y="1907903"/>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1832183" y="2427046"/>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2097466" y="2427046"/>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 name="rc58"/>
            <p:cNvSpPr/>
            <p:nvPr/>
          </p:nvSpPr>
          <p:spPr>
            <a:xfrm>
              <a:off x="2362749" y="2427046"/>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2628032" y="2427046"/>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 name="rc60"/>
            <p:cNvSpPr/>
            <p:nvPr/>
          </p:nvSpPr>
          <p:spPr>
            <a:xfrm>
              <a:off x="2893315" y="2427046"/>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3158599" y="2427046"/>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3423882"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689165" y="2427046"/>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954448"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4219731"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485014" y="2427046"/>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750297" y="2427046"/>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015580" y="2427046"/>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280863" y="2427046"/>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546146" y="2427046"/>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11429"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6076712"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341995" y="2427046"/>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607278" y="2427046"/>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72561"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37844"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03127"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668410" y="2427046"/>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33693" y="2427046"/>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198976" y="2427046"/>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464259" y="2427046"/>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1832183" y="5368859"/>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3" name="rc83"/>
            <p:cNvSpPr/>
            <p:nvPr/>
          </p:nvSpPr>
          <p:spPr>
            <a:xfrm>
              <a:off x="2097466" y="5368859"/>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4" name="rc84"/>
            <p:cNvSpPr/>
            <p:nvPr/>
          </p:nvSpPr>
          <p:spPr>
            <a:xfrm>
              <a:off x="2362749" y="5368859"/>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5" name="rc85"/>
            <p:cNvSpPr/>
            <p:nvPr/>
          </p:nvSpPr>
          <p:spPr>
            <a:xfrm>
              <a:off x="2628032" y="5368859"/>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6" name="rc86"/>
            <p:cNvSpPr/>
            <p:nvPr/>
          </p:nvSpPr>
          <p:spPr>
            <a:xfrm>
              <a:off x="2893315" y="5368859"/>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3158599" y="5368859"/>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3423882" y="5368859"/>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9" name="rc89"/>
            <p:cNvSpPr/>
            <p:nvPr/>
          </p:nvSpPr>
          <p:spPr>
            <a:xfrm>
              <a:off x="3689165" y="5368859"/>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0" name="rc90"/>
            <p:cNvSpPr/>
            <p:nvPr/>
          </p:nvSpPr>
          <p:spPr>
            <a:xfrm>
              <a:off x="3954448" y="5368859"/>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1" name="rc91"/>
            <p:cNvSpPr/>
            <p:nvPr/>
          </p:nvSpPr>
          <p:spPr>
            <a:xfrm>
              <a:off x="4219731" y="5368859"/>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2" name="rc92"/>
            <p:cNvSpPr/>
            <p:nvPr/>
          </p:nvSpPr>
          <p:spPr>
            <a:xfrm>
              <a:off x="4485014" y="5368859"/>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3" name="rc93"/>
            <p:cNvSpPr/>
            <p:nvPr/>
          </p:nvSpPr>
          <p:spPr>
            <a:xfrm>
              <a:off x="4750297" y="5368859"/>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4" name="rc94"/>
            <p:cNvSpPr/>
            <p:nvPr/>
          </p:nvSpPr>
          <p:spPr>
            <a:xfrm>
              <a:off x="5015580" y="5368859"/>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5" name="rc95"/>
            <p:cNvSpPr/>
            <p:nvPr/>
          </p:nvSpPr>
          <p:spPr>
            <a:xfrm>
              <a:off x="5280863" y="5368859"/>
              <a:ext cx="265283" cy="17304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6" name="rc96"/>
            <p:cNvSpPr/>
            <p:nvPr/>
          </p:nvSpPr>
          <p:spPr>
            <a:xfrm>
              <a:off x="5546146" y="5368859"/>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7" name="rc97"/>
            <p:cNvSpPr/>
            <p:nvPr/>
          </p:nvSpPr>
          <p:spPr>
            <a:xfrm>
              <a:off x="5811429" y="5368859"/>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8" name="rc98"/>
            <p:cNvSpPr/>
            <p:nvPr/>
          </p:nvSpPr>
          <p:spPr>
            <a:xfrm>
              <a:off x="6076712" y="5368859"/>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9" name="rc99"/>
            <p:cNvSpPr/>
            <p:nvPr/>
          </p:nvSpPr>
          <p:spPr>
            <a:xfrm>
              <a:off x="6341995" y="5368859"/>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607278" y="5368859"/>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1" name="rc101"/>
            <p:cNvSpPr/>
            <p:nvPr/>
          </p:nvSpPr>
          <p:spPr>
            <a:xfrm>
              <a:off x="6872561" y="5368859"/>
              <a:ext cx="265283" cy="17304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137844" y="5368859"/>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3" name="rc103"/>
            <p:cNvSpPr/>
            <p:nvPr/>
          </p:nvSpPr>
          <p:spPr>
            <a:xfrm>
              <a:off x="7403127" y="5368859"/>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4" name="rc104"/>
            <p:cNvSpPr/>
            <p:nvPr/>
          </p:nvSpPr>
          <p:spPr>
            <a:xfrm>
              <a:off x="7668410" y="5368859"/>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5" name="rc105"/>
            <p:cNvSpPr/>
            <p:nvPr/>
          </p:nvSpPr>
          <p:spPr>
            <a:xfrm>
              <a:off x="7933693" y="5368859"/>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8198976" y="5368859"/>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464259" y="5368859"/>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8" name="rc108"/>
            <p:cNvSpPr/>
            <p:nvPr/>
          </p:nvSpPr>
          <p:spPr>
            <a:xfrm>
              <a:off x="1832183" y="4157524"/>
              <a:ext cx="265283" cy="17304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9" name="rc109"/>
            <p:cNvSpPr/>
            <p:nvPr/>
          </p:nvSpPr>
          <p:spPr>
            <a:xfrm>
              <a:off x="2097466" y="4157524"/>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2362749" y="4157524"/>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1" name="rc111"/>
            <p:cNvSpPr/>
            <p:nvPr/>
          </p:nvSpPr>
          <p:spPr>
            <a:xfrm>
              <a:off x="2628032" y="4157524"/>
              <a:ext cx="265283" cy="17304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12" name="rc112"/>
            <p:cNvSpPr/>
            <p:nvPr/>
          </p:nvSpPr>
          <p:spPr>
            <a:xfrm>
              <a:off x="2893315" y="4157524"/>
              <a:ext cx="265283" cy="17304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3" name="rc113"/>
            <p:cNvSpPr/>
            <p:nvPr/>
          </p:nvSpPr>
          <p:spPr>
            <a:xfrm>
              <a:off x="3158599" y="4157524"/>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4" name="rc114"/>
            <p:cNvSpPr/>
            <p:nvPr/>
          </p:nvSpPr>
          <p:spPr>
            <a:xfrm>
              <a:off x="3423882" y="4157524"/>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5" name="rc115"/>
            <p:cNvSpPr/>
            <p:nvPr/>
          </p:nvSpPr>
          <p:spPr>
            <a:xfrm>
              <a:off x="3689165" y="4157524"/>
              <a:ext cx="265283" cy="17304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6" name="rc116"/>
            <p:cNvSpPr/>
            <p:nvPr/>
          </p:nvSpPr>
          <p:spPr>
            <a:xfrm>
              <a:off x="3954448" y="4157524"/>
              <a:ext cx="265283" cy="17304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17" name="rc117"/>
            <p:cNvSpPr/>
            <p:nvPr/>
          </p:nvSpPr>
          <p:spPr>
            <a:xfrm>
              <a:off x="4219731" y="4157524"/>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8" name="rc118"/>
            <p:cNvSpPr/>
            <p:nvPr/>
          </p:nvSpPr>
          <p:spPr>
            <a:xfrm>
              <a:off x="4485014" y="4157524"/>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9" name="rc119"/>
            <p:cNvSpPr/>
            <p:nvPr/>
          </p:nvSpPr>
          <p:spPr>
            <a:xfrm>
              <a:off x="4750297" y="4157524"/>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5015580" y="4157524"/>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1" name="rc121"/>
            <p:cNvSpPr/>
            <p:nvPr/>
          </p:nvSpPr>
          <p:spPr>
            <a:xfrm>
              <a:off x="5280863" y="4157524"/>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5546146" y="4157524"/>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3" name="rc123"/>
            <p:cNvSpPr/>
            <p:nvPr/>
          </p:nvSpPr>
          <p:spPr>
            <a:xfrm>
              <a:off x="5811429" y="4157524"/>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4" name="rc124"/>
            <p:cNvSpPr/>
            <p:nvPr/>
          </p:nvSpPr>
          <p:spPr>
            <a:xfrm>
              <a:off x="6076712" y="4157524"/>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5" name="rc125"/>
            <p:cNvSpPr/>
            <p:nvPr/>
          </p:nvSpPr>
          <p:spPr>
            <a:xfrm>
              <a:off x="6341995" y="4157524"/>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607278" y="4157524"/>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7" name="rc127"/>
            <p:cNvSpPr/>
            <p:nvPr/>
          </p:nvSpPr>
          <p:spPr>
            <a:xfrm>
              <a:off x="6872561" y="4157524"/>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8" name="rc128"/>
            <p:cNvSpPr/>
            <p:nvPr/>
          </p:nvSpPr>
          <p:spPr>
            <a:xfrm>
              <a:off x="7137844" y="4157524"/>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9" name="rc129"/>
            <p:cNvSpPr/>
            <p:nvPr/>
          </p:nvSpPr>
          <p:spPr>
            <a:xfrm>
              <a:off x="7403127" y="4157524"/>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0" name="rc130"/>
            <p:cNvSpPr/>
            <p:nvPr/>
          </p:nvSpPr>
          <p:spPr>
            <a:xfrm>
              <a:off x="7668410" y="4157524"/>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1" name="rc131"/>
            <p:cNvSpPr/>
            <p:nvPr/>
          </p:nvSpPr>
          <p:spPr>
            <a:xfrm>
              <a:off x="7933693" y="4157524"/>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8198976" y="4157524"/>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8464259" y="415752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1832183" y="1215712"/>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2097466" y="1215712"/>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6" name="rc136"/>
            <p:cNvSpPr/>
            <p:nvPr/>
          </p:nvSpPr>
          <p:spPr>
            <a:xfrm>
              <a:off x="2362749" y="1215712"/>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7" name="rc137"/>
            <p:cNvSpPr/>
            <p:nvPr/>
          </p:nvSpPr>
          <p:spPr>
            <a:xfrm>
              <a:off x="2628032" y="1215712"/>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8" name="rc138"/>
            <p:cNvSpPr/>
            <p:nvPr/>
          </p:nvSpPr>
          <p:spPr>
            <a:xfrm>
              <a:off x="2893315" y="1215712"/>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9" name="rc139"/>
            <p:cNvSpPr/>
            <p:nvPr/>
          </p:nvSpPr>
          <p:spPr>
            <a:xfrm>
              <a:off x="3158599" y="121571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0" name="rc140"/>
            <p:cNvSpPr/>
            <p:nvPr/>
          </p:nvSpPr>
          <p:spPr>
            <a:xfrm>
              <a:off x="3423882" y="1215712"/>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689165" y="121571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3954448" y="121571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4219731"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4485014"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750297" y="121571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5015580" y="1215712"/>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5280863"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5546146" y="121571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5811429" y="1215712"/>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6076712" y="1215712"/>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341995"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07278"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72561"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37844"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03127"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68410"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33693"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98976" y="1215712"/>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4259"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32183" y="4676668"/>
              <a:ext cx="265283" cy="17304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1" name="rc161"/>
            <p:cNvSpPr/>
            <p:nvPr/>
          </p:nvSpPr>
          <p:spPr>
            <a:xfrm>
              <a:off x="2097466" y="4676668"/>
              <a:ext cx="265283" cy="17304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2" name="rc162"/>
            <p:cNvSpPr/>
            <p:nvPr/>
          </p:nvSpPr>
          <p:spPr>
            <a:xfrm>
              <a:off x="2362749" y="4676668"/>
              <a:ext cx="265283" cy="17304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3" name="rc163"/>
            <p:cNvSpPr/>
            <p:nvPr/>
          </p:nvSpPr>
          <p:spPr>
            <a:xfrm>
              <a:off x="2628032" y="4676668"/>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4" name="rc164"/>
            <p:cNvSpPr/>
            <p:nvPr/>
          </p:nvSpPr>
          <p:spPr>
            <a:xfrm>
              <a:off x="2893315" y="4676668"/>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3158599" y="4676668"/>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3423882" y="4676668"/>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3689165" y="467666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8" name="rc168"/>
            <p:cNvSpPr/>
            <p:nvPr/>
          </p:nvSpPr>
          <p:spPr>
            <a:xfrm>
              <a:off x="3954448" y="4676668"/>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9" name="rc169"/>
            <p:cNvSpPr/>
            <p:nvPr/>
          </p:nvSpPr>
          <p:spPr>
            <a:xfrm>
              <a:off x="4219731"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0" name="rc170"/>
            <p:cNvSpPr/>
            <p:nvPr/>
          </p:nvSpPr>
          <p:spPr>
            <a:xfrm>
              <a:off x="4485014" y="4676668"/>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1" name="rc171"/>
            <p:cNvSpPr/>
            <p:nvPr/>
          </p:nvSpPr>
          <p:spPr>
            <a:xfrm>
              <a:off x="4750297" y="4676668"/>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2" name="rc172"/>
            <p:cNvSpPr/>
            <p:nvPr/>
          </p:nvSpPr>
          <p:spPr>
            <a:xfrm>
              <a:off x="5015580"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5280863"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5546146" y="4676668"/>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5811429" y="4676668"/>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6" name="rc176"/>
            <p:cNvSpPr/>
            <p:nvPr/>
          </p:nvSpPr>
          <p:spPr>
            <a:xfrm>
              <a:off x="6076712" y="4676668"/>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7" name="rc177"/>
            <p:cNvSpPr/>
            <p:nvPr/>
          </p:nvSpPr>
          <p:spPr>
            <a:xfrm>
              <a:off x="6341995"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8" name="rc178"/>
            <p:cNvSpPr/>
            <p:nvPr/>
          </p:nvSpPr>
          <p:spPr>
            <a:xfrm>
              <a:off x="6607278" y="467666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9" name="rc179"/>
            <p:cNvSpPr/>
            <p:nvPr/>
          </p:nvSpPr>
          <p:spPr>
            <a:xfrm>
              <a:off x="6872561" y="4676668"/>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7137844" y="4676668"/>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1" name="rc181"/>
            <p:cNvSpPr/>
            <p:nvPr/>
          </p:nvSpPr>
          <p:spPr>
            <a:xfrm>
              <a:off x="7403127" y="467666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2" name="rc182"/>
            <p:cNvSpPr/>
            <p:nvPr/>
          </p:nvSpPr>
          <p:spPr>
            <a:xfrm>
              <a:off x="7668410" y="467666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7933693" y="4676668"/>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4" name="rc184"/>
            <p:cNvSpPr/>
            <p:nvPr/>
          </p:nvSpPr>
          <p:spPr>
            <a:xfrm>
              <a:off x="8198976" y="467666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5" name="rc185"/>
            <p:cNvSpPr/>
            <p:nvPr/>
          </p:nvSpPr>
          <p:spPr>
            <a:xfrm>
              <a:off x="8464259" y="467666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1832183" y="1561807"/>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2097466" y="1561807"/>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8" name="rc188"/>
            <p:cNvSpPr/>
            <p:nvPr/>
          </p:nvSpPr>
          <p:spPr>
            <a:xfrm>
              <a:off x="2362749" y="1561807"/>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2628032" y="1561807"/>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93315" y="1561807"/>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158599" y="1561807"/>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23882"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3689165"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3954448"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219731"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485014"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50297"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5015580"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280863"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5546146"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5811429"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076712"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6341995"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607278"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72561"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37844"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03127"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668410"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7933693"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8198976"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464259" y="1561807"/>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1832183" y="3465333"/>
              <a:ext cx="265283" cy="17304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3" name="rc213"/>
            <p:cNvSpPr/>
            <p:nvPr/>
          </p:nvSpPr>
          <p:spPr>
            <a:xfrm>
              <a:off x="2097466" y="3465333"/>
              <a:ext cx="265283" cy="17304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14" name="rc214"/>
            <p:cNvSpPr/>
            <p:nvPr/>
          </p:nvSpPr>
          <p:spPr>
            <a:xfrm>
              <a:off x="2362749" y="3465333"/>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15" name="rc215"/>
            <p:cNvSpPr/>
            <p:nvPr/>
          </p:nvSpPr>
          <p:spPr>
            <a:xfrm>
              <a:off x="2628032" y="3465333"/>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6" name="rc216"/>
            <p:cNvSpPr/>
            <p:nvPr/>
          </p:nvSpPr>
          <p:spPr>
            <a:xfrm>
              <a:off x="2893315" y="3465333"/>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7" name="rc217"/>
            <p:cNvSpPr/>
            <p:nvPr/>
          </p:nvSpPr>
          <p:spPr>
            <a:xfrm>
              <a:off x="3158599" y="3465333"/>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3423882" y="3465333"/>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9" name="rc219"/>
            <p:cNvSpPr/>
            <p:nvPr/>
          </p:nvSpPr>
          <p:spPr>
            <a:xfrm>
              <a:off x="3689165" y="3465333"/>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0" name="rc220"/>
            <p:cNvSpPr/>
            <p:nvPr/>
          </p:nvSpPr>
          <p:spPr>
            <a:xfrm>
              <a:off x="3954448" y="3465333"/>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1" name="rc221"/>
            <p:cNvSpPr/>
            <p:nvPr/>
          </p:nvSpPr>
          <p:spPr>
            <a:xfrm>
              <a:off x="4219731" y="3465333"/>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2" name="rc222"/>
            <p:cNvSpPr/>
            <p:nvPr/>
          </p:nvSpPr>
          <p:spPr>
            <a:xfrm>
              <a:off x="4485014" y="346533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3" name="rc223"/>
            <p:cNvSpPr/>
            <p:nvPr/>
          </p:nvSpPr>
          <p:spPr>
            <a:xfrm>
              <a:off x="4750297" y="346533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4" name="rc224"/>
            <p:cNvSpPr/>
            <p:nvPr/>
          </p:nvSpPr>
          <p:spPr>
            <a:xfrm>
              <a:off x="5015580" y="346533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5" name="rc225"/>
            <p:cNvSpPr/>
            <p:nvPr/>
          </p:nvSpPr>
          <p:spPr>
            <a:xfrm>
              <a:off x="5280863" y="3465333"/>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6" name="rc226"/>
            <p:cNvSpPr/>
            <p:nvPr/>
          </p:nvSpPr>
          <p:spPr>
            <a:xfrm>
              <a:off x="5546146" y="346533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5811429" y="346533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8" name="rc228"/>
            <p:cNvSpPr/>
            <p:nvPr/>
          </p:nvSpPr>
          <p:spPr>
            <a:xfrm>
              <a:off x="6076712" y="346533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9" name="rc229"/>
            <p:cNvSpPr/>
            <p:nvPr/>
          </p:nvSpPr>
          <p:spPr>
            <a:xfrm>
              <a:off x="6341995" y="346533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0" name="rc230"/>
            <p:cNvSpPr/>
            <p:nvPr/>
          </p:nvSpPr>
          <p:spPr>
            <a:xfrm>
              <a:off x="6607278" y="3465333"/>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1" name="rc231"/>
            <p:cNvSpPr/>
            <p:nvPr/>
          </p:nvSpPr>
          <p:spPr>
            <a:xfrm>
              <a:off x="6872561" y="346533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7137844" y="346533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7403127"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4" name="rc234"/>
            <p:cNvSpPr/>
            <p:nvPr/>
          </p:nvSpPr>
          <p:spPr>
            <a:xfrm>
              <a:off x="7668410" y="346533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5" name="rc235"/>
            <p:cNvSpPr/>
            <p:nvPr/>
          </p:nvSpPr>
          <p:spPr>
            <a:xfrm>
              <a:off x="7933693" y="3465333"/>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6" name="rc236"/>
            <p:cNvSpPr/>
            <p:nvPr/>
          </p:nvSpPr>
          <p:spPr>
            <a:xfrm>
              <a:off x="8198976" y="3465333"/>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7" name="rc237"/>
            <p:cNvSpPr/>
            <p:nvPr/>
          </p:nvSpPr>
          <p:spPr>
            <a:xfrm>
              <a:off x="8464259" y="3465333"/>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8" name="rc238"/>
            <p:cNvSpPr/>
            <p:nvPr/>
          </p:nvSpPr>
          <p:spPr>
            <a:xfrm>
              <a:off x="1832183" y="3292285"/>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9" name="rc239"/>
            <p:cNvSpPr/>
            <p:nvPr/>
          </p:nvSpPr>
          <p:spPr>
            <a:xfrm>
              <a:off x="2097466" y="329228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0" name="rc240"/>
            <p:cNvSpPr/>
            <p:nvPr/>
          </p:nvSpPr>
          <p:spPr>
            <a:xfrm>
              <a:off x="2362749" y="329228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1" name="rc241"/>
            <p:cNvSpPr/>
            <p:nvPr/>
          </p:nvSpPr>
          <p:spPr>
            <a:xfrm>
              <a:off x="2628032" y="329228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2893315" y="329228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3" name="rc243"/>
            <p:cNvSpPr/>
            <p:nvPr/>
          </p:nvSpPr>
          <p:spPr>
            <a:xfrm>
              <a:off x="3158599" y="329228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3423882" y="329228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3689165" y="329228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3954448" y="329228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4219731"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485014"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9" name="rc249"/>
            <p:cNvSpPr/>
            <p:nvPr/>
          </p:nvSpPr>
          <p:spPr>
            <a:xfrm>
              <a:off x="4750297" y="329228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5015580" y="329228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280863"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5546146" y="329228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811429" y="329228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076712" y="329228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6341995" y="3292285"/>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6607278" y="3292285"/>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7" name="rc257"/>
            <p:cNvSpPr/>
            <p:nvPr/>
          </p:nvSpPr>
          <p:spPr>
            <a:xfrm>
              <a:off x="6872561" y="3292285"/>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8" name="rc258"/>
            <p:cNvSpPr/>
            <p:nvPr/>
          </p:nvSpPr>
          <p:spPr>
            <a:xfrm>
              <a:off x="7137844" y="3292285"/>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9" name="rc259"/>
            <p:cNvSpPr/>
            <p:nvPr/>
          </p:nvSpPr>
          <p:spPr>
            <a:xfrm>
              <a:off x="7403127" y="3292285"/>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0" name="rc260"/>
            <p:cNvSpPr/>
            <p:nvPr/>
          </p:nvSpPr>
          <p:spPr>
            <a:xfrm>
              <a:off x="7668410" y="3292285"/>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1" name="rc261"/>
            <p:cNvSpPr/>
            <p:nvPr/>
          </p:nvSpPr>
          <p:spPr>
            <a:xfrm>
              <a:off x="7933693" y="3292285"/>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2" name="rc262"/>
            <p:cNvSpPr/>
            <p:nvPr/>
          </p:nvSpPr>
          <p:spPr>
            <a:xfrm>
              <a:off x="8198976" y="3292285"/>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3" name="rc263"/>
            <p:cNvSpPr/>
            <p:nvPr/>
          </p:nvSpPr>
          <p:spPr>
            <a:xfrm>
              <a:off x="8464259" y="3292285"/>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4" name="rc264"/>
            <p:cNvSpPr/>
            <p:nvPr/>
          </p:nvSpPr>
          <p:spPr>
            <a:xfrm>
              <a:off x="1832183" y="2773142"/>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5" name="rc265"/>
            <p:cNvSpPr/>
            <p:nvPr/>
          </p:nvSpPr>
          <p:spPr>
            <a:xfrm>
              <a:off x="2097466" y="2773142"/>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6" name="rc266"/>
            <p:cNvSpPr/>
            <p:nvPr/>
          </p:nvSpPr>
          <p:spPr>
            <a:xfrm>
              <a:off x="2362749" y="2773142"/>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2628032" y="2773142"/>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8" name="rc268"/>
            <p:cNvSpPr/>
            <p:nvPr/>
          </p:nvSpPr>
          <p:spPr>
            <a:xfrm>
              <a:off x="2893315" y="2773142"/>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9" name="rc269"/>
            <p:cNvSpPr/>
            <p:nvPr/>
          </p:nvSpPr>
          <p:spPr>
            <a:xfrm>
              <a:off x="3158599" y="2773142"/>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0" name="rc270"/>
            <p:cNvSpPr/>
            <p:nvPr/>
          </p:nvSpPr>
          <p:spPr>
            <a:xfrm>
              <a:off x="3423882" y="2773142"/>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1" name="rc271"/>
            <p:cNvSpPr/>
            <p:nvPr/>
          </p:nvSpPr>
          <p:spPr>
            <a:xfrm>
              <a:off x="3689165" y="2773142"/>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3954448" y="2773142"/>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3" name="rc273"/>
            <p:cNvSpPr/>
            <p:nvPr/>
          </p:nvSpPr>
          <p:spPr>
            <a:xfrm>
              <a:off x="4219731" y="277314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4485014" y="2773142"/>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5" name="rc275"/>
            <p:cNvSpPr/>
            <p:nvPr/>
          </p:nvSpPr>
          <p:spPr>
            <a:xfrm>
              <a:off x="4750297" y="277314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6" name="rc276"/>
            <p:cNvSpPr/>
            <p:nvPr/>
          </p:nvSpPr>
          <p:spPr>
            <a:xfrm>
              <a:off x="5015580" y="2773142"/>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7" name="rc277"/>
            <p:cNvSpPr/>
            <p:nvPr/>
          </p:nvSpPr>
          <p:spPr>
            <a:xfrm>
              <a:off x="5280863" y="2773142"/>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8" name="rc278"/>
            <p:cNvSpPr/>
            <p:nvPr/>
          </p:nvSpPr>
          <p:spPr>
            <a:xfrm>
              <a:off x="5546146" y="277314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9" name="rc279"/>
            <p:cNvSpPr/>
            <p:nvPr/>
          </p:nvSpPr>
          <p:spPr>
            <a:xfrm>
              <a:off x="5811429" y="277314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0" name="rc280"/>
            <p:cNvSpPr/>
            <p:nvPr/>
          </p:nvSpPr>
          <p:spPr>
            <a:xfrm>
              <a:off x="6076712" y="277314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1" name="rc281"/>
            <p:cNvSpPr/>
            <p:nvPr/>
          </p:nvSpPr>
          <p:spPr>
            <a:xfrm>
              <a:off x="6341995" y="277314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2" name="rc282"/>
            <p:cNvSpPr/>
            <p:nvPr/>
          </p:nvSpPr>
          <p:spPr>
            <a:xfrm>
              <a:off x="6607278" y="277314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3" name="rc283"/>
            <p:cNvSpPr/>
            <p:nvPr/>
          </p:nvSpPr>
          <p:spPr>
            <a:xfrm>
              <a:off x="6872561" y="277314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4" name="rc284"/>
            <p:cNvSpPr/>
            <p:nvPr/>
          </p:nvSpPr>
          <p:spPr>
            <a:xfrm>
              <a:off x="7137844" y="277314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5" name="rc285"/>
            <p:cNvSpPr/>
            <p:nvPr/>
          </p:nvSpPr>
          <p:spPr>
            <a:xfrm>
              <a:off x="7403127" y="277314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6" name="rc286"/>
            <p:cNvSpPr/>
            <p:nvPr/>
          </p:nvSpPr>
          <p:spPr>
            <a:xfrm>
              <a:off x="7668410" y="2773142"/>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7" name="rc287"/>
            <p:cNvSpPr/>
            <p:nvPr/>
          </p:nvSpPr>
          <p:spPr>
            <a:xfrm>
              <a:off x="7933693" y="2773142"/>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8" name="rc288"/>
            <p:cNvSpPr/>
            <p:nvPr/>
          </p:nvSpPr>
          <p:spPr>
            <a:xfrm>
              <a:off x="8198976" y="277314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9" name="rc289"/>
            <p:cNvSpPr/>
            <p:nvPr/>
          </p:nvSpPr>
          <p:spPr>
            <a:xfrm>
              <a:off x="8464259" y="277314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0" name="rc290"/>
            <p:cNvSpPr/>
            <p:nvPr/>
          </p:nvSpPr>
          <p:spPr>
            <a:xfrm>
              <a:off x="1832183" y="3119238"/>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1" name="rc291"/>
            <p:cNvSpPr/>
            <p:nvPr/>
          </p:nvSpPr>
          <p:spPr>
            <a:xfrm>
              <a:off x="2097466" y="3119238"/>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2" name="rc292"/>
            <p:cNvSpPr/>
            <p:nvPr/>
          </p:nvSpPr>
          <p:spPr>
            <a:xfrm>
              <a:off x="2362749" y="3119238"/>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3" name="rc293"/>
            <p:cNvSpPr/>
            <p:nvPr/>
          </p:nvSpPr>
          <p:spPr>
            <a:xfrm>
              <a:off x="2628032" y="3119238"/>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4" name="rc294"/>
            <p:cNvSpPr/>
            <p:nvPr/>
          </p:nvSpPr>
          <p:spPr>
            <a:xfrm>
              <a:off x="2893315" y="3119238"/>
              <a:ext cx="265283" cy="17304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95" name="rc295"/>
            <p:cNvSpPr/>
            <p:nvPr/>
          </p:nvSpPr>
          <p:spPr>
            <a:xfrm>
              <a:off x="3158599" y="3119238"/>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6" name="rc296"/>
            <p:cNvSpPr/>
            <p:nvPr/>
          </p:nvSpPr>
          <p:spPr>
            <a:xfrm>
              <a:off x="3423882" y="3119238"/>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7" name="rc297"/>
            <p:cNvSpPr/>
            <p:nvPr/>
          </p:nvSpPr>
          <p:spPr>
            <a:xfrm>
              <a:off x="3689165" y="311923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8" name="rc298"/>
            <p:cNvSpPr/>
            <p:nvPr/>
          </p:nvSpPr>
          <p:spPr>
            <a:xfrm>
              <a:off x="3954448" y="3119238"/>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9" name="rc299"/>
            <p:cNvSpPr/>
            <p:nvPr/>
          </p:nvSpPr>
          <p:spPr>
            <a:xfrm>
              <a:off x="4219731" y="3119238"/>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0" name="rc300"/>
            <p:cNvSpPr/>
            <p:nvPr/>
          </p:nvSpPr>
          <p:spPr>
            <a:xfrm>
              <a:off x="4485014" y="3119238"/>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1" name="rc301"/>
            <p:cNvSpPr/>
            <p:nvPr/>
          </p:nvSpPr>
          <p:spPr>
            <a:xfrm>
              <a:off x="4750297" y="3119238"/>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2" name="rc302"/>
            <p:cNvSpPr/>
            <p:nvPr/>
          </p:nvSpPr>
          <p:spPr>
            <a:xfrm>
              <a:off x="5015580" y="3119238"/>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3" name="rc303"/>
            <p:cNvSpPr/>
            <p:nvPr/>
          </p:nvSpPr>
          <p:spPr>
            <a:xfrm>
              <a:off x="5280863" y="3119238"/>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4" name="rc304"/>
            <p:cNvSpPr/>
            <p:nvPr/>
          </p:nvSpPr>
          <p:spPr>
            <a:xfrm>
              <a:off x="5546146" y="3119238"/>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5" name="rc305"/>
            <p:cNvSpPr/>
            <p:nvPr/>
          </p:nvSpPr>
          <p:spPr>
            <a:xfrm>
              <a:off x="5811429" y="311923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6" name="rc306"/>
            <p:cNvSpPr/>
            <p:nvPr/>
          </p:nvSpPr>
          <p:spPr>
            <a:xfrm>
              <a:off x="6076712" y="3119238"/>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7" name="rc307"/>
            <p:cNvSpPr/>
            <p:nvPr/>
          </p:nvSpPr>
          <p:spPr>
            <a:xfrm>
              <a:off x="6341995" y="3119238"/>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8" name="rc308"/>
            <p:cNvSpPr/>
            <p:nvPr/>
          </p:nvSpPr>
          <p:spPr>
            <a:xfrm>
              <a:off x="6607278" y="3119238"/>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9" name="rc309"/>
            <p:cNvSpPr/>
            <p:nvPr/>
          </p:nvSpPr>
          <p:spPr>
            <a:xfrm>
              <a:off x="6872561" y="311923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0" name="rc310"/>
            <p:cNvSpPr/>
            <p:nvPr/>
          </p:nvSpPr>
          <p:spPr>
            <a:xfrm>
              <a:off x="7137844" y="3119238"/>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1" name="rc311"/>
            <p:cNvSpPr/>
            <p:nvPr/>
          </p:nvSpPr>
          <p:spPr>
            <a:xfrm>
              <a:off x="7403127" y="3119238"/>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2" name="rc312"/>
            <p:cNvSpPr/>
            <p:nvPr/>
          </p:nvSpPr>
          <p:spPr>
            <a:xfrm>
              <a:off x="7668410" y="3119238"/>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3" name="rc313"/>
            <p:cNvSpPr/>
            <p:nvPr/>
          </p:nvSpPr>
          <p:spPr>
            <a:xfrm>
              <a:off x="7933693" y="3119238"/>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4" name="rc314"/>
            <p:cNvSpPr/>
            <p:nvPr/>
          </p:nvSpPr>
          <p:spPr>
            <a:xfrm>
              <a:off x="8198976" y="3119238"/>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464259" y="3119238"/>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6" name="rc316"/>
            <p:cNvSpPr/>
            <p:nvPr/>
          </p:nvSpPr>
          <p:spPr>
            <a:xfrm>
              <a:off x="1832183"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7" name="rc317"/>
            <p:cNvSpPr/>
            <p:nvPr/>
          </p:nvSpPr>
          <p:spPr>
            <a:xfrm>
              <a:off x="2097466" y="4849716"/>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8" name="rc318"/>
            <p:cNvSpPr/>
            <p:nvPr/>
          </p:nvSpPr>
          <p:spPr>
            <a:xfrm>
              <a:off x="2362749" y="4849716"/>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9" name="rc319"/>
            <p:cNvSpPr/>
            <p:nvPr/>
          </p:nvSpPr>
          <p:spPr>
            <a:xfrm>
              <a:off x="2628032" y="4849716"/>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0" name="rc320"/>
            <p:cNvSpPr/>
            <p:nvPr/>
          </p:nvSpPr>
          <p:spPr>
            <a:xfrm>
              <a:off x="2893315" y="4849716"/>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1" name="rc321"/>
            <p:cNvSpPr/>
            <p:nvPr/>
          </p:nvSpPr>
          <p:spPr>
            <a:xfrm>
              <a:off x="3158599" y="4849716"/>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2" name="rc322"/>
            <p:cNvSpPr/>
            <p:nvPr/>
          </p:nvSpPr>
          <p:spPr>
            <a:xfrm>
              <a:off x="3423882" y="4849716"/>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3" name="rc323"/>
            <p:cNvSpPr/>
            <p:nvPr/>
          </p:nvSpPr>
          <p:spPr>
            <a:xfrm>
              <a:off x="3689165" y="4849716"/>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4" name="rc324"/>
            <p:cNvSpPr/>
            <p:nvPr/>
          </p:nvSpPr>
          <p:spPr>
            <a:xfrm>
              <a:off x="3954448" y="4849716"/>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5" name="rc325"/>
            <p:cNvSpPr/>
            <p:nvPr/>
          </p:nvSpPr>
          <p:spPr>
            <a:xfrm>
              <a:off x="4219731" y="4849716"/>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6" name="rc326"/>
            <p:cNvSpPr/>
            <p:nvPr/>
          </p:nvSpPr>
          <p:spPr>
            <a:xfrm>
              <a:off x="4485014" y="4849716"/>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7" name="rc327"/>
            <p:cNvSpPr/>
            <p:nvPr/>
          </p:nvSpPr>
          <p:spPr>
            <a:xfrm>
              <a:off x="4750297" y="4849716"/>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8" name="rc328"/>
            <p:cNvSpPr/>
            <p:nvPr/>
          </p:nvSpPr>
          <p:spPr>
            <a:xfrm>
              <a:off x="5015580" y="4849716"/>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9" name="rc329"/>
            <p:cNvSpPr/>
            <p:nvPr/>
          </p:nvSpPr>
          <p:spPr>
            <a:xfrm>
              <a:off x="5280863" y="4849716"/>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0" name="rc330"/>
            <p:cNvSpPr/>
            <p:nvPr/>
          </p:nvSpPr>
          <p:spPr>
            <a:xfrm>
              <a:off x="5546146" y="4849716"/>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1" name="rc331"/>
            <p:cNvSpPr/>
            <p:nvPr/>
          </p:nvSpPr>
          <p:spPr>
            <a:xfrm>
              <a:off x="5811429" y="4849716"/>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2" name="rc332"/>
            <p:cNvSpPr/>
            <p:nvPr/>
          </p:nvSpPr>
          <p:spPr>
            <a:xfrm>
              <a:off x="6076712" y="4849716"/>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3" name="rc333"/>
            <p:cNvSpPr/>
            <p:nvPr/>
          </p:nvSpPr>
          <p:spPr>
            <a:xfrm>
              <a:off x="6341995" y="4849716"/>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4" name="rc334"/>
            <p:cNvSpPr/>
            <p:nvPr/>
          </p:nvSpPr>
          <p:spPr>
            <a:xfrm>
              <a:off x="6607278" y="4849716"/>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5" name="rc335"/>
            <p:cNvSpPr/>
            <p:nvPr/>
          </p:nvSpPr>
          <p:spPr>
            <a:xfrm>
              <a:off x="6872561" y="4849716"/>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6" name="rc336"/>
            <p:cNvSpPr/>
            <p:nvPr/>
          </p:nvSpPr>
          <p:spPr>
            <a:xfrm>
              <a:off x="7137844" y="4849716"/>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37" name="rc337"/>
            <p:cNvSpPr/>
            <p:nvPr/>
          </p:nvSpPr>
          <p:spPr>
            <a:xfrm>
              <a:off x="7403127" y="4849716"/>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38" name="rc338"/>
            <p:cNvSpPr/>
            <p:nvPr/>
          </p:nvSpPr>
          <p:spPr>
            <a:xfrm>
              <a:off x="7668410"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39" name="rc339"/>
            <p:cNvSpPr/>
            <p:nvPr/>
          </p:nvSpPr>
          <p:spPr>
            <a:xfrm>
              <a:off x="7933693" y="4849716"/>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0" name="rc340"/>
            <p:cNvSpPr/>
            <p:nvPr/>
          </p:nvSpPr>
          <p:spPr>
            <a:xfrm>
              <a:off x="8198976" y="4849716"/>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1" name="rc341"/>
            <p:cNvSpPr/>
            <p:nvPr/>
          </p:nvSpPr>
          <p:spPr>
            <a:xfrm>
              <a:off x="8464259" y="4849716"/>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2" name="rc342"/>
            <p:cNvSpPr/>
            <p:nvPr/>
          </p:nvSpPr>
          <p:spPr>
            <a:xfrm>
              <a:off x="1832183" y="2253999"/>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3" name="rc343"/>
            <p:cNvSpPr/>
            <p:nvPr/>
          </p:nvSpPr>
          <p:spPr>
            <a:xfrm>
              <a:off x="2097466" y="2253999"/>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4" name="rc344"/>
            <p:cNvSpPr/>
            <p:nvPr/>
          </p:nvSpPr>
          <p:spPr>
            <a:xfrm>
              <a:off x="2362749" y="2253999"/>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45" name="rc345"/>
            <p:cNvSpPr/>
            <p:nvPr/>
          </p:nvSpPr>
          <p:spPr>
            <a:xfrm>
              <a:off x="2628032" y="225399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6" name="rc346"/>
            <p:cNvSpPr/>
            <p:nvPr/>
          </p:nvSpPr>
          <p:spPr>
            <a:xfrm>
              <a:off x="2893315" y="2253999"/>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7" name="rc347"/>
            <p:cNvSpPr/>
            <p:nvPr/>
          </p:nvSpPr>
          <p:spPr>
            <a:xfrm>
              <a:off x="3158599"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8" name="rc348"/>
            <p:cNvSpPr/>
            <p:nvPr/>
          </p:nvSpPr>
          <p:spPr>
            <a:xfrm>
              <a:off x="3423882" y="2253999"/>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689165" y="2253999"/>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0" name="rc350"/>
            <p:cNvSpPr/>
            <p:nvPr/>
          </p:nvSpPr>
          <p:spPr>
            <a:xfrm>
              <a:off x="3954448" y="2253999"/>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1" name="rc351"/>
            <p:cNvSpPr/>
            <p:nvPr/>
          </p:nvSpPr>
          <p:spPr>
            <a:xfrm>
              <a:off x="4219731"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2" name="rc352"/>
            <p:cNvSpPr/>
            <p:nvPr/>
          </p:nvSpPr>
          <p:spPr>
            <a:xfrm>
              <a:off x="4485014"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3" name="rc353"/>
            <p:cNvSpPr/>
            <p:nvPr/>
          </p:nvSpPr>
          <p:spPr>
            <a:xfrm>
              <a:off x="4750297" y="2253999"/>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4" name="rc354"/>
            <p:cNvSpPr/>
            <p:nvPr/>
          </p:nvSpPr>
          <p:spPr>
            <a:xfrm>
              <a:off x="5015580" y="225399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5" name="rc355"/>
            <p:cNvSpPr/>
            <p:nvPr/>
          </p:nvSpPr>
          <p:spPr>
            <a:xfrm>
              <a:off x="5280863" y="2253999"/>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6" name="rc356"/>
            <p:cNvSpPr/>
            <p:nvPr/>
          </p:nvSpPr>
          <p:spPr>
            <a:xfrm>
              <a:off x="5546146" y="2253999"/>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57" name="rc357"/>
            <p:cNvSpPr/>
            <p:nvPr/>
          </p:nvSpPr>
          <p:spPr>
            <a:xfrm>
              <a:off x="5811429" y="225399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8" name="rc358"/>
            <p:cNvSpPr/>
            <p:nvPr/>
          </p:nvSpPr>
          <p:spPr>
            <a:xfrm>
              <a:off x="6076712" y="225399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9" name="rc359"/>
            <p:cNvSpPr/>
            <p:nvPr/>
          </p:nvSpPr>
          <p:spPr>
            <a:xfrm>
              <a:off x="6341995" y="225399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0" name="rc360"/>
            <p:cNvSpPr/>
            <p:nvPr/>
          </p:nvSpPr>
          <p:spPr>
            <a:xfrm>
              <a:off x="6607278" y="2253999"/>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1" name="rc361"/>
            <p:cNvSpPr/>
            <p:nvPr/>
          </p:nvSpPr>
          <p:spPr>
            <a:xfrm>
              <a:off x="6872561" y="2253999"/>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137844" y="2253999"/>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3" name="rc363"/>
            <p:cNvSpPr/>
            <p:nvPr/>
          </p:nvSpPr>
          <p:spPr>
            <a:xfrm>
              <a:off x="7403127"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68410" y="2253999"/>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5" name="rc365"/>
            <p:cNvSpPr/>
            <p:nvPr/>
          </p:nvSpPr>
          <p:spPr>
            <a:xfrm>
              <a:off x="7933693" y="2253999"/>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6" name="rc366"/>
            <p:cNvSpPr/>
            <p:nvPr/>
          </p:nvSpPr>
          <p:spPr>
            <a:xfrm>
              <a:off x="8198976" y="2253999"/>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7" name="rc367"/>
            <p:cNvSpPr/>
            <p:nvPr/>
          </p:nvSpPr>
          <p:spPr>
            <a:xfrm>
              <a:off x="8464259" y="2253999"/>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8" name="rc368"/>
            <p:cNvSpPr/>
            <p:nvPr/>
          </p:nvSpPr>
          <p:spPr>
            <a:xfrm>
              <a:off x="1832183" y="2946190"/>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69" name="rc369"/>
            <p:cNvSpPr/>
            <p:nvPr/>
          </p:nvSpPr>
          <p:spPr>
            <a:xfrm>
              <a:off x="2097466" y="2946190"/>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70" name="rc370"/>
            <p:cNvSpPr/>
            <p:nvPr/>
          </p:nvSpPr>
          <p:spPr>
            <a:xfrm>
              <a:off x="2362749" y="2946190"/>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71" name="rc371"/>
            <p:cNvSpPr/>
            <p:nvPr/>
          </p:nvSpPr>
          <p:spPr>
            <a:xfrm>
              <a:off x="2628032" y="2946190"/>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2" name="rc372"/>
            <p:cNvSpPr/>
            <p:nvPr/>
          </p:nvSpPr>
          <p:spPr>
            <a:xfrm>
              <a:off x="2893315" y="2946190"/>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3" name="rc373"/>
            <p:cNvSpPr/>
            <p:nvPr/>
          </p:nvSpPr>
          <p:spPr>
            <a:xfrm>
              <a:off x="3158599" y="294619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4" name="rc374"/>
            <p:cNvSpPr/>
            <p:nvPr/>
          </p:nvSpPr>
          <p:spPr>
            <a:xfrm>
              <a:off x="3423882" y="294619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5" name="rc375"/>
            <p:cNvSpPr/>
            <p:nvPr/>
          </p:nvSpPr>
          <p:spPr>
            <a:xfrm>
              <a:off x="3689165" y="294619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6" name="rc376"/>
            <p:cNvSpPr/>
            <p:nvPr/>
          </p:nvSpPr>
          <p:spPr>
            <a:xfrm>
              <a:off x="3954448" y="294619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7" name="rc377"/>
            <p:cNvSpPr/>
            <p:nvPr/>
          </p:nvSpPr>
          <p:spPr>
            <a:xfrm>
              <a:off x="4219731" y="294619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8" name="rc378"/>
            <p:cNvSpPr/>
            <p:nvPr/>
          </p:nvSpPr>
          <p:spPr>
            <a:xfrm>
              <a:off x="4485014" y="294619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9" name="rc379"/>
            <p:cNvSpPr/>
            <p:nvPr/>
          </p:nvSpPr>
          <p:spPr>
            <a:xfrm>
              <a:off x="4750297" y="2946190"/>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0" name="rc380"/>
            <p:cNvSpPr/>
            <p:nvPr/>
          </p:nvSpPr>
          <p:spPr>
            <a:xfrm>
              <a:off x="5015580" y="2946190"/>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1" name="rc381"/>
            <p:cNvSpPr/>
            <p:nvPr/>
          </p:nvSpPr>
          <p:spPr>
            <a:xfrm>
              <a:off x="5280863" y="2946190"/>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82" name="rc382"/>
            <p:cNvSpPr/>
            <p:nvPr/>
          </p:nvSpPr>
          <p:spPr>
            <a:xfrm>
              <a:off x="5546146" y="2946190"/>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83" name="rc383"/>
            <p:cNvSpPr/>
            <p:nvPr/>
          </p:nvSpPr>
          <p:spPr>
            <a:xfrm>
              <a:off x="5811429" y="294619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4" name="rc384"/>
            <p:cNvSpPr/>
            <p:nvPr/>
          </p:nvSpPr>
          <p:spPr>
            <a:xfrm>
              <a:off x="6076712" y="294619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5" name="rc385"/>
            <p:cNvSpPr/>
            <p:nvPr/>
          </p:nvSpPr>
          <p:spPr>
            <a:xfrm>
              <a:off x="6341995" y="294619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6" name="rc386"/>
            <p:cNvSpPr/>
            <p:nvPr/>
          </p:nvSpPr>
          <p:spPr>
            <a:xfrm>
              <a:off x="6607278" y="294619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7" name="rc387"/>
            <p:cNvSpPr/>
            <p:nvPr/>
          </p:nvSpPr>
          <p:spPr>
            <a:xfrm>
              <a:off x="6872561" y="294619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8" name="rc388"/>
            <p:cNvSpPr/>
            <p:nvPr/>
          </p:nvSpPr>
          <p:spPr>
            <a:xfrm>
              <a:off x="7137844" y="294619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9" name="rc389"/>
            <p:cNvSpPr/>
            <p:nvPr/>
          </p:nvSpPr>
          <p:spPr>
            <a:xfrm>
              <a:off x="7403127" y="294619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0" name="rc390"/>
            <p:cNvSpPr/>
            <p:nvPr/>
          </p:nvSpPr>
          <p:spPr>
            <a:xfrm>
              <a:off x="7668410" y="294619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1" name="rc391"/>
            <p:cNvSpPr/>
            <p:nvPr/>
          </p:nvSpPr>
          <p:spPr>
            <a:xfrm>
              <a:off x="7933693" y="294619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2" name="rc392"/>
            <p:cNvSpPr/>
            <p:nvPr/>
          </p:nvSpPr>
          <p:spPr>
            <a:xfrm>
              <a:off x="8198976" y="294619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3" name="rc393"/>
            <p:cNvSpPr/>
            <p:nvPr/>
          </p:nvSpPr>
          <p:spPr>
            <a:xfrm>
              <a:off x="8464259" y="2946190"/>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4" name="rc394"/>
            <p:cNvSpPr/>
            <p:nvPr/>
          </p:nvSpPr>
          <p:spPr>
            <a:xfrm>
              <a:off x="1832183" y="450362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5" name="rc395"/>
            <p:cNvSpPr/>
            <p:nvPr/>
          </p:nvSpPr>
          <p:spPr>
            <a:xfrm>
              <a:off x="2097466" y="450362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6" name="rc396"/>
            <p:cNvSpPr/>
            <p:nvPr/>
          </p:nvSpPr>
          <p:spPr>
            <a:xfrm>
              <a:off x="2362749" y="450362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7" name="rc397"/>
            <p:cNvSpPr/>
            <p:nvPr/>
          </p:nvSpPr>
          <p:spPr>
            <a:xfrm>
              <a:off x="2628032"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8" name="rc398"/>
            <p:cNvSpPr/>
            <p:nvPr/>
          </p:nvSpPr>
          <p:spPr>
            <a:xfrm>
              <a:off x="2893315"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99" name="rc399"/>
            <p:cNvSpPr/>
            <p:nvPr/>
          </p:nvSpPr>
          <p:spPr>
            <a:xfrm>
              <a:off x="3158599" y="450362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0" name="rc400"/>
            <p:cNvSpPr/>
            <p:nvPr/>
          </p:nvSpPr>
          <p:spPr>
            <a:xfrm>
              <a:off x="3423882" y="450362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1" name="rc401"/>
            <p:cNvSpPr/>
            <p:nvPr/>
          </p:nvSpPr>
          <p:spPr>
            <a:xfrm>
              <a:off x="3689165" y="450362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2" name="rc402"/>
            <p:cNvSpPr/>
            <p:nvPr/>
          </p:nvSpPr>
          <p:spPr>
            <a:xfrm>
              <a:off x="3954448" y="450362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3" name="rc403"/>
            <p:cNvSpPr/>
            <p:nvPr/>
          </p:nvSpPr>
          <p:spPr>
            <a:xfrm>
              <a:off x="4219731" y="450362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4" name="rc404"/>
            <p:cNvSpPr/>
            <p:nvPr/>
          </p:nvSpPr>
          <p:spPr>
            <a:xfrm>
              <a:off x="4485014" y="450362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5" name="rc405"/>
            <p:cNvSpPr/>
            <p:nvPr/>
          </p:nvSpPr>
          <p:spPr>
            <a:xfrm>
              <a:off x="4750297" y="450362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6" name="rc406"/>
            <p:cNvSpPr/>
            <p:nvPr/>
          </p:nvSpPr>
          <p:spPr>
            <a:xfrm>
              <a:off x="5015580" y="450362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7" name="rc407"/>
            <p:cNvSpPr/>
            <p:nvPr/>
          </p:nvSpPr>
          <p:spPr>
            <a:xfrm>
              <a:off x="5280863" y="450362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8" name="rc408"/>
            <p:cNvSpPr/>
            <p:nvPr/>
          </p:nvSpPr>
          <p:spPr>
            <a:xfrm>
              <a:off x="5546146"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9" name="rc409"/>
            <p:cNvSpPr/>
            <p:nvPr/>
          </p:nvSpPr>
          <p:spPr>
            <a:xfrm>
              <a:off x="5811429"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0" name="rc410"/>
            <p:cNvSpPr/>
            <p:nvPr/>
          </p:nvSpPr>
          <p:spPr>
            <a:xfrm>
              <a:off x="6076712"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1" name="rc411"/>
            <p:cNvSpPr/>
            <p:nvPr/>
          </p:nvSpPr>
          <p:spPr>
            <a:xfrm>
              <a:off x="6341995"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2" name="rc412"/>
            <p:cNvSpPr/>
            <p:nvPr/>
          </p:nvSpPr>
          <p:spPr>
            <a:xfrm>
              <a:off x="6607278"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3" name="rc413"/>
            <p:cNvSpPr/>
            <p:nvPr/>
          </p:nvSpPr>
          <p:spPr>
            <a:xfrm>
              <a:off x="6872561" y="450362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4" name="rc414"/>
            <p:cNvSpPr/>
            <p:nvPr/>
          </p:nvSpPr>
          <p:spPr>
            <a:xfrm>
              <a:off x="7137844" y="4503620"/>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5" name="rc415"/>
            <p:cNvSpPr/>
            <p:nvPr/>
          </p:nvSpPr>
          <p:spPr>
            <a:xfrm>
              <a:off x="7403127" y="4503620"/>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16" name="rc416"/>
            <p:cNvSpPr/>
            <p:nvPr/>
          </p:nvSpPr>
          <p:spPr>
            <a:xfrm>
              <a:off x="7668410" y="4503620"/>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7" name="rc417"/>
            <p:cNvSpPr/>
            <p:nvPr/>
          </p:nvSpPr>
          <p:spPr>
            <a:xfrm>
              <a:off x="7933693" y="450362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8" name="rc418"/>
            <p:cNvSpPr/>
            <p:nvPr/>
          </p:nvSpPr>
          <p:spPr>
            <a:xfrm>
              <a:off x="8198976" y="450362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9" name="rc419"/>
            <p:cNvSpPr/>
            <p:nvPr/>
          </p:nvSpPr>
          <p:spPr>
            <a:xfrm>
              <a:off x="8464259" y="4503620"/>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0" name="rc420"/>
            <p:cNvSpPr/>
            <p:nvPr/>
          </p:nvSpPr>
          <p:spPr>
            <a:xfrm>
              <a:off x="1832183" y="2600094"/>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21" name="rc421"/>
            <p:cNvSpPr/>
            <p:nvPr/>
          </p:nvSpPr>
          <p:spPr>
            <a:xfrm>
              <a:off x="2097466" y="2600094"/>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22" name="rc422"/>
            <p:cNvSpPr/>
            <p:nvPr/>
          </p:nvSpPr>
          <p:spPr>
            <a:xfrm>
              <a:off x="2362749" y="2600094"/>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23" name="rc423"/>
            <p:cNvSpPr/>
            <p:nvPr/>
          </p:nvSpPr>
          <p:spPr>
            <a:xfrm>
              <a:off x="2628032" y="2600094"/>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24" name="rc424"/>
            <p:cNvSpPr/>
            <p:nvPr/>
          </p:nvSpPr>
          <p:spPr>
            <a:xfrm>
              <a:off x="2893315" y="2600094"/>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25" name="rc425"/>
            <p:cNvSpPr/>
            <p:nvPr/>
          </p:nvSpPr>
          <p:spPr>
            <a:xfrm>
              <a:off x="3158599" y="2600094"/>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26" name="rc426"/>
            <p:cNvSpPr/>
            <p:nvPr/>
          </p:nvSpPr>
          <p:spPr>
            <a:xfrm>
              <a:off x="3423882" y="2600094"/>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7" name="rc427"/>
            <p:cNvSpPr/>
            <p:nvPr/>
          </p:nvSpPr>
          <p:spPr>
            <a:xfrm>
              <a:off x="3689165" y="2600094"/>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8" name="rc428"/>
            <p:cNvSpPr/>
            <p:nvPr/>
          </p:nvSpPr>
          <p:spPr>
            <a:xfrm>
              <a:off x="3954448" y="2600094"/>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9" name="rc429"/>
            <p:cNvSpPr/>
            <p:nvPr/>
          </p:nvSpPr>
          <p:spPr>
            <a:xfrm>
              <a:off x="4219731" y="260009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0" name="rc430"/>
            <p:cNvSpPr/>
            <p:nvPr/>
          </p:nvSpPr>
          <p:spPr>
            <a:xfrm>
              <a:off x="4485014" y="2600094"/>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1" name="rc431"/>
            <p:cNvSpPr/>
            <p:nvPr/>
          </p:nvSpPr>
          <p:spPr>
            <a:xfrm>
              <a:off x="4750297" y="260009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2" name="rc432"/>
            <p:cNvSpPr/>
            <p:nvPr/>
          </p:nvSpPr>
          <p:spPr>
            <a:xfrm>
              <a:off x="5015580" y="2600094"/>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3" name="rc433"/>
            <p:cNvSpPr/>
            <p:nvPr/>
          </p:nvSpPr>
          <p:spPr>
            <a:xfrm>
              <a:off x="5280863" y="260009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4" name="rc434"/>
            <p:cNvSpPr/>
            <p:nvPr/>
          </p:nvSpPr>
          <p:spPr>
            <a:xfrm>
              <a:off x="5546146"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5" name="rc435"/>
            <p:cNvSpPr/>
            <p:nvPr/>
          </p:nvSpPr>
          <p:spPr>
            <a:xfrm>
              <a:off x="5811429" y="2600094"/>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6" name="rc436"/>
            <p:cNvSpPr/>
            <p:nvPr/>
          </p:nvSpPr>
          <p:spPr>
            <a:xfrm>
              <a:off x="6076712" y="2600094"/>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7" name="rc437"/>
            <p:cNvSpPr/>
            <p:nvPr/>
          </p:nvSpPr>
          <p:spPr>
            <a:xfrm>
              <a:off x="6341995" y="2600094"/>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8" name="rc438"/>
            <p:cNvSpPr/>
            <p:nvPr/>
          </p:nvSpPr>
          <p:spPr>
            <a:xfrm>
              <a:off x="6607278" y="2600094"/>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9" name="rc439"/>
            <p:cNvSpPr/>
            <p:nvPr/>
          </p:nvSpPr>
          <p:spPr>
            <a:xfrm>
              <a:off x="6872561" y="2600094"/>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0" name="rc440"/>
            <p:cNvSpPr/>
            <p:nvPr/>
          </p:nvSpPr>
          <p:spPr>
            <a:xfrm>
              <a:off x="7137844" y="2600094"/>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1" name="rc441"/>
            <p:cNvSpPr/>
            <p:nvPr/>
          </p:nvSpPr>
          <p:spPr>
            <a:xfrm>
              <a:off x="7403127"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2" name="rc442"/>
            <p:cNvSpPr/>
            <p:nvPr/>
          </p:nvSpPr>
          <p:spPr>
            <a:xfrm>
              <a:off x="7668410" y="2600094"/>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3" name="rc443"/>
            <p:cNvSpPr/>
            <p:nvPr/>
          </p:nvSpPr>
          <p:spPr>
            <a:xfrm>
              <a:off x="7933693" y="2600094"/>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4" name="rc444"/>
            <p:cNvSpPr/>
            <p:nvPr/>
          </p:nvSpPr>
          <p:spPr>
            <a:xfrm>
              <a:off x="8198976" y="2600094"/>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5" name="rc445"/>
            <p:cNvSpPr/>
            <p:nvPr/>
          </p:nvSpPr>
          <p:spPr>
            <a:xfrm>
              <a:off x="8464259" y="2600094"/>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6" name="rc446"/>
            <p:cNvSpPr/>
            <p:nvPr/>
          </p:nvSpPr>
          <p:spPr>
            <a:xfrm>
              <a:off x="1832183" y="1734855"/>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7" name="rc447"/>
            <p:cNvSpPr/>
            <p:nvPr/>
          </p:nvSpPr>
          <p:spPr>
            <a:xfrm>
              <a:off x="2097466" y="1734855"/>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8" name="rc448"/>
            <p:cNvSpPr/>
            <p:nvPr/>
          </p:nvSpPr>
          <p:spPr>
            <a:xfrm>
              <a:off x="2362749" y="1734855"/>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9" name="rc449"/>
            <p:cNvSpPr/>
            <p:nvPr/>
          </p:nvSpPr>
          <p:spPr>
            <a:xfrm>
              <a:off x="2628032" y="1734855"/>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0" name="rc450"/>
            <p:cNvSpPr/>
            <p:nvPr/>
          </p:nvSpPr>
          <p:spPr>
            <a:xfrm>
              <a:off x="2893315" y="1734855"/>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1" name="rc451"/>
            <p:cNvSpPr/>
            <p:nvPr/>
          </p:nvSpPr>
          <p:spPr>
            <a:xfrm>
              <a:off x="3158599" y="173485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3423882" y="1734855"/>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689165"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4" name="rc454"/>
            <p:cNvSpPr/>
            <p:nvPr/>
          </p:nvSpPr>
          <p:spPr>
            <a:xfrm>
              <a:off x="3954448"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5" name="rc455"/>
            <p:cNvSpPr/>
            <p:nvPr/>
          </p:nvSpPr>
          <p:spPr>
            <a:xfrm>
              <a:off x="4219731"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6" name="rc456"/>
            <p:cNvSpPr/>
            <p:nvPr/>
          </p:nvSpPr>
          <p:spPr>
            <a:xfrm>
              <a:off x="4485014"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7" name="rc457"/>
            <p:cNvSpPr/>
            <p:nvPr/>
          </p:nvSpPr>
          <p:spPr>
            <a:xfrm>
              <a:off x="4750297"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8" name="rc458"/>
            <p:cNvSpPr/>
            <p:nvPr/>
          </p:nvSpPr>
          <p:spPr>
            <a:xfrm>
              <a:off x="5015580"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9" name="rc459"/>
            <p:cNvSpPr/>
            <p:nvPr/>
          </p:nvSpPr>
          <p:spPr>
            <a:xfrm>
              <a:off x="5280863"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0" name="rc460"/>
            <p:cNvSpPr/>
            <p:nvPr/>
          </p:nvSpPr>
          <p:spPr>
            <a:xfrm>
              <a:off x="5546146"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11429"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2" name="rc462"/>
            <p:cNvSpPr/>
            <p:nvPr/>
          </p:nvSpPr>
          <p:spPr>
            <a:xfrm>
              <a:off x="6076712"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3" name="rc463"/>
            <p:cNvSpPr/>
            <p:nvPr/>
          </p:nvSpPr>
          <p:spPr>
            <a:xfrm>
              <a:off x="6341995"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07278" y="1734855"/>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5" name="rc465"/>
            <p:cNvSpPr/>
            <p:nvPr/>
          </p:nvSpPr>
          <p:spPr>
            <a:xfrm>
              <a:off x="6872561"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6" name="rc466"/>
            <p:cNvSpPr/>
            <p:nvPr/>
          </p:nvSpPr>
          <p:spPr>
            <a:xfrm>
              <a:off x="7137844" y="1734855"/>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7" name="rc467"/>
            <p:cNvSpPr/>
            <p:nvPr/>
          </p:nvSpPr>
          <p:spPr>
            <a:xfrm>
              <a:off x="7403127" y="1734855"/>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8" name="rc468"/>
            <p:cNvSpPr/>
            <p:nvPr/>
          </p:nvSpPr>
          <p:spPr>
            <a:xfrm>
              <a:off x="7668410"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33693" y="1734855"/>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0" name="rc470"/>
            <p:cNvSpPr/>
            <p:nvPr/>
          </p:nvSpPr>
          <p:spPr>
            <a:xfrm>
              <a:off x="8198976" y="1734855"/>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64259" y="1734855"/>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2" name="rc472"/>
            <p:cNvSpPr/>
            <p:nvPr/>
          </p:nvSpPr>
          <p:spPr>
            <a:xfrm>
              <a:off x="1832183" y="2080951"/>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73" name="rc473"/>
            <p:cNvSpPr/>
            <p:nvPr/>
          </p:nvSpPr>
          <p:spPr>
            <a:xfrm>
              <a:off x="2097466" y="2080951"/>
              <a:ext cx="265283" cy="17304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474" name="rc474"/>
            <p:cNvSpPr/>
            <p:nvPr/>
          </p:nvSpPr>
          <p:spPr>
            <a:xfrm>
              <a:off x="2362749" y="2080951"/>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5" name="rc475"/>
            <p:cNvSpPr/>
            <p:nvPr/>
          </p:nvSpPr>
          <p:spPr>
            <a:xfrm>
              <a:off x="2628032" y="208095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6" name="rc476"/>
            <p:cNvSpPr/>
            <p:nvPr/>
          </p:nvSpPr>
          <p:spPr>
            <a:xfrm>
              <a:off x="2893315" y="2080951"/>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7" name="rc477"/>
            <p:cNvSpPr/>
            <p:nvPr/>
          </p:nvSpPr>
          <p:spPr>
            <a:xfrm>
              <a:off x="3158599" y="2080951"/>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8" name="rc478"/>
            <p:cNvSpPr/>
            <p:nvPr/>
          </p:nvSpPr>
          <p:spPr>
            <a:xfrm>
              <a:off x="3423882" y="208095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9" name="rc479"/>
            <p:cNvSpPr/>
            <p:nvPr/>
          </p:nvSpPr>
          <p:spPr>
            <a:xfrm>
              <a:off x="3689165" y="208095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0" name="rc480"/>
            <p:cNvSpPr/>
            <p:nvPr/>
          </p:nvSpPr>
          <p:spPr>
            <a:xfrm>
              <a:off x="3954448" y="2080951"/>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1" name="rc481"/>
            <p:cNvSpPr/>
            <p:nvPr/>
          </p:nvSpPr>
          <p:spPr>
            <a:xfrm>
              <a:off x="4219731" y="208095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2" name="rc482"/>
            <p:cNvSpPr/>
            <p:nvPr/>
          </p:nvSpPr>
          <p:spPr>
            <a:xfrm>
              <a:off x="4485014" y="2080951"/>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3" name="rc483"/>
            <p:cNvSpPr/>
            <p:nvPr/>
          </p:nvSpPr>
          <p:spPr>
            <a:xfrm>
              <a:off x="4750297" y="2080951"/>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4" name="rc484"/>
            <p:cNvSpPr/>
            <p:nvPr/>
          </p:nvSpPr>
          <p:spPr>
            <a:xfrm>
              <a:off x="5015580"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863" y="2080951"/>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6" name="rc486"/>
            <p:cNvSpPr/>
            <p:nvPr/>
          </p:nvSpPr>
          <p:spPr>
            <a:xfrm>
              <a:off x="5546146" y="208095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7" name="rc487"/>
            <p:cNvSpPr/>
            <p:nvPr/>
          </p:nvSpPr>
          <p:spPr>
            <a:xfrm>
              <a:off x="5811429" y="2080951"/>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8" name="rc488"/>
            <p:cNvSpPr/>
            <p:nvPr/>
          </p:nvSpPr>
          <p:spPr>
            <a:xfrm>
              <a:off x="6076712" y="208095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9" name="rc489"/>
            <p:cNvSpPr/>
            <p:nvPr/>
          </p:nvSpPr>
          <p:spPr>
            <a:xfrm>
              <a:off x="6341995" y="2080951"/>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0" name="rc490"/>
            <p:cNvSpPr/>
            <p:nvPr/>
          </p:nvSpPr>
          <p:spPr>
            <a:xfrm>
              <a:off x="6607278" y="2080951"/>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1" name="rc491"/>
            <p:cNvSpPr/>
            <p:nvPr/>
          </p:nvSpPr>
          <p:spPr>
            <a:xfrm>
              <a:off x="6872561" y="2080951"/>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2" name="rc492"/>
            <p:cNvSpPr/>
            <p:nvPr/>
          </p:nvSpPr>
          <p:spPr>
            <a:xfrm>
              <a:off x="7137844"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3" name="rc493"/>
            <p:cNvSpPr/>
            <p:nvPr/>
          </p:nvSpPr>
          <p:spPr>
            <a:xfrm>
              <a:off x="7403127" y="2080951"/>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4" name="rc494"/>
            <p:cNvSpPr/>
            <p:nvPr/>
          </p:nvSpPr>
          <p:spPr>
            <a:xfrm>
              <a:off x="7668410"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5" name="rc495"/>
            <p:cNvSpPr/>
            <p:nvPr/>
          </p:nvSpPr>
          <p:spPr>
            <a:xfrm>
              <a:off x="7933693"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6" name="rc496"/>
            <p:cNvSpPr/>
            <p:nvPr/>
          </p:nvSpPr>
          <p:spPr>
            <a:xfrm>
              <a:off x="8198976"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7" name="rc497"/>
            <p:cNvSpPr/>
            <p:nvPr/>
          </p:nvSpPr>
          <p:spPr>
            <a:xfrm>
              <a:off x="8464259" y="2080951"/>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8" name="rc498"/>
            <p:cNvSpPr/>
            <p:nvPr/>
          </p:nvSpPr>
          <p:spPr>
            <a:xfrm>
              <a:off x="1832183" y="3984477"/>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99" name="rc499"/>
            <p:cNvSpPr/>
            <p:nvPr/>
          </p:nvSpPr>
          <p:spPr>
            <a:xfrm>
              <a:off x="2097466" y="3984477"/>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0" name="rc500"/>
            <p:cNvSpPr/>
            <p:nvPr/>
          </p:nvSpPr>
          <p:spPr>
            <a:xfrm>
              <a:off x="2362749" y="3984477"/>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1" name="rc501"/>
            <p:cNvSpPr/>
            <p:nvPr/>
          </p:nvSpPr>
          <p:spPr>
            <a:xfrm>
              <a:off x="2628032" y="3984477"/>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2" name="rc502"/>
            <p:cNvSpPr/>
            <p:nvPr/>
          </p:nvSpPr>
          <p:spPr>
            <a:xfrm>
              <a:off x="2893315" y="3984477"/>
              <a:ext cx="265283" cy="17304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03" name="rc503"/>
            <p:cNvSpPr/>
            <p:nvPr/>
          </p:nvSpPr>
          <p:spPr>
            <a:xfrm>
              <a:off x="3158599" y="3984477"/>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04" name="rc504"/>
            <p:cNvSpPr/>
            <p:nvPr/>
          </p:nvSpPr>
          <p:spPr>
            <a:xfrm>
              <a:off x="3423882" y="3984477"/>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05" name="rc505"/>
            <p:cNvSpPr/>
            <p:nvPr/>
          </p:nvSpPr>
          <p:spPr>
            <a:xfrm>
              <a:off x="3689165" y="3984477"/>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3954448" y="3984477"/>
              <a:ext cx="265283" cy="17304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07" name="rc507"/>
            <p:cNvSpPr/>
            <p:nvPr/>
          </p:nvSpPr>
          <p:spPr>
            <a:xfrm>
              <a:off x="4219731" y="3984477"/>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8" name="rc508"/>
            <p:cNvSpPr/>
            <p:nvPr/>
          </p:nvSpPr>
          <p:spPr>
            <a:xfrm>
              <a:off x="4485014" y="3984477"/>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9" name="rc509"/>
            <p:cNvSpPr/>
            <p:nvPr/>
          </p:nvSpPr>
          <p:spPr>
            <a:xfrm>
              <a:off x="4750297" y="3984477"/>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10" name="rc510"/>
            <p:cNvSpPr/>
            <p:nvPr/>
          </p:nvSpPr>
          <p:spPr>
            <a:xfrm>
              <a:off x="5015580" y="3984477"/>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11" name="rc511"/>
            <p:cNvSpPr/>
            <p:nvPr/>
          </p:nvSpPr>
          <p:spPr>
            <a:xfrm>
              <a:off x="5280863" y="3984477"/>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2" name="rc512"/>
            <p:cNvSpPr/>
            <p:nvPr/>
          </p:nvSpPr>
          <p:spPr>
            <a:xfrm>
              <a:off x="5546146" y="3984477"/>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13" name="rc513"/>
            <p:cNvSpPr/>
            <p:nvPr/>
          </p:nvSpPr>
          <p:spPr>
            <a:xfrm>
              <a:off x="5811429" y="3984477"/>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4" name="rc514"/>
            <p:cNvSpPr/>
            <p:nvPr/>
          </p:nvSpPr>
          <p:spPr>
            <a:xfrm>
              <a:off x="6076712" y="3984477"/>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15" name="rc515"/>
            <p:cNvSpPr/>
            <p:nvPr/>
          </p:nvSpPr>
          <p:spPr>
            <a:xfrm>
              <a:off x="6341995" y="3984477"/>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6" name="rc516"/>
            <p:cNvSpPr/>
            <p:nvPr/>
          </p:nvSpPr>
          <p:spPr>
            <a:xfrm>
              <a:off x="6607278" y="398447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7" name="rc517"/>
            <p:cNvSpPr/>
            <p:nvPr/>
          </p:nvSpPr>
          <p:spPr>
            <a:xfrm>
              <a:off x="6872561" y="3984477"/>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18" name="rc518"/>
            <p:cNvSpPr/>
            <p:nvPr/>
          </p:nvSpPr>
          <p:spPr>
            <a:xfrm>
              <a:off x="7137844" y="3984477"/>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9" name="rc519"/>
            <p:cNvSpPr/>
            <p:nvPr/>
          </p:nvSpPr>
          <p:spPr>
            <a:xfrm>
              <a:off x="7403127" y="3984477"/>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0" name="rc520"/>
            <p:cNvSpPr/>
            <p:nvPr/>
          </p:nvSpPr>
          <p:spPr>
            <a:xfrm>
              <a:off x="7668410" y="3984477"/>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1" name="rc521"/>
            <p:cNvSpPr/>
            <p:nvPr/>
          </p:nvSpPr>
          <p:spPr>
            <a:xfrm>
              <a:off x="7933693" y="3984477"/>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2" name="rc522"/>
            <p:cNvSpPr/>
            <p:nvPr/>
          </p:nvSpPr>
          <p:spPr>
            <a:xfrm>
              <a:off x="8198976" y="3984477"/>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3" name="rc523"/>
            <p:cNvSpPr/>
            <p:nvPr/>
          </p:nvSpPr>
          <p:spPr>
            <a:xfrm>
              <a:off x="8464259" y="3984477"/>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4" name="rc524"/>
            <p:cNvSpPr/>
            <p:nvPr/>
          </p:nvSpPr>
          <p:spPr>
            <a:xfrm>
              <a:off x="4750297" y="3811429"/>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25" name="rc525"/>
            <p:cNvSpPr/>
            <p:nvPr/>
          </p:nvSpPr>
          <p:spPr>
            <a:xfrm>
              <a:off x="5015580" y="3811429"/>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6" name="rc526"/>
            <p:cNvSpPr/>
            <p:nvPr/>
          </p:nvSpPr>
          <p:spPr>
            <a:xfrm>
              <a:off x="5280863" y="3811429"/>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7" name="rc527"/>
            <p:cNvSpPr/>
            <p:nvPr/>
          </p:nvSpPr>
          <p:spPr>
            <a:xfrm>
              <a:off x="5546146" y="3811429"/>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8" name="rc528"/>
            <p:cNvSpPr/>
            <p:nvPr/>
          </p:nvSpPr>
          <p:spPr>
            <a:xfrm>
              <a:off x="5811429" y="3811429"/>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9" name="rc529"/>
            <p:cNvSpPr/>
            <p:nvPr/>
          </p:nvSpPr>
          <p:spPr>
            <a:xfrm>
              <a:off x="6076712" y="3811429"/>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0" name="rc530"/>
            <p:cNvSpPr/>
            <p:nvPr/>
          </p:nvSpPr>
          <p:spPr>
            <a:xfrm>
              <a:off x="6341995" y="3811429"/>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31" name="rc531"/>
            <p:cNvSpPr/>
            <p:nvPr/>
          </p:nvSpPr>
          <p:spPr>
            <a:xfrm>
              <a:off x="6607278" y="3811429"/>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2" name="rc532"/>
            <p:cNvSpPr/>
            <p:nvPr/>
          </p:nvSpPr>
          <p:spPr>
            <a:xfrm>
              <a:off x="6872561" y="3811429"/>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33" name="rc533"/>
            <p:cNvSpPr/>
            <p:nvPr/>
          </p:nvSpPr>
          <p:spPr>
            <a:xfrm>
              <a:off x="7137844" y="3811429"/>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4" name="rc534"/>
            <p:cNvSpPr/>
            <p:nvPr/>
          </p:nvSpPr>
          <p:spPr>
            <a:xfrm>
              <a:off x="7403127" y="3811429"/>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5" name="rc535"/>
            <p:cNvSpPr/>
            <p:nvPr/>
          </p:nvSpPr>
          <p:spPr>
            <a:xfrm>
              <a:off x="7668410" y="381142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6" name="rc536"/>
            <p:cNvSpPr/>
            <p:nvPr/>
          </p:nvSpPr>
          <p:spPr>
            <a:xfrm>
              <a:off x="7933693" y="381142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7" name="rc537"/>
            <p:cNvSpPr/>
            <p:nvPr/>
          </p:nvSpPr>
          <p:spPr>
            <a:xfrm>
              <a:off x="8198976" y="381142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8" name="rc538"/>
            <p:cNvSpPr/>
            <p:nvPr/>
          </p:nvSpPr>
          <p:spPr>
            <a:xfrm>
              <a:off x="8464259" y="381142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9" name="rc539"/>
            <p:cNvSpPr/>
            <p:nvPr/>
          </p:nvSpPr>
          <p:spPr>
            <a:xfrm>
              <a:off x="1832183" y="4330572"/>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40" name="rc540"/>
            <p:cNvSpPr/>
            <p:nvPr/>
          </p:nvSpPr>
          <p:spPr>
            <a:xfrm>
              <a:off x="2097466" y="4330572"/>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41" name="rc541"/>
            <p:cNvSpPr/>
            <p:nvPr/>
          </p:nvSpPr>
          <p:spPr>
            <a:xfrm>
              <a:off x="2362749" y="4330572"/>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42" name="rc542"/>
            <p:cNvSpPr/>
            <p:nvPr/>
          </p:nvSpPr>
          <p:spPr>
            <a:xfrm>
              <a:off x="2628032" y="4330572"/>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43" name="rc543"/>
            <p:cNvSpPr/>
            <p:nvPr/>
          </p:nvSpPr>
          <p:spPr>
            <a:xfrm>
              <a:off x="2893315" y="4330572"/>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4" name="rc544"/>
            <p:cNvSpPr/>
            <p:nvPr/>
          </p:nvSpPr>
          <p:spPr>
            <a:xfrm>
              <a:off x="3158599"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45" name="rc545"/>
            <p:cNvSpPr/>
            <p:nvPr/>
          </p:nvSpPr>
          <p:spPr>
            <a:xfrm>
              <a:off x="3423882" y="433057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46" name="rc546"/>
            <p:cNvSpPr/>
            <p:nvPr/>
          </p:nvSpPr>
          <p:spPr>
            <a:xfrm>
              <a:off x="3689165" y="433057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47" name="rc547"/>
            <p:cNvSpPr/>
            <p:nvPr/>
          </p:nvSpPr>
          <p:spPr>
            <a:xfrm>
              <a:off x="3954448" y="433057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8" name="rc548"/>
            <p:cNvSpPr/>
            <p:nvPr/>
          </p:nvSpPr>
          <p:spPr>
            <a:xfrm>
              <a:off x="4219731"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9" name="rc549"/>
            <p:cNvSpPr/>
            <p:nvPr/>
          </p:nvSpPr>
          <p:spPr>
            <a:xfrm>
              <a:off x="4485014" y="433057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0" name="rc550"/>
            <p:cNvSpPr/>
            <p:nvPr/>
          </p:nvSpPr>
          <p:spPr>
            <a:xfrm>
              <a:off x="4750297"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1" name="rc551"/>
            <p:cNvSpPr/>
            <p:nvPr/>
          </p:nvSpPr>
          <p:spPr>
            <a:xfrm>
              <a:off x="5015580" y="433057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2" name="rc552"/>
            <p:cNvSpPr/>
            <p:nvPr/>
          </p:nvSpPr>
          <p:spPr>
            <a:xfrm>
              <a:off x="5280863"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3" name="rc553"/>
            <p:cNvSpPr/>
            <p:nvPr/>
          </p:nvSpPr>
          <p:spPr>
            <a:xfrm>
              <a:off x="5546146" y="4330572"/>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4" name="rc554"/>
            <p:cNvSpPr/>
            <p:nvPr/>
          </p:nvSpPr>
          <p:spPr>
            <a:xfrm>
              <a:off x="5811429"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5" name="rc555"/>
            <p:cNvSpPr/>
            <p:nvPr/>
          </p:nvSpPr>
          <p:spPr>
            <a:xfrm>
              <a:off x="6076712"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6" name="rc556"/>
            <p:cNvSpPr/>
            <p:nvPr/>
          </p:nvSpPr>
          <p:spPr>
            <a:xfrm>
              <a:off x="6341995" y="433057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7" name="rc557"/>
            <p:cNvSpPr/>
            <p:nvPr/>
          </p:nvSpPr>
          <p:spPr>
            <a:xfrm>
              <a:off x="6607278"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8" name="rc558"/>
            <p:cNvSpPr/>
            <p:nvPr/>
          </p:nvSpPr>
          <p:spPr>
            <a:xfrm>
              <a:off x="6872561" y="4330572"/>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9" name="rc559"/>
            <p:cNvSpPr/>
            <p:nvPr/>
          </p:nvSpPr>
          <p:spPr>
            <a:xfrm>
              <a:off x="7137844" y="433057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0" name="rc560"/>
            <p:cNvSpPr/>
            <p:nvPr/>
          </p:nvSpPr>
          <p:spPr>
            <a:xfrm>
              <a:off x="7403127" y="433057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1" name="rc561"/>
            <p:cNvSpPr/>
            <p:nvPr/>
          </p:nvSpPr>
          <p:spPr>
            <a:xfrm>
              <a:off x="7668410" y="4330572"/>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2" name="rc562"/>
            <p:cNvSpPr/>
            <p:nvPr/>
          </p:nvSpPr>
          <p:spPr>
            <a:xfrm>
              <a:off x="7933693" y="4330572"/>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63" name="rc563"/>
            <p:cNvSpPr/>
            <p:nvPr/>
          </p:nvSpPr>
          <p:spPr>
            <a:xfrm>
              <a:off x="8198976" y="4330572"/>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64" name="rc564"/>
            <p:cNvSpPr/>
            <p:nvPr/>
          </p:nvSpPr>
          <p:spPr>
            <a:xfrm>
              <a:off x="8464259" y="4330572"/>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5" name="rc565"/>
            <p:cNvSpPr/>
            <p:nvPr/>
          </p:nvSpPr>
          <p:spPr>
            <a:xfrm>
              <a:off x="1832183" y="5195811"/>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6" name="rc566"/>
            <p:cNvSpPr/>
            <p:nvPr/>
          </p:nvSpPr>
          <p:spPr>
            <a:xfrm>
              <a:off x="2097466" y="519581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7" name="rc567"/>
            <p:cNvSpPr/>
            <p:nvPr/>
          </p:nvSpPr>
          <p:spPr>
            <a:xfrm>
              <a:off x="2362749" y="5195811"/>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8" name="rc568"/>
            <p:cNvSpPr/>
            <p:nvPr/>
          </p:nvSpPr>
          <p:spPr>
            <a:xfrm>
              <a:off x="2628032" y="5195811"/>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9" name="rc569"/>
            <p:cNvSpPr/>
            <p:nvPr/>
          </p:nvSpPr>
          <p:spPr>
            <a:xfrm>
              <a:off x="2893315" y="519581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0" name="rc570"/>
            <p:cNvSpPr/>
            <p:nvPr/>
          </p:nvSpPr>
          <p:spPr>
            <a:xfrm>
              <a:off x="3158599" y="519581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1" name="rc571"/>
            <p:cNvSpPr/>
            <p:nvPr/>
          </p:nvSpPr>
          <p:spPr>
            <a:xfrm>
              <a:off x="3423882" y="5195811"/>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2" name="rc572"/>
            <p:cNvSpPr/>
            <p:nvPr/>
          </p:nvSpPr>
          <p:spPr>
            <a:xfrm>
              <a:off x="3689165" y="5195811"/>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3" name="rc573"/>
            <p:cNvSpPr/>
            <p:nvPr/>
          </p:nvSpPr>
          <p:spPr>
            <a:xfrm>
              <a:off x="3954448" y="519581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4" name="rc574"/>
            <p:cNvSpPr/>
            <p:nvPr/>
          </p:nvSpPr>
          <p:spPr>
            <a:xfrm>
              <a:off x="4219731" y="519581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5" name="rc575"/>
            <p:cNvSpPr/>
            <p:nvPr/>
          </p:nvSpPr>
          <p:spPr>
            <a:xfrm>
              <a:off x="4485014" y="519581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6" name="rc576"/>
            <p:cNvSpPr/>
            <p:nvPr/>
          </p:nvSpPr>
          <p:spPr>
            <a:xfrm>
              <a:off x="4750297" y="519581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7" name="rc577"/>
            <p:cNvSpPr/>
            <p:nvPr/>
          </p:nvSpPr>
          <p:spPr>
            <a:xfrm>
              <a:off x="5015580" y="5195811"/>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78" name="rc578"/>
            <p:cNvSpPr/>
            <p:nvPr/>
          </p:nvSpPr>
          <p:spPr>
            <a:xfrm>
              <a:off x="5280863" y="5195811"/>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79" name="rc579"/>
            <p:cNvSpPr/>
            <p:nvPr/>
          </p:nvSpPr>
          <p:spPr>
            <a:xfrm>
              <a:off x="5546146" y="5195811"/>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80" name="rc580"/>
            <p:cNvSpPr/>
            <p:nvPr/>
          </p:nvSpPr>
          <p:spPr>
            <a:xfrm>
              <a:off x="5811429" y="5195811"/>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1" name="rc581"/>
            <p:cNvSpPr/>
            <p:nvPr/>
          </p:nvSpPr>
          <p:spPr>
            <a:xfrm>
              <a:off x="6076712" y="5195811"/>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82" name="rc582"/>
            <p:cNvSpPr/>
            <p:nvPr/>
          </p:nvSpPr>
          <p:spPr>
            <a:xfrm>
              <a:off x="6341995" y="5195811"/>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83" name="rc583"/>
            <p:cNvSpPr/>
            <p:nvPr/>
          </p:nvSpPr>
          <p:spPr>
            <a:xfrm>
              <a:off x="6607278" y="5195811"/>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4" name="rc584"/>
            <p:cNvSpPr/>
            <p:nvPr/>
          </p:nvSpPr>
          <p:spPr>
            <a:xfrm>
              <a:off x="6872561" y="5195811"/>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85" name="rc585"/>
            <p:cNvSpPr/>
            <p:nvPr/>
          </p:nvSpPr>
          <p:spPr>
            <a:xfrm>
              <a:off x="7137844" y="5195811"/>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6" name="rc586"/>
            <p:cNvSpPr/>
            <p:nvPr/>
          </p:nvSpPr>
          <p:spPr>
            <a:xfrm>
              <a:off x="7403127" y="5195811"/>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87" name="rc587"/>
            <p:cNvSpPr/>
            <p:nvPr/>
          </p:nvSpPr>
          <p:spPr>
            <a:xfrm>
              <a:off x="7668410" y="5195811"/>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8" name="rc588"/>
            <p:cNvSpPr/>
            <p:nvPr/>
          </p:nvSpPr>
          <p:spPr>
            <a:xfrm>
              <a:off x="7933693" y="519581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9" name="rc589"/>
            <p:cNvSpPr/>
            <p:nvPr/>
          </p:nvSpPr>
          <p:spPr>
            <a:xfrm>
              <a:off x="8198976" y="519581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0" name="rc590"/>
            <p:cNvSpPr/>
            <p:nvPr/>
          </p:nvSpPr>
          <p:spPr>
            <a:xfrm>
              <a:off x="8464259" y="5195811"/>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91" name="rc591"/>
            <p:cNvSpPr/>
            <p:nvPr/>
          </p:nvSpPr>
          <p:spPr>
            <a:xfrm>
              <a:off x="1832183" y="1388760"/>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2" name="rc592"/>
            <p:cNvSpPr/>
            <p:nvPr/>
          </p:nvSpPr>
          <p:spPr>
            <a:xfrm>
              <a:off x="2097466" y="1388760"/>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93" name="rc593"/>
            <p:cNvSpPr/>
            <p:nvPr/>
          </p:nvSpPr>
          <p:spPr>
            <a:xfrm>
              <a:off x="2362749" y="1388760"/>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4" name="rc594"/>
            <p:cNvSpPr/>
            <p:nvPr/>
          </p:nvSpPr>
          <p:spPr>
            <a:xfrm>
              <a:off x="2628032" y="1388760"/>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5" name="rc595"/>
            <p:cNvSpPr/>
            <p:nvPr/>
          </p:nvSpPr>
          <p:spPr>
            <a:xfrm>
              <a:off x="2893315" y="1388760"/>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6" name="rc596"/>
            <p:cNvSpPr/>
            <p:nvPr/>
          </p:nvSpPr>
          <p:spPr>
            <a:xfrm>
              <a:off x="3158599" y="1388760"/>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7" name="rc597"/>
            <p:cNvSpPr/>
            <p:nvPr/>
          </p:nvSpPr>
          <p:spPr>
            <a:xfrm>
              <a:off x="3423882" y="1388760"/>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8" name="rc598"/>
            <p:cNvSpPr/>
            <p:nvPr/>
          </p:nvSpPr>
          <p:spPr>
            <a:xfrm>
              <a:off x="3689165" y="138876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9" name="rc599"/>
            <p:cNvSpPr/>
            <p:nvPr/>
          </p:nvSpPr>
          <p:spPr>
            <a:xfrm>
              <a:off x="3954448" y="1388760"/>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0" name="rc600"/>
            <p:cNvSpPr/>
            <p:nvPr/>
          </p:nvSpPr>
          <p:spPr>
            <a:xfrm>
              <a:off x="4219731" y="1388760"/>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1" name="rc601"/>
            <p:cNvSpPr/>
            <p:nvPr/>
          </p:nvSpPr>
          <p:spPr>
            <a:xfrm>
              <a:off x="4485014" y="138876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2" name="rc602"/>
            <p:cNvSpPr/>
            <p:nvPr/>
          </p:nvSpPr>
          <p:spPr>
            <a:xfrm>
              <a:off x="4750297" y="138876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3" name="rc603"/>
            <p:cNvSpPr/>
            <p:nvPr/>
          </p:nvSpPr>
          <p:spPr>
            <a:xfrm>
              <a:off x="5015580" y="138876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4" name="rc604"/>
            <p:cNvSpPr/>
            <p:nvPr/>
          </p:nvSpPr>
          <p:spPr>
            <a:xfrm>
              <a:off x="5280863" y="1388760"/>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5" name="rc605"/>
            <p:cNvSpPr/>
            <p:nvPr/>
          </p:nvSpPr>
          <p:spPr>
            <a:xfrm>
              <a:off x="5546146" y="138876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6" name="rc606"/>
            <p:cNvSpPr/>
            <p:nvPr/>
          </p:nvSpPr>
          <p:spPr>
            <a:xfrm>
              <a:off x="5811429" y="138876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7" name="rc607"/>
            <p:cNvSpPr/>
            <p:nvPr/>
          </p:nvSpPr>
          <p:spPr>
            <a:xfrm>
              <a:off x="6076712"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8" name="rc608"/>
            <p:cNvSpPr/>
            <p:nvPr/>
          </p:nvSpPr>
          <p:spPr>
            <a:xfrm>
              <a:off x="6341995" y="138876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9" name="rc609"/>
            <p:cNvSpPr/>
            <p:nvPr/>
          </p:nvSpPr>
          <p:spPr>
            <a:xfrm>
              <a:off x="6607278"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0" name="rc610"/>
            <p:cNvSpPr/>
            <p:nvPr/>
          </p:nvSpPr>
          <p:spPr>
            <a:xfrm>
              <a:off x="6872561"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1" name="rc611"/>
            <p:cNvSpPr/>
            <p:nvPr/>
          </p:nvSpPr>
          <p:spPr>
            <a:xfrm>
              <a:off x="7137844" y="138876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2" name="rc612"/>
            <p:cNvSpPr/>
            <p:nvPr/>
          </p:nvSpPr>
          <p:spPr>
            <a:xfrm>
              <a:off x="7403127" y="138876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3" name="rc613"/>
            <p:cNvSpPr/>
            <p:nvPr/>
          </p:nvSpPr>
          <p:spPr>
            <a:xfrm>
              <a:off x="7668410" y="138876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4" name="rc614"/>
            <p:cNvSpPr/>
            <p:nvPr/>
          </p:nvSpPr>
          <p:spPr>
            <a:xfrm>
              <a:off x="7933693" y="138876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5" name="rc615"/>
            <p:cNvSpPr/>
            <p:nvPr/>
          </p:nvSpPr>
          <p:spPr>
            <a:xfrm>
              <a:off x="8198976" y="138876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6" name="rc616"/>
            <p:cNvSpPr/>
            <p:nvPr/>
          </p:nvSpPr>
          <p:spPr>
            <a:xfrm>
              <a:off x="8464259"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7" name="rc617"/>
            <p:cNvSpPr/>
            <p:nvPr/>
          </p:nvSpPr>
          <p:spPr>
            <a:xfrm>
              <a:off x="1832183" y="5541907"/>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8" name="rc618"/>
            <p:cNvSpPr/>
            <p:nvPr/>
          </p:nvSpPr>
          <p:spPr>
            <a:xfrm>
              <a:off x="2097466" y="5541907"/>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9" name="rc619"/>
            <p:cNvSpPr/>
            <p:nvPr/>
          </p:nvSpPr>
          <p:spPr>
            <a:xfrm>
              <a:off x="2362749" y="5541907"/>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0" name="rc620"/>
            <p:cNvSpPr/>
            <p:nvPr/>
          </p:nvSpPr>
          <p:spPr>
            <a:xfrm>
              <a:off x="2628032" y="5541907"/>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21" name="rc621"/>
            <p:cNvSpPr/>
            <p:nvPr/>
          </p:nvSpPr>
          <p:spPr>
            <a:xfrm>
              <a:off x="2893315" y="5541907"/>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2" name="rc622"/>
            <p:cNvSpPr/>
            <p:nvPr/>
          </p:nvSpPr>
          <p:spPr>
            <a:xfrm>
              <a:off x="3158599" y="5541907"/>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3" name="rc623"/>
            <p:cNvSpPr/>
            <p:nvPr/>
          </p:nvSpPr>
          <p:spPr>
            <a:xfrm>
              <a:off x="3423882" y="5541907"/>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4" name="rc624"/>
            <p:cNvSpPr/>
            <p:nvPr/>
          </p:nvSpPr>
          <p:spPr>
            <a:xfrm>
              <a:off x="3689165" y="5541907"/>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5" name="rc625"/>
            <p:cNvSpPr/>
            <p:nvPr/>
          </p:nvSpPr>
          <p:spPr>
            <a:xfrm>
              <a:off x="3954448" y="5541907"/>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6" name="rc626"/>
            <p:cNvSpPr/>
            <p:nvPr/>
          </p:nvSpPr>
          <p:spPr>
            <a:xfrm>
              <a:off x="4219731" y="5541907"/>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7" name="rc627"/>
            <p:cNvSpPr/>
            <p:nvPr/>
          </p:nvSpPr>
          <p:spPr>
            <a:xfrm>
              <a:off x="4485014" y="5541907"/>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8" name="rc628"/>
            <p:cNvSpPr/>
            <p:nvPr/>
          </p:nvSpPr>
          <p:spPr>
            <a:xfrm>
              <a:off x="4750297" y="5541907"/>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9" name="rc629"/>
            <p:cNvSpPr/>
            <p:nvPr/>
          </p:nvSpPr>
          <p:spPr>
            <a:xfrm>
              <a:off x="5015580" y="5541907"/>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0" name="rc630"/>
            <p:cNvSpPr/>
            <p:nvPr/>
          </p:nvSpPr>
          <p:spPr>
            <a:xfrm>
              <a:off x="5280863" y="5541907"/>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31" name="rc631"/>
            <p:cNvSpPr/>
            <p:nvPr/>
          </p:nvSpPr>
          <p:spPr>
            <a:xfrm>
              <a:off x="5546146" y="5541907"/>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2" name="rc632"/>
            <p:cNvSpPr/>
            <p:nvPr/>
          </p:nvSpPr>
          <p:spPr>
            <a:xfrm>
              <a:off x="5811429" y="5541907"/>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3" name="rc633"/>
            <p:cNvSpPr/>
            <p:nvPr/>
          </p:nvSpPr>
          <p:spPr>
            <a:xfrm>
              <a:off x="6076712" y="5541907"/>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4" name="rc634"/>
            <p:cNvSpPr/>
            <p:nvPr/>
          </p:nvSpPr>
          <p:spPr>
            <a:xfrm>
              <a:off x="6341995" y="5541907"/>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5" name="rc635"/>
            <p:cNvSpPr/>
            <p:nvPr/>
          </p:nvSpPr>
          <p:spPr>
            <a:xfrm>
              <a:off x="6607278"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6" name="rc636"/>
            <p:cNvSpPr/>
            <p:nvPr/>
          </p:nvSpPr>
          <p:spPr>
            <a:xfrm>
              <a:off x="6872561" y="5541907"/>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7" name="rc637"/>
            <p:cNvSpPr/>
            <p:nvPr/>
          </p:nvSpPr>
          <p:spPr>
            <a:xfrm>
              <a:off x="7137844" y="5541907"/>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8" name="rc638"/>
            <p:cNvSpPr/>
            <p:nvPr/>
          </p:nvSpPr>
          <p:spPr>
            <a:xfrm>
              <a:off x="7403127" y="5541907"/>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39" name="rc639"/>
            <p:cNvSpPr/>
            <p:nvPr/>
          </p:nvSpPr>
          <p:spPr>
            <a:xfrm>
              <a:off x="7668410" y="5541907"/>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40" name="rc640"/>
            <p:cNvSpPr/>
            <p:nvPr/>
          </p:nvSpPr>
          <p:spPr>
            <a:xfrm>
              <a:off x="7933693" y="5541907"/>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41" name="rc641"/>
            <p:cNvSpPr/>
            <p:nvPr/>
          </p:nvSpPr>
          <p:spPr>
            <a:xfrm>
              <a:off x="8198976" y="5541907"/>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42" name="rc642"/>
            <p:cNvSpPr/>
            <p:nvPr/>
          </p:nvSpPr>
          <p:spPr>
            <a:xfrm>
              <a:off x="8464259" y="5541907"/>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43" name="rc643"/>
            <p:cNvSpPr/>
            <p:nvPr/>
          </p:nvSpPr>
          <p:spPr>
            <a:xfrm>
              <a:off x="1832183" y="3638381"/>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644" name="rc644"/>
            <p:cNvSpPr/>
            <p:nvPr/>
          </p:nvSpPr>
          <p:spPr>
            <a:xfrm>
              <a:off x="2097466" y="3638381"/>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5" name="rc645"/>
            <p:cNvSpPr/>
            <p:nvPr/>
          </p:nvSpPr>
          <p:spPr>
            <a:xfrm>
              <a:off x="2362749" y="3638381"/>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46" name="rc646"/>
            <p:cNvSpPr/>
            <p:nvPr/>
          </p:nvSpPr>
          <p:spPr>
            <a:xfrm>
              <a:off x="2628032" y="3638381"/>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47" name="rc647"/>
            <p:cNvSpPr/>
            <p:nvPr/>
          </p:nvSpPr>
          <p:spPr>
            <a:xfrm>
              <a:off x="2893315" y="3638381"/>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48" name="rc648"/>
            <p:cNvSpPr/>
            <p:nvPr/>
          </p:nvSpPr>
          <p:spPr>
            <a:xfrm>
              <a:off x="3158599" y="363838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9" name="rc649"/>
            <p:cNvSpPr/>
            <p:nvPr/>
          </p:nvSpPr>
          <p:spPr>
            <a:xfrm>
              <a:off x="3423882" y="363838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50" name="rc650"/>
            <p:cNvSpPr/>
            <p:nvPr/>
          </p:nvSpPr>
          <p:spPr>
            <a:xfrm>
              <a:off x="3689165" y="363838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1" name="rc651"/>
            <p:cNvSpPr/>
            <p:nvPr/>
          </p:nvSpPr>
          <p:spPr>
            <a:xfrm>
              <a:off x="3954448" y="3638381"/>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2" name="rc652"/>
            <p:cNvSpPr/>
            <p:nvPr/>
          </p:nvSpPr>
          <p:spPr>
            <a:xfrm>
              <a:off x="4219731"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3" name="rc653"/>
            <p:cNvSpPr/>
            <p:nvPr/>
          </p:nvSpPr>
          <p:spPr>
            <a:xfrm>
              <a:off x="4485014"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4" name="rc654"/>
            <p:cNvSpPr/>
            <p:nvPr/>
          </p:nvSpPr>
          <p:spPr>
            <a:xfrm>
              <a:off x="4750297"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5" name="rc655"/>
            <p:cNvSpPr/>
            <p:nvPr/>
          </p:nvSpPr>
          <p:spPr>
            <a:xfrm>
              <a:off x="5015580"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6" name="rc656"/>
            <p:cNvSpPr/>
            <p:nvPr/>
          </p:nvSpPr>
          <p:spPr>
            <a:xfrm>
              <a:off x="5280863"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57" name="rc657"/>
            <p:cNvSpPr/>
            <p:nvPr/>
          </p:nvSpPr>
          <p:spPr>
            <a:xfrm>
              <a:off x="5546146"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8" name="rc658"/>
            <p:cNvSpPr/>
            <p:nvPr/>
          </p:nvSpPr>
          <p:spPr>
            <a:xfrm>
              <a:off x="5811429"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9" name="rc659"/>
            <p:cNvSpPr/>
            <p:nvPr/>
          </p:nvSpPr>
          <p:spPr>
            <a:xfrm>
              <a:off x="6076712"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0" name="rc660"/>
            <p:cNvSpPr/>
            <p:nvPr/>
          </p:nvSpPr>
          <p:spPr>
            <a:xfrm>
              <a:off x="6341995"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1" name="rc661"/>
            <p:cNvSpPr/>
            <p:nvPr/>
          </p:nvSpPr>
          <p:spPr>
            <a:xfrm>
              <a:off x="6607278" y="363838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2" name="rc662"/>
            <p:cNvSpPr/>
            <p:nvPr/>
          </p:nvSpPr>
          <p:spPr>
            <a:xfrm>
              <a:off x="6872561"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3" name="rc663"/>
            <p:cNvSpPr/>
            <p:nvPr/>
          </p:nvSpPr>
          <p:spPr>
            <a:xfrm>
              <a:off x="7137844"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4" name="rc664"/>
            <p:cNvSpPr/>
            <p:nvPr/>
          </p:nvSpPr>
          <p:spPr>
            <a:xfrm>
              <a:off x="7403127"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5" name="rc665"/>
            <p:cNvSpPr/>
            <p:nvPr/>
          </p:nvSpPr>
          <p:spPr>
            <a:xfrm>
              <a:off x="7668410"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6" name="rc666"/>
            <p:cNvSpPr/>
            <p:nvPr/>
          </p:nvSpPr>
          <p:spPr>
            <a:xfrm>
              <a:off x="7933693" y="3638381"/>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7" name="rc667"/>
            <p:cNvSpPr/>
            <p:nvPr/>
          </p:nvSpPr>
          <p:spPr>
            <a:xfrm>
              <a:off x="8198976"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8" name="rc668"/>
            <p:cNvSpPr/>
            <p:nvPr/>
          </p:nvSpPr>
          <p:spPr>
            <a:xfrm>
              <a:off x="8464259"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9" name="tx669"/>
            <p:cNvSpPr/>
            <p:nvPr/>
          </p:nvSpPr>
          <p:spPr>
            <a:xfrm>
              <a:off x="376154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0" name="tx670"/>
            <p:cNvSpPr/>
            <p:nvPr/>
          </p:nvSpPr>
          <p:spPr>
            <a:xfrm>
              <a:off x="402683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1" name="tx671"/>
            <p:cNvSpPr/>
            <p:nvPr/>
          </p:nvSpPr>
          <p:spPr>
            <a:xfrm>
              <a:off x="429211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2" name="tx672"/>
            <p:cNvSpPr/>
            <p:nvPr/>
          </p:nvSpPr>
          <p:spPr>
            <a:xfrm>
              <a:off x="455739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73" name="tx673"/>
            <p:cNvSpPr/>
            <p:nvPr/>
          </p:nvSpPr>
          <p:spPr>
            <a:xfrm>
              <a:off x="482267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74" name="tx674"/>
            <p:cNvSpPr/>
            <p:nvPr/>
          </p:nvSpPr>
          <p:spPr>
            <a:xfrm>
              <a:off x="508796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75" name="tx675"/>
            <p:cNvSpPr/>
            <p:nvPr/>
          </p:nvSpPr>
          <p:spPr>
            <a:xfrm>
              <a:off x="535324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6" name="tx676"/>
            <p:cNvSpPr/>
            <p:nvPr/>
          </p:nvSpPr>
          <p:spPr>
            <a:xfrm>
              <a:off x="561852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7" name="tx677"/>
            <p:cNvSpPr/>
            <p:nvPr/>
          </p:nvSpPr>
          <p:spPr>
            <a:xfrm>
              <a:off x="588381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8" name="tx678"/>
            <p:cNvSpPr/>
            <p:nvPr/>
          </p:nvSpPr>
          <p:spPr>
            <a:xfrm>
              <a:off x="614909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79" name="tx679"/>
            <p:cNvSpPr/>
            <p:nvPr/>
          </p:nvSpPr>
          <p:spPr>
            <a:xfrm>
              <a:off x="641437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0" name="tx680"/>
            <p:cNvSpPr/>
            <p:nvPr/>
          </p:nvSpPr>
          <p:spPr>
            <a:xfrm>
              <a:off x="667966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81" name="tx681"/>
            <p:cNvSpPr/>
            <p:nvPr/>
          </p:nvSpPr>
          <p:spPr>
            <a:xfrm>
              <a:off x="694494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82" name="tx682"/>
            <p:cNvSpPr/>
            <p:nvPr/>
          </p:nvSpPr>
          <p:spPr>
            <a:xfrm>
              <a:off x="721022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83" name="tx683"/>
            <p:cNvSpPr/>
            <p:nvPr/>
          </p:nvSpPr>
          <p:spPr>
            <a:xfrm>
              <a:off x="774079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84" name="tx684"/>
            <p:cNvSpPr/>
            <p:nvPr/>
          </p:nvSpPr>
          <p:spPr>
            <a:xfrm>
              <a:off x="800607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5" name="tx685"/>
            <p:cNvSpPr/>
            <p:nvPr/>
          </p:nvSpPr>
          <p:spPr>
            <a:xfrm>
              <a:off x="827135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86" name="tx686"/>
            <p:cNvSpPr/>
            <p:nvPr/>
          </p:nvSpPr>
          <p:spPr>
            <a:xfrm>
              <a:off x="853664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87" name="tx687"/>
            <p:cNvSpPr/>
            <p:nvPr/>
          </p:nvSpPr>
          <p:spPr>
            <a:xfrm>
              <a:off x="216984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88" name="tx688"/>
            <p:cNvSpPr/>
            <p:nvPr/>
          </p:nvSpPr>
          <p:spPr>
            <a:xfrm>
              <a:off x="243513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89" name="tx689"/>
            <p:cNvSpPr/>
            <p:nvPr/>
          </p:nvSpPr>
          <p:spPr>
            <a:xfrm>
              <a:off x="270041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0" name="tx690"/>
            <p:cNvSpPr/>
            <p:nvPr/>
          </p:nvSpPr>
          <p:spPr>
            <a:xfrm>
              <a:off x="296569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91" name="tx691"/>
            <p:cNvSpPr/>
            <p:nvPr/>
          </p:nvSpPr>
          <p:spPr>
            <a:xfrm>
              <a:off x="323098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2" name="tx692"/>
            <p:cNvSpPr/>
            <p:nvPr/>
          </p:nvSpPr>
          <p:spPr>
            <a:xfrm>
              <a:off x="349626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93" name="tx693"/>
            <p:cNvSpPr/>
            <p:nvPr/>
          </p:nvSpPr>
          <p:spPr>
            <a:xfrm>
              <a:off x="376154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4" name="tx694"/>
            <p:cNvSpPr/>
            <p:nvPr/>
          </p:nvSpPr>
          <p:spPr>
            <a:xfrm>
              <a:off x="402683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5" name="tx695"/>
            <p:cNvSpPr/>
            <p:nvPr/>
          </p:nvSpPr>
          <p:spPr>
            <a:xfrm>
              <a:off x="429211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6" name="tx696"/>
            <p:cNvSpPr/>
            <p:nvPr/>
          </p:nvSpPr>
          <p:spPr>
            <a:xfrm>
              <a:off x="455739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7" name="tx697"/>
            <p:cNvSpPr/>
            <p:nvPr/>
          </p:nvSpPr>
          <p:spPr>
            <a:xfrm>
              <a:off x="482267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8" name="tx698"/>
            <p:cNvSpPr/>
            <p:nvPr/>
          </p:nvSpPr>
          <p:spPr>
            <a:xfrm>
              <a:off x="508796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9" name="tx699"/>
            <p:cNvSpPr/>
            <p:nvPr/>
          </p:nvSpPr>
          <p:spPr>
            <a:xfrm>
              <a:off x="535324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0" name="tx700"/>
            <p:cNvSpPr/>
            <p:nvPr/>
          </p:nvSpPr>
          <p:spPr>
            <a:xfrm>
              <a:off x="561852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1" name="tx701"/>
            <p:cNvSpPr/>
            <p:nvPr/>
          </p:nvSpPr>
          <p:spPr>
            <a:xfrm>
              <a:off x="588381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2" name="tx702"/>
            <p:cNvSpPr/>
            <p:nvPr/>
          </p:nvSpPr>
          <p:spPr>
            <a:xfrm>
              <a:off x="614909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3" name="tx703"/>
            <p:cNvSpPr/>
            <p:nvPr/>
          </p:nvSpPr>
          <p:spPr>
            <a:xfrm>
              <a:off x="641437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4" name="tx704"/>
            <p:cNvSpPr/>
            <p:nvPr/>
          </p:nvSpPr>
          <p:spPr>
            <a:xfrm>
              <a:off x="667966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5" name="tx705"/>
            <p:cNvSpPr/>
            <p:nvPr/>
          </p:nvSpPr>
          <p:spPr>
            <a:xfrm>
              <a:off x="694494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6" name="tx706"/>
            <p:cNvSpPr/>
            <p:nvPr/>
          </p:nvSpPr>
          <p:spPr>
            <a:xfrm>
              <a:off x="721022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7" name="tx707"/>
            <p:cNvSpPr/>
            <p:nvPr/>
          </p:nvSpPr>
          <p:spPr>
            <a:xfrm>
              <a:off x="747551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8" name="tx708"/>
            <p:cNvSpPr/>
            <p:nvPr/>
          </p:nvSpPr>
          <p:spPr>
            <a:xfrm>
              <a:off x="774079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9" name="tx709"/>
            <p:cNvSpPr/>
            <p:nvPr/>
          </p:nvSpPr>
          <p:spPr>
            <a:xfrm>
              <a:off x="800607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0" name="tx710"/>
            <p:cNvSpPr/>
            <p:nvPr/>
          </p:nvSpPr>
          <p:spPr>
            <a:xfrm>
              <a:off x="827135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1" name="tx711"/>
            <p:cNvSpPr/>
            <p:nvPr/>
          </p:nvSpPr>
          <p:spPr>
            <a:xfrm>
              <a:off x="853664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2" name="tx712"/>
            <p:cNvSpPr/>
            <p:nvPr/>
          </p:nvSpPr>
          <p:spPr>
            <a:xfrm>
              <a:off x="190456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3" name="tx713"/>
            <p:cNvSpPr/>
            <p:nvPr/>
          </p:nvSpPr>
          <p:spPr>
            <a:xfrm>
              <a:off x="216984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4" name="tx714"/>
            <p:cNvSpPr/>
            <p:nvPr/>
          </p:nvSpPr>
          <p:spPr>
            <a:xfrm>
              <a:off x="243513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5" name="tx715"/>
            <p:cNvSpPr/>
            <p:nvPr/>
          </p:nvSpPr>
          <p:spPr>
            <a:xfrm>
              <a:off x="270041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16" name="tx716"/>
            <p:cNvSpPr/>
            <p:nvPr/>
          </p:nvSpPr>
          <p:spPr>
            <a:xfrm>
              <a:off x="296569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17" name="tx717"/>
            <p:cNvSpPr/>
            <p:nvPr/>
          </p:nvSpPr>
          <p:spPr>
            <a:xfrm>
              <a:off x="323098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18" name="tx718"/>
            <p:cNvSpPr/>
            <p:nvPr/>
          </p:nvSpPr>
          <p:spPr>
            <a:xfrm>
              <a:off x="349626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9" name="tx719"/>
            <p:cNvSpPr/>
            <p:nvPr/>
          </p:nvSpPr>
          <p:spPr>
            <a:xfrm>
              <a:off x="376154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20" name="tx720"/>
            <p:cNvSpPr/>
            <p:nvPr/>
          </p:nvSpPr>
          <p:spPr>
            <a:xfrm>
              <a:off x="402683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1" name="tx721"/>
            <p:cNvSpPr/>
            <p:nvPr/>
          </p:nvSpPr>
          <p:spPr>
            <a:xfrm>
              <a:off x="429211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2" name="tx722"/>
            <p:cNvSpPr/>
            <p:nvPr/>
          </p:nvSpPr>
          <p:spPr>
            <a:xfrm>
              <a:off x="455739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3" name="tx723"/>
            <p:cNvSpPr/>
            <p:nvPr/>
          </p:nvSpPr>
          <p:spPr>
            <a:xfrm>
              <a:off x="482267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4" name="tx724"/>
            <p:cNvSpPr/>
            <p:nvPr/>
          </p:nvSpPr>
          <p:spPr>
            <a:xfrm>
              <a:off x="508796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5" name="tx725"/>
            <p:cNvSpPr/>
            <p:nvPr/>
          </p:nvSpPr>
          <p:spPr>
            <a:xfrm>
              <a:off x="535324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26" name="tx726"/>
            <p:cNvSpPr/>
            <p:nvPr/>
          </p:nvSpPr>
          <p:spPr>
            <a:xfrm>
              <a:off x="561852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7" name="tx727"/>
            <p:cNvSpPr/>
            <p:nvPr/>
          </p:nvSpPr>
          <p:spPr>
            <a:xfrm>
              <a:off x="588381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8" name="tx728"/>
            <p:cNvSpPr/>
            <p:nvPr/>
          </p:nvSpPr>
          <p:spPr>
            <a:xfrm>
              <a:off x="614909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29" name="tx729"/>
            <p:cNvSpPr/>
            <p:nvPr/>
          </p:nvSpPr>
          <p:spPr>
            <a:xfrm>
              <a:off x="641437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0" name="tx730"/>
            <p:cNvSpPr/>
            <p:nvPr/>
          </p:nvSpPr>
          <p:spPr>
            <a:xfrm>
              <a:off x="667966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31" name="tx731"/>
            <p:cNvSpPr/>
            <p:nvPr/>
          </p:nvSpPr>
          <p:spPr>
            <a:xfrm>
              <a:off x="694494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2" name="tx732"/>
            <p:cNvSpPr/>
            <p:nvPr/>
          </p:nvSpPr>
          <p:spPr>
            <a:xfrm>
              <a:off x="721022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3" name="tx733"/>
            <p:cNvSpPr/>
            <p:nvPr/>
          </p:nvSpPr>
          <p:spPr>
            <a:xfrm>
              <a:off x="747551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4" name="tx734"/>
            <p:cNvSpPr/>
            <p:nvPr/>
          </p:nvSpPr>
          <p:spPr>
            <a:xfrm>
              <a:off x="774079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5" name="tx735"/>
            <p:cNvSpPr/>
            <p:nvPr/>
          </p:nvSpPr>
          <p:spPr>
            <a:xfrm>
              <a:off x="800607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6" name="tx736"/>
            <p:cNvSpPr/>
            <p:nvPr/>
          </p:nvSpPr>
          <p:spPr>
            <a:xfrm>
              <a:off x="827135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7" name="tx737"/>
            <p:cNvSpPr/>
            <p:nvPr/>
          </p:nvSpPr>
          <p:spPr>
            <a:xfrm>
              <a:off x="853664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8" name="tx738"/>
            <p:cNvSpPr/>
            <p:nvPr/>
          </p:nvSpPr>
          <p:spPr>
            <a:xfrm>
              <a:off x="747551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39" name="tx739"/>
            <p:cNvSpPr/>
            <p:nvPr/>
          </p:nvSpPr>
          <p:spPr>
            <a:xfrm>
              <a:off x="774079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40" name="tx740"/>
            <p:cNvSpPr/>
            <p:nvPr/>
          </p:nvSpPr>
          <p:spPr>
            <a:xfrm>
              <a:off x="800607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41" name="tx741"/>
            <p:cNvSpPr/>
            <p:nvPr/>
          </p:nvSpPr>
          <p:spPr>
            <a:xfrm>
              <a:off x="827135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42" name="tx742"/>
            <p:cNvSpPr/>
            <p:nvPr/>
          </p:nvSpPr>
          <p:spPr>
            <a:xfrm>
              <a:off x="853664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43" name="tx743"/>
            <p:cNvSpPr/>
            <p:nvPr/>
          </p:nvSpPr>
          <p:spPr>
            <a:xfrm>
              <a:off x="216984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44" name="tx744"/>
            <p:cNvSpPr/>
            <p:nvPr/>
          </p:nvSpPr>
          <p:spPr>
            <a:xfrm>
              <a:off x="243513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45" name="tx745"/>
            <p:cNvSpPr/>
            <p:nvPr/>
          </p:nvSpPr>
          <p:spPr>
            <a:xfrm>
              <a:off x="270041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46" name="tx746"/>
            <p:cNvSpPr/>
            <p:nvPr/>
          </p:nvSpPr>
          <p:spPr>
            <a:xfrm>
              <a:off x="296569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47" name="tx747"/>
            <p:cNvSpPr/>
            <p:nvPr/>
          </p:nvSpPr>
          <p:spPr>
            <a:xfrm>
              <a:off x="323098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8" name="tx748"/>
            <p:cNvSpPr/>
            <p:nvPr/>
          </p:nvSpPr>
          <p:spPr>
            <a:xfrm>
              <a:off x="349626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9" name="tx749"/>
            <p:cNvSpPr/>
            <p:nvPr/>
          </p:nvSpPr>
          <p:spPr>
            <a:xfrm>
              <a:off x="376154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0" name="tx750"/>
            <p:cNvSpPr/>
            <p:nvPr/>
          </p:nvSpPr>
          <p:spPr>
            <a:xfrm>
              <a:off x="402683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1" name="tx751"/>
            <p:cNvSpPr/>
            <p:nvPr/>
          </p:nvSpPr>
          <p:spPr>
            <a:xfrm>
              <a:off x="429211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2" name="tx752"/>
            <p:cNvSpPr/>
            <p:nvPr/>
          </p:nvSpPr>
          <p:spPr>
            <a:xfrm>
              <a:off x="455739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3" name="tx753"/>
            <p:cNvSpPr/>
            <p:nvPr/>
          </p:nvSpPr>
          <p:spPr>
            <a:xfrm>
              <a:off x="482267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4" name="tx754"/>
            <p:cNvSpPr/>
            <p:nvPr/>
          </p:nvSpPr>
          <p:spPr>
            <a:xfrm>
              <a:off x="508796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5" name="tx755"/>
            <p:cNvSpPr/>
            <p:nvPr/>
          </p:nvSpPr>
          <p:spPr>
            <a:xfrm>
              <a:off x="535324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6" name="tx756"/>
            <p:cNvSpPr/>
            <p:nvPr/>
          </p:nvSpPr>
          <p:spPr>
            <a:xfrm>
              <a:off x="561852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7" name="tx757"/>
            <p:cNvSpPr/>
            <p:nvPr/>
          </p:nvSpPr>
          <p:spPr>
            <a:xfrm>
              <a:off x="588381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8" name="tx758"/>
            <p:cNvSpPr/>
            <p:nvPr/>
          </p:nvSpPr>
          <p:spPr>
            <a:xfrm>
              <a:off x="614909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9" name="tx759"/>
            <p:cNvSpPr/>
            <p:nvPr/>
          </p:nvSpPr>
          <p:spPr>
            <a:xfrm>
              <a:off x="641437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0" name="tx760"/>
            <p:cNvSpPr/>
            <p:nvPr/>
          </p:nvSpPr>
          <p:spPr>
            <a:xfrm>
              <a:off x="667966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1" name="tx761"/>
            <p:cNvSpPr/>
            <p:nvPr/>
          </p:nvSpPr>
          <p:spPr>
            <a:xfrm>
              <a:off x="694494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2" name="tx762"/>
            <p:cNvSpPr/>
            <p:nvPr/>
          </p:nvSpPr>
          <p:spPr>
            <a:xfrm>
              <a:off x="721022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3" name="tx763"/>
            <p:cNvSpPr/>
            <p:nvPr/>
          </p:nvSpPr>
          <p:spPr>
            <a:xfrm>
              <a:off x="747551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4" name="tx764"/>
            <p:cNvSpPr/>
            <p:nvPr/>
          </p:nvSpPr>
          <p:spPr>
            <a:xfrm>
              <a:off x="774079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800607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827135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7" name="tx767"/>
            <p:cNvSpPr/>
            <p:nvPr/>
          </p:nvSpPr>
          <p:spPr>
            <a:xfrm>
              <a:off x="853664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3230981"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69" name="tx769"/>
            <p:cNvSpPr/>
            <p:nvPr/>
          </p:nvSpPr>
          <p:spPr>
            <a:xfrm>
              <a:off x="3496264"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0" name="tx770"/>
            <p:cNvSpPr/>
            <p:nvPr/>
          </p:nvSpPr>
          <p:spPr>
            <a:xfrm>
              <a:off x="3761547"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1" name="tx771"/>
            <p:cNvSpPr/>
            <p:nvPr/>
          </p:nvSpPr>
          <p:spPr>
            <a:xfrm>
              <a:off x="4026830"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72" name="tx772"/>
            <p:cNvSpPr/>
            <p:nvPr/>
          </p:nvSpPr>
          <p:spPr>
            <a:xfrm>
              <a:off x="4292113"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3" name="tx773"/>
            <p:cNvSpPr/>
            <p:nvPr/>
          </p:nvSpPr>
          <p:spPr>
            <a:xfrm>
              <a:off x="455739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74" name="tx774"/>
            <p:cNvSpPr/>
            <p:nvPr/>
          </p:nvSpPr>
          <p:spPr>
            <a:xfrm>
              <a:off x="482267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5" name="tx775"/>
            <p:cNvSpPr/>
            <p:nvPr/>
          </p:nvSpPr>
          <p:spPr>
            <a:xfrm>
              <a:off x="508796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6" name="tx776"/>
            <p:cNvSpPr/>
            <p:nvPr/>
          </p:nvSpPr>
          <p:spPr>
            <a:xfrm>
              <a:off x="535324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7" name="tx777"/>
            <p:cNvSpPr/>
            <p:nvPr/>
          </p:nvSpPr>
          <p:spPr>
            <a:xfrm>
              <a:off x="561852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78" name="tx778"/>
            <p:cNvSpPr/>
            <p:nvPr/>
          </p:nvSpPr>
          <p:spPr>
            <a:xfrm>
              <a:off x="588381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79" name="tx779"/>
            <p:cNvSpPr/>
            <p:nvPr/>
          </p:nvSpPr>
          <p:spPr>
            <a:xfrm>
              <a:off x="614909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80" name="tx780"/>
            <p:cNvSpPr/>
            <p:nvPr/>
          </p:nvSpPr>
          <p:spPr>
            <a:xfrm>
              <a:off x="6414378"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81" name="tx781"/>
            <p:cNvSpPr/>
            <p:nvPr/>
          </p:nvSpPr>
          <p:spPr>
            <a:xfrm>
              <a:off x="6679661"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82" name="tx782"/>
            <p:cNvSpPr/>
            <p:nvPr/>
          </p:nvSpPr>
          <p:spPr>
            <a:xfrm>
              <a:off x="6944944"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3" name="tx783"/>
            <p:cNvSpPr/>
            <p:nvPr/>
          </p:nvSpPr>
          <p:spPr>
            <a:xfrm>
              <a:off x="7210227"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84" name="tx784"/>
            <p:cNvSpPr/>
            <p:nvPr/>
          </p:nvSpPr>
          <p:spPr>
            <a:xfrm>
              <a:off x="7475510"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5" name="tx785"/>
            <p:cNvSpPr/>
            <p:nvPr/>
          </p:nvSpPr>
          <p:spPr>
            <a:xfrm>
              <a:off x="7740793"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6" name="tx786"/>
            <p:cNvSpPr/>
            <p:nvPr/>
          </p:nvSpPr>
          <p:spPr>
            <a:xfrm>
              <a:off x="800607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87" name="tx787"/>
            <p:cNvSpPr/>
            <p:nvPr/>
          </p:nvSpPr>
          <p:spPr>
            <a:xfrm>
              <a:off x="827135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8" name="tx788"/>
            <p:cNvSpPr/>
            <p:nvPr/>
          </p:nvSpPr>
          <p:spPr>
            <a:xfrm>
              <a:off x="853664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9" name="tx789"/>
            <p:cNvSpPr/>
            <p:nvPr/>
          </p:nvSpPr>
          <p:spPr>
            <a:xfrm>
              <a:off x="190456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90" name="tx790"/>
            <p:cNvSpPr/>
            <p:nvPr/>
          </p:nvSpPr>
          <p:spPr>
            <a:xfrm>
              <a:off x="216984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1" name="tx791"/>
            <p:cNvSpPr/>
            <p:nvPr/>
          </p:nvSpPr>
          <p:spPr>
            <a:xfrm>
              <a:off x="243513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2" name="tx792"/>
            <p:cNvSpPr/>
            <p:nvPr/>
          </p:nvSpPr>
          <p:spPr>
            <a:xfrm>
              <a:off x="270041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3" name="tx793"/>
            <p:cNvSpPr/>
            <p:nvPr/>
          </p:nvSpPr>
          <p:spPr>
            <a:xfrm>
              <a:off x="296569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94" name="tx794"/>
            <p:cNvSpPr/>
            <p:nvPr/>
          </p:nvSpPr>
          <p:spPr>
            <a:xfrm>
              <a:off x="323098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5" name="tx795"/>
            <p:cNvSpPr/>
            <p:nvPr/>
          </p:nvSpPr>
          <p:spPr>
            <a:xfrm>
              <a:off x="349626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6" name="tx796"/>
            <p:cNvSpPr/>
            <p:nvPr/>
          </p:nvSpPr>
          <p:spPr>
            <a:xfrm>
              <a:off x="376154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7" name="tx797"/>
            <p:cNvSpPr/>
            <p:nvPr/>
          </p:nvSpPr>
          <p:spPr>
            <a:xfrm>
              <a:off x="402683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8" name="tx798"/>
            <p:cNvSpPr/>
            <p:nvPr/>
          </p:nvSpPr>
          <p:spPr>
            <a:xfrm>
              <a:off x="429211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9" name="tx799"/>
            <p:cNvSpPr/>
            <p:nvPr/>
          </p:nvSpPr>
          <p:spPr>
            <a:xfrm>
              <a:off x="455739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0" name="tx800"/>
            <p:cNvSpPr/>
            <p:nvPr/>
          </p:nvSpPr>
          <p:spPr>
            <a:xfrm>
              <a:off x="482267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1" name="tx801"/>
            <p:cNvSpPr/>
            <p:nvPr/>
          </p:nvSpPr>
          <p:spPr>
            <a:xfrm>
              <a:off x="508796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2" name="tx802"/>
            <p:cNvSpPr/>
            <p:nvPr/>
          </p:nvSpPr>
          <p:spPr>
            <a:xfrm>
              <a:off x="535324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3" name="tx803"/>
            <p:cNvSpPr/>
            <p:nvPr/>
          </p:nvSpPr>
          <p:spPr>
            <a:xfrm>
              <a:off x="561852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4" name="tx804"/>
            <p:cNvSpPr/>
            <p:nvPr/>
          </p:nvSpPr>
          <p:spPr>
            <a:xfrm>
              <a:off x="588381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5" name="tx805"/>
            <p:cNvSpPr/>
            <p:nvPr/>
          </p:nvSpPr>
          <p:spPr>
            <a:xfrm>
              <a:off x="614909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6" name="tx806"/>
            <p:cNvSpPr/>
            <p:nvPr/>
          </p:nvSpPr>
          <p:spPr>
            <a:xfrm>
              <a:off x="641437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7" name="tx807"/>
            <p:cNvSpPr/>
            <p:nvPr/>
          </p:nvSpPr>
          <p:spPr>
            <a:xfrm>
              <a:off x="667966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8" name="tx808"/>
            <p:cNvSpPr/>
            <p:nvPr/>
          </p:nvSpPr>
          <p:spPr>
            <a:xfrm>
              <a:off x="694494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9" name="tx809"/>
            <p:cNvSpPr/>
            <p:nvPr/>
          </p:nvSpPr>
          <p:spPr>
            <a:xfrm>
              <a:off x="721022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0" name="tx810"/>
            <p:cNvSpPr/>
            <p:nvPr/>
          </p:nvSpPr>
          <p:spPr>
            <a:xfrm>
              <a:off x="747551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1" name="tx811"/>
            <p:cNvSpPr/>
            <p:nvPr/>
          </p:nvSpPr>
          <p:spPr>
            <a:xfrm>
              <a:off x="774079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2" name="tx812"/>
            <p:cNvSpPr/>
            <p:nvPr/>
          </p:nvSpPr>
          <p:spPr>
            <a:xfrm>
              <a:off x="800607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3" name="tx813"/>
            <p:cNvSpPr/>
            <p:nvPr/>
          </p:nvSpPr>
          <p:spPr>
            <a:xfrm>
              <a:off x="827135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4" name="tx814"/>
            <p:cNvSpPr/>
            <p:nvPr/>
          </p:nvSpPr>
          <p:spPr>
            <a:xfrm>
              <a:off x="853664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5" name="tx815"/>
            <p:cNvSpPr/>
            <p:nvPr/>
          </p:nvSpPr>
          <p:spPr>
            <a:xfrm>
              <a:off x="455739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6" name="tx816"/>
            <p:cNvSpPr/>
            <p:nvPr/>
          </p:nvSpPr>
          <p:spPr>
            <a:xfrm>
              <a:off x="482267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17" name="tx817"/>
            <p:cNvSpPr/>
            <p:nvPr/>
          </p:nvSpPr>
          <p:spPr>
            <a:xfrm>
              <a:off x="508796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8" name="tx818"/>
            <p:cNvSpPr/>
            <p:nvPr/>
          </p:nvSpPr>
          <p:spPr>
            <a:xfrm>
              <a:off x="561852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19" name="tx819"/>
            <p:cNvSpPr/>
            <p:nvPr/>
          </p:nvSpPr>
          <p:spPr>
            <a:xfrm>
              <a:off x="588381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20" name="tx820"/>
            <p:cNvSpPr/>
            <p:nvPr/>
          </p:nvSpPr>
          <p:spPr>
            <a:xfrm>
              <a:off x="614909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1" name="tx821"/>
            <p:cNvSpPr/>
            <p:nvPr/>
          </p:nvSpPr>
          <p:spPr>
            <a:xfrm>
              <a:off x="641437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22" name="tx822"/>
            <p:cNvSpPr/>
            <p:nvPr/>
          </p:nvSpPr>
          <p:spPr>
            <a:xfrm>
              <a:off x="667966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23" name="tx823"/>
            <p:cNvSpPr/>
            <p:nvPr/>
          </p:nvSpPr>
          <p:spPr>
            <a:xfrm>
              <a:off x="694494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24" name="tx824"/>
            <p:cNvSpPr/>
            <p:nvPr/>
          </p:nvSpPr>
          <p:spPr>
            <a:xfrm>
              <a:off x="721022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5" name="tx825"/>
            <p:cNvSpPr/>
            <p:nvPr/>
          </p:nvSpPr>
          <p:spPr>
            <a:xfrm>
              <a:off x="747551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26" name="tx826"/>
            <p:cNvSpPr/>
            <p:nvPr/>
          </p:nvSpPr>
          <p:spPr>
            <a:xfrm>
              <a:off x="774079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7" name="tx827"/>
            <p:cNvSpPr/>
            <p:nvPr/>
          </p:nvSpPr>
          <p:spPr>
            <a:xfrm>
              <a:off x="800607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28" name="tx828"/>
            <p:cNvSpPr/>
            <p:nvPr/>
          </p:nvSpPr>
          <p:spPr>
            <a:xfrm>
              <a:off x="827135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29" name="tx829"/>
            <p:cNvSpPr/>
            <p:nvPr/>
          </p:nvSpPr>
          <p:spPr>
            <a:xfrm>
              <a:off x="853664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0" name="tx830"/>
            <p:cNvSpPr/>
            <p:nvPr/>
          </p:nvSpPr>
          <p:spPr>
            <a:xfrm>
              <a:off x="190456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31" name="tx831"/>
            <p:cNvSpPr/>
            <p:nvPr/>
          </p:nvSpPr>
          <p:spPr>
            <a:xfrm>
              <a:off x="216984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2" name="tx832"/>
            <p:cNvSpPr/>
            <p:nvPr/>
          </p:nvSpPr>
          <p:spPr>
            <a:xfrm>
              <a:off x="243513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3" name="tx833"/>
            <p:cNvSpPr/>
            <p:nvPr/>
          </p:nvSpPr>
          <p:spPr>
            <a:xfrm>
              <a:off x="270041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4" name="tx834"/>
            <p:cNvSpPr/>
            <p:nvPr/>
          </p:nvSpPr>
          <p:spPr>
            <a:xfrm>
              <a:off x="2965698"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5" name="tx835"/>
            <p:cNvSpPr/>
            <p:nvPr/>
          </p:nvSpPr>
          <p:spPr>
            <a:xfrm>
              <a:off x="3230981"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6" name="tx836"/>
            <p:cNvSpPr/>
            <p:nvPr/>
          </p:nvSpPr>
          <p:spPr>
            <a:xfrm>
              <a:off x="3496264"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7" name="tx837"/>
            <p:cNvSpPr/>
            <p:nvPr/>
          </p:nvSpPr>
          <p:spPr>
            <a:xfrm>
              <a:off x="3761547"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8" name="tx838"/>
            <p:cNvSpPr/>
            <p:nvPr/>
          </p:nvSpPr>
          <p:spPr>
            <a:xfrm>
              <a:off x="4026830"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9" name="tx839"/>
            <p:cNvSpPr/>
            <p:nvPr/>
          </p:nvSpPr>
          <p:spPr>
            <a:xfrm>
              <a:off x="4292113"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455739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1" name="tx841"/>
            <p:cNvSpPr/>
            <p:nvPr/>
          </p:nvSpPr>
          <p:spPr>
            <a:xfrm>
              <a:off x="482267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2" name="tx842"/>
            <p:cNvSpPr/>
            <p:nvPr/>
          </p:nvSpPr>
          <p:spPr>
            <a:xfrm>
              <a:off x="508796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3" name="tx843"/>
            <p:cNvSpPr/>
            <p:nvPr/>
          </p:nvSpPr>
          <p:spPr>
            <a:xfrm>
              <a:off x="535324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561852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5" name="tx845"/>
            <p:cNvSpPr/>
            <p:nvPr/>
          </p:nvSpPr>
          <p:spPr>
            <a:xfrm>
              <a:off x="588381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6" name="tx846"/>
            <p:cNvSpPr/>
            <p:nvPr/>
          </p:nvSpPr>
          <p:spPr>
            <a:xfrm>
              <a:off x="614909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7" name="tx847"/>
            <p:cNvSpPr/>
            <p:nvPr/>
          </p:nvSpPr>
          <p:spPr>
            <a:xfrm>
              <a:off x="6414378"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8" name="tx848"/>
            <p:cNvSpPr/>
            <p:nvPr/>
          </p:nvSpPr>
          <p:spPr>
            <a:xfrm>
              <a:off x="6679661"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9" name="tx849"/>
            <p:cNvSpPr/>
            <p:nvPr/>
          </p:nvSpPr>
          <p:spPr>
            <a:xfrm>
              <a:off x="6944944"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0" name="tx850"/>
            <p:cNvSpPr/>
            <p:nvPr/>
          </p:nvSpPr>
          <p:spPr>
            <a:xfrm>
              <a:off x="7210227"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1" name="tx851"/>
            <p:cNvSpPr/>
            <p:nvPr/>
          </p:nvSpPr>
          <p:spPr>
            <a:xfrm>
              <a:off x="7475510"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2" name="tx852"/>
            <p:cNvSpPr/>
            <p:nvPr/>
          </p:nvSpPr>
          <p:spPr>
            <a:xfrm>
              <a:off x="7740793"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53" name="tx853"/>
            <p:cNvSpPr/>
            <p:nvPr/>
          </p:nvSpPr>
          <p:spPr>
            <a:xfrm>
              <a:off x="800607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54" name="tx854"/>
            <p:cNvSpPr/>
            <p:nvPr/>
          </p:nvSpPr>
          <p:spPr>
            <a:xfrm>
              <a:off x="827135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5" name="tx855"/>
            <p:cNvSpPr/>
            <p:nvPr/>
          </p:nvSpPr>
          <p:spPr>
            <a:xfrm>
              <a:off x="853664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6" name="tx856"/>
            <p:cNvSpPr/>
            <p:nvPr/>
          </p:nvSpPr>
          <p:spPr>
            <a:xfrm>
              <a:off x="270041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7" name="tx857"/>
            <p:cNvSpPr/>
            <p:nvPr/>
          </p:nvSpPr>
          <p:spPr>
            <a:xfrm>
              <a:off x="296569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58" name="tx858"/>
            <p:cNvSpPr/>
            <p:nvPr/>
          </p:nvSpPr>
          <p:spPr>
            <a:xfrm>
              <a:off x="323098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59" name="tx859"/>
            <p:cNvSpPr/>
            <p:nvPr/>
          </p:nvSpPr>
          <p:spPr>
            <a:xfrm>
              <a:off x="349626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0" name="tx860"/>
            <p:cNvSpPr/>
            <p:nvPr/>
          </p:nvSpPr>
          <p:spPr>
            <a:xfrm>
              <a:off x="376154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1" name="tx861"/>
            <p:cNvSpPr/>
            <p:nvPr/>
          </p:nvSpPr>
          <p:spPr>
            <a:xfrm>
              <a:off x="402683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62" name="tx862"/>
            <p:cNvSpPr/>
            <p:nvPr/>
          </p:nvSpPr>
          <p:spPr>
            <a:xfrm>
              <a:off x="429211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63" name="tx863"/>
            <p:cNvSpPr/>
            <p:nvPr/>
          </p:nvSpPr>
          <p:spPr>
            <a:xfrm>
              <a:off x="455739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4" name="tx864"/>
            <p:cNvSpPr/>
            <p:nvPr/>
          </p:nvSpPr>
          <p:spPr>
            <a:xfrm>
              <a:off x="482267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5" name="tx865"/>
            <p:cNvSpPr/>
            <p:nvPr/>
          </p:nvSpPr>
          <p:spPr>
            <a:xfrm>
              <a:off x="508796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6" name="tx866"/>
            <p:cNvSpPr/>
            <p:nvPr/>
          </p:nvSpPr>
          <p:spPr>
            <a:xfrm>
              <a:off x="535324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67" name="tx867"/>
            <p:cNvSpPr/>
            <p:nvPr/>
          </p:nvSpPr>
          <p:spPr>
            <a:xfrm>
              <a:off x="561852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8" name="tx868"/>
            <p:cNvSpPr/>
            <p:nvPr/>
          </p:nvSpPr>
          <p:spPr>
            <a:xfrm>
              <a:off x="588381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69" name="tx869"/>
            <p:cNvSpPr/>
            <p:nvPr/>
          </p:nvSpPr>
          <p:spPr>
            <a:xfrm>
              <a:off x="614909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0" name="tx870"/>
            <p:cNvSpPr/>
            <p:nvPr/>
          </p:nvSpPr>
          <p:spPr>
            <a:xfrm>
              <a:off x="641437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71" name="tx871"/>
            <p:cNvSpPr/>
            <p:nvPr/>
          </p:nvSpPr>
          <p:spPr>
            <a:xfrm>
              <a:off x="667966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2" name="tx872"/>
            <p:cNvSpPr/>
            <p:nvPr/>
          </p:nvSpPr>
          <p:spPr>
            <a:xfrm>
              <a:off x="694494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73" name="tx873"/>
            <p:cNvSpPr/>
            <p:nvPr/>
          </p:nvSpPr>
          <p:spPr>
            <a:xfrm>
              <a:off x="721022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74" name="tx874"/>
            <p:cNvSpPr/>
            <p:nvPr/>
          </p:nvSpPr>
          <p:spPr>
            <a:xfrm>
              <a:off x="747551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75" name="tx875"/>
            <p:cNvSpPr/>
            <p:nvPr/>
          </p:nvSpPr>
          <p:spPr>
            <a:xfrm>
              <a:off x="774079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76" name="tx876"/>
            <p:cNvSpPr/>
            <p:nvPr/>
          </p:nvSpPr>
          <p:spPr>
            <a:xfrm>
              <a:off x="800607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7" name="tx877"/>
            <p:cNvSpPr/>
            <p:nvPr/>
          </p:nvSpPr>
          <p:spPr>
            <a:xfrm>
              <a:off x="827135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78" name="tx878"/>
            <p:cNvSpPr/>
            <p:nvPr/>
          </p:nvSpPr>
          <p:spPr>
            <a:xfrm>
              <a:off x="853664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79" name="tx879"/>
            <p:cNvSpPr/>
            <p:nvPr/>
          </p:nvSpPr>
          <p:spPr>
            <a:xfrm>
              <a:off x="323098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80" name="tx880"/>
            <p:cNvSpPr/>
            <p:nvPr/>
          </p:nvSpPr>
          <p:spPr>
            <a:xfrm>
              <a:off x="349626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81" name="tx881"/>
            <p:cNvSpPr/>
            <p:nvPr/>
          </p:nvSpPr>
          <p:spPr>
            <a:xfrm>
              <a:off x="376154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82" name="tx882"/>
            <p:cNvSpPr/>
            <p:nvPr/>
          </p:nvSpPr>
          <p:spPr>
            <a:xfrm>
              <a:off x="402683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83" name="tx883"/>
            <p:cNvSpPr/>
            <p:nvPr/>
          </p:nvSpPr>
          <p:spPr>
            <a:xfrm>
              <a:off x="429211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4" name="tx884"/>
            <p:cNvSpPr/>
            <p:nvPr/>
          </p:nvSpPr>
          <p:spPr>
            <a:xfrm>
              <a:off x="455739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85" name="tx885"/>
            <p:cNvSpPr/>
            <p:nvPr/>
          </p:nvSpPr>
          <p:spPr>
            <a:xfrm>
              <a:off x="482267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6" name="tx886"/>
            <p:cNvSpPr/>
            <p:nvPr/>
          </p:nvSpPr>
          <p:spPr>
            <a:xfrm>
              <a:off x="508796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7" name="tx887"/>
            <p:cNvSpPr/>
            <p:nvPr/>
          </p:nvSpPr>
          <p:spPr>
            <a:xfrm>
              <a:off x="535324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88" name="tx888"/>
            <p:cNvSpPr/>
            <p:nvPr/>
          </p:nvSpPr>
          <p:spPr>
            <a:xfrm>
              <a:off x="561852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9" name="tx889"/>
            <p:cNvSpPr/>
            <p:nvPr/>
          </p:nvSpPr>
          <p:spPr>
            <a:xfrm>
              <a:off x="588381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90" name="tx890"/>
            <p:cNvSpPr/>
            <p:nvPr/>
          </p:nvSpPr>
          <p:spPr>
            <a:xfrm>
              <a:off x="614909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91" name="tx891"/>
            <p:cNvSpPr/>
            <p:nvPr/>
          </p:nvSpPr>
          <p:spPr>
            <a:xfrm>
              <a:off x="641437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92" name="tx892"/>
            <p:cNvSpPr/>
            <p:nvPr/>
          </p:nvSpPr>
          <p:spPr>
            <a:xfrm>
              <a:off x="667966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3" name="tx893"/>
            <p:cNvSpPr/>
            <p:nvPr/>
          </p:nvSpPr>
          <p:spPr>
            <a:xfrm>
              <a:off x="694494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4" name="tx894"/>
            <p:cNvSpPr/>
            <p:nvPr/>
          </p:nvSpPr>
          <p:spPr>
            <a:xfrm>
              <a:off x="721022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95" name="tx895"/>
            <p:cNvSpPr/>
            <p:nvPr/>
          </p:nvSpPr>
          <p:spPr>
            <a:xfrm>
              <a:off x="747551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96" name="tx896"/>
            <p:cNvSpPr/>
            <p:nvPr/>
          </p:nvSpPr>
          <p:spPr>
            <a:xfrm>
              <a:off x="774079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7" name="tx897"/>
            <p:cNvSpPr/>
            <p:nvPr/>
          </p:nvSpPr>
          <p:spPr>
            <a:xfrm>
              <a:off x="800607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8" name="tx898"/>
            <p:cNvSpPr/>
            <p:nvPr/>
          </p:nvSpPr>
          <p:spPr>
            <a:xfrm>
              <a:off x="827135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9" name="tx899"/>
            <p:cNvSpPr/>
            <p:nvPr/>
          </p:nvSpPr>
          <p:spPr>
            <a:xfrm>
              <a:off x="853664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0" name="tx900"/>
            <p:cNvSpPr/>
            <p:nvPr/>
          </p:nvSpPr>
          <p:spPr>
            <a:xfrm>
              <a:off x="216984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01" name="tx901"/>
            <p:cNvSpPr/>
            <p:nvPr/>
          </p:nvSpPr>
          <p:spPr>
            <a:xfrm>
              <a:off x="243513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02" name="tx902"/>
            <p:cNvSpPr/>
            <p:nvPr/>
          </p:nvSpPr>
          <p:spPr>
            <a:xfrm>
              <a:off x="270041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03" name="tx903"/>
            <p:cNvSpPr/>
            <p:nvPr/>
          </p:nvSpPr>
          <p:spPr>
            <a:xfrm>
              <a:off x="296569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04" name="tx904"/>
            <p:cNvSpPr/>
            <p:nvPr/>
          </p:nvSpPr>
          <p:spPr>
            <a:xfrm>
              <a:off x="323098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5" name="tx905"/>
            <p:cNvSpPr/>
            <p:nvPr/>
          </p:nvSpPr>
          <p:spPr>
            <a:xfrm>
              <a:off x="349626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6" name="tx906"/>
            <p:cNvSpPr/>
            <p:nvPr/>
          </p:nvSpPr>
          <p:spPr>
            <a:xfrm>
              <a:off x="376154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7" name="tx907"/>
            <p:cNvSpPr/>
            <p:nvPr/>
          </p:nvSpPr>
          <p:spPr>
            <a:xfrm>
              <a:off x="402683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8" name="tx908"/>
            <p:cNvSpPr/>
            <p:nvPr/>
          </p:nvSpPr>
          <p:spPr>
            <a:xfrm>
              <a:off x="429211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9" name="tx909"/>
            <p:cNvSpPr/>
            <p:nvPr/>
          </p:nvSpPr>
          <p:spPr>
            <a:xfrm>
              <a:off x="455739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0" name="tx910"/>
            <p:cNvSpPr/>
            <p:nvPr/>
          </p:nvSpPr>
          <p:spPr>
            <a:xfrm>
              <a:off x="482267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1" name="tx911"/>
            <p:cNvSpPr/>
            <p:nvPr/>
          </p:nvSpPr>
          <p:spPr>
            <a:xfrm>
              <a:off x="508796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12" name="tx912"/>
            <p:cNvSpPr/>
            <p:nvPr/>
          </p:nvSpPr>
          <p:spPr>
            <a:xfrm>
              <a:off x="535324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3" name="tx913"/>
            <p:cNvSpPr/>
            <p:nvPr/>
          </p:nvSpPr>
          <p:spPr>
            <a:xfrm>
              <a:off x="561852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14" name="tx914"/>
            <p:cNvSpPr/>
            <p:nvPr/>
          </p:nvSpPr>
          <p:spPr>
            <a:xfrm>
              <a:off x="588381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15" name="tx915"/>
            <p:cNvSpPr/>
            <p:nvPr/>
          </p:nvSpPr>
          <p:spPr>
            <a:xfrm>
              <a:off x="614909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16" name="tx916"/>
            <p:cNvSpPr/>
            <p:nvPr/>
          </p:nvSpPr>
          <p:spPr>
            <a:xfrm>
              <a:off x="641437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17" name="tx917"/>
            <p:cNvSpPr/>
            <p:nvPr/>
          </p:nvSpPr>
          <p:spPr>
            <a:xfrm>
              <a:off x="667966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8" name="tx918"/>
            <p:cNvSpPr/>
            <p:nvPr/>
          </p:nvSpPr>
          <p:spPr>
            <a:xfrm>
              <a:off x="694494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19" name="tx919"/>
            <p:cNvSpPr/>
            <p:nvPr/>
          </p:nvSpPr>
          <p:spPr>
            <a:xfrm>
              <a:off x="721022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0" name="tx920"/>
            <p:cNvSpPr/>
            <p:nvPr/>
          </p:nvSpPr>
          <p:spPr>
            <a:xfrm>
              <a:off x="800607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1" name="tx921"/>
            <p:cNvSpPr/>
            <p:nvPr/>
          </p:nvSpPr>
          <p:spPr>
            <a:xfrm>
              <a:off x="827135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22" name="tx922"/>
            <p:cNvSpPr/>
            <p:nvPr/>
          </p:nvSpPr>
          <p:spPr>
            <a:xfrm>
              <a:off x="853664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3" name="tx923"/>
            <p:cNvSpPr/>
            <p:nvPr/>
          </p:nvSpPr>
          <p:spPr>
            <a:xfrm>
              <a:off x="190456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4" name="tx924"/>
            <p:cNvSpPr/>
            <p:nvPr/>
          </p:nvSpPr>
          <p:spPr>
            <a:xfrm>
              <a:off x="216984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5" name="tx925"/>
            <p:cNvSpPr/>
            <p:nvPr/>
          </p:nvSpPr>
          <p:spPr>
            <a:xfrm>
              <a:off x="243513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6" name="tx926"/>
            <p:cNvSpPr/>
            <p:nvPr/>
          </p:nvSpPr>
          <p:spPr>
            <a:xfrm>
              <a:off x="270041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27" name="tx927"/>
            <p:cNvSpPr/>
            <p:nvPr/>
          </p:nvSpPr>
          <p:spPr>
            <a:xfrm>
              <a:off x="296569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8" name="tx928"/>
            <p:cNvSpPr/>
            <p:nvPr/>
          </p:nvSpPr>
          <p:spPr>
            <a:xfrm>
              <a:off x="323098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9" name="tx929"/>
            <p:cNvSpPr/>
            <p:nvPr/>
          </p:nvSpPr>
          <p:spPr>
            <a:xfrm>
              <a:off x="349626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30" name="tx930"/>
            <p:cNvSpPr/>
            <p:nvPr/>
          </p:nvSpPr>
          <p:spPr>
            <a:xfrm>
              <a:off x="376154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1" name="tx931"/>
            <p:cNvSpPr/>
            <p:nvPr/>
          </p:nvSpPr>
          <p:spPr>
            <a:xfrm>
              <a:off x="402683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2" name="tx932"/>
            <p:cNvSpPr/>
            <p:nvPr/>
          </p:nvSpPr>
          <p:spPr>
            <a:xfrm>
              <a:off x="429211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3" name="tx933"/>
            <p:cNvSpPr/>
            <p:nvPr/>
          </p:nvSpPr>
          <p:spPr>
            <a:xfrm>
              <a:off x="455739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4" name="tx934"/>
            <p:cNvSpPr/>
            <p:nvPr/>
          </p:nvSpPr>
          <p:spPr>
            <a:xfrm>
              <a:off x="482267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35" name="tx935"/>
            <p:cNvSpPr/>
            <p:nvPr/>
          </p:nvSpPr>
          <p:spPr>
            <a:xfrm>
              <a:off x="508796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36" name="tx936"/>
            <p:cNvSpPr/>
            <p:nvPr/>
          </p:nvSpPr>
          <p:spPr>
            <a:xfrm>
              <a:off x="535324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7" name="tx937"/>
            <p:cNvSpPr/>
            <p:nvPr/>
          </p:nvSpPr>
          <p:spPr>
            <a:xfrm>
              <a:off x="561852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8" name="tx938"/>
            <p:cNvSpPr/>
            <p:nvPr/>
          </p:nvSpPr>
          <p:spPr>
            <a:xfrm>
              <a:off x="588381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9" name="tx939"/>
            <p:cNvSpPr/>
            <p:nvPr/>
          </p:nvSpPr>
          <p:spPr>
            <a:xfrm>
              <a:off x="614909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40" name="tx940"/>
            <p:cNvSpPr/>
            <p:nvPr/>
          </p:nvSpPr>
          <p:spPr>
            <a:xfrm>
              <a:off x="641437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1" name="tx941"/>
            <p:cNvSpPr/>
            <p:nvPr/>
          </p:nvSpPr>
          <p:spPr>
            <a:xfrm>
              <a:off x="667966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2" name="tx942"/>
            <p:cNvSpPr/>
            <p:nvPr/>
          </p:nvSpPr>
          <p:spPr>
            <a:xfrm>
              <a:off x="694494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3" name="tx943"/>
            <p:cNvSpPr/>
            <p:nvPr/>
          </p:nvSpPr>
          <p:spPr>
            <a:xfrm>
              <a:off x="721022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4" name="tx944"/>
            <p:cNvSpPr/>
            <p:nvPr/>
          </p:nvSpPr>
          <p:spPr>
            <a:xfrm>
              <a:off x="747551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5" name="tx945"/>
            <p:cNvSpPr/>
            <p:nvPr/>
          </p:nvSpPr>
          <p:spPr>
            <a:xfrm>
              <a:off x="774079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6" name="tx946"/>
            <p:cNvSpPr/>
            <p:nvPr/>
          </p:nvSpPr>
          <p:spPr>
            <a:xfrm>
              <a:off x="800607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7" name="tx947"/>
            <p:cNvSpPr/>
            <p:nvPr/>
          </p:nvSpPr>
          <p:spPr>
            <a:xfrm>
              <a:off x="827135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8" name="tx948"/>
            <p:cNvSpPr/>
            <p:nvPr/>
          </p:nvSpPr>
          <p:spPr>
            <a:xfrm>
              <a:off x="853664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9" name="tx949"/>
            <p:cNvSpPr/>
            <p:nvPr/>
          </p:nvSpPr>
          <p:spPr>
            <a:xfrm>
              <a:off x="243513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50" name="tx950"/>
            <p:cNvSpPr/>
            <p:nvPr/>
          </p:nvSpPr>
          <p:spPr>
            <a:xfrm>
              <a:off x="270041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51" name="tx951"/>
            <p:cNvSpPr/>
            <p:nvPr/>
          </p:nvSpPr>
          <p:spPr>
            <a:xfrm>
              <a:off x="296569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52" name="tx952"/>
            <p:cNvSpPr/>
            <p:nvPr/>
          </p:nvSpPr>
          <p:spPr>
            <a:xfrm>
              <a:off x="323098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3" name="tx953"/>
            <p:cNvSpPr/>
            <p:nvPr/>
          </p:nvSpPr>
          <p:spPr>
            <a:xfrm>
              <a:off x="349626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54" name="tx954"/>
            <p:cNvSpPr/>
            <p:nvPr/>
          </p:nvSpPr>
          <p:spPr>
            <a:xfrm>
              <a:off x="376154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5" name="tx955"/>
            <p:cNvSpPr/>
            <p:nvPr/>
          </p:nvSpPr>
          <p:spPr>
            <a:xfrm>
              <a:off x="402683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6" name="tx956"/>
            <p:cNvSpPr/>
            <p:nvPr/>
          </p:nvSpPr>
          <p:spPr>
            <a:xfrm>
              <a:off x="429211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57" name="tx957"/>
            <p:cNvSpPr/>
            <p:nvPr/>
          </p:nvSpPr>
          <p:spPr>
            <a:xfrm>
              <a:off x="455739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58" name="tx958"/>
            <p:cNvSpPr/>
            <p:nvPr/>
          </p:nvSpPr>
          <p:spPr>
            <a:xfrm>
              <a:off x="482267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59" name="tx959"/>
            <p:cNvSpPr/>
            <p:nvPr/>
          </p:nvSpPr>
          <p:spPr>
            <a:xfrm>
              <a:off x="508796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0" name="tx960"/>
            <p:cNvSpPr/>
            <p:nvPr/>
          </p:nvSpPr>
          <p:spPr>
            <a:xfrm>
              <a:off x="535324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61" name="tx961"/>
            <p:cNvSpPr/>
            <p:nvPr/>
          </p:nvSpPr>
          <p:spPr>
            <a:xfrm>
              <a:off x="561852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2" name="tx962"/>
            <p:cNvSpPr/>
            <p:nvPr/>
          </p:nvSpPr>
          <p:spPr>
            <a:xfrm>
              <a:off x="588381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3" name="tx963"/>
            <p:cNvSpPr/>
            <p:nvPr/>
          </p:nvSpPr>
          <p:spPr>
            <a:xfrm>
              <a:off x="614909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4" name="tx964"/>
            <p:cNvSpPr/>
            <p:nvPr/>
          </p:nvSpPr>
          <p:spPr>
            <a:xfrm>
              <a:off x="641437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65" name="tx965"/>
            <p:cNvSpPr/>
            <p:nvPr/>
          </p:nvSpPr>
          <p:spPr>
            <a:xfrm>
              <a:off x="667966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6" name="tx966"/>
            <p:cNvSpPr/>
            <p:nvPr/>
          </p:nvSpPr>
          <p:spPr>
            <a:xfrm>
              <a:off x="694494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67" name="tx967"/>
            <p:cNvSpPr/>
            <p:nvPr/>
          </p:nvSpPr>
          <p:spPr>
            <a:xfrm>
              <a:off x="721022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8" name="tx968"/>
            <p:cNvSpPr/>
            <p:nvPr/>
          </p:nvSpPr>
          <p:spPr>
            <a:xfrm>
              <a:off x="747551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69" name="tx969"/>
            <p:cNvSpPr/>
            <p:nvPr/>
          </p:nvSpPr>
          <p:spPr>
            <a:xfrm>
              <a:off x="774079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0" name="tx970"/>
            <p:cNvSpPr/>
            <p:nvPr/>
          </p:nvSpPr>
          <p:spPr>
            <a:xfrm>
              <a:off x="800607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1" name="tx971"/>
            <p:cNvSpPr/>
            <p:nvPr/>
          </p:nvSpPr>
          <p:spPr>
            <a:xfrm>
              <a:off x="827135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2" name="tx972"/>
            <p:cNvSpPr/>
            <p:nvPr/>
          </p:nvSpPr>
          <p:spPr>
            <a:xfrm>
              <a:off x="853664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3" name="tx973"/>
            <p:cNvSpPr/>
            <p:nvPr/>
          </p:nvSpPr>
          <p:spPr>
            <a:xfrm>
              <a:off x="190456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74" name="tx974"/>
            <p:cNvSpPr/>
            <p:nvPr/>
          </p:nvSpPr>
          <p:spPr>
            <a:xfrm>
              <a:off x="216984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5" name="tx975"/>
            <p:cNvSpPr/>
            <p:nvPr/>
          </p:nvSpPr>
          <p:spPr>
            <a:xfrm>
              <a:off x="243513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76" name="tx976"/>
            <p:cNvSpPr/>
            <p:nvPr/>
          </p:nvSpPr>
          <p:spPr>
            <a:xfrm>
              <a:off x="270041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7" name="tx977"/>
            <p:cNvSpPr/>
            <p:nvPr/>
          </p:nvSpPr>
          <p:spPr>
            <a:xfrm>
              <a:off x="296569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8" name="tx978"/>
            <p:cNvSpPr/>
            <p:nvPr/>
          </p:nvSpPr>
          <p:spPr>
            <a:xfrm>
              <a:off x="323098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9" name="tx979"/>
            <p:cNvSpPr/>
            <p:nvPr/>
          </p:nvSpPr>
          <p:spPr>
            <a:xfrm>
              <a:off x="349626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0" name="tx980"/>
            <p:cNvSpPr/>
            <p:nvPr/>
          </p:nvSpPr>
          <p:spPr>
            <a:xfrm>
              <a:off x="376154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1" name="tx981"/>
            <p:cNvSpPr/>
            <p:nvPr/>
          </p:nvSpPr>
          <p:spPr>
            <a:xfrm>
              <a:off x="402683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2" name="tx982"/>
            <p:cNvSpPr/>
            <p:nvPr/>
          </p:nvSpPr>
          <p:spPr>
            <a:xfrm>
              <a:off x="429211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3" name="tx983"/>
            <p:cNvSpPr/>
            <p:nvPr/>
          </p:nvSpPr>
          <p:spPr>
            <a:xfrm>
              <a:off x="455739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84" name="tx984"/>
            <p:cNvSpPr/>
            <p:nvPr/>
          </p:nvSpPr>
          <p:spPr>
            <a:xfrm>
              <a:off x="482267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5" name="tx985"/>
            <p:cNvSpPr/>
            <p:nvPr/>
          </p:nvSpPr>
          <p:spPr>
            <a:xfrm>
              <a:off x="508796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6" name="tx986"/>
            <p:cNvSpPr/>
            <p:nvPr/>
          </p:nvSpPr>
          <p:spPr>
            <a:xfrm>
              <a:off x="535324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7" name="tx987"/>
            <p:cNvSpPr/>
            <p:nvPr/>
          </p:nvSpPr>
          <p:spPr>
            <a:xfrm>
              <a:off x="561852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8" name="tx988"/>
            <p:cNvSpPr/>
            <p:nvPr/>
          </p:nvSpPr>
          <p:spPr>
            <a:xfrm>
              <a:off x="588381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9" name="tx989"/>
            <p:cNvSpPr/>
            <p:nvPr/>
          </p:nvSpPr>
          <p:spPr>
            <a:xfrm>
              <a:off x="614909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0" name="tx990"/>
            <p:cNvSpPr/>
            <p:nvPr/>
          </p:nvSpPr>
          <p:spPr>
            <a:xfrm>
              <a:off x="641437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1" name="tx991"/>
            <p:cNvSpPr/>
            <p:nvPr/>
          </p:nvSpPr>
          <p:spPr>
            <a:xfrm>
              <a:off x="667966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2" name="tx992"/>
            <p:cNvSpPr/>
            <p:nvPr/>
          </p:nvSpPr>
          <p:spPr>
            <a:xfrm>
              <a:off x="694494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93" name="tx993"/>
            <p:cNvSpPr/>
            <p:nvPr/>
          </p:nvSpPr>
          <p:spPr>
            <a:xfrm>
              <a:off x="721022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4" name="tx994"/>
            <p:cNvSpPr/>
            <p:nvPr/>
          </p:nvSpPr>
          <p:spPr>
            <a:xfrm>
              <a:off x="800607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5" name="tx995"/>
            <p:cNvSpPr/>
            <p:nvPr/>
          </p:nvSpPr>
          <p:spPr>
            <a:xfrm>
              <a:off x="827135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6" name="tx996"/>
            <p:cNvSpPr/>
            <p:nvPr/>
          </p:nvSpPr>
          <p:spPr>
            <a:xfrm>
              <a:off x="853664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7" name="tx997"/>
            <p:cNvSpPr/>
            <p:nvPr/>
          </p:nvSpPr>
          <p:spPr>
            <a:xfrm>
              <a:off x="402683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98" name="tx998"/>
            <p:cNvSpPr/>
            <p:nvPr/>
          </p:nvSpPr>
          <p:spPr>
            <a:xfrm>
              <a:off x="429211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9" name="tx999"/>
            <p:cNvSpPr/>
            <p:nvPr/>
          </p:nvSpPr>
          <p:spPr>
            <a:xfrm>
              <a:off x="455739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00" name="tx1000"/>
            <p:cNvSpPr/>
            <p:nvPr/>
          </p:nvSpPr>
          <p:spPr>
            <a:xfrm>
              <a:off x="482267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1" name="tx1001"/>
            <p:cNvSpPr/>
            <p:nvPr/>
          </p:nvSpPr>
          <p:spPr>
            <a:xfrm>
              <a:off x="508796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2" name="tx1002"/>
            <p:cNvSpPr/>
            <p:nvPr/>
          </p:nvSpPr>
          <p:spPr>
            <a:xfrm>
              <a:off x="535324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3" name="tx1003"/>
            <p:cNvSpPr/>
            <p:nvPr/>
          </p:nvSpPr>
          <p:spPr>
            <a:xfrm>
              <a:off x="561852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04" name="tx1004"/>
            <p:cNvSpPr/>
            <p:nvPr/>
          </p:nvSpPr>
          <p:spPr>
            <a:xfrm>
              <a:off x="588381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5" name="tx1005"/>
            <p:cNvSpPr/>
            <p:nvPr/>
          </p:nvSpPr>
          <p:spPr>
            <a:xfrm>
              <a:off x="614909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06" name="tx1006"/>
            <p:cNvSpPr/>
            <p:nvPr/>
          </p:nvSpPr>
          <p:spPr>
            <a:xfrm>
              <a:off x="641437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7" name="tx1007"/>
            <p:cNvSpPr/>
            <p:nvPr/>
          </p:nvSpPr>
          <p:spPr>
            <a:xfrm>
              <a:off x="667966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08" name="tx1008"/>
            <p:cNvSpPr/>
            <p:nvPr/>
          </p:nvSpPr>
          <p:spPr>
            <a:xfrm>
              <a:off x="694494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09" name="tx1009"/>
            <p:cNvSpPr/>
            <p:nvPr/>
          </p:nvSpPr>
          <p:spPr>
            <a:xfrm>
              <a:off x="721022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0" name="tx1010"/>
            <p:cNvSpPr/>
            <p:nvPr/>
          </p:nvSpPr>
          <p:spPr>
            <a:xfrm>
              <a:off x="747551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11" name="tx1011"/>
            <p:cNvSpPr/>
            <p:nvPr/>
          </p:nvSpPr>
          <p:spPr>
            <a:xfrm>
              <a:off x="774079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2" name="tx1012"/>
            <p:cNvSpPr/>
            <p:nvPr/>
          </p:nvSpPr>
          <p:spPr>
            <a:xfrm>
              <a:off x="800607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3" name="tx1013"/>
            <p:cNvSpPr/>
            <p:nvPr/>
          </p:nvSpPr>
          <p:spPr>
            <a:xfrm>
              <a:off x="827135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4" name="tx1014"/>
            <p:cNvSpPr/>
            <p:nvPr/>
          </p:nvSpPr>
          <p:spPr>
            <a:xfrm>
              <a:off x="853664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5" name="tx1015"/>
            <p:cNvSpPr/>
            <p:nvPr/>
          </p:nvSpPr>
          <p:spPr>
            <a:xfrm>
              <a:off x="190456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6" name="tx1016"/>
            <p:cNvSpPr/>
            <p:nvPr/>
          </p:nvSpPr>
          <p:spPr>
            <a:xfrm>
              <a:off x="216984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7" name="tx1017"/>
            <p:cNvSpPr/>
            <p:nvPr/>
          </p:nvSpPr>
          <p:spPr>
            <a:xfrm>
              <a:off x="243513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8" name="tx1018"/>
            <p:cNvSpPr/>
            <p:nvPr/>
          </p:nvSpPr>
          <p:spPr>
            <a:xfrm>
              <a:off x="270041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9" name="tx1019"/>
            <p:cNvSpPr/>
            <p:nvPr/>
          </p:nvSpPr>
          <p:spPr>
            <a:xfrm>
              <a:off x="296569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0" name="tx1020"/>
            <p:cNvSpPr/>
            <p:nvPr/>
          </p:nvSpPr>
          <p:spPr>
            <a:xfrm>
              <a:off x="323098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1" name="tx1021"/>
            <p:cNvSpPr/>
            <p:nvPr/>
          </p:nvSpPr>
          <p:spPr>
            <a:xfrm>
              <a:off x="349626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2" name="tx1022"/>
            <p:cNvSpPr/>
            <p:nvPr/>
          </p:nvSpPr>
          <p:spPr>
            <a:xfrm>
              <a:off x="376154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3" name="tx1023"/>
            <p:cNvSpPr/>
            <p:nvPr/>
          </p:nvSpPr>
          <p:spPr>
            <a:xfrm>
              <a:off x="402683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4" name="tx1024"/>
            <p:cNvSpPr/>
            <p:nvPr/>
          </p:nvSpPr>
          <p:spPr>
            <a:xfrm>
              <a:off x="429211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5" name="tx1025"/>
            <p:cNvSpPr/>
            <p:nvPr/>
          </p:nvSpPr>
          <p:spPr>
            <a:xfrm>
              <a:off x="455739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6" name="tx1026"/>
            <p:cNvSpPr/>
            <p:nvPr/>
          </p:nvSpPr>
          <p:spPr>
            <a:xfrm>
              <a:off x="482267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7" name="tx1027"/>
            <p:cNvSpPr/>
            <p:nvPr/>
          </p:nvSpPr>
          <p:spPr>
            <a:xfrm>
              <a:off x="508796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8" name="tx1028"/>
            <p:cNvSpPr/>
            <p:nvPr/>
          </p:nvSpPr>
          <p:spPr>
            <a:xfrm>
              <a:off x="535324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9" name="tx1029"/>
            <p:cNvSpPr/>
            <p:nvPr/>
          </p:nvSpPr>
          <p:spPr>
            <a:xfrm>
              <a:off x="561852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0" name="tx1030"/>
            <p:cNvSpPr/>
            <p:nvPr/>
          </p:nvSpPr>
          <p:spPr>
            <a:xfrm>
              <a:off x="588381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1" name="tx1031"/>
            <p:cNvSpPr/>
            <p:nvPr/>
          </p:nvSpPr>
          <p:spPr>
            <a:xfrm>
              <a:off x="614909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2" name="tx1032"/>
            <p:cNvSpPr/>
            <p:nvPr/>
          </p:nvSpPr>
          <p:spPr>
            <a:xfrm>
              <a:off x="641437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3" name="tx1033"/>
            <p:cNvSpPr/>
            <p:nvPr/>
          </p:nvSpPr>
          <p:spPr>
            <a:xfrm>
              <a:off x="667966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4" name="tx1034"/>
            <p:cNvSpPr/>
            <p:nvPr/>
          </p:nvSpPr>
          <p:spPr>
            <a:xfrm>
              <a:off x="694494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5" name="tx1035"/>
            <p:cNvSpPr/>
            <p:nvPr/>
          </p:nvSpPr>
          <p:spPr>
            <a:xfrm>
              <a:off x="721022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36" name="tx1036"/>
            <p:cNvSpPr/>
            <p:nvPr/>
          </p:nvSpPr>
          <p:spPr>
            <a:xfrm>
              <a:off x="747551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37" name="tx1037"/>
            <p:cNvSpPr/>
            <p:nvPr/>
          </p:nvSpPr>
          <p:spPr>
            <a:xfrm>
              <a:off x="774079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8" name="tx1038"/>
            <p:cNvSpPr/>
            <p:nvPr/>
          </p:nvSpPr>
          <p:spPr>
            <a:xfrm>
              <a:off x="800607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9" name="tx1039"/>
            <p:cNvSpPr/>
            <p:nvPr/>
          </p:nvSpPr>
          <p:spPr>
            <a:xfrm>
              <a:off x="827135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0" name="tx1040"/>
            <p:cNvSpPr/>
            <p:nvPr/>
          </p:nvSpPr>
          <p:spPr>
            <a:xfrm>
              <a:off x="853664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1" name="tx1041"/>
            <p:cNvSpPr/>
            <p:nvPr/>
          </p:nvSpPr>
          <p:spPr>
            <a:xfrm>
              <a:off x="270041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42" name="tx1042"/>
            <p:cNvSpPr/>
            <p:nvPr/>
          </p:nvSpPr>
          <p:spPr>
            <a:xfrm>
              <a:off x="296569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3" name="tx1043"/>
            <p:cNvSpPr/>
            <p:nvPr/>
          </p:nvSpPr>
          <p:spPr>
            <a:xfrm>
              <a:off x="323098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44" name="tx1044"/>
            <p:cNvSpPr/>
            <p:nvPr/>
          </p:nvSpPr>
          <p:spPr>
            <a:xfrm>
              <a:off x="349626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5" name="tx1045"/>
            <p:cNvSpPr/>
            <p:nvPr/>
          </p:nvSpPr>
          <p:spPr>
            <a:xfrm>
              <a:off x="376154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6" name="tx1046"/>
            <p:cNvSpPr/>
            <p:nvPr/>
          </p:nvSpPr>
          <p:spPr>
            <a:xfrm>
              <a:off x="402683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47" name="tx1047"/>
            <p:cNvSpPr/>
            <p:nvPr/>
          </p:nvSpPr>
          <p:spPr>
            <a:xfrm>
              <a:off x="429211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48" name="tx1048"/>
            <p:cNvSpPr/>
            <p:nvPr/>
          </p:nvSpPr>
          <p:spPr>
            <a:xfrm>
              <a:off x="455739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49" name="tx1049"/>
            <p:cNvSpPr/>
            <p:nvPr/>
          </p:nvSpPr>
          <p:spPr>
            <a:xfrm>
              <a:off x="482267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0" name="tx1050"/>
            <p:cNvSpPr/>
            <p:nvPr/>
          </p:nvSpPr>
          <p:spPr>
            <a:xfrm>
              <a:off x="508796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1" name="tx1051"/>
            <p:cNvSpPr/>
            <p:nvPr/>
          </p:nvSpPr>
          <p:spPr>
            <a:xfrm>
              <a:off x="535324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52" name="tx1052"/>
            <p:cNvSpPr/>
            <p:nvPr/>
          </p:nvSpPr>
          <p:spPr>
            <a:xfrm>
              <a:off x="561852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53" name="tx1053"/>
            <p:cNvSpPr/>
            <p:nvPr/>
          </p:nvSpPr>
          <p:spPr>
            <a:xfrm>
              <a:off x="588381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4" name="tx1054"/>
            <p:cNvSpPr/>
            <p:nvPr/>
          </p:nvSpPr>
          <p:spPr>
            <a:xfrm>
              <a:off x="614909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55" name="tx1055"/>
            <p:cNvSpPr/>
            <p:nvPr/>
          </p:nvSpPr>
          <p:spPr>
            <a:xfrm>
              <a:off x="641437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56" name="tx1056"/>
            <p:cNvSpPr/>
            <p:nvPr/>
          </p:nvSpPr>
          <p:spPr>
            <a:xfrm>
              <a:off x="667966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7" name="tx1057"/>
            <p:cNvSpPr/>
            <p:nvPr/>
          </p:nvSpPr>
          <p:spPr>
            <a:xfrm>
              <a:off x="694494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58" name="tx1058"/>
            <p:cNvSpPr/>
            <p:nvPr/>
          </p:nvSpPr>
          <p:spPr>
            <a:xfrm>
              <a:off x="721022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59" name="tx1059"/>
            <p:cNvSpPr/>
            <p:nvPr/>
          </p:nvSpPr>
          <p:spPr>
            <a:xfrm>
              <a:off x="747551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60" name="tx1060"/>
            <p:cNvSpPr/>
            <p:nvPr/>
          </p:nvSpPr>
          <p:spPr>
            <a:xfrm>
              <a:off x="774079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1" name="tx1061"/>
            <p:cNvSpPr/>
            <p:nvPr/>
          </p:nvSpPr>
          <p:spPr>
            <a:xfrm>
              <a:off x="800607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2" name="tx1062"/>
            <p:cNvSpPr/>
            <p:nvPr/>
          </p:nvSpPr>
          <p:spPr>
            <a:xfrm>
              <a:off x="827135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3" name="tx1063"/>
            <p:cNvSpPr/>
            <p:nvPr/>
          </p:nvSpPr>
          <p:spPr>
            <a:xfrm>
              <a:off x="853664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64" name="tx1064"/>
            <p:cNvSpPr/>
            <p:nvPr/>
          </p:nvSpPr>
          <p:spPr>
            <a:xfrm>
              <a:off x="747551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65" name="tx1065"/>
            <p:cNvSpPr/>
            <p:nvPr/>
          </p:nvSpPr>
          <p:spPr>
            <a:xfrm>
              <a:off x="774079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66" name="tx1066"/>
            <p:cNvSpPr/>
            <p:nvPr/>
          </p:nvSpPr>
          <p:spPr>
            <a:xfrm>
              <a:off x="800607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7" name="tx1067"/>
            <p:cNvSpPr/>
            <p:nvPr/>
          </p:nvSpPr>
          <p:spPr>
            <a:xfrm>
              <a:off x="827135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8" name="tx1068"/>
            <p:cNvSpPr/>
            <p:nvPr/>
          </p:nvSpPr>
          <p:spPr>
            <a:xfrm>
              <a:off x="853664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69" name="tx1069"/>
            <p:cNvSpPr/>
            <p:nvPr/>
          </p:nvSpPr>
          <p:spPr>
            <a:xfrm>
              <a:off x="482267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70" name="tx1070"/>
            <p:cNvSpPr/>
            <p:nvPr/>
          </p:nvSpPr>
          <p:spPr>
            <a:xfrm>
              <a:off x="508796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71" name="tx1071"/>
            <p:cNvSpPr/>
            <p:nvPr/>
          </p:nvSpPr>
          <p:spPr>
            <a:xfrm>
              <a:off x="6944944"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72" name="tx1072"/>
            <p:cNvSpPr/>
            <p:nvPr/>
          </p:nvSpPr>
          <p:spPr>
            <a:xfrm>
              <a:off x="7210227"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73" name="tx1073"/>
            <p:cNvSpPr/>
            <p:nvPr/>
          </p:nvSpPr>
          <p:spPr>
            <a:xfrm>
              <a:off x="7475510"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74" name="tx1074"/>
            <p:cNvSpPr/>
            <p:nvPr/>
          </p:nvSpPr>
          <p:spPr>
            <a:xfrm>
              <a:off x="7740793"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5" name="tx1075"/>
            <p:cNvSpPr/>
            <p:nvPr/>
          </p:nvSpPr>
          <p:spPr>
            <a:xfrm>
              <a:off x="800607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6" name="tx1076"/>
            <p:cNvSpPr/>
            <p:nvPr/>
          </p:nvSpPr>
          <p:spPr>
            <a:xfrm>
              <a:off x="827135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7" name="tx1077"/>
            <p:cNvSpPr/>
            <p:nvPr/>
          </p:nvSpPr>
          <p:spPr>
            <a:xfrm>
              <a:off x="853664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8" name="tx1078"/>
            <p:cNvSpPr/>
            <p:nvPr/>
          </p:nvSpPr>
          <p:spPr>
            <a:xfrm>
              <a:off x="190456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79" name="tx1079"/>
            <p:cNvSpPr/>
            <p:nvPr/>
          </p:nvSpPr>
          <p:spPr>
            <a:xfrm>
              <a:off x="216984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80" name="tx1080"/>
            <p:cNvSpPr/>
            <p:nvPr/>
          </p:nvSpPr>
          <p:spPr>
            <a:xfrm>
              <a:off x="243513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81" name="tx1081"/>
            <p:cNvSpPr/>
            <p:nvPr/>
          </p:nvSpPr>
          <p:spPr>
            <a:xfrm>
              <a:off x="270041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82" name="tx1082"/>
            <p:cNvSpPr/>
            <p:nvPr/>
          </p:nvSpPr>
          <p:spPr>
            <a:xfrm>
              <a:off x="296569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83" name="tx1083"/>
            <p:cNvSpPr/>
            <p:nvPr/>
          </p:nvSpPr>
          <p:spPr>
            <a:xfrm>
              <a:off x="323098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84" name="tx1084"/>
            <p:cNvSpPr/>
            <p:nvPr/>
          </p:nvSpPr>
          <p:spPr>
            <a:xfrm>
              <a:off x="349626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85" name="tx1085"/>
            <p:cNvSpPr/>
            <p:nvPr/>
          </p:nvSpPr>
          <p:spPr>
            <a:xfrm>
              <a:off x="376154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6" name="tx1086"/>
            <p:cNvSpPr/>
            <p:nvPr/>
          </p:nvSpPr>
          <p:spPr>
            <a:xfrm>
              <a:off x="402683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87" name="tx1087"/>
            <p:cNvSpPr/>
            <p:nvPr/>
          </p:nvSpPr>
          <p:spPr>
            <a:xfrm>
              <a:off x="429211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8" name="tx1088"/>
            <p:cNvSpPr/>
            <p:nvPr/>
          </p:nvSpPr>
          <p:spPr>
            <a:xfrm>
              <a:off x="455739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9" name="tx1089"/>
            <p:cNvSpPr/>
            <p:nvPr/>
          </p:nvSpPr>
          <p:spPr>
            <a:xfrm>
              <a:off x="482267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0" name="tx1090"/>
            <p:cNvSpPr/>
            <p:nvPr/>
          </p:nvSpPr>
          <p:spPr>
            <a:xfrm>
              <a:off x="508796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1" name="tx1091"/>
            <p:cNvSpPr/>
            <p:nvPr/>
          </p:nvSpPr>
          <p:spPr>
            <a:xfrm>
              <a:off x="535324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2" name="tx1092"/>
            <p:cNvSpPr/>
            <p:nvPr/>
          </p:nvSpPr>
          <p:spPr>
            <a:xfrm>
              <a:off x="561852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3" name="tx1093"/>
            <p:cNvSpPr/>
            <p:nvPr/>
          </p:nvSpPr>
          <p:spPr>
            <a:xfrm>
              <a:off x="588381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4" name="tx1094"/>
            <p:cNvSpPr/>
            <p:nvPr/>
          </p:nvSpPr>
          <p:spPr>
            <a:xfrm>
              <a:off x="614909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5" name="tx1095"/>
            <p:cNvSpPr/>
            <p:nvPr/>
          </p:nvSpPr>
          <p:spPr>
            <a:xfrm>
              <a:off x="641437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96" name="tx1096"/>
            <p:cNvSpPr/>
            <p:nvPr/>
          </p:nvSpPr>
          <p:spPr>
            <a:xfrm>
              <a:off x="667966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7" name="tx1097"/>
            <p:cNvSpPr/>
            <p:nvPr/>
          </p:nvSpPr>
          <p:spPr>
            <a:xfrm>
              <a:off x="694494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8" name="tx1098"/>
            <p:cNvSpPr/>
            <p:nvPr/>
          </p:nvSpPr>
          <p:spPr>
            <a:xfrm>
              <a:off x="721022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9" name="tx1099"/>
            <p:cNvSpPr/>
            <p:nvPr/>
          </p:nvSpPr>
          <p:spPr>
            <a:xfrm>
              <a:off x="747551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0" name="tx1100"/>
            <p:cNvSpPr/>
            <p:nvPr/>
          </p:nvSpPr>
          <p:spPr>
            <a:xfrm>
              <a:off x="774079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1" name="tx1101"/>
            <p:cNvSpPr/>
            <p:nvPr/>
          </p:nvSpPr>
          <p:spPr>
            <a:xfrm>
              <a:off x="853664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02" name="tx1102"/>
            <p:cNvSpPr/>
            <p:nvPr/>
          </p:nvSpPr>
          <p:spPr>
            <a:xfrm>
              <a:off x="190456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3" name="tx1103"/>
            <p:cNvSpPr/>
            <p:nvPr/>
          </p:nvSpPr>
          <p:spPr>
            <a:xfrm>
              <a:off x="216984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4" name="tx1104"/>
            <p:cNvSpPr/>
            <p:nvPr/>
          </p:nvSpPr>
          <p:spPr>
            <a:xfrm>
              <a:off x="243513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5" name="tx1105"/>
            <p:cNvSpPr/>
            <p:nvPr/>
          </p:nvSpPr>
          <p:spPr>
            <a:xfrm>
              <a:off x="270041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06" name="tx1106"/>
            <p:cNvSpPr/>
            <p:nvPr/>
          </p:nvSpPr>
          <p:spPr>
            <a:xfrm>
              <a:off x="296569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7" name="tx1107"/>
            <p:cNvSpPr/>
            <p:nvPr/>
          </p:nvSpPr>
          <p:spPr>
            <a:xfrm>
              <a:off x="323098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08" name="tx1108"/>
            <p:cNvSpPr/>
            <p:nvPr/>
          </p:nvSpPr>
          <p:spPr>
            <a:xfrm>
              <a:off x="349626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09" name="tx1109"/>
            <p:cNvSpPr/>
            <p:nvPr/>
          </p:nvSpPr>
          <p:spPr>
            <a:xfrm>
              <a:off x="376154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10" name="tx1110"/>
            <p:cNvSpPr/>
            <p:nvPr/>
          </p:nvSpPr>
          <p:spPr>
            <a:xfrm>
              <a:off x="402683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11" name="tx1111"/>
            <p:cNvSpPr/>
            <p:nvPr/>
          </p:nvSpPr>
          <p:spPr>
            <a:xfrm>
              <a:off x="429211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12" name="tx1112"/>
            <p:cNvSpPr/>
            <p:nvPr/>
          </p:nvSpPr>
          <p:spPr>
            <a:xfrm>
              <a:off x="455739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13" name="tx1113"/>
            <p:cNvSpPr/>
            <p:nvPr/>
          </p:nvSpPr>
          <p:spPr>
            <a:xfrm>
              <a:off x="482267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14" name="tx1114"/>
            <p:cNvSpPr/>
            <p:nvPr/>
          </p:nvSpPr>
          <p:spPr>
            <a:xfrm>
              <a:off x="641437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15" name="tx1115"/>
            <p:cNvSpPr/>
            <p:nvPr/>
          </p:nvSpPr>
          <p:spPr>
            <a:xfrm>
              <a:off x="667966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16" name="tx1116"/>
            <p:cNvSpPr/>
            <p:nvPr/>
          </p:nvSpPr>
          <p:spPr>
            <a:xfrm>
              <a:off x="694494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17" name="tx1117"/>
            <p:cNvSpPr/>
            <p:nvPr/>
          </p:nvSpPr>
          <p:spPr>
            <a:xfrm>
              <a:off x="721022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18" name="tx1118"/>
            <p:cNvSpPr/>
            <p:nvPr/>
          </p:nvSpPr>
          <p:spPr>
            <a:xfrm>
              <a:off x="747551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19" name="tx1119"/>
            <p:cNvSpPr/>
            <p:nvPr/>
          </p:nvSpPr>
          <p:spPr>
            <a:xfrm>
              <a:off x="800607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20" name="tx1120"/>
            <p:cNvSpPr/>
            <p:nvPr/>
          </p:nvSpPr>
          <p:spPr>
            <a:xfrm>
              <a:off x="827135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21" name="tx1121"/>
            <p:cNvSpPr/>
            <p:nvPr/>
          </p:nvSpPr>
          <p:spPr>
            <a:xfrm>
              <a:off x="853664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22" name="tx1122"/>
            <p:cNvSpPr/>
            <p:nvPr/>
          </p:nvSpPr>
          <p:spPr>
            <a:xfrm>
              <a:off x="296569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23" name="tx1123"/>
            <p:cNvSpPr/>
            <p:nvPr/>
          </p:nvSpPr>
          <p:spPr>
            <a:xfrm>
              <a:off x="323098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24" name="tx1124"/>
            <p:cNvSpPr/>
            <p:nvPr/>
          </p:nvSpPr>
          <p:spPr>
            <a:xfrm>
              <a:off x="349626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25" name="tx1125"/>
            <p:cNvSpPr/>
            <p:nvPr/>
          </p:nvSpPr>
          <p:spPr>
            <a:xfrm>
              <a:off x="376154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26" name="tx1126"/>
            <p:cNvSpPr/>
            <p:nvPr/>
          </p:nvSpPr>
          <p:spPr>
            <a:xfrm>
              <a:off x="402683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27" name="tx1127"/>
            <p:cNvSpPr/>
            <p:nvPr/>
          </p:nvSpPr>
          <p:spPr>
            <a:xfrm>
              <a:off x="429211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28" name="tx1128"/>
            <p:cNvSpPr/>
            <p:nvPr/>
          </p:nvSpPr>
          <p:spPr>
            <a:xfrm>
              <a:off x="455739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29" name="tx1129"/>
            <p:cNvSpPr/>
            <p:nvPr/>
          </p:nvSpPr>
          <p:spPr>
            <a:xfrm>
              <a:off x="482267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30" name="tx1130"/>
            <p:cNvSpPr/>
            <p:nvPr/>
          </p:nvSpPr>
          <p:spPr>
            <a:xfrm>
              <a:off x="508796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31" name="tx1131"/>
            <p:cNvSpPr/>
            <p:nvPr/>
          </p:nvSpPr>
          <p:spPr>
            <a:xfrm>
              <a:off x="535324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32" name="tx1132"/>
            <p:cNvSpPr/>
            <p:nvPr/>
          </p:nvSpPr>
          <p:spPr>
            <a:xfrm>
              <a:off x="561852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33" name="tx1133"/>
            <p:cNvSpPr/>
            <p:nvPr/>
          </p:nvSpPr>
          <p:spPr>
            <a:xfrm>
              <a:off x="588381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34" name="tx1134"/>
            <p:cNvSpPr/>
            <p:nvPr/>
          </p:nvSpPr>
          <p:spPr>
            <a:xfrm>
              <a:off x="614909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5" name="tx1135"/>
            <p:cNvSpPr/>
            <p:nvPr/>
          </p:nvSpPr>
          <p:spPr>
            <a:xfrm>
              <a:off x="641437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6" name="tx1136"/>
            <p:cNvSpPr/>
            <p:nvPr/>
          </p:nvSpPr>
          <p:spPr>
            <a:xfrm>
              <a:off x="667966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7" name="tx1137"/>
            <p:cNvSpPr/>
            <p:nvPr/>
          </p:nvSpPr>
          <p:spPr>
            <a:xfrm>
              <a:off x="694494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8" name="tx1138"/>
            <p:cNvSpPr/>
            <p:nvPr/>
          </p:nvSpPr>
          <p:spPr>
            <a:xfrm>
              <a:off x="721022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39" name="tx1139"/>
            <p:cNvSpPr/>
            <p:nvPr/>
          </p:nvSpPr>
          <p:spPr>
            <a:xfrm>
              <a:off x="747551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0" name="tx1140"/>
            <p:cNvSpPr/>
            <p:nvPr/>
          </p:nvSpPr>
          <p:spPr>
            <a:xfrm>
              <a:off x="774079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41" name="tx1141"/>
            <p:cNvSpPr/>
            <p:nvPr/>
          </p:nvSpPr>
          <p:spPr>
            <a:xfrm>
              <a:off x="800607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42" name="tx1142"/>
            <p:cNvSpPr/>
            <p:nvPr/>
          </p:nvSpPr>
          <p:spPr>
            <a:xfrm>
              <a:off x="827135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43" name="tx1143"/>
            <p:cNvSpPr/>
            <p:nvPr/>
          </p:nvSpPr>
          <p:spPr>
            <a:xfrm>
              <a:off x="853664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4" name="tx1144"/>
            <p:cNvSpPr/>
            <p:nvPr/>
          </p:nvSpPr>
          <p:spPr>
            <a:xfrm>
              <a:off x="190456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45" name="tx1145"/>
            <p:cNvSpPr/>
            <p:nvPr/>
          </p:nvSpPr>
          <p:spPr>
            <a:xfrm>
              <a:off x="216984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46" name="tx1146"/>
            <p:cNvSpPr/>
            <p:nvPr/>
          </p:nvSpPr>
          <p:spPr>
            <a:xfrm>
              <a:off x="243513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47" name="tx1147"/>
            <p:cNvSpPr/>
            <p:nvPr/>
          </p:nvSpPr>
          <p:spPr>
            <a:xfrm>
              <a:off x="270041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48" name="tx1148"/>
            <p:cNvSpPr/>
            <p:nvPr/>
          </p:nvSpPr>
          <p:spPr>
            <a:xfrm>
              <a:off x="296569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49" name="tx1149"/>
            <p:cNvSpPr/>
            <p:nvPr/>
          </p:nvSpPr>
          <p:spPr>
            <a:xfrm>
              <a:off x="323098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50" name="tx1150"/>
            <p:cNvSpPr/>
            <p:nvPr/>
          </p:nvSpPr>
          <p:spPr>
            <a:xfrm>
              <a:off x="349626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51" name="tx1151"/>
            <p:cNvSpPr/>
            <p:nvPr/>
          </p:nvSpPr>
          <p:spPr>
            <a:xfrm>
              <a:off x="376154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52" name="tx1152"/>
            <p:cNvSpPr/>
            <p:nvPr/>
          </p:nvSpPr>
          <p:spPr>
            <a:xfrm>
              <a:off x="402683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53" name="tx1153"/>
            <p:cNvSpPr/>
            <p:nvPr/>
          </p:nvSpPr>
          <p:spPr>
            <a:xfrm>
              <a:off x="429211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54" name="tx1154"/>
            <p:cNvSpPr/>
            <p:nvPr/>
          </p:nvSpPr>
          <p:spPr>
            <a:xfrm>
              <a:off x="455739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55" name="tx1155"/>
            <p:cNvSpPr/>
            <p:nvPr/>
          </p:nvSpPr>
          <p:spPr>
            <a:xfrm>
              <a:off x="482267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6" name="tx1156"/>
            <p:cNvSpPr/>
            <p:nvPr/>
          </p:nvSpPr>
          <p:spPr>
            <a:xfrm>
              <a:off x="508796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57" name="tx1157"/>
            <p:cNvSpPr/>
            <p:nvPr/>
          </p:nvSpPr>
          <p:spPr>
            <a:xfrm>
              <a:off x="535324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58" name="tx1158"/>
            <p:cNvSpPr/>
            <p:nvPr/>
          </p:nvSpPr>
          <p:spPr>
            <a:xfrm>
              <a:off x="561852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59" name="tx1159"/>
            <p:cNvSpPr/>
            <p:nvPr/>
          </p:nvSpPr>
          <p:spPr>
            <a:xfrm>
              <a:off x="588381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60" name="tx1160"/>
            <p:cNvSpPr/>
            <p:nvPr/>
          </p:nvSpPr>
          <p:spPr>
            <a:xfrm>
              <a:off x="614909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61" name="tx1161"/>
            <p:cNvSpPr/>
            <p:nvPr/>
          </p:nvSpPr>
          <p:spPr>
            <a:xfrm>
              <a:off x="694494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62" name="tx1162"/>
            <p:cNvSpPr/>
            <p:nvPr/>
          </p:nvSpPr>
          <p:spPr>
            <a:xfrm>
              <a:off x="296569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163" name="tx1163"/>
            <p:cNvSpPr/>
            <p:nvPr/>
          </p:nvSpPr>
          <p:spPr>
            <a:xfrm>
              <a:off x="323098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64" name="tx1164"/>
            <p:cNvSpPr/>
            <p:nvPr/>
          </p:nvSpPr>
          <p:spPr>
            <a:xfrm>
              <a:off x="349626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5" name="tx1165"/>
            <p:cNvSpPr/>
            <p:nvPr/>
          </p:nvSpPr>
          <p:spPr>
            <a:xfrm>
              <a:off x="376154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66" name="tx1166"/>
            <p:cNvSpPr/>
            <p:nvPr/>
          </p:nvSpPr>
          <p:spPr>
            <a:xfrm>
              <a:off x="402683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67" name="tx1167"/>
            <p:cNvSpPr/>
            <p:nvPr/>
          </p:nvSpPr>
          <p:spPr>
            <a:xfrm>
              <a:off x="429211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8" name="tx1168"/>
            <p:cNvSpPr/>
            <p:nvPr/>
          </p:nvSpPr>
          <p:spPr>
            <a:xfrm>
              <a:off x="455739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9" name="tx1169"/>
            <p:cNvSpPr/>
            <p:nvPr/>
          </p:nvSpPr>
          <p:spPr>
            <a:xfrm>
              <a:off x="482267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0" name="tx1170"/>
            <p:cNvSpPr/>
            <p:nvPr/>
          </p:nvSpPr>
          <p:spPr>
            <a:xfrm>
              <a:off x="508796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71" name="tx1171"/>
            <p:cNvSpPr/>
            <p:nvPr/>
          </p:nvSpPr>
          <p:spPr>
            <a:xfrm>
              <a:off x="535324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72" name="tx1172"/>
            <p:cNvSpPr/>
            <p:nvPr/>
          </p:nvSpPr>
          <p:spPr>
            <a:xfrm>
              <a:off x="561852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3" name="tx1173"/>
            <p:cNvSpPr/>
            <p:nvPr/>
          </p:nvSpPr>
          <p:spPr>
            <a:xfrm>
              <a:off x="588381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74" name="tx1174"/>
            <p:cNvSpPr/>
            <p:nvPr/>
          </p:nvSpPr>
          <p:spPr>
            <a:xfrm>
              <a:off x="614909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5" name="tx1175"/>
            <p:cNvSpPr/>
            <p:nvPr/>
          </p:nvSpPr>
          <p:spPr>
            <a:xfrm>
              <a:off x="641437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76" name="tx1176"/>
            <p:cNvSpPr/>
            <p:nvPr/>
          </p:nvSpPr>
          <p:spPr>
            <a:xfrm>
              <a:off x="667966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77" name="tx1177"/>
            <p:cNvSpPr/>
            <p:nvPr/>
          </p:nvSpPr>
          <p:spPr>
            <a:xfrm>
              <a:off x="694494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78" name="tx1178"/>
            <p:cNvSpPr/>
            <p:nvPr/>
          </p:nvSpPr>
          <p:spPr>
            <a:xfrm>
              <a:off x="721022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9" name="tx1179"/>
            <p:cNvSpPr/>
            <p:nvPr/>
          </p:nvSpPr>
          <p:spPr>
            <a:xfrm>
              <a:off x="747551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0" name="tx1180"/>
            <p:cNvSpPr/>
            <p:nvPr/>
          </p:nvSpPr>
          <p:spPr>
            <a:xfrm>
              <a:off x="774079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81" name="tx1181"/>
            <p:cNvSpPr/>
            <p:nvPr/>
          </p:nvSpPr>
          <p:spPr>
            <a:xfrm>
              <a:off x="800607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82" name="tx1182"/>
            <p:cNvSpPr/>
            <p:nvPr/>
          </p:nvSpPr>
          <p:spPr>
            <a:xfrm>
              <a:off x="827135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83" name="tx1183"/>
            <p:cNvSpPr/>
            <p:nvPr/>
          </p:nvSpPr>
          <p:spPr>
            <a:xfrm>
              <a:off x="853664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84" name="tx1184"/>
            <p:cNvSpPr/>
            <p:nvPr/>
          </p:nvSpPr>
          <p:spPr>
            <a:xfrm>
              <a:off x="190456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85" name="tx1185"/>
            <p:cNvSpPr/>
            <p:nvPr/>
          </p:nvSpPr>
          <p:spPr>
            <a:xfrm>
              <a:off x="216984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86" name="tx1186"/>
            <p:cNvSpPr/>
            <p:nvPr/>
          </p:nvSpPr>
          <p:spPr>
            <a:xfrm>
              <a:off x="243513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87" name="tx1187"/>
            <p:cNvSpPr/>
            <p:nvPr/>
          </p:nvSpPr>
          <p:spPr>
            <a:xfrm>
              <a:off x="270041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188" name="tx1188"/>
            <p:cNvSpPr/>
            <p:nvPr/>
          </p:nvSpPr>
          <p:spPr>
            <a:xfrm>
              <a:off x="296569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89" name="tx1189"/>
            <p:cNvSpPr/>
            <p:nvPr/>
          </p:nvSpPr>
          <p:spPr>
            <a:xfrm>
              <a:off x="323098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90" name="tx1190"/>
            <p:cNvSpPr/>
            <p:nvPr/>
          </p:nvSpPr>
          <p:spPr>
            <a:xfrm>
              <a:off x="349626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91" name="tx1191"/>
            <p:cNvSpPr/>
            <p:nvPr/>
          </p:nvSpPr>
          <p:spPr>
            <a:xfrm>
              <a:off x="747551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92" name="tx1192"/>
            <p:cNvSpPr/>
            <p:nvPr/>
          </p:nvSpPr>
          <p:spPr>
            <a:xfrm>
              <a:off x="190456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93" name="tx1193"/>
            <p:cNvSpPr/>
            <p:nvPr/>
          </p:nvSpPr>
          <p:spPr>
            <a:xfrm>
              <a:off x="190456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94" name="tx1194"/>
            <p:cNvSpPr/>
            <p:nvPr/>
          </p:nvSpPr>
          <p:spPr>
            <a:xfrm>
              <a:off x="216984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95" name="tx1195"/>
            <p:cNvSpPr/>
            <p:nvPr/>
          </p:nvSpPr>
          <p:spPr>
            <a:xfrm>
              <a:off x="243513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96" name="tx1196"/>
            <p:cNvSpPr/>
            <p:nvPr/>
          </p:nvSpPr>
          <p:spPr>
            <a:xfrm>
              <a:off x="270041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7" name="tx1197"/>
            <p:cNvSpPr/>
            <p:nvPr/>
          </p:nvSpPr>
          <p:spPr>
            <a:xfrm>
              <a:off x="296569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98" name="tx1198"/>
            <p:cNvSpPr/>
            <p:nvPr/>
          </p:nvSpPr>
          <p:spPr>
            <a:xfrm>
              <a:off x="323098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199" name="tx1199"/>
            <p:cNvSpPr/>
            <p:nvPr/>
          </p:nvSpPr>
          <p:spPr>
            <a:xfrm>
              <a:off x="349626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00" name="tx1200"/>
            <p:cNvSpPr/>
            <p:nvPr/>
          </p:nvSpPr>
          <p:spPr>
            <a:xfrm>
              <a:off x="376154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01" name="tx1201"/>
            <p:cNvSpPr/>
            <p:nvPr/>
          </p:nvSpPr>
          <p:spPr>
            <a:xfrm>
              <a:off x="402683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02" name="tx1202"/>
            <p:cNvSpPr/>
            <p:nvPr/>
          </p:nvSpPr>
          <p:spPr>
            <a:xfrm>
              <a:off x="429211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03" name="tx1203"/>
            <p:cNvSpPr/>
            <p:nvPr/>
          </p:nvSpPr>
          <p:spPr>
            <a:xfrm>
              <a:off x="455739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04" name="tx1204"/>
            <p:cNvSpPr/>
            <p:nvPr/>
          </p:nvSpPr>
          <p:spPr>
            <a:xfrm>
              <a:off x="482267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05" name="tx1205"/>
            <p:cNvSpPr/>
            <p:nvPr/>
          </p:nvSpPr>
          <p:spPr>
            <a:xfrm>
              <a:off x="508796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06" name="tx1206"/>
            <p:cNvSpPr/>
            <p:nvPr/>
          </p:nvSpPr>
          <p:spPr>
            <a:xfrm>
              <a:off x="535324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07" name="tx1207"/>
            <p:cNvSpPr/>
            <p:nvPr/>
          </p:nvSpPr>
          <p:spPr>
            <a:xfrm>
              <a:off x="561852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08" name="tx1208"/>
            <p:cNvSpPr/>
            <p:nvPr/>
          </p:nvSpPr>
          <p:spPr>
            <a:xfrm>
              <a:off x="588381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09" name="tx1209"/>
            <p:cNvSpPr/>
            <p:nvPr/>
          </p:nvSpPr>
          <p:spPr>
            <a:xfrm>
              <a:off x="614909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10" name="tx1210"/>
            <p:cNvSpPr/>
            <p:nvPr/>
          </p:nvSpPr>
          <p:spPr>
            <a:xfrm>
              <a:off x="641437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11" name="tx1211"/>
            <p:cNvSpPr/>
            <p:nvPr/>
          </p:nvSpPr>
          <p:spPr>
            <a:xfrm>
              <a:off x="667966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12" name="tx1212"/>
            <p:cNvSpPr/>
            <p:nvPr/>
          </p:nvSpPr>
          <p:spPr>
            <a:xfrm>
              <a:off x="694494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13" name="tx1213"/>
            <p:cNvSpPr/>
            <p:nvPr/>
          </p:nvSpPr>
          <p:spPr>
            <a:xfrm>
              <a:off x="721022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14" name="tx1214"/>
            <p:cNvSpPr/>
            <p:nvPr/>
          </p:nvSpPr>
          <p:spPr>
            <a:xfrm>
              <a:off x="747551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15" name="tx1215"/>
            <p:cNvSpPr/>
            <p:nvPr/>
          </p:nvSpPr>
          <p:spPr>
            <a:xfrm>
              <a:off x="774079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16" name="tx1216"/>
            <p:cNvSpPr/>
            <p:nvPr/>
          </p:nvSpPr>
          <p:spPr>
            <a:xfrm>
              <a:off x="800607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17" name="tx1217"/>
            <p:cNvSpPr/>
            <p:nvPr/>
          </p:nvSpPr>
          <p:spPr>
            <a:xfrm>
              <a:off x="827135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18" name="tx1218"/>
            <p:cNvSpPr/>
            <p:nvPr/>
          </p:nvSpPr>
          <p:spPr>
            <a:xfrm>
              <a:off x="853664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19" name="tx1219"/>
            <p:cNvSpPr/>
            <p:nvPr/>
          </p:nvSpPr>
          <p:spPr>
            <a:xfrm>
              <a:off x="190456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20" name="tx1220"/>
            <p:cNvSpPr/>
            <p:nvPr/>
          </p:nvSpPr>
          <p:spPr>
            <a:xfrm>
              <a:off x="216984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21" name="tx1221"/>
            <p:cNvSpPr/>
            <p:nvPr/>
          </p:nvSpPr>
          <p:spPr>
            <a:xfrm>
              <a:off x="243513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222" name="tx1222"/>
            <p:cNvSpPr/>
            <p:nvPr/>
          </p:nvSpPr>
          <p:spPr>
            <a:xfrm>
              <a:off x="270041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23" name="tx1223"/>
            <p:cNvSpPr/>
            <p:nvPr/>
          </p:nvSpPr>
          <p:spPr>
            <a:xfrm>
              <a:off x="296569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24" name="tx1224"/>
            <p:cNvSpPr/>
            <p:nvPr/>
          </p:nvSpPr>
          <p:spPr>
            <a:xfrm>
              <a:off x="323098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25" name="tx1225"/>
            <p:cNvSpPr/>
            <p:nvPr/>
          </p:nvSpPr>
          <p:spPr>
            <a:xfrm>
              <a:off x="349626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26" name="tx1226"/>
            <p:cNvSpPr/>
            <p:nvPr/>
          </p:nvSpPr>
          <p:spPr>
            <a:xfrm>
              <a:off x="376154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227" name="tx1227"/>
            <p:cNvSpPr/>
            <p:nvPr/>
          </p:nvSpPr>
          <p:spPr>
            <a:xfrm>
              <a:off x="402683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28" name="tx1228"/>
            <p:cNvSpPr/>
            <p:nvPr/>
          </p:nvSpPr>
          <p:spPr>
            <a:xfrm>
              <a:off x="429211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29" name="tx1229"/>
            <p:cNvSpPr/>
            <p:nvPr/>
          </p:nvSpPr>
          <p:spPr>
            <a:xfrm>
              <a:off x="455739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0" name="tx1230"/>
            <p:cNvSpPr/>
            <p:nvPr/>
          </p:nvSpPr>
          <p:spPr>
            <a:xfrm>
              <a:off x="482267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31" name="tx1231"/>
            <p:cNvSpPr/>
            <p:nvPr/>
          </p:nvSpPr>
          <p:spPr>
            <a:xfrm>
              <a:off x="508796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32" name="tx1232"/>
            <p:cNvSpPr/>
            <p:nvPr/>
          </p:nvSpPr>
          <p:spPr>
            <a:xfrm>
              <a:off x="535324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33" name="tx1233"/>
            <p:cNvSpPr/>
            <p:nvPr/>
          </p:nvSpPr>
          <p:spPr>
            <a:xfrm>
              <a:off x="561852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34" name="tx1234"/>
            <p:cNvSpPr/>
            <p:nvPr/>
          </p:nvSpPr>
          <p:spPr>
            <a:xfrm>
              <a:off x="588381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35" name="tx1235"/>
            <p:cNvSpPr/>
            <p:nvPr/>
          </p:nvSpPr>
          <p:spPr>
            <a:xfrm>
              <a:off x="614909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36" name="tx1236"/>
            <p:cNvSpPr/>
            <p:nvPr/>
          </p:nvSpPr>
          <p:spPr>
            <a:xfrm>
              <a:off x="641437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37" name="tx1237"/>
            <p:cNvSpPr/>
            <p:nvPr/>
          </p:nvSpPr>
          <p:spPr>
            <a:xfrm>
              <a:off x="667966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38" name="tx1238"/>
            <p:cNvSpPr/>
            <p:nvPr/>
          </p:nvSpPr>
          <p:spPr>
            <a:xfrm>
              <a:off x="694494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39" name="tx1239"/>
            <p:cNvSpPr/>
            <p:nvPr/>
          </p:nvSpPr>
          <p:spPr>
            <a:xfrm>
              <a:off x="721022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40" name="tx1240"/>
            <p:cNvSpPr/>
            <p:nvPr/>
          </p:nvSpPr>
          <p:spPr>
            <a:xfrm>
              <a:off x="190456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41" name="tx1241"/>
            <p:cNvSpPr/>
            <p:nvPr/>
          </p:nvSpPr>
          <p:spPr>
            <a:xfrm>
              <a:off x="190456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42" name="tx1242"/>
            <p:cNvSpPr/>
            <p:nvPr/>
          </p:nvSpPr>
          <p:spPr>
            <a:xfrm>
              <a:off x="216984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43" name="tx1243"/>
            <p:cNvSpPr/>
            <p:nvPr/>
          </p:nvSpPr>
          <p:spPr>
            <a:xfrm>
              <a:off x="243513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44" name="tx1244"/>
            <p:cNvSpPr/>
            <p:nvPr/>
          </p:nvSpPr>
          <p:spPr>
            <a:xfrm>
              <a:off x="270041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45" name="tx1245"/>
            <p:cNvSpPr/>
            <p:nvPr/>
          </p:nvSpPr>
          <p:spPr>
            <a:xfrm>
              <a:off x="2965698"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46" name="tx1246"/>
            <p:cNvSpPr/>
            <p:nvPr/>
          </p:nvSpPr>
          <p:spPr>
            <a:xfrm>
              <a:off x="190456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47" name="tx1247"/>
            <p:cNvSpPr/>
            <p:nvPr/>
          </p:nvSpPr>
          <p:spPr>
            <a:xfrm>
              <a:off x="216984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248" name="tx1248"/>
            <p:cNvSpPr/>
            <p:nvPr/>
          </p:nvSpPr>
          <p:spPr>
            <a:xfrm>
              <a:off x="243513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49" name="tx1249"/>
            <p:cNvSpPr/>
            <p:nvPr/>
          </p:nvSpPr>
          <p:spPr>
            <a:xfrm>
              <a:off x="270041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50" name="tx1250"/>
            <p:cNvSpPr/>
            <p:nvPr/>
          </p:nvSpPr>
          <p:spPr>
            <a:xfrm>
              <a:off x="296569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51" name="tx1251"/>
            <p:cNvSpPr/>
            <p:nvPr/>
          </p:nvSpPr>
          <p:spPr>
            <a:xfrm>
              <a:off x="323098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52" name="tx1252"/>
            <p:cNvSpPr/>
            <p:nvPr/>
          </p:nvSpPr>
          <p:spPr>
            <a:xfrm>
              <a:off x="349626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53" name="tx1253"/>
            <p:cNvSpPr/>
            <p:nvPr/>
          </p:nvSpPr>
          <p:spPr>
            <a:xfrm>
              <a:off x="376154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54" name="tx1254"/>
            <p:cNvSpPr/>
            <p:nvPr/>
          </p:nvSpPr>
          <p:spPr>
            <a:xfrm>
              <a:off x="402683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5" name="tx1255"/>
            <p:cNvSpPr/>
            <p:nvPr/>
          </p:nvSpPr>
          <p:spPr>
            <a:xfrm>
              <a:off x="429211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6" name="tx1256"/>
            <p:cNvSpPr/>
            <p:nvPr/>
          </p:nvSpPr>
          <p:spPr>
            <a:xfrm>
              <a:off x="535324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7" name="tx1257"/>
            <p:cNvSpPr/>
            <p:nvPr/>
          </p:nvSpPr>
          <p:spPr>
            <a:xfrm>
              <a:off x="190456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58" name="tx1258"/>
            <p:cNvSpPr/>
            <p:nvPr/>
          </p:nvSpPr>
          <p:spPr>
            <a:xfrm>
              <a:off x="216984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59" name="tx1259"/>
            <p:cNvSpPr/>
            <p:nvPr/>
          </p:nvSpPr>
          <p:spPr>
            <a:xfrm>
              <a:off x="243513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0" name="tx1260"/>
            <p:cNvSpPr/>
            <p:nvPr/>
          </p:nvSpPr>
          <p:spPr>
            <a:xfrm>
              <a:off x="190456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61" name="tx1261"/>
            <p:cNvSpPr/>
            <p:nvPr/>
          </p:nvSpPr>
          <p:spPr>
            <a:xfrm>
              <a:off x="216984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62" name="tx1262"/>
            <p:cNvSpPr/>
            <p:nvPr/>
          </p:nvSpPr>
          <p:spPr>
            <a:xfrm>
              <a:off x="243513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63" name="tx1263"/>
            <p:cNvSpPr/>
            <p:nvPr/>
          </p:nvSpPr>
          <p:spPr>
            <a:xfrm>
              <a:off x="270041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64" name="tx1264"/>
            <p:cNvSpPr/>
            <p:nvPr/>
          </p:nvSpPr>
          <p:spPr>
            <a:xfrm>
              <a:off x="296569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65" name="tx1265"/>
            <p:cNvSpPr/>
            <p:nvPr/>
          </p:nvSpPr>
          <p:spPr>
            <a:xfrm>
              <a:off x="190456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6" name="tx1266"/>
            <p:cNvSpPr/>
            <p:nvPr/>
          </p:nvSpPr>
          <p:spPr>
            <a:xfrm>
              <a:off x="747551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7" name="tx1267"/>
            <p:cNvSpPr/>
            <p:nvPr/>
          </p:nvSpPr>
          <p:spPr>
            <a:xfrm>
              <a:off x="774079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8" name="tx1268"/>
            <p:cNvSpPr/>
            <p:nvPr/>
          </p:nvSpPr>
          <p:spPr>
            <a:xfrm>
              <a:off x="190456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69" name="tx1269"/>
            <p:cNvSpPr/>
            <p:nvPr/>
          </p:nvSpPr>
          <p:spPr>
            <a:xfrm>
              <a:off x="216984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0" name="tx1270"/>
            <p:cNvSpPr/>
            <p:nvPr/>
          </p:nvSpPr>
          <p:spPr>
            <a:xfrm>
              <a:off x="747551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71" name="tx1271"/>
            <p:cNvSpPr/>
            <p:nvPr/>
          </p:nvSpPr>
          <p:spPr>
            <a:xfrm>
              <a:off x="774079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72" name="tx1272"/>
            <p:cNvSpPr/>
            <p:nvPr/>
          </p:nvSpPr>
          <p:spPr>
            <a:xfrm>
              <a:off x="190456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73" name="tx1273"/>
            <p:cNvSpPr/>
            <p:nvPr/>
          </p:nvSpPr>
          <p:spPr>
            <a:xfrm>
              <a:off x="216984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74" name="tx1274"/>
            <p:cNvSpPr/>
            <p:nvPr/>
          </p:nvSpPr>
          <p:spPr>
            <a:xfrm>
              <a:off x="243513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75" name="tx1275"/>
            <p:cNvSpPr/>
            <p:nvPr/>
          </p:nvSpPr>
          <p:spPr>
            <a:xfrm>
              <a:off x="270041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76" name="tx1276"/>
            <p:cNvSpPr/>
            <p:nvPr/>
          </p:nvSpPr>
          <p:spPr>
            <a:xfrm>
              <a:off x="296569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77" name="tx1277"/>
            <p:cNvSpPr/>
            <p:nvPr/>
          </p:nvSpPr>
          <p:spPr>
            <a:xfrm>
              <a:off x="323098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78" name="tx1278"/>
            <p:cNvSpPr/>
            <p:nvPr/>
          </p:nvSpPr>
          <p:spPr>
            <a:xfrm>
              <a:off x="349626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79" name="tx1279"/>
            <p:cNvSpPr/>
            <p:nvPr/>
          </p:nvSpPr>
          <p:spPr>
            <a:xfrm>
              <a:off x="376154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80" name="tx1280"/>
            <p:cNvSpPr/>
            <p:nvPr/>
          </p:nvSpPr>
          <p:spPr>
            <a:xfrm>
              <a:off x="190456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81" name="tx1281"/>
            <p:cNvSpPr/>
            <p:nvPr/>
          </p:nvSpPr>
          <p:spPr>
            <a:xfrm>
              <a:off x="216984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282" name="tx1282"/>
            <p:cNvSpPr/>
            <p:nvPr/>
          </p:nvSpPr>
          <p:spPr>
            <a:xfrm>
              <a:off x="243513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3" name="tx1283"/>
            <p:cNvSpPr/>
            <p:nvPr/>
          </p:nvSpPr>
          <p:spPr>
            <a:xfrm>
              <a:off x="190456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84" name="tx1284"/>
            <p:cNvSpPr/>
            <p:nvPr/>
          </p:nvSpPr>
          <p:spPr>
            <a:xfrm>
              <a:off x="216984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85" name="tx1285"/>
            <p:cNvSpPr/>
            <p:nvPr/>
          </p:nvSpPr>
          <p:spPr>
            <a:xfrm>
              <a:off x="243513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86" name="tx1286"/>
            <p:cNvSpPr/>
            <p:nvPr/>
          </p:nvSpPr>
          <p:spPr>
            <a:xfrm>
              <a:off x="270041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87" name="tx1287"/>
            <p:cNvSpPr/>
            <p:nvPr/>
          </p:nvSpPr>
          <p:spPr>
            <a:xfrm>
              <a:off x="296569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288" name="tx1288"/>
            <p:cNvSpPr/>
            <p:nvPr/>
          </p:nvSpPr>
          <p:spPr>
            <a:xfrm>
              <a:off x="323098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89" name="tx1289"/>
            <p:cNvSpPr/>
            <p:nvPr/>
          </p:nvSpPr>
          <p:spPr>
            <a:xfrm>
              <a:off x="349626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90" name="tx1290"/>
            <p:cNvSpPr/>
            <p:nvPr/>
          </p:nvSpPr>
          <p:spPr>
            <a:xfrm>
              <a:off x="376154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91" name="tx1291"/>
            <p:cNvSpPr/>
            <p:nvPr/>
          </p:nvSpPr>
          <p:spPr>
            <a:xfrm>
              <a:off x="402683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92" name="tx1292"/>
            <p:cNvSpPr/>
            <p:nvPr/>
          </p:nvSpPr>
          <p:spPr>
            <a:xfrm>
              <a:off x="429211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93" name="tx1293"/>
            <p:cNvSpPr/>
            <p:nvPr/>
          </p:nvSpPr>
          <p:spPr>
            <a:xfrm>
              <a:off x="455739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94" name="tx1294"/>
            <p:cNvSpPr/>
            <p:nvPr/>
          </p:nvSpPr>
          <p:spPr>
            <a:xfrm>
              <a:off x="482267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95" name="tx1295"/>
            <p:cNvSpPr/>
            <p:nvPr/>
          </p:nvSpPr>
          <p:spPr>
            <a:xfrm>
              <a:off x="508796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96" name="tx1296"/>
            <p:cNvSpPr/>
            <p:nvPr/>
          </p:nvSpPr>
          <p:spPr>
            <a:xfrm>
              <a:off x="535324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97" name="tx1297"/>
            <p:cNvSpPr/>
            <p:nvPr/>
          </p:nvSpPr>
          <p:spPr>
            <a:xfrm>
              <a:off x="561852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98" name="tx1298"/>
            <p:cNvSpPr/>
            <p:nvPr/>
          </p:nvSpPr>
          <p:spPr>
            <a:xfrm>
              <a:off x="588381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99" name="tx1299"/>
            <p:cNvSpPr/>
            <p:nvPr/>
          </p:nvSpPr>
          <p:spPr>
            <a:xfrm>
              <a:off x="614909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300" name="tx1300"/>
            <p:cNvSpPr/>
            <p:nvPr/>
          </p:nvSpPr>
          <p:spPr>
            <a:xfrm>
              <a:off x="641437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01" name="tx1301"/>
            <p:cNvSpPr/>
            <p:nvPr/>
          </p:nvSpPr>
          <p:spPr>
            <a:xfrm>
              <a:off x="667966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02" name="tx1302"/>
            <p:cNvSpPr/>
            <p:nvPr/>
          </p:nvSpPr>
          <p:spPr>
            <a:xfrm>
              <a:off x="694494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03" name="tx1303"/>
            <p:cNvSpPr/>
            <p:nvPr/>
          </p:nvSpPr>
          <p:spPr>
            <a:xfrm>
              <a:off x="721022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04" name="tx1304"/>
            <p:cNvSpPr/>
            <p:nvPr/>
          </p:nvSpPr>
          <p:spPr>
            <a:xfrm>
              <a:off x="535324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05" name="tx1305"/>
            <p:cNvSpPr/>
            <p:nvPr/>
          </p:nvSpPr>
          <p:spPr>
            <a:xfrm>
              <a:off x="561852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06" name="tx1306"/>
            <p:cNvSpPr/>
            <p:nvPr/>
          </p:nvSpPr>
          <p:spPr>
            <a:xfrm>
              <a:off x="588381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07" name="tx1307"/>
            <p:cNvSpPr/>
            <p:nvPr/>
          </p:nvSpPr>
          <p:spPr>
            <a:xfrm>
              <a:off x="614909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308" name="tx1308"/>
            <p:cNvSpPr/>
            <p:nvPr/>
          </p:nvSpPr>
          <p:spPr>
            <a:xfrm>
              <a:off x="6414378"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9" name="tx1309"/>
            <p:cNvSpPr/>
            <p:nvPr/>
          </p:nvSpPr>
          <p:spPr>
            <a:xfrm>
              <a:off x="6679661"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10" name="tx1310"/>
            <p:cNvSpPr/>
            <p:nvPr/>
          </p:nvSpPr>
          <p:spPr>
            <a:xfrm>
              <a:off x="800607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11" name="tx1311"/>
            <p:cNvSpPr/>
            <p:nvPr/>
          </p:nvSpPr>
          <p:spPr>
            <a:xfrm>
              <a:off x="827135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312" name="tx1312"/>
            <p:cNvSpPr/>
            <p:nvPr/>
          </p:nvSpPr>
          <p:spPr>
            <a:xfrm>
              <a:off x="508796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13" name="tx1313"/>
            <p:cNvSpPr/>
            <p:nvPr/>
          </p:nvSpPr>
          <p:spPr>
            <a:xfrm>
              <a:off x="535324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314" name="tx1314"/>
            <p:cNvSpPr/>
            <p:nvPr/>
          </p:nvSpPr>
          <p:spPr>
            <a:xfrm>
              <a:off x="561852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15" name="tx1315"/>
            <p:cNvSpPr/>
            <p:nvPr/>
          </p:nvSpPr>
          <p:spPr>
            <a:xfrm>
              <a:off x="588381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316" name="tx1316"/>
            <p:cNvSpPr/>
            <p:nvPr/>
          </p:nvSpPr>
          <p:spPr>
            <a:xfrm>
              <a:off x="614909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17" name="tx1317"/>
            <p:cNvSpPr/>
            <p:nvPr/>
          </p:nvSpPr>
          <p:spPr>
            <a:xfrm>
              <a:off x="774079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18" name="tx1318"/>
            <p:cNvSpPr/>
            <p:nvPr/>
          </p:nvSpPr>
          <p:spPr>
            <a:xfrm>
              <a:off x="190456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19" name="tx1319"/>
            <p:cNvSpPr/>
            <p:nvPr/>
          </p:nvSpPr>
          <p:spPr>
            <a:xfrm>
              <a:off x="216984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320" name="tx1320"/>
            <p:cNvSpPr/>
            <p:nvPr/>
          </p:nvSpPr>
          <p:spPr>
            <a:xfrm>
              <a:off x="243513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21" name="tx1321"/>
            <p:cNvSpPr/>
            <p:nvPr/>
          </p:nvSpPr>
          <p:spPr>
            <a:xfrm>
              <a:off x="270041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22" name="tx1322"/>
            <p:cNvSpPr/>
            <p:nvPr/>
          </p:nvSpPr>
          <p:spPr>
            <a:xfrm>
              <a:off x="641437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23" name="tx1323"/>
            <p:cNvSpPr/>
            <p:nvPr/>
          </p:nvSpPr>
          <p:spPr>
            <a:xfrm>
              <a:off x="667966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324" name="tx1324"/>
            <p:cNvSpPr/>
            <p:nvPr/>
          </p:nvSpPr>
          <p:spPr>
            <a:xfrm>
              <a:off x="721022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25" name="tx1325"/>
            <p:cNvSpPr/>
            <p:nvPr/>
          </p:nvSpPr>
          <p:spPr>
            <a:xfrm>
              <a:off x="747551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26" name="tx1326"/>
            <p:cNvSpPr/>
            <p:nvPr/>
          </p:nvSpPr>
          <p:spPr>
            <a:xfrm>
              <a:off x="774079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27" name="tx1327"/>
            <p:cNvSpPr/>
            <p:nvPr/>
          </p:nvSpPr>
          <p:spPr>
            <a:xfrm>
              <a:off x="800607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28" name="tx1328"/>
            <p:cNvSpPr/>
            <p:nvPr/>
          </p:nvSpPr>
          <p:spPr>
            <a:xfrm>
              <a:off x="827135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329" name="tx1329"/>
            <p:cNvSpPr/>
            <p:nvPr/>
          </p:nvSpPr>
          <p:spPr>
            <a:xfrm>
              <a:off x="853664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330" name="tx1330"/>
            <p:cNvSpPr/>
            <p:nvPr/>
          </p:nvSpPr>
          <p:spPr>
            <a:xfrm>
              <a:off x="190456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331" name="tx1331"/>
            <p:cNvSpPr/>
            <p:nvPr/>
          </p:nvSpPr>
          <p:spPr>
            <a:xfrm>
              <a:off x="216984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32" name="tx1332"/>
            <p:cNvSpPr/>
            <p:nvPr/>
          </p:nvSpPr>
          <p:spPr>
            <a:xfrm>
              <a:off x="243513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33" name="tx1333"/>
            <p:cNvSpPr/>
            <p:nvPr/>
          </p:nvSpPr>
          <p:spPr>
            <a:xfrm>
              <a:off x="270041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34" name="rc13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32183" y="3638381"/>
              <a:ext cx="6897359" cy="173047"/>
            </a:xfrm>
            <a:prstGeom prst="rect">
              <a:avLst/>
            </a:prstGeom>
            <a:noFill/>
            <a:ln w="27101" cap="flat">
              <a:solidFill>
                <a:srgbClr val="000000">
                  <a:alpha val="100000"/>
                </a:srgbClr>
              </a:solidFill>
              <a:prstDash val="solid"/>
              <a:miter/>
            </a:ln>
          </p:spPr>
          <p:txBody>
            <a:bodyPr/>
            <a:lstStyle/>
            <a:p/>
          </p:txBody>
        </p:sp>
        <p:sp>
          <p:nvSpPr>
            <p:cNvPr id="1999" name="tx1999"/>
            <p:cNvSpPr/>
            <p:nvPr/>
          </p:nvSpPr>
          <p:spPr>
            <a:xfrm rot="-2700000">
              <a:off x="18839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000" name="tx2000"/>
            <p:cNvSpPr/>
            <p:nvPr/>
          </p:nvSpPr>
          <p:spPr>
            <a:xfrm rot="-2700000">
              <a:off x="21492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001" name="tx2001"/>
            <p:cNvSpPr/>
            <p:nvPr/>
          </p:nvSpPr>
          <p:spPr>
            <a:xfrm rot="-2700000">
              <a:off x="24144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002" name="tx2002"/>
            <p:cNvSpPr/>
            <p:nvPr/>
          </p:nvSpPr>
          <p:spPr>
            <a:xfrm rot="-2700000">
              <a:off x="26797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003" name="tx2003"/>
            <p:cNvSpPr/>
            <p:nvPr/>
          </p:nvSpPr>
          <p:spPr>
            <a:xfrm rot="-2700000">
              <a:off x="2945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004" name="tx2004"/>
            <p:cNvSpPr/>
            <p:nvPr/>
          </p:nvSpPr>
          <p:spPr>
            <a:xfrm rot="-2700000">
              <a:off x="32103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005" name="tx2005"/>
            <p:cNvSpPr/>
            <p:nvPr/>
          </p:nvSpPr>
          <p:spPr>
            <a:xfrm rot="-2700000">
              <a:off x="347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006" name="tx2006"/>
            <p:cNvSpPr/>
            <p:nvPr/>
          </p:nvSpPr>
          <p:spPr>
            <a:xfrm rot="-2700000">
              <a:off x="37409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007" name="tx2007"/>
            <p:cNvSpPr/>
            <p:nvPr/>
          </p:nvSpPr>
          <p:spPr>
            <a:xfrm rot="-2700000">
              <a:off x="40061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008" name="tx2008"/>
            <p:cNvSpPr/>
            <p:nvPr/>
          </p:nvSpPr>
          <p:spPr>
            <a:xfrm rot="-2700000">
              <a:off x="42714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009" name="tx2009"/>
            <p:cNvSpPr/>
            <p:nvPr/>
          </p:nvSpPr>
          <p:spPr>
            <a:xfrm rot="-2700000">
              <a:off x="45367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010" name="tx2010"/>
            <p:cNvSpPr/>
            <p:nvPr/>
          </p:nvSpPr>
          <p:spPr>
            <a:xfrm rot="-2700000">
              <a:off x="48035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011" name="tx2011"/>
            <p:cNvSpPr/>
            <p:nvPr/>
          </p:nvSpPr>
          <p:spPr>
            <a:xfrm rot="-2700000">
              <a:off x="50673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012" name="tx2012"/>
            <p:cNvSpPr/>
            <p:nvPr/>
          </p:nvSpPr>
          <p:spPr>
            <a:xfrm rot="-2700000">
              <a:off x="5332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13" name="tx2013"/>
            <p:cNvSpPr/>
            <p:nvPr/>
          </p:nvSpPr>
          <p:spPr>
            <a:xfrm rot="-2700000">
              <a:off x="55978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4" name="tx2014"/>
            <p:cNvSpPr/>
            <p:nvPr/>
          </p:nvSpPr>
          <p:spPr>
            <a:xfrm rot="-2700000">
              <a:off x="58631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15" name="tx2015"/>
            <p:cNvSpPr/>
            <p:nvPr/>
          </p:nvSpPr>
          <p:spPr>
            <a:xfrm rot="-2700000">
              <a:off x="61284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16" name="tx2016"/>
            <p:cNvSpPr/>
            <p:nvPr/>
          </p:nvSpPr>
          <p:spPr>
            <a:xfrm rot="-2700000">
              <a:off x="63937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17" name="tx2017"/>
            <p:cNvSpPr/>
            <p:nvPr/>
          </p:nvSpPr>
          <p:spPr>
            <a:xfrm rot="-2700000">
              <a:off x="665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18" name="tx2018"/>
            <p:cNvSpPr/>
            <p:nvPr/>
          </p:nvSpPr>
          <p:spPr>
            <a:xfrm rot="-2700000">
              <a:off x="6924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19" name="tx2019"/>
            <p:cNvSpPr/>
            <p:nvPr/>
          </p:nvSpPr>
          <p:spPr>
            <a:xfrm rot="-2700000">
              <a:off x="7189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20" name="tx2020"/>
            <p:cNvSpPr/>
            <p:nvPr/>
          </p:nvSpPr>
          <p:spPr>
            <a:xfrm rot="-2700000">
              <a:off x="7454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21" name="tx2021"/>
            <p:cNvSpPr/>
            <p:nvPr/>
          </p:nvSpPr>
          <p:spPr>
            <a:xfrm rot="-2700000">
              <a:off x="77201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22" name="tx2022"/>
            <p:cNvSpPr/>
            <p:nvPr/>
          </p:nvSpPr>
          <p:spPr>
            <a:xfrm rot="-2700000">
              <a:off x="79854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023" name="tx2023"/>
            <p:cNvSpPr/>
            <p:nvPr/>
          </p:nvSpPr>
          <p:spPr>
            <a:xfrm rot="-2700000">
              <a:off x="8250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024" name="tx2024"/>
            <p:cNvSpPr/>
            <p:nvPr/>
          </p:nvSpPr>
          <p:spPr>
            <a:xfrm rot="-2700000">
              <a:off x="8516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25" name="tx2025"/>
            <p:cNvSpPr/>
            <p:nvPr/>
          </p:nvSpPr>
          <p:spPr>
            <a:xfrm>
              <a:off x="994734" y="556369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026" name="tx2026"/>
            <p:cNvSpPr/>
            <p:nvPr/>
          </p:nvSpPr>
          <p:spPr>
            <a:xfrm>
              <a:off x="1129791" y="539064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027" name="tx2027"/>
            <p:cNvSpPr/>
            <p:nvPr/>
          </p:nvSpPr>
          <p:spPr>
            <a:xfrm>
              <a:off x="1106383" y="5217595"/>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028" name="tx2028"/>
            <p:cNvSpPr/>
            <p:nvPr/>
          </p:nvSpPr>
          <p:spPr>
            <a:xfrm>
              <a:off x="686582" y="5044548"/>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029" name="tx2029"/>
            <p:cNvSpPr/>
            <p:nvPr/>
          </p:nvSpPr>
          <p:spPr>
            <a:xfrm>
              <a:off x="655675" y="4871500"/>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2030" name="tx2030"/>
            <p:cNvSpPr/>
            <p:nvPr/>
          </p:nvSpPr>
          <p:spPr>
            <a:xfrm>
              <a:off x="1122110" y="4698452"/>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031" name="tx2031"/>
            <p:cNvSpPr/>
            <p:nvPr/>
          </p:nvSpPr>
          <p:spPr>
            <a:xfrm>
              <a:off x="624677" y="4525404"/>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032" name="tx2032"/>
            <p:cNvSpPr/>
            <p:nvPr/>
          </p:nvSpPr>
          <p:spPr>
            <a:xfrm>
              <a:off x="1020612" y="4352357"/>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33" name="tx2033"/>
            <p:cNvSpPr/>
            <p:nvPr/>
          </p:nvSpPr>
          <p:spPr>
            <a:xfrm>
              <a:off x="1090655" y="4179309"/>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034" name="tx2034"/>
            <p:cNvSpPr/>
            <p:nvPr/>
          </p:nvSpPr>
          <p:spPr>
            <a:xfrm>
              <a:off x="919936" y="4006261"/>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035" name="tx2035"/>
            <p:cNvSpPr/>
            <p:nvPr/>
          </p:nvSpPr>
          <p:spPr>
            <a:xfrm>
              <a:off x="616539" y="3833213"/>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036" name="tx2036"/>
            <p:cNvSpPr/>
            <p:nvPr/>
          </p:nvSpPr>
          <p:spPr>
            <a:xfrm>
              <a:off x="1020612" y="3833213"/>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37" name="tx2037"/>
            <p:cNvSpPr/>
            <p:nvPr/>
          </p:nvSpPr>
          <p:spPr>
            <a:xfrm>
              <a:off x="1121927" y="3660165"/>
              <a:ext cx="30275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LICs</a:t>
              </a:r>
            </a:p>
          </p:txBody>
        </p:sp>
        <p:sp>
          <p:nvSpPr>
            <p:cNvPr id="2038" name="tx2038"/>
            <p:cNvSpPr/>
            <p:nvPr/>
          </p:nvSpPr>
          <p:spPr>
            <a:xfrm>
              <a:off x="919754" y="3487118"/>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2039" name="tx2039"/>
            <p:cNvSpPr/>
            <p:nvPr/>
          </p:nvSpPr>
          <p:spPr>
            <a:xfrm>
              <a:off x="935390" y="3314070"/>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2040" name="tx2040"/>
            <p:cNvSpPr/>
            <p:nvPr/>
          </p:nvSpPr>
          <p:spPr>
            <a:xfrm>
              <a:off x="1005250" y="3141022"/>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2041" name="tx2041"/>
            <p:cNvSpPr/>
            <p:nvPr/>
          </p:nvSpPr>
          <p:spPr>
            <a:xfrm>
              <a:off x="1168562" y="2967974"/>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042" name="tx2042"/>
            <p:cNvSpPr/>
            <p:nvPr/>
          </p:nvSpPr>
          <p:spPr>
            <a:xfrm>
              <a:off x="508182" y="2794926"/>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2043" name="tx2043"/>
            <p:cNvSpPr/>
            <p:nvPr/>
          </p:nvSpPr>
          <p:spPr>
            <a:xfrm>
              <a:off x="1090838" y="2621879"/>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044" name="tx2044"/>
            <p:cNvSpPr/>
            <p:nvPr/>
          </p:nvSpPr>
          <p:spPr>
            <a:xfrm>
              <a:off x="943071" y="2448831"/>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2045" name="tx2045"/>
            <p:cNvSpPr/>
            <p:nvPr/>
          </p:nvSpPr>
          <p:spPr>
            <a:xfrm>
              <a:off x="989979" y="2275783"/>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046" name="tx2046"/>
            <p:cNvSpPr/>
            <p:nvPr/>
          </p:nvSpPr>
          <p:spPr>
            <a:xfrm>
              <a:off x="624494" y="2102735"/>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47" name="tx2047"/>
            <p:cNvSpPr/>
            <p:nvPr/>
          </p:nvSpPr>
          <p:spPr>
            <a:xfrm>
              <a:off x="1036065" y="2102735"/>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48" name="tx2048"/>
            <p:cNvSpPr/>
            <p:nvPr/>
          </p:nvSpPr>
          <p:spPr>
            <a:xfrm>
              <a:off x="601451" y="192968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49" name="tx2049"/>
            <p:cNvSpPr/>
            <p:nvPr/>
          </p:nvSpPr>
          <p:spPr>
            <a:xfrm>
              <a:off x="1114064" y="1929687"/>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50" name="tx2050"/>
            <p:cNvSpPr/>
            <p:nvPr/>
          </p:nvSpPr>
          <p:spPr>
            <a:xfrm>
              <a:off x="912073" y="1756640"/>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2051" name="tx2051"/>
            <p:cNvSpPr/>
            <p:nvPr/>
          </p:nvSpPr>
          <p:spPr>
            <a:xfrm>
              <a:off x="1013114" y="1583592"/>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2052" name="tx2052"/>
            <p:cNvSpPr/>
            <p:nvPr/>
          </p:nvSpPr>
          <p:spPr>
            <a:xfrm>
              <a:off x="935207" y="1410544"/>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2053" name="tx2053"/>
            <p:cNvSpPr/>
            <p:nvPr/>
          </p:nvSpPr>
          <p:spPr>
            <a:xfrm>
              <a:off x="1036614" y="1237496"/>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054" name="tx2054"/>
            <p:cNvSpPr/>
            <p:nvPr/>
          </p:nvSpPr>
          <p:spPr>
            <a:xfrm>
              <a:off x="337506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55" name="pic2055"/>
            <p:cNvPicPr/>
            <p:nvPr/>
          </p:nvPicPr>
          <p:blipFill>
            <a:blip r:embed="rId2" cstate="print"/>
            <a:stretch>
              <a:fillRect/>
            </a:stretch>
          </p:blipFill>
          <p:spPr>
            <a:xfrm>
              <a:off x="5026659" y="5941026"/>
              <a:ext cx="2160000" cy="219455"/>
            </a:xfrm>
            <a:prstGeom prst="rect">
              <a:avLst/>
            </a:prstGeom>
          </p:spPr>
        </p:pic>
        <p:sp>
          <p:nvSpPr>
            <p:cNvPr id="2056" name="pl2056"/>
            <p:cNvSpPr/>
            <p:nvPr/>
          </p:nvSpPr>
          <p:spPr>
            <a:xfrm>
              <a:off x="50302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7" name="pl2057"/>
            <p:cNvSpPr/>
            <p:nvPr/>
          </p:nvSpPr>
          <p:spPr>
            <a:xfrm>
              <a:off x="63219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8" name="pl2058"/>
            <p:cNvSpPr/>
            <p:nvPr/>
          </p:nvSpPr>
          <p:spPr>
            <a:xfrm>
              <a:off x="65372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9" name="pl2059"/>
            <p:cNvSpPr/>
            <p:nvPr/>
          </p:nvSpPr>
          <p:spPr>
            <a:xfrm>
              <a:off x="67524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0" name="pl2060"/>
            <p:cNvSpPr/>
            <p:nvPr/>
          </p:nvSpPr>
          <p:spPr>
            <a:xfrm>
              <a:off x="69677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1" name="pl2061"/>
            <p:cNvSpPr/>
            <p:nvPr/>
          </p:nvSpPr>
          <p:spPr>
            <a:xfrm>
              <a:off x="71830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2" name="pl2062"/>
            <p:cNvSpPr/>
            <p:nvPr/>
          </p:nvSpPr>
          <p:spPr>
            <a:xfrm>
              <a:off x="50302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3" name="pl2063"/>
            <p:cNvSpPr/>
            <p:nvPr/>
          </p:nvSpPr>
          <p:spPr>
            <a:xfrm>
              <a:off x="63219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4" name="pl2064"/>
            <p:cNvSpPr/>
            <p:nvPr/>
          </p:nvSpPr>
          <p:spPr>
            <a:xfrm>
              <a:off x="65372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5" name="pl2065"/>
            <p:cNvSpPr/>
            <p:nvPr/>
          </p:nvSpPr>
          <p:spPr>
            <a:xfrm>
              <a:off x="67524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6" name="pl2066"/>
            <p:cNvSpPr/>
            <p:nvPr/>
          </p:nvSpPr>
          <p:spPr>
            <a:xfrm>
              <a:off x="69677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7" name="pl2067"/>
            <p:cNvSpPr/>
            <p:nvPr/>
          </p:nvSpPr>
          <p:spPr>
            <a:xfrm>
              <a:off x="71830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8" name="tx2068"/>
            <p:cNvSpPr/>
            <p:nvPr/>
          </p:nvSpPr>
          <p:spPr>
            <a:xfrm>
              <a:off x="499917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69" name="tx2069"/>
            <p:cNvSpPr/>
            <p:nvPr/>
          </p:nvSpPr>
          <p:spPr>
            <a:xfrm>
              <a:off x="625976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70" name="tx2070"/>
            <p:cNvSpPr/>
            <p:nvPr/>
          </p:nvSpPr>
          <p:spPr>
            <a:xfrm>
              <a:off x="64750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71" name="tx2071"/>
            <p:cNvSpPr/>
            <p:nvPr/>
          </p:nvSpPr>
          <p:spPr>
            <a:xfrm>
              <a:off x="66903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72" name="tx2072"/>
            <p:cNvSpPr/>
            <p:nvPr/>
          </p:nvSpPr>
          <p:spPr>
            <a:xfrm>
              <a:off x="69056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73" name="tx2073"/>
            <p:cNvSpPr/>
            <p:nvPr/>
          </p:nvSpPr>
          <p:spPr>
            <a:xfrm>
              <a:off x="708979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74" name="tx2074"/>
            <p:cNvSpPr/>
            <p:nvPr/>
          </p:nvSpPr>
          <p:spPr>
            <a:xfrm>
              <a:off x="1487315" y="435349"/>
              <a:ext cx="33492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LICs, 2000-2025</a:t>
              </a:r>
            </a:p>
          </p:txBody>
        </p:sp>
        <p:sp>
          <p:nvSpPr>
            <p:cNvPr id="2075" name="tx207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6" name="tx207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7464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537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329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81207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9121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703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8642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4335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0225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60164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1807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83054" y="1928269"/>
              <a:ext cx="3434315" cy="126257"/>
            </a:xfrm>
            <a:custGeom>
              <a:avLst/>
              <a:pathLst>
                <a:path w="3434315" h="126257">
                  <a:moveTo>
                    <a:pt x="0" y="126257"/>
                  </a:moveTo>
                  <a:lnTo>
                    <a:pt x="137372" y="42085"/>
                  </a:lnTo>
                  <a:lnTo>
                    <a:pt x="274745" y="42085"/>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42085"/>
                  </a:lnTo>
                  <a:lnTo>
                    <a:pt x="1923216" y="42085"/>
                  </a:lnTo>
                  <a:lnTo>
                    <a:pt x="2060589" y="42085"/>
                  </a:lnTo>
                  <a:lnTo>
                    <a:pt x="2197962" y="42085"/>
                  </a:lnTo>
                  <a:lnTo>
                    <a:pt x="2335334" y="42085"/>
                  </a:lnTo>
                  <a:lnTo>
                    <a:pt x="2472707" y="42085"/>
                  </a:lnTo>
                  <a:lnTo>
                    <a:pt x="2610079" y="42085"/>
                  </a:lnTo>
                  <a:lnTo>
                    <a:pt x="2747452" y="84171"/>
                  </a:lnTo>
                  <a:lnTo>
                    <a:pt x="2884825" y="42085"/>
                  </a:lnTo>
                  <a:lnTo>
                    <a:pt x="3022197" y="42085"/>
                  </a:lnTo>
                  <a:lnTo>
                    <a:pt x="3159570" y="84171"/>
                  </a:lnTo>
                  <a:lnTo>
                    <a:pt x="3296943" y="84171"/>
                  </a:lnTo>
                  <a:lnTo>
                    <a:pt x="3434315" y="84171"/>
                  </a:lnTo>
                </a:path>
              </a:pathLst>
            </a:custGeom>
            <a:ln w="27101" cap="flat">
              <a:solidFill>
                <a:srgbClr val="80BD41">
                  <a:alpha val="69803"/>
                </a:srgbClr>
              </a:solidFill>
              <a:prstDash val="solid"/>
              <a:round/>
            </a:ln>
          </p:spPr>
          <p:txBody>
            <a:bodyPr/>
            <a:lstStyle/>
            <a:p/>
          </p:txBody>
        </p:sp>
        <p:sp>
          <p:nvSpPr>
            <p:cNvPr id="24" name="pl24"/>
            <p:cNvSpPr/>
            <p:nvPr/>
          </p:nvSpPr>
          <p:spPr>
            <a:xfrm>
              <a:off x="1083054" y="2769985"/>
              <a:ext cx="3434315" cy="1220488"/>
            </a:xfrm>
            <a:custGeom>
              <a:avLst/>
              <a:pathLst>
                <a:path w="3434315" h="1220488">
                  <a:moveTo>
                    <a:pt x="0" y="1220488"/>
                  </a:moveTo>
                  <a:lnTo>
                    <a:pt x="137372" y="1094231"/>
                  </a:lnTo>
                  <a:lnTo>
                    <a:pt x="274745" y="1010059"/>
                  </a:lnTo>
                  <a:lnTo>
                    <a:pt x="412117" y="841716"/>
                  </a:lnTo>
                  <a:lnTo>
                    <a:pt x="549490" y="673373"/>
                  </a:lnTo>
                  <a:lnTo>
                    <a:pt x="686863" y="505029"/>
                  </a:lnTo>
                  <a:lnTo>
                    <a:pt x="824235" y="420858"/>
                  </a:lnTo>
                  <a:lnTo>
                    <a:pt x="961608" y="294600"/>
                  </a:lnTo>
                  <a:lnTo>
                    <a:pt x="1098981" y="252514"/>
                  </a:lnTo>
                  <a:lnTo>
                    <a:pt x="1236353" y="168343"/>
                  </a:lnTo>
                  <a:lnTo>
                    <a:pt x="1373726" y="168343"/>
                  </a:lnTo>
                  <a:lnTo>
                    <a:pt x="1511098" y="126257"/>
                  </a:lnTo>
                  <a:lnTo>
                    <a:pt x="1648471" y="168343"/>
                  </a:lnTo>
                  <a:lnTo>
                    <a:pt x="1785844" y="210429"/>
                  </a:lnTo>
                  <a:lnTo>
                    <a:pt x="1923216" y="126257"/>
                  </a:lnTo>
                  <a:lnTo>
                    <a:pt x="2060589" y="168343"/>
                  </a:lnTo>
                  <a:lnTo>
                    <a:pt x="2197962" y="126257"/>
                  </a:lnTo>
                  <a:lnTo>
                    <a:pt x="2335334" y="84171"/>
                  </a:lnTo>
                  <a:lnTo>
                    <a:pt x="2472707" y="42085"/>
                  </a:lnTo>
                  <a:lnTo>
                    <a:pt x="2610079" y="0"/>
                  </a:lnTo>
                  <a:lnTo>
                    <a:pt x="2747452" y="126257"/>
                  </a:lnTo>
                  <a:lnTo>
                    <a:pt x="2884825" y="210429"/>
                  </a:lnTo>
                  <a:lnTo>
                    <a:pt x="3022197" y="168343"/>
                  </a:lnTo>
                  <a:lnTo>
                    <a:pt x="3159570" y="252514"/>
                  </a:lnTo>
                  <a:lnTo>
                    <a:pt x="3296943" y="210429"/>
                  </a:lnTo>
                  <a:lnTo>
                    <a:pt x="3434315" y="84171"/>
                  </a:lnTo>
                </a:path>
              </a:pathLst>
            </a:custGeom>
            <a:ln w="27101" cap="flat">
              <a:solidFill>
                <a:srgbClr val="0058AB">
                  <a:alpha val="69803"/>
                </a:srgbClr>
              </a:solidFill>
              <a:prstDash val="solid"/>
              <a:round/>
            </a:ln>
          </p:spPr>
          <p:txBody>
            <a:bodyPr/>
            <a:lstStyle/>
            <a:p/>
          </p:txBody>
        </p:sp>
        <p:sp>
          <p:nvSpPr>
            <p:cNvPr id="25" name="pl25"/>
            <p:cNvSpPr/>
            <p:nvPr/>
          </p:nvSpPr>
          <p:spPr>
            <a:xfrm>
              <a:off x="1083054" y="2349127"/>
              <a:ext cx="3434315" cy="1010059"/>
            </a:xfrm>
            <a:custGeom>
              <a:avLst/>
              <a:pathLst>
                <a:path w="3434315" h="1010059">
                  <a:moveTo>
                    <a:pt x="0" y="1010059"/>
                  </a:moveTo>
                  <a:lnTo>
                    <a:pt x="137372" y="967973"/>
                  </a:lnTo>
                  <a:lnTo>
                    <a:pt x="274745" y="967973"/>
                  </a:lnTo>
                  <a:lnTo>
                    <a:pt x="412117" y="883802"/>
                  </a:lnTo>
                  <a:lnTo>
                    <a:pt x="549490" y="757544"/>
                  </a:lnTo>
                  <a:lnTo>
                    <a:pt x="686863" y="757544"/>
                  </a:lnTo>
                  <a:lnTo>
                    <a:pt x="824235" y="715458"/>
                  </a:lnTo>
                  <a:lnTo>
                    <a:pt x="961608" y="757544"/>
                  </a:lnTo>
                  <a:lnTo>
                    <a:pt x="1098981" y="589201"/>
                  </a:lnTo>
                  <a:lnTo>
                    <a:pt x="1236353" y="462944"/>
                  </a:lnTo>
                  <a:lnTo>
                    <a:pt x="1373726" y="378772"/>
                  </a:lnTo>
                  <a:lnTo>
                    <a:pt x="1511098" y="336686"/>
                  </a:lnTo>
                  <a:lnTo>
                    <a:pt x="1648471" y="378772"/>
                  </a:lnTo>
                  <a:lnTo>
                    <a:pt x="1785844" y="336686"/>
                  </a:lnTo>
                  <a:lnTo>
                    <a:pt x="1923216" y="294600"/>
                  </a:lnTo>
                  <a:lnTo>
                    <a:pt x="2060589" y="252514"/>
                  </a:lnTo>
                  <a:lnTo>
                    <a:pt x="2197962" y="126257"/>
                  </a:lnTo>
                  <a:lnTo>
                    <a:pt x="2335334" y="126257"/>
                  </a:lnTo>
                  <a:lnTo>
                    <a:pt x="2472707" y="84171"/>
                  </a:lnTo>
                  <a:lnTo>
                    <a:pt x="2610079" y="0"/>
                  </a:lnTo>
                  <a:lnTo>
                    <a:pt x="2747452" y="168343"/>
                  </a:lnTo>
                  <a:lnTo>
                    <a:pt x="2884825" y="252514"/>
                  </a:lnTo>
                  <a:lnTo>
                    <a:pt x="3022197" y="84171"/>
                  </a:lnTo>
                  <a:lnTo>
                    <a:pt x="3159570" y="42085"/>
                  </a:lnTo>
                  <a:lnTo>
                    <a:pt x="3296943" y="0"/>
                  </a:lnTo>
                  <a:lnTo>
                    <a:pt x="3434315" y="0"/>
                  </a:lnTo>
                </a:path>
              </a:pathLst>
            </a:custGeom>
            <a:ln w="27101" cap="flat">
              <a:solidFill>
                <a:srgbClr val="1CABE2">
                  <a:alpha val="69803"/>
                </a:srgbClr>
              </a:solidFill>
              <a:prstDash val="solid"/>
              <a:round/>
            </a:ln>
          </p:spPr>
          <p:txBody>
            <a:bodyPr/>
            <a:lstStyle/>
            <a:p/>
          </p:txBody>
        </p:sp>
        <p:sp>
          <p:nvSpPr>
            <p:cNvPr id="26" name="pl26"/>
            <p:cNvSpPr/>
            <p:nvPr/>
          </p:nvSpPr>
          <p:spPr>
            <a:xfrm>
              <a:off x="1083054" y="2012440"/>
              <a:ext cx="3434315" cy="420858"/>
            </a:xfrm>
            <a:custGeom>
              <a:avLst/>
              <a:pathLst>
                <a:path w="3434315" h="420858">
                  <a:moveTo>
                    <a:pt x="0" y="336686"/>
                  </a:moveTo>
                  <a:lnTo>
                    <a:pt x="137372" y="294600"/>
                  </a:lnTo>
                  <a:lnTo>
                    <a:pt x="274745" y="378772"/>
                  </a:lnTo>
                  <a:lnTo>
                    <a:pt x="412117" y="336686"/>
                  </a:lnTo>
                  <a:lnTo>
                    <a:pt x="549490" y="252514"/>
                  </a:lnTo>
                  <a:lnTo>
                    <a:pt x="686863" y="252514"/>
                  </a:lnTo>
                  <a:lnTo>
                    <a:pt x="824235" y="168343"/>
                  </a:lnTo>
                  <a:lnTo>
                    <a:pt x="961608" y="126257"/>
                  </a:lnTo>
                  <a:lnTo>
                    <a:pt x="1098981" y="42085"/>
                  </a:lnTo>
                  <a:lnTo>
                    <a:pt x="1236353" y="0"/>
                  </a:lnTo>
                  <a:lnTo>
                    <a:pt x="1373726" y="42085"/>
                  </a:lnTo>
                  <a:lnTo>
                    <a:pt x="1511098" y="42085"/>
                  </a:lnTo>
                  <a:lnTo>
                    <a:pt x="1648471" y="0"/>
                  </a:lnTo>
                  <a:lnTo>
                    <a:pt x="1785844" y="42085"/>
                  </a:lnTo>
                  <a:lnTo>
                    <a:pt x="1923216" y="42085"/>
                  </a:lnTo>
                  <a:lnTo>
                    <a:pt x="2060589" y="84171"/>
                  </a:lnTo>
                  <a:lnTo>
                    <a:pt x="2197962" y="84171"/>
                  </a:lnTo>
                  <a:lnTo>
                    <a:pt x="2335334" y="84171"/>
                  </a:lnTo>
                  <a:lnTo>
                    <a:pt x="2472707" y="84171"/>
                  </a:lnTo>
                  <a:lnTo>
                    <a:pt x="2610079" y="126257"/>
                  </a:lnTo>
                  <a:lnTo>
                    <a:pt x="2747452" y="252514"/>
                  </a:lnTo>
                  <a:lnTo>
                    <a:pt x="2884825" y="420858"/>
                  </a:lnTo>
                  <a:lnTo>
                    <a:pt x="3022197" y="168343"/>
                  </a:lnTo>
                  <a:lnTo>
                    <a:pt x="3159570" y="252514"/>
                  </a:lnTo>
                  <a:lnTo>
                    <a:pt x="3296943" y="252514"/>
                  </a:lnTo>
                  <a:lnTo>
                    <a:pt x="3434315" y="252514"/>
                  </a:lnTo>
                </a:path>
              </a:pathLst>
            </a:custGeom>
            <a:ln w="27101" cap="flat">
              <a:solidFill>
                <a:srgbClr val="00833D">
                  <a:alpha val="69803"/>
                </a:srgbClr>
              </a:solidFill>
              <a:prstDash val="solid"/>
              <a:round/>
            </a:ln>
          </p:spPr>
          <p:txBody>
            <a:bodyPr/>
            <a:lstStyle/>
            <a:p/>
          </p:txBody>
        </p:sp>
        <p:sp>
          <p:nvSpPr>
            <p:cNvPr id="27" name="pl27"/>
            <p:cNvSpPr/>
            <p:nvPr/>
          </p:nvSpPr>
          <p:spPr>
            <a:xfrm>
              <a:off x="1083054" y="2769985"/>
              <a:ext cx="3434315" cy="1220488"/>
            </a:xfrm>
            <a:custGeom>
              <a:avLst/>
              <a:pathLst>
                <a:path w="3434315" h="1220488">
                  <a:moveTo>
                    <a:pt x="0" y="1220488"/>
                  </a:moveTo>
                  <a:lnTo>
                    <a:pt x="137372" y="1094231"/>
                  </a:lnTo>
                  <a:lnTo>
                    <a:pt x="274745" y="1010059"/>
                  </a:lnTo>
                  <a:lnTo>
                    <a:pt x="412117" y="841716"/>
                  </a:lnTo>
                  <a:lnTo>
                    <a:pt x="549490" y="673373"/>
                  </a:lnTo>
                  <a:lnTo>
                    <a:pt x="686863" y="505029"/>
                  </a:lnTo>
                  <a:lnTo>
                    <a:pt x="824235" y="420858"/>
                  </a:lnTo>
                  <a:lnTo>
                    <a:pt x="961608" y="294600"/>
                  </a:lnTo>
                  <a:lnTo>
                    <a:pt x="1098981" y="252514"/>
                  </a:lnTo>
                  <a:lnTo>
                    <a:pt x="1236353" y="168343"/>
                  </a:lnTo>
                  <a:lnTo>
                    <a:pt x="1373726" y="168343"/>
                  </a:lnTo>
                  <a:lnTo>
                    <a:pt x="1511098" y="126257"/>
                  </a:lnTo>
                  <a:lnTo>
                    <a:pt x="1648471" y="168343"/>
                  </a:lnTo>
                  <a:lnTo>
                    <a:pt x="1785844" y="210429"/>
                  </a:lnTo>
                  <a:lnTo>
                    <a:pt x="1923216" y="126257"/>
                  </a:lnTo>
                  <a:lnTo>
                    <a:pt x="2060589" y="168343"/>
                  </a:lnTo>
                  <a:lnTo>
                    <a:pt x="2197962" y="126257"/>
                  </a:lnTo>
                  <a:lnTo>
                    <a:pt x="2335334" y="84171"/>
                  </a:lnTo>
                  <a:lnTo>
                    <a:pt x="2472707" y="42085"/>
                  </a:lnTo>
                  <a:lnTo>
                    <a:pt x="2610079" y="0"/>
                  </a:lnTo>
                  <a:lnTo>
                    <a:pt x="2747452" y="126257"/>
                  </a:lnTo>
                  <a:lnTo>
                    <a:pt x="2884825" y="210429"/>
                  </a:lnTo>
                  <a:lnTo>
                    <a:pt x="3022197" y="168343"/>
                  </a:lnTo>
                  <a:lnTo>
                    <a:pt x="3159570" y="252514"/>
                  </a:lnTo>
                  <a:lnTo>
                    <a:pt x="3296943" y="210429"/>
                  </a:lnTo>
                  <a:lnTo>
                    <a:pt x="3434315" y="84171"/>
                  </a:lnTo>
                </a:path>
              </a:pathLst>
            </a:custGeom>
            <a:ln w="65043" cap="flat">
              <a:solidFill>
                <a:srgbClr val="000000">
                  <a:alpha val="100000"/>
                </a:srgbClr>
              </a:solidFill>
              <a:prstDash val="solid"/>
              <a:round/>
            </a:ln>
          </p:spPr>
          <p:txBody>
            <a:bodyPr/>
            <a:lstStyle/>
            <a:p/>
          </p:txBody>
        </p:sp>
        <p:sp>
          <p:nvSpPr>
            <p:cNvPr id="28" name="pl28"/>
            <p:cNvSpPr/>
            <p:nvPr/>
          </p:nvSpPr>
          <p:spPr>
            <a:xfrm>
              <a:off x="1083054" y="2769985"/>
              <a:ext cx="3434315" cy="1220488"/>
            </a:xfrm>
            <a:custGeom>
              <a:avLst/>
              <a:pathLst>
                <a:path w="3434315" h="1220488">
                  <a:moveTo>
                    <a:pt x="0" y="1220488"/>
                  </a:moveTo>
                  <a:lnTo>
                    <a:pt x="137372" y="1094231"/>
                  </a:lnTo>
                  <a:lnTo>
                    <a:pt x="274745" y="1010059"/>
                  </a:lnTo>
                  <a:lnTo>
                    <a:pt x="412117" y="841716"/>
                  </a:lnTo>
                  <a:lnTo>
                    <a:pt x="549490" y="673373"/>
                  </a:lnTo>
                  <a:lnTo>
                    <a:pt x="686863" y="505029"/>
                  </a:lnTo>
                  <a:lnTo>
                    <a:pt x="824235" y="420858"/>
                  </a:lnTo>
                  <a:lnTo>
                    <a:pt x="961608" y="294600"/>
                  </a:lnTo>
                  <a:lnTo>
                    <a:pt x="1098981" y="252514"/>
                  </a:lnTo>
                  <a:lnTo>
                    <a:pt x="1236353" y="168343"/>
                  </a:lnTo>
                  <a:lnTo>
                    <a:pt x="1373726" y="168343"/>
                  </a:lnTo>
                  <a:lnTo>
                    <a:pt x="1511098" y="126257"/>
                  </a:lnTo>
                  <a:lnTo>
                    <a:pt x="1648471" y="168343"/>
                  </a:lnTo>
                  <a:lnTo>
                    <a:pt x="1785844" y="210429"/>
                  </a:lnTo>
                  <a:lnTo>
                    <a:pt x="1923216" y="126257"/>
                  </a:lnTo>
                  <a:lnTo>
                    <a:pt x="2060589" y="168343"/>
                  </a:lnTo>
                  <a:lnTo>
                    <a:pt x="2197962" y="126257"/>
                  </a:lnTo>
                  <a:lnTo>
                    <a:pt x="2335334" y="84171"/>
                  </a:lnTo>
                  <a:lnTo>
                    <a:pt x="2472707" y="42085"/>
                  </a:lnTo>
                  <a:lnTo>
                    <a:pt x="2610079" y="0"/>
                  </a:lnTo>
                  <a:lnTo>
                    <a:pt x="2747452" y="126257"/>
                  </a:lnTo>
                  <a:lnTo>
                    <a:pt x="2884825" y="210429"/>
                  </a:lnTo>
                  <a:lnTo>
                    <a:pt x="3022197" y="168343"/>
                  </a:lnTo>
                  <a:lnTo>
                    <a:pt x="3159570" y="252514"/>
                  </a:lnTo>
                  <a:lnTo>
                    <a:pt x="3296943" y="210429"/>
                  </a:lnTo>
                  <a:lnTo>
                    <a:pt x="3434315" y="84171"/>
                  </a:lnTo>
                </a:path>
              </a:pathLst>
            </a:custGeom>
            <a:ln w="40651" cap="flat">
              <a:solidFill>
                <a:srgbClr val="0058AB">
                  <a:alpha val="100000"/>
                </a:srgbClr>
              </a:solidFill>
              <a:prstDash val="solid"/>
              <a:round/>
            </a:ln>
          </p:spPr>
          <p:txBody>
            <a:bodyPr/>
            <a:lstStyle/>
            <a:p/>
          </p:txBody>
        </p:sp>
        <p:sp>
          <p:nvSpPr>
            <p:cNvPr id="29" name="tx29"/>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0" name="tx30"/>
            <p:cNvSpPr/>
            <p:nvPr/>
          </p:nvSpPr>
          <p:spPr>
            <a:xfrm>
              <a:off x="1709658" y="31042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 name="tx31"/>
            <p:cNvSpPr/>
            <p:nvPr/>
          </p:nvSpPr>
          <p:spPr>
            <a:xfrm>
              <a:off x="2396521" y="2767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2" name="tx32"/>
            <p:cNvSpPr/>
            <p:nvPr/>
          </p:nvSpPr>
          <p:spPr>
            <a:xfrm>
              <a:off x="3083384" y="2767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 name="tx33"/>
            <p:cNvSpPr/>
            <p:nvPr/>
          </p:nvSpPr>
          <p:spPr>
            <a:xfrm>
              <a:off x="3632875" y="2599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 name="tx34"/>
            <p:cNvSpPr/>
            <p:nvPr/>
          </p:nvSpPr>
          <p:spPr>
            <a:xfrm>
              <a:off x="4457110" y="26833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 name="tx35"/>
            <p:cNvSpPr/>
            <p:nvPr/>
          </p:nvSpPr>
          <p:spPr>
            <a:xfrm>
              <a:off x="707342" y="38187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6" name="tx36"/>
            <p:cNvSpPr/>
            <p:nvPr/>
          </p:nvSpPr>
          <p:spPr>
            <a:xfrm>
              <a:off x="707342" y="339786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29770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55615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352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90368"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131277"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2131277"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1" name="pl51"/>
            <p:cNvSpPr/>
            <p:nvPr/>
          </p:nvSpPr>
          <p:spPr>
            <a:xfrm>
              <a:off x="2751156"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3476830"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tx53"/>
            <p:cNvSpPr/>
            <p:nvPr/>
          </p:nvSpPr>
          <p:spPr>
            <a:xfrm>
              <a:off x="1757468"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4" name="tx54"/>
            <p:cNvSpPr/>
            <p:nvPr/>
          </p:nvSpPr>
          <p:spPr>
            <a:xfrm>
              <a:off x="2398377"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55" name="tx55"/>
            <p:cNvSpPr/>
            <p:nvPr/>
          </p:nvSpPr>
          <p:spPr>
            <a:xfrm>
              <a:off x="3018255"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6" name="tx56"/>
            <p:cNvSpPr/>
            <p:nvPr/>
          </p:nvSpPr>
          <p:spPr>
            <a:xfrm>
              <a:off x="3743929"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7" name="tx57"/>
            <p:cNvSpPr/>
            <p:nvPr/>
          </p:nvSpPr>
          <p:spPr>
            <a:xfrm>
              <a:off x="1664847" y="1437626"/>
              <a:ext cx="22707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LICs, 2000-2025</a:t>
              </a:r>
            </a:p>
          </p:txBody>
        </p:sp>
        <p:sp>
          <p:nvSpPr>
            <p:cNvPr id="58" name="pl58"/>
            <p:cNvSpPr/>
            <p:nvPr/>
          </p:nvSpPr>
          <p:spPr>
            <a:xfrm>
              <a:off x="5227074" y="37116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01460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3175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406017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33631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66608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196903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899335"/>
              <a:ext cx="3434315" cy="209113"/>
            </a:xfrm>
            <a:custGeom>
              <a:avLst/>
              <a:pathLst>
                <a:path w="3434315" h="209113">
                  <a:moveTo>
                    <a:pt x="0" y="209113"/>
                  </a:moveTo>
                  <a:lnTo>
                    <a:pt x="137372" y="69704"/>
                  </a:lnTo>
                  <a:lnTo>
                    <a:pt x="274745" y="69704"/>
                  </a:lnTo>
                  <a:lnTo>
                    <a:pt x="412117" y="0"/>
                  </a:lnTo>
                  <a:lnTo>
                    <a:pt x="549490" y="0"/>
                  </a:lnTo>
                  <a:lnTo>
                    <a:pt x="686863" y="0"/>
                  </a:lnTo>
                  <a:lnTo>
                    <a:pt x="824235" y="0"/>
                  </a:lnTo>
                  <a:lnTo>
                    <a:pt x="961608" y="0"/>
                  </a:lnTo>
                  <a:lnTo>
                    <a:pt x="1098981" y="0"/>
                  </a:lnTo>
                  <a:lnTo>
                    <a:pt x="1236353" y="0"/>
                  </a:lnTo>
                  <a:lnTo>
                    <a:pt x="1373726" y="0"/>
                  </a:lnTo>
                  <a:lnTo>
                    <a:pt x="1511098" y="0"/>
                  </a:lnTo>
                  <a:lnTo>
                    <a:pt x="1648471" y="0"/>
                  </a:lnTo>
                  <a:lnTo>
                    <a:pt x="1785844" y="69704"/>
                  </a:lnTo>
                  <a:lnTo>
                    <a:pt x="1923216" y="69704"/>
                  </a:lnTo>
                  <a:lnTo>
                    <a:pt x="2060589" y="69704"/>
                  </a:lnTo>
                  <a:lnTo>
                    <a:pt x="2197962" y="69704"/>
                  </a:lnTo>
                  <a:lnTo>
                    <a:pt x="2335334" y="69704"/>
                  </a:lnTo>
                  <a:lnTo>
                    <a:pt x="2472707" y="69704"/>
                  </a:lnTo>
                  <a:lnTo>
                    <a:pt x="2610079" y="69704"/>
                  </a:lnTo>
                  <a:lnTo>
                    <a:pt x="2747452" y="139409"/>
                  </a:lnTo>
                  <a:lnTo>
                    <a:pt x="2884825" y="69704"/>
                  </a:lnTo>
                  <a:lnTo>
                    <a:pt x="3022197" y="69704"/>
                  </a:lnTo>
                  <a:lnTo>
                    <a:pt x="3159570" y="139409"/>
                  </a:lnTo>
                  <a:lnTo>
                    <a:pt x="3296943" y="139409"/>
                  </a:lnTo>
                  <a:lnTo>
                    <a:pt x="3434315" y="139409"/>
                  </a:lnTo>
                </a:path>
              </a:pathLst>
            </a:custGeom>
            <a:ln w="27101" cap="flat">
              <a:solidFill>
                <a:srgbClr val="80BD41">
                  <a:alpha val="69803"/>
                </a:srgbClr>
              </a:solidFill>
              <a:prstDash val="solid"/>
              <a:round/>
            </a:ln>
          </p:spPr>
          <p:txBody>
            <a:bodyPr/>
            <a:lstStyle/>
            <a:p/>
          </p:txBody>
        </p:sp>
        <p:sp>
          <p:nvSpPr>
            <p:cNvPr id="72" name="pl72"/>
            <p:cNvSpPr/>
            <p:nvPr/>
          </p:nvSpPr>
          <p:spPr>
            <a:xfrm>
              <a:off x="5398790" y="1969039"/>
              <a:ext cx="3434315" cy="2021434"/>
            </a:xfrm>
            <a:custGeom>
              <a:avLst/>
              <a:pathLst>
                <a:path w="3434315" h="2021434">
                  <a:moveTo>
                    <a:pt x="0" y="2021434"/>
                  </a:moveTo>
                  <a:lnTo>
                    <a:pt x="137372" y="1812320"/>
                  </a:lnTo>
                  <a:lnTo>
                    <a:pt x="274745" y="1672911"/>
                  </a:lnTo>
                  <a:lnTo>
                    <a:pt x="412117" y="1394092"/>
                  </a:lnTo>
                  <a:lnTo>
                    <a:pt x="549490" y="1115274"/>
                  </a:lnTo>
                  <a:lnTo>
                    <a:pt x="686863" y="836455"/>
                  </a:lnTo>
                  <a:lnTo>
                    <a:pt x="824235" y="697046"/>
                  </a:lnTo>
                  <a:lnTo>
                    <a:pt x="961608" y="487932"/>
                  </a:lnTo>
                  <a:lnTo>
                    <a:pt x="1098981" y="418227"/>
                  </a:lnTo>
                  <a:lnTo>
                    <a:pt x="1236353" y="278818"/>
                  </a:lnTo>
                  <a:lnTo>
                    <a:pt x="1373726" y="278818"/>
                  </a:lnTo>
                  <a:lnTo>
                    <a:pt x="1511098" y="209113"/>
                  </a:lnTo>
                  <a:lnTo>
                    <a:pt x="1648471" y="278818"/>
                  </a:lnTo>
                  <a:lnTo>
                    <a:pt x="1785844" y="348523"/>
                  </a:lnTo>
                  <a:lnTo>
                    <a:pt x="1923216" y="209113"/>
                  </a:lnTo>
                  <a:lnTo>
                    <a:pt x="2060589" y="278818"/>
                  </a:lnTo>
                  <a:lnTo>
                    <a:pt x="2197962" y="209113"/>
                  </a:lnTo>
                  <a:lnTo>
                    <a:pt x="2335334" y="139409"/>
                  </a:lnTo>
                  <a:lnTo>
                    <a:pt x="2472707" y="69704"/>
                  </a:lnTo>
                  <a:lnTo>
                    <a:pt x="2610079" y="0"/>
                  </a:lnTo>
                  <a:lnTo>
                    <a:pt x="2747452" y="209113"/>
                  </a:lnTo>
                  <a:lnTo>
                    <a:pt x="2884825" y="348523"/>
                  </a:lnTo>
                  <a:lnTo>
                    <a:pt x="3022197" y="278818"/>
                  </a:lnTo>
                  <a:lnTo>
                    <a:pt x="3159570" y="418227"/>
                  </a:lnTo>
                  <a:lnTo>
                    <a:pt x="3296943" y="348523"/>
                  </a:lnTo>
                  <a:lnTo>
                    <a:pt x="3434315" y="139409"/>
                  </a:lnTo>
                </a:path>
              </a:pathLst>
            </a:custGeom>
            <a:ln w="27101" cap="flat">
              <a:solidFill>
                <a:srgbClr val="0058AB">
                  <a:alpha val="69803"/>
                </a:srgbClr>
              </a:solidFill>
              <a:prstDash val="solid"/>
              <a:round/>
            </a:ln>
          </p:spPr>
          <p:txBody>
            <a:bodyPr/>
            <a:lstStyle/>
            <a:p/>
          </p:txBody>
        </p:sp>
        <p:sp>
          <p:nvSpPr>
            <p:cNvPr id="73" name="pl73"/>
            <p:cNvSpPr/>
            <p:nvPr/>
          </p:nvSpPr>
          <p:spPr>
            <a:xfrm>
              <a:off x="5398790" y="1969039"/>
              <a:ext cx="3434315" cy="1672911"/>
            </a:xfrm>
            <a:custGeom>
              <a:avLst/>
              <a:pathLst>
                <a:path w="3434315" h="1672911">
                  <a:moveTo>
                    <a:pt x="0" y="1672911"/>
                  </a:moveTo>
                  <a:lnTo>
                    <a:pt x="137372" y="1603206"/>
                  </a:lnTo>
                  <a:lnTo>
                    <a:pt x="274745" y="1603206"/>
                  </a:lnTo>
                  <a:lnTo>
                    <a:pt x="412117" y="1463797"/>
                  </a:lnTo>
                  <a:lnTo>
                    <a:pt x="549490" y="1254683"/>
                  </a:lnTo>
                  <a:lnTo>
                    <a:pt x="686863" y="1254683"/>
                  </a:lnTo>
                  <a:lnTo>
                    <a:pt x="824235" y="1184978"/>
                  </a:lnTo>
                  <a:lnTo>
                    <a:pt x="961608" y="1254683"/>
                  </a:lnTo>
                  <a:lnTo>
                    <a:pt x="1098981" y="975864"/>
                  </a:lnTo>
                  <a:lnTo>
                    <a:pt x="1236353" y="766751"/>
                  </a:lnTo>
                  <a:lnTo>
                    <a:pt x="1373726" y="627341"/>
                  </a:lnTo>
                  <a:lnTo>
                    <a:pt x="1511098" y="557637"/>
                  </a:lnTo>
                  <a:lnTo>
                    <a:pt x="1648471" y="627341"/>
                  </a:lnTo>
                  <a:lnTo>
                    <a:pt x="1785844" y="557637"/>
                  </a:lnTo>
                  <a:lnTo>
                    <a:pt x="1923216" y="487932"/>
                  </a:lnTo>
                  <a:lnTo>
                    <a:pt x="2060589" y="418227"/>
                  </a:lnTo>
                  <a:lnTo>
                    <a:pt x="2197962" y="209113"/>
                  </a:lnTo>
                  <a:lnTo>
                    <a:pt x="2335334" y="209113"/>
                  </a:lnTo>
                  <a:lnTo>
                    <a:pt x="2472707" y="139409"/>
                  </a:lnTo>
                  <a:lnTo>
                    <a:pt x="2610079" y="0"/>
                  </a:lnTo>
                  <a:lnTo>
                    <a:pt x="2747452" y="278818"/>
                  </a:lnTo>
                  <a:lnTo>
                    <a:pt x="2884825" y="418227"/>
                  </a:lnTo>
                  <a:lnTo>
                    <a:pt x="3022197" y="139409"/>
                  </a:lnTo>
                  <a:lnTo>
                    <a:pt x="3159570" y="69704"/>
                  </a:lnTo>
                  <a:lnTo>
                    <a:pt x="3296943" y="0"/>
                  </a:lnTo>
                  <a:lnTo>
                    <a:pt x="3434315" y="0"/>
                  </a:lnTo>
                </a:path>
              </a:pathLst>
            </a:custGeom>
            <a:ln w="27101" cap="flat">
              <a:solidFill>
                <a:srgbClr val="1CABE2">
                  <a:alpha val="69803"/>
                </a:srgbClr>
              </a:solidFill>
              <a:prstDash val="solid"/>
              <a:round/>
            </a:ln>
          </p:spPr>
          <p:txBody>
            <a:bodyPr/>
            <a:lstStyle/>
            <a:p/>
          </p:txBody>
        </p:sp>
        <p:sp>
          <p:nvSpPr>
            <p:cNvPr id="74" name="pl74"/>
            <p:cNvSpPr/>
            <p:nvPr/>
          </p:nvSpPr>
          <p:spPr>
            <a:xfrm>
              <a:off x="5398790" y="1759925"/>
              <a:ext cx="3434315" cy="697046"/>
            </a:xfrm>
            <a:custGeom>
              <a:avLst/>
              <a:pathLst>
                <a:path w="3434315" h="697046">
                  <a:moveTo>
                    <a:pt x="0" y="557637"/>
                  </a:moveTo>
                  <a:lnTo>
                    <a:pt x="137372" y="487932"/>
                  </a:lnTo>
                  <a:lnTo>
                    <a:pt x="274745" y="627341"/>
                  </a:lnTo>
                  <a:lnTo>
                    <a:pt x="412117" y="557637"/>
                  </a:lnTo>
                  <a:lnTo>
                    <a:pt x="549490" y="418227"/>
                  </a:lnTo>
                  <a:lnTo>
                    <a:pt x="686863" y="418227"/>
                  </a:lnTo>
                  <a:lnTo>
                    <a:pt x="824235" y="278818"/>
                  </a:lnTo>
                  <a:lnTo>
                    <a:pt x="961608" y="209113"/>
                  </a:lnTo>
                  <a:lnTo>
                    <a:pt x="1098981" y="69704"/>
                  </a:lnTo>
                  <a:lnTo>
                    <a:pt x="1236353" y="0"/>
                  </a:lnTo>
                  <a:lnTo>
                    <a:pt x="1373726" y="69704"/>
                  </a:lnTo>
                  <a:lnTo>
                    <a:pt x="1511098" y="69704"/>
                  </a:lnTo>
                  <a:lnTo>
                    <a:pt x="1648471" y="0"/>
                  </a:lnTo>
                  <a:lnTo>
                    <a:pt x="1785844" y="69704"/>
                  </a:lnTo>
                  <a:lnTo>
                    <a:pt x="1923216" y="69704"/>
                  </a:lnTo>
                  <a:lnTo>
                    <a:pt x="2060589" y="139409"/>
                  </a:lnTo>
                  <a:lnTo>
                    <a:pt x="2197962" y="139409"/>
                  </a:lnTo>
                  <a:lnTo>
                    <a:pt x="2335334" y="139409"/>
                  </a:lnTo>
                  <a:lnTo>
                    <a:pt x="2472707" y="139409"/>
                  </a:lnTo>
                  <a:lnTo>
                    <a:pt x="2610079" y="209113"/>
                  </a:lnTo>
                  <a:lnTo>
                    <a:pt x="2747452" y="418227"/>
                  </a:lnTo>
                  <a:lnTo>
                    <a:pt x="2884825" y="697046"/>
                  </a:lnTo>
                  <a:lnTo>
                    <a:pt x="3022197" y="278818"/>
                  </a:lnTo>
                  <a:lnTo>
                    <a:pt x="3159570" y="418227"/>
                  </a:lnTo>
                  <a:lnTo>
                    <a:pt x="3296943" y="418227"/>
                  </a:lnTo>
                  <a:lnTo>
                    <a:pt x="3434315" y="418227"/>
                  </a:lnTo>
                </a:path>
              </a:pathLst>
            </a:custGeom>
            <a:ln w="27101" cap="flat">
              <a:solidFill>
                <a:srgbClr val="00833D">
                  <a:alpha val="69803"/>
                </a:srgbClr>
              </a:solidFill>
              <a:prstDash val="solid"/>
              <a:round/>
            </a:ln>
          </p:spPr>
          <p:txBody>
            <a:bodyPr/>
            <a:lstStyle/>
            <a:p/>
          </p:txBody>
        </p:sp>
        <p:sp>
          <p:nvSpPr>
            <p:cNvPr id="75" name="pl75"/>
            <p:cNvSpPr/>
            <p:nvPr/>
          </p:nvSpPr>
          <p:spPr>
            <a:xfrm>
              <a:off x="5398790" y="1969039"/>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6" name="pl76"/>
            <p:cNvSpPr/>
            <p:nvPr/>
          </p:nvSpPr>
          <p:spPr>
            <a:xfrm>
              <a:off x="5398790" y="1969039"/>
              <a:ext cx="3434315" cy="2021434"/>
            </a:xfrm>
            <a:custGeom>
              <a:avLst/>
              <a:pathLst>
                <a:path w="3434315" h="2021434">
                  <a:moveTo>
                    <a:pt x="0" y="2021434"/>
                  </a:moveTo>
                  <a:lnTo>
                    <a:pt x="137372" y="1812320"/>
                  </a:lnTo>
                  <a:lnTo>
                    <a:pt x="274745" y="1672911"/>
                  </a:lnTo>
                  <a:lnTo>
                    <a:pt x="412117" y="1394092"/>
                  </a:lnTo>
                  <a:lnTo>
                    <a:pt x="549490" y="1115274"/>
                  </a:lnTo>
                  <a:lnTo>
                    <a:pt x="686863" y="836455"/>
                  </a:lnTo>
                  <a:lnTo>
                    <a:pt x="824235" y="697046"/>
                  </a:lnTo>
                  <a:lnTo>
                    <a:pt x="961608" y="487932"/>
                  </a:lnTo>
                  <a:lnTo>
                    <a:pt x="1098981" y="418227"/>
                  </a:lnTo>
                  <a:lnTo>
                    <a:pt x="1236353" y="278818"/>
                  </a:lnTo>
                  <a:lnTo>
                    <a:pt x="1373726" y="278818"/>
                  </a:lnTo>
                  <a:lnTo>
                    <a:pt x="1511098" y="209113"/>
                  </a:lnTo>
                  <a:lnTo>
                    <a:pt x="1648471" y="278818"/>
                  </a:lnTo>
                  <a:lnTo>
                    <a:pt x="1785844" y="348523"/>
                  </a:lnTo>
                  <a:lnTo>
                    <a:pt x="1923216" y="209113"/>
                  </a:lnTo>
                  <a:lnTo>
                    <a:pt x="2060589" y="278818"/>
                  </a:lnTo>
                  <a:lnTo>
                    <a:pt x="2197962" y="209113"/>
                  </a:lnTo>
                  <a:lnTo>
                    <a:pt x="2335334" y="139409"/>
                  </a:lnTo>
                  <a:lnTo>
                    <a:pt x="2472707" y="69704"/>
                  </a:lnTo>
                  <a:lnTo>
                    <a:pt x="2610079" y="0"/>
                  </a:lnTo>
                  <a:lnTo>
                    <a:pt x="2747452" y="209113"/>
                  </a:lnTo>
                  <a:lnTo>
                    <a:pt x="2884825" y="348523"/>
                  </a:lnTo>
                  <a:lnTo>
                    <a:pt x="3022197" y="278818"/>
                  </a:lnTo>
                  <a:lnTo>
                    <a:pt x="3159570" y="418227"/>
                  </a:lnTo>
                  <a:lnTo>
                    <a:pt x="3296943" y="348523"/>
                  </a:lnTo>
                  <a:lnTo>
                    <a:pt x="3434315" y="139409"/>
                  </a:lnTo>
                </a:path>
              </a:pathLst>
            </a:custGeom>
            <a:ln w="65043" cap="flat">
              <a:solidFill>
                <a:srgbClr val="000000">
                  <a:alpha val="100000"/>
                </a:srgbClr>
              </a:solidFill>
              <a:prstDash val="solid"/>
              <a:round/>
            </a:ln>
          </p:spPr>
          <p:txBody>
            <a:bodyPr/>
            <a:lstStyle/>
            <a:p/>
          </p:txBody>
        </p:sp>
        <p:sp>
          <p:nvSpPr>
            <p:cNvPr id="77" name="pl77"/>
            <p:cNvSpPr/>
            <p:nvPr/>
          </p:nvSpPr>
          <p:spPr>
            <a:xfrm>
              <a:off x="5398790" y="1969039"/>
              <a:ext cx="3434315" cy="2021434"/>
            </a:xfrm>
            <a:custGeom>
              <a:avLst/>
              <a:pathLst>
                <a:path w="3434315" h="2021434">
                  <a:moveTo>
                    <a:pt x="0" y="2021434"/>
                  </a:moveTo>
                  <a:lnTo>
                    <a:pt x="137372" y="1812320"/>
                  </a:lnTo>
                  <a:lnTo>
                    <a:pt x="274745" y="1672911"/>
                  </a:lnTo>
                  <a:lnTo>
                    <a:pt x="412117" y="1394092"/>
                  </a:lnTo>
                  <a:lnTo>
                    <a:pt x="549490" y="1115274"/>
                  </a:lnTo>
                  <a:lnTo>
                    <a:pt x="686863" y="836455"/>
                  </a:lnTo>
                  <a:lnTo>
                    <a:pt x="824235" y="697046"/>
                  </a:lnTo>
                  <a:lnTo>
                    <a:pt x="961608" y="487932"/>
                  </a:lnTo>
                  <a:lnTo>
                    <a:pt x="1098981" y="418227"/>
                  </a:lnTo>
                  <a:lnTo>
                    <a:pt x="1236353" y="278818"/>
                  </a:lnTo>
                  <a:lnTo>
                    <a:pt x="1373726" y="278818"/>
                  </a:lnTo>
                  <a:lnTo>
                    <a:pt x="1511098" y="209113"/>
                  </a:lnTo>
                  <a:lnTo>
                    <a:pt x="1648471" y="278818"/>
                  </a:lnTo>
                  <a:lnTo>
                    <a:pt x="1785844" y="348523"/>
                  </a:lnTo>
                  <a:lnTo>
                    <a:pt x="1923216" y="209113"/>
                  </a:lnTo>
                  <a:lnTo>
                    <a:pt x="2060589" y="278818"/>
                  </a:lnTo>
                  <a:lnTo>
                    <a:pt x="2197962" y="209113"/>
                  </a:lnTo>
                  <a:lnTo>
                    <a:pt x="2335334" y="139409"/>
                  </a:lnTo>
                  <a:lnTo>
                    <a:pt x="2472707" y="69704"/>
                  </a:lnTo>
                  <a:lnTo>
                    <a:pt x="2610079" y="0"/>
                  </a:lnTo>
                  <a:lnTo>
                    <a:pt x="2747452" y="209113"/>
                  </a:lnTo>
                  <a:lnTo>
                    <a:pt x="2884825" y="348523"/>
                  </a:lnTo>
                  <a:lnTo>
                    <a:pt x="3022197" y="278818"/>
                  </a:lnTo>
                  <a:lnTo>
                    <a:pt x="3159570" y="418227"/>
                  </a:lnTo>
                  <a:lnTo>
                    <a:pt x="3296943" y="348523"/>
                  </a:lnTo>
                  <a:lnTo>
                    <a:pt x="3434315" y="139409"/>
                  </a:lnTo>
                </a:path>
              </a:pathLst>
            </a:custGeom>
            <a:ln w="40651" cap="flat">
              <a:solidFill>
                <a:srgbClr val="0058AB">
                  <a:alpha val="100000"/>
                </a:srgbClr>
              </a:solidFill>
              <a:prstDash val="solid"/>
              <a:round/>
            </a:ln>
          </p:spPr>
          <p:txBody>
            <a:bodyPr/>
            <a:lstStyle/>
            <a:p/>
          </p:txBody>
        </p:sp>
        <p:sp>
          <p:nvSpPr>
            <p:cNvPr id="78" name="tx78"/>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79" name="tx79"/>
            <p:cNvSpPr/>
            <p:nvPr/>
          </p:nvSpPr>
          <p:spPr>
            <a:xfrm>
              <a:off x="6007335" y="26269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0" name="tx80"/>
            <p:cNvSpPr/>
            <p:nvPr/>
          </p:nvSpPr>
          <p:spPr>
            <a:xfrm>
              <a:off x="6724327" y="2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1" name="tx81"/>
            <p:cNvSpPr/>
            <p:nvPr/>
          </p:nvSpPr>
          <p:spPr>
            <a:xfrm>
              <a:off x="7411190" y="2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2" name="tx82"/>
            <p:cNvSpPr/>
            <p:nvPr/>
          </p:nvSpPr>
          <p:spPr>
            <a:xfrm>
              <a:off x="7978740" y="17904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8784917" y="19298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4980741" y="4014687"/>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5" name="tx85"/>
            <p:cNvSpPr/>
            <p:nvPr/>
          </p:nvSpPr>
          <p:spPr>
            <a:xfrm>
              <a:off x="4980741" y="331764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6" name="tx86"/>
            <p:cNvSpPr/>
            <p:nvPr/>
          </p:nvSpPr>
          <p:spPr>
            <a:xfrm>
              <a:off x="4980741" y="262059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7" name="tx87"/>
            <p:cNvSpPr/>
            <p:nvPr/>
          </p:nvSpPr>
          <p:spPr>
            <a:xfrm>
              <a:off x="5093761" y="192354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8" name="tx88"/>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9" name="tx89"/>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0" name="tx90"/>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2" name="tx92"/>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3" name="tx93"/>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4" name="tx94"/>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5" name="pl95"/>
            <p:cNvSpPr/>
            <p:nvPr/>
          </p:nvSpPr>
          <p:spPr>
            <a:xfrm>
              <a:off x="580610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6" name="pl96"/>
            <p:cNvSpPr/>
            <p:nvPr/>
          </p:nvSpPr>
          <p:spPr>
            <a:xfrm>
              <a:off x="6447014"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6447014"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8" name="pl98"/>
            <p:cNvSpPr/>
            <p:nvPr/>
          </p:nvSpPr>
          <p:spPr>
            <a:xfrm>
              <a:off x="706689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9" name="pl99"/>
            <p:cNvSpPr/>
            <p:nvPr/>
          </p:nvSpPr>
          <p:spPr>
            <a:xfrm>
              <a:off x="7792566"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0" name="tx100"/>
            <p:cNvSpPr/>
            <p:nvPr/>
          </p:nvSpPr>
          <p:spPr>
            <a:xfrm>
              <a:off x="6073204"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101" name="tx101"/>
            <p:cNvSpPr/>
            <p:nvPr/>
          </p:nvSpPr>
          <p:spPr>
            <a:xfrm>
              <a:off x="6714113"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02" name="tx102"/>
            <p:cNvSpPr/>
            <p:nvPr/>
          </p:nvSpPr>
          <p:spPr>
            <a:xfrm>
              <a:off x="7333991"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03" name="tx103"/>
            <p:cNvSpPr/>
            <p:nvPr/>
          </p:nvSpPr>
          <p:spPr>
            <a:xfrm>
              <a:off x="8059666"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04" name="tx104"/>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5" name="pl105"/>
            <p:cNvSpPr/>
            <p:nvPr/>
          </p:nvSpPr>
          <p:spPr>
            <a:xfrm>
              <a:off x="231552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438811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46071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533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35181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42441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4970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279224" y="5782468"/>
              <a:ext cx="5596006" cy="111527"/>
            </a:xfrm>
            <a:prstGeom prst="rect">
              <a:avLst/>
            </a:prstGeom>
            <a:solidFill>
              <a:srgbClr val="0058AB">
                <a:alpha val="80000"/>
              </a:srgbClr>
            </a:solidFill>
          </p:spPr>
          <p:txBody>
            <a:bodyPr/>
            <a:lstStyle/>
            <a:p/>
          </p:txBody>
        </p:sp>
        <p:sp>
          <p:nvSpPr>
            <p:cNvPr id="117" name="rc117"/>
            <p:cNvSpPr/>
            <p:nvPr/>
          </p:nvSpPr>
          <p:spPr>
            <a:xfrm>
              <a:off x="1279224" y="5643059"/>
              <a:ext cx="7357712" cy="111527"/>
            </a:xfrm>
            <a:prstGeom prst="rect">
              <a:avLst/>
            </a:prstGeom>
            <a:solidFill>
              <a:srgbClr val="0058AB">
                <a:alpha val="80000"/>
              </a:srgbClr>
            </a:solidFill>
          </p:spPr>
          <p:txBody>
            <a:bodyPr/>
            <a:lstStyle/>
            <a:p/>
          </p:txBody>
        </p:sp>
        <p:sp>
          <p:nvSpPr>
            <p:cNvPr id="118" name="rc118"/>
            <p:cNvSpPr/>
            <p:nvPr/>
          </p:nvSpPr>
          <p:spPr>
            <a:xfrm>
              <a:off x="1279224" y="5503650"/>
              <a:ext cx="6735933" cy="111527"/>
            </a:xfrm>
            <a:prstGeom prst="rect">
              <a:avLst/>
            </a:prstGeom>
            <a:solidFill>
              <a:srgbClr val="0058AB">
                <a:alpha val="80000"/>
              </a:srgbClr>
            </a:solidFill>
          </p:spPr>
          <p:txBody>
            <a:bodyPr/>
            <a:lstStyle/>
            <a:p/>
          </p:txBody>
        </p:sp>
        <p:sp>
          <p:nvSpPr>
            <p:cNvPr id="119" name="tx119"/>
            <p:cNvSpPr/>
            <p:nvPr/>
          </p:nvSpPr>
          <p:spPr>
            <a:xfrm>
              <a:off x="695053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0" name="tx120"/>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1" name="tx121"/>
            <p:cNvSpPr/>
            <p:nvPr/>
          </p:nvSpPr>
          <p:spPr>
            <a:xfrm>
              <a:off x="8090458"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2" name="tx122"/>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6" name="tx126"/>
            <p:cNvSpPr/>
            <p:nvPr/>
          </p:nvSpPr>
          <p:spPr>
            <a:xfrm>
              <a:off x="328113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7" name="tx127"/>
            <p:cNvSpPr/>
            <p:nvPr/>
          </p:nvSpPr>
          <p:spPr>
            <a:xfrm>
              <a:off x="535373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8" name="tx128"/>
            <p:cNvSpPr/>
            <p:nvPr/>
          </p:nvSpPr>
          <p:spPr>
            <a:xfrm>
              <a:off x="74263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9" name="tx129"/>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30" name="tx130"/>
            <p:cNvSpPr/>
            <p:nvPr/>
          </p:nvSpPr>
          <p:spPr>
            <a:xfrm>
              <a:off x="911338" y="5264995"/>
              <a:ext cx="34059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LICs</a:t>
              </a:r>
            </a:p>
          </p:txBody>
        </p:sp>
        <p:sp>
          <p:nvSpPr>
            <p:cNvPr id="131" name="tx13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3" name="tx133"/>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DTP3 coverage of 74%.
DTP3 coverage (74%) was 2 percentage points lower than in 2019 (76%).
This equates to 6.5 million undervaccinated children in 2025 compared to 5.4 million undervaccinated children in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groups and exceeded pre-pandemic levels in one groups, but progress is uneven and gaps in undervaccinated children persist.</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042535"/>
              <a:ext cx="3418272" cy="56305"/>
            </a:xfrm>
            <a:custGeom>
              <a:avLst/>
              <a:pathLst>
                <a:path w="3418272" h="56305">
                  <a:moveTo>
                    <a:pt x="0" y="0"/>
                  </a:moveTo>
                  <a:lnTo>
                    <a:pt x="488324" y="0"/>
                  </a:lnTo>
                  <a:lnTo>
                    <a:pt x="976649" y="56305"/>
                  </a:lnTo>
                  <a:lnTo>
                    <a:pt x="1464973" y="0"/>
                  </a:lnTo>
                  <a:lnTo>
                    <a:pt x="1953298" y="0"/>
                  </a:lnTo>
                  <a:lnTo>
                    <a:pt x="2441622" y="56305"/>
                  </a:lnTo>
                  <a:lnTo>
                    <a:pt x="2929947" y="56305"/>
                  </a:lnTo>
                  <a:lnTo>
                    <a:pt x="3418272" y="56305"/>
                  </a:lnTo>
                </a:path>
              </a:pathLst>
            </a:custGeom>
            <a:ln w="27101" cap="flat">
              <a:solidFill>
                <a:srgbClr val="80BD41">
                  <a:alpha val="69803"/>
                </a:srgbClr>
              </a:solidFill>
              <a:prstDash val="solid"/>
              <a:round/>
            </a:ln>
          </p:spPr>
          <p:txBody>
            <a:bodyPr/>
            <a:lstStyle/>
            <a:p/>
          </p:txBody>
        </p:sp>
        <p:sp>
          <p:nvSpPr>
            <p:cNvPr id="19" name="pl19"/>
            <p:cNvSpPr/>
            <p:nvPr/>
          </p:nvSpPr>
          <p:spPr>
            <a:xfrm>
              <a:off x="1082252" y="3112336"/>
              <a:ext cx="3418272" cy="337831"/>
            </a:xfrm>
            <a:custGeom>
              <a:avLst/>
              <a:pathLst>
                <a:path w="3418272" h="337831">
                  <a:moveTo>
                    <a:pt x="0" y="56305"/>
                  </a:moveTo>
                  <a:lnTo>
                    <a:pt x="488324" y="0"/>
                  </a:lnTo>
                  <a:lnTo>
                    <a:pt x="976649" y="168915"/>
                  </a:lnTo>
                  <a:lnTo>
                    <a:pt x="1464973" y="281526"/>
                  </a:lnTo>
                  <a:lnTo>
                    <a:pt x="1953298" y="225221"/>
                  </a:lnTo>
                  <a:lnTo>
                    <a:pt x="2441622" y="337831"/>
                  </a:lnTo>
                  <a:lnTo>
                    <a:pt x="2929947" y="281526"/>
                  </a:lnTo>
                  <a:lnTo>
                    <a:pt x="3418272" y="112610"/>
                  </a:lnTo>
                </a:path>
              </a:pathLst>
            </a:custGeom>
            <a:ln w="27101" cap="flat">
              <a:solidFill>
                <a:srgbClr val="0058AB">
                  <a:alpha val="69803"/>
                </a:srgbClr>
              </a:solidFill>
              <a:prstDash val="solid"/>
              <a:round/>
            </a:ln>
          </p:spPr>
          <p:txBody>
            <a:bodyPr/>
            <a:lstStyle/>
            <a:p/>
          </p:txBody>
        </p:sp>
        <p:sp>
          <p:nvSpPr>
            <p:cNvPr id="20" name="pl20"/>
            <p:cNvSpPr/>
            <p:nvPr/>
          </p:nvSpPr>
          <p:spPr>
            <a:xfrm>
              <a:off x="1082252" y="2549283"/>
              <a:ext cx="3418272" cy="337831"/>
            </a:xfrm>
            <a:custGeom>
              <a:avLst/>
              <a:pathLst>
                <a:path w="3418272" h="337831">
                  <a:moveTo>
                    <a:pt x="0" y="112610"/>
                  </a:moveTo>
                  <a:lnTo>
                    <a:pt x="488324" y="0"/>
                  </a:lnTo>
                  <a:lnTo>
                    <a:pt x="976649" y="225221"/>
                  </a:lnTo>
                  <a:lnTo>
                    <a:pt x="1464973" y="337831"/>
                  </a:lnTo>
                  <a:lnTo>
                    <a:pt x="1953298" y="112610"/>
                  </a:lnTo>
                  <a:lnTo>
                    <a:pt x="2441622" y="56305"/>
                  </a:lnTo>
                  <a:lnTo>
                    <a:pt x="2929947" y="0"/>
                  </a:lnTo>
                  <a:lnTo>
                    <a:pt x="3418272" y="0"/>
                  </a:lnTo>
                </a:path>
              </a:pathLst>
            </a:custGeom>
            <a:ln w="27101" cap="flat">
              <a:solidFill>
                <a:srgbClr val="1CABE2">
                  <a:alpha val="69803"/>
                </a:srgbClr>
              </a:solidFill>
              <a:prstDash val="solid"/>
              <a:round/>
            </a:ln>
          </p:spPr>
          <p:txBody>
            <a:bodyPr/>
            <a:lstStyle/>
            <a:p/>
          </p:txBody>
        </p:sp>
        <p:sp>
          <p:nvSpPr>
            <p:cNvPr id="21" name="pl21"/>
            <p:cNvSpPr/>
            <p:nvPr/>
          </p:nvSpPr>
          <p:spPr>
            <a:xfrm>
              <a:off x="1082252" y="2211451"/>
              <a:ext cx="3418272" cy="450442"/>
            </a:xfrm>
            <a:custGeom>
              <a:avLst/>
              <a:pathLst>
                <a:path w="3418272" h="450442">
                  <a:moveTo>
                    <a:pt x="0" y="0"/>
                  </a:moveTo>
                  <a:lnTo>
                    <a:pt x="488324" y="56305"/>
                  </a:lnTo>
                  <a:lnTo>
                    <a:pt x="976649" y="225221"/>
                  </a:lnTo>
                  <a:lnTo>
                    <a:pt x="1464973" y="450442"/>
                  </a:lnTo>
                  <a:lnTo>
                    <a:pt x="1953298" y="112610"/>
                  </a:lnTo>
                  <a:lnTo>
                    <a:pt x="2441622" y="225221"/>
                  </a:lnTo>
                  <a:lnTo>
                    <a:pt x="2929947" y="225221"/>
                  </a:lnTo>
                  <a:lnTo>
                    <a:pt x="3418272" y="225221"/>
                  </a:lnTo>
                </a:path>
              </a:pathLst>
            </a:custGeom>
            <a:ln w="27101" cap="flat">
              <a:solidFill>
                <a:srgbClr val="00833D">
                  <a:alpha val="69803"/>
                </a:srgbClr>
              </a:solidFill>
              <a:prstDash val="solid"/>
              <a:round/>
            </a:ln>
          </p:spPr>
          <p:txBody>
            <a:bodyPr/>
            <a:lstStyle/>
            <a:p/>
          </p:txBody>
        </p:sp>
        <p:sp>
          <p:nvSpPr>
            <p:cNvPr id="22" name="pl22"/>
            <p:cNvSpPr/>
            <p:nvPr/>
          </p:nvSpPr>
          <p:spPr>
            <a:xfrm>
              <a:off x="1082252" y="3112336"/>
              <a:ext cx="3418272" cy="337831"/>
            </a:xfrm>
            <a:custGeom>
              <a:avLst/>
              <a:pathLst>
                <a:path w="3418272" h="337831">
                  <a:moveTo>
                    <a:pt x="0" y="56305"/>
                  </a:moveTo>
                  <a:lnTo>
                    <a:pt x="488324" y="0"/>
                  </a:lnTo>
                  <a:lnTo>
                    <a:pt x="976649" y="168915"/>
                  </a:lnTo>
                  <a:lnTo>
                    <a:pt x="1464973" y="281526"/>
                  </a:lnTo>
                  <a:lnTo>
                    <a:pt x="1953298" y="225221"/>
                  </a:lnTo>
                  <a:lnTo>
                    <a:pt x="2441622" y="337831"/>
                  </a:lnTo>
                  <a:lnTo>
                    <a:pt x="2929947" y="281526"/>
                  </a:lnTo>
                  <a:lnTo>
                    <a:pt x="3418272" y="112610"/>
                  </a:lnTo>
                </a:path>
              </a:pathLst>
            </a:custGeom>
            <a:ln w="65043" cap="flat">
              <a:solidFill>
                <a:srgbClr val="000000">
                  <a:alpha val="100000"/>
                </a:srgbClr>
              </a:solidFill>
              <a:prstDash val="solid"/>
              <a:round/>
            </a:ln>
          </p:spPr>
          <p:txBody>
            <a:bodyPr/>
            <a:lstStyle/>
            <a:p/>
          </p:txBody>
        </p:sp>
        <p:sp>
          <p:nvSpPr>
            <p:cNvPr id="23" name="pl23"/>
            <p:cNvSpPr/>
            <p:nvPr/>
          </p:nvSpPr>
          <p:spPr>
            <a:xfrm>
              <a:off x="1082252" y="3112336"/>
              <a:ext cx="3418272" cy="337831"/>
            </a:xfrm>
            <a:custGeom>
              <a:avLst/>
              <a:pathLst>
                <a:path w="3418272" h="337831">
                  <a:moveTo>
                    <a:pt x="0" y="56305"/>
                  </a:moveTo>
                  <a:lnTo>
                    <a:pt x="488324" y="0"/>
                  </a:lnTo>
                  <a:lnTo>
                    <a:pt x="976649" y="168915"/>
                  </a:lnTo>
                  <a:lnTo>
                    <a:pt x="1464973" y="281526"/>
                  </a:lnTo>
                  <a:lnTo>
                    <a:pt x="1953298" y="225221"/>
                  </a:lnTo>
                  <a:lnTo>
                    <a:pt x="2441622" y="337831"/>
                  </a:lnTo>
                  <a:lnTo>
                    <a:pt x="2929947" y="281526"/>
                  </a:lnTo>
                  <a:lnTo>
                    <a:pt x="3418272" y="112610"/>
                  </a:lnTo>
                </a:path>
              </a:pathLst>
            </a:custGeom>
            <a:ln w="40651" cap="flat">
              <a:solidFill>
                <a:srgbClr val="0058AB">
                  <a:alpha val="100000"/>
                </a:srgbClr>
              </a:solidFill>
              <a:prstDash val="solid"/>
              <a:round/>
            </a:ln>
          </p:spPr>
          <p:txBody>
            <a:bodyPr/>
            <a:lstStyle/>
            <a:p/>
          </p:txBody>
        </p:sp>
        <p:sp>
          <p:nvSpPr>
            <p:cNvPr id="24" name="tx24"/>
            <p:cNvSpPr/>
            <p:nvPr/>
          </p:nvSpPr>
          <p:spPr>
            <a:xfrm>
              <a:off x="1021993"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 name="tx25"/>
            <p:cNvSpPr/>
            <p:nvPr/>
          </p:nvSpPr>
          <p:spPr>
            <a:xfrm>
              <a:off x="1510317" y="29415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6" name="tx26"/>
            <p:cNvSpPr/>
            <p:nvPr/>
          </p:nvSpPr>
          <p:spPr>
            <a:xfrm>
              <a:off x="1998642"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7" name="tx27"/>
            <p:cNvSpPr/>
            <p:nvPr/>
          </p:nvSpPr>
          <p:spPr>
            <a:xfrm>
              <a:off x="2486966"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 name="tx28"/>
            <p:cNvSpPr/>
            <p:nvPr/>
          </p:nvSpPr>
          <p:spPr>
            <a:xfrm>
              <a:off x="2975291" y="3166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3463616" y="3279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3951940"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 name="tx31"/>
            <p:cNvSpPr/>
            <p:nvPr/>
          </p:nvSpPr>
          <p:spPr>
            <a:xfrm>
              <a:off x="4440265"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481544"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3" name="pl43"/>
            <p:cNvSpPr/>
            <p:nvPr/>
          </p:nvSpPr>
          <p:spPr>
            <a:xfrm>
              <a:off x="2122454"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4" name="pl44"/>
            <p:cNvSpPr/>
            <p:nvPr/>
          </p:nvSpPr>
          <p:spPr>
            <a:xfrm>
              <a:off x="2122454"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5" name="pl45"/>
            <p:cNvSpPr/>
            <p:nvPr/>
          </p:nvSpPr>
          <p:spPr>
            <a:xfrm>
              <a:off x="2742332"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6" name="pl46"/>
            <p:cNvSpPr/>
            <p:nvPr/>
          </p:nvSpPr>
          <p:spPr>
            <a:xfrm>
              <a:off x="3468006"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7" name="tx47"/>
            <p:cNvSpPr/>
            <p:nvPr/>
          </p:nvSpPr>
          <p:spPr>
            <a:xfrm>
              <a:off x="1748644"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48" name="tx48"/>
            <p:cNvSpPr/>
            <p:nvPr/>
          </p:nvSpPr>
          <p:spPr>
            <a:xfrm>
              <a:off x="2389553"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49" name="tx49"/>
            <p:cNvSpPr/>
            <p:nvPr/>
          </p:nvSpPr>
          <p:spPr>
            <a:xfrm>
              <a:off x="3009431"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0" name="tx50"/>
            <p:cNvSpPr/>
            <p:nvPr/>
          </p:nvSpPr>
          <p:spPr>
            <a:xfrm>
              <a:off x="3735105"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1" name="tx51"/>
            <p:cNvSpPr/>
            <p:nvPr/>
          </p:nvSpPr>
          <p:spPr>
            <a:xfrm>
              <a:off x="1656023" y="1437626"/>
              <a:ext cx="22707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LICs, 2018-2025</a:t>
              </a:r>
            </a:p>
          </p:txBody>
        </p:sp>
        <p:sp>
          <p:nvSpPr>
            <p:cNvPr id="52" name="pl52"/>
            <p:cNvSpPr/>
            <p:nvPr/>
          </p:nvSpPr>
          <p:spPr>
            <a:xfrm>
              <a:off x="5244722" y="380207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30982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4" name="pl54"/>
            <p:cNvSpPr/>
            <p:nvPr/>
          </p:nvSpPr>
          <p:spPr>
            <a:xfrm>
              <a:off x="5244722" y="239444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5" name="pl55"/>
            <p:cNvSpPr/>
            <p:nvPr/>
          </p:nvSpPr>
          <p:spPr>
            <a:xfrm>
              <a:off x="5244722" y="169062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6" name="pl56"/>
            <p:cNvSpPr/>
            <p:nvPr/>
          </p:nvSpPr>
          <p:spPr>
            <a:xfrm>
              <a:off x="5244722"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244722" y="274635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8" name="pl58"/>
            <p:cNvSpPr/>
            <p:nvPr/>
          </p:nvSpPr>
          <p:spPr>
            <a:xfrm>
              <a:off x="5244722" y="204253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9" name="pl59"/>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415636" y="2042535"/>
              <a:ext cx="3418272" cy="281526"/>
            </a:xfrm>
            <a:custGeom>
              <a:avLst/>
              <a:pathLst>
                <a:path w="3418272" h="281526">
                  <a:moveTo>
                    <a:pt x="0" y="0"/>
                  </a:moveTo>
                  <a:lnTo>
                    <a:pt x="488324" y="0"/>
                  </a:lnTo>
                  <a:lnTo>
                    <a:pt x="976649" y="281526"/>
                  </a:lnTo>
                  <a:lnTo>
                    <a:pt x="1464973" y="0"/>
                  </a:lnTo>
                  <a:lnTo>
                    <a:pt x="1953298" y="0"/>
                  </a:lnTo>
                  <a:lnTo>
                    <a:pt x="2441622" y="281526"/>
                  </a:lnTo>
                  <a:lnTo>
                    <a:pt x="2929947" y="281526"/>
                  </a:lnTo>
                  <a:lnTo>
                    <a:pt x="3418272" y="281526"/>
                  </a:lnTo>
                </a:path>
              </a:pathLst>
            </a:custGeom>
            <a:ln w="27101" cap="flat">
              <a:solidFill>
                <a:srgbClr val="80BD41">
                  <a:alpha val="69803"/>
                </a:srgbClr>
              </a:solidFill>
              <a:prstDash val="solid"/>
              <a:round/>
            </a:ln>
          </p:spPr>
          <p:txBody>
            <a:bodyPr/>
            <a:lstStyle/>
            <a:p/>
          </p:txBody>
        </p:sp>
        <p:sp>
          <p:nvSpPr>
            <p:cNvPr id="64" name="pl64"/>
            <p:cNvSpPr/>
            <p:nvPr/>
          </p:nvSpPr>
          <p:spPr>
            <a:xfrm>
              <a:off x="5415636" y="2042535"/>
              <a:ext cx="3418272" cy="1689159"/>
            </a:xfrm>
            <a:custGeom>
              <a:avLst/>
              <a:pathLst>
                <a:path w="3418272" h="1689159">
                  <a:moveTo>
                    <a:pt x="0" y="281526"/>
                  </a:moveTo>
                  <a:lnTo>
                    <a:pt x="488324" y="0"/>
                  </a:lnTo>
                  <a:lnTo>
                    <a:pt x="976649" y="844579"/>
                  </a:lnTo>
                  <a:lnTo>
                    <a:pt x="1464973" y="1407632"/>
                  </a:lnTo>
                  <a:lnTo>
                    <a:pt x="1953298" y="1126106"/>
                  </a:lnTo>
                  <a:lnTo>
                    <a:pt x="2441622" y="1689159"/>
                  </a:lnTo>
                  <a:lnTo>
                    <a:pt x="2929947" y="1407632"/>
                  </a:lnTo>
                  <a:lnTo>
                    <a:pt x="3418272" y="563053"/>
                  </a:lnTo>
                </a:path>
              </a:pathLst>
            </a:custGeom>
            <a:ln w="27101" cap="flat">
              <a:solidFill>
                <a:srgbClr val="0058AB">
                  <a:alpha val="69803"/>
                </a:srgbClr>
              </a:solidFill>
              <a:prstDash val="solid"/>
              <a:round/>
            </a:ln>
          </p:spPr>
          <p:txBody>
            <a:bodyPr/>
            <a:lstStyle/>
            <a:p/>
          </p:txBody>
        </p:sp>
        <p:sp>
          <p:nvSpPr>
            <p:cNvPr id="65" name="pl65"/>
            <p:cNvSpPr/>
            <p:nvPr/>
          </p:nvSpPr>
          <p:spPr>
            <a:xfrm>
              <a:off x="5415636" y="2042535"/>
              <a:ext cx="3418272" cy="1689159"/>
            </a:xfrm>
            <a:custGeom>
              <a:avLst/>
              <a:pathLst>
                <a:path w="3418272" h="1689159">
                  <a:moveTo>
                    <a:pt x="0" y="563053"/>
                  </a:moveTo>
                  <a:lnTo>
                    <a:pt x="488324" y="0"/>
                  </a:lnTo>
                  <a:lnTo>
                    <a:pt x="976649" y="1126106"/>
                  </a:lnTo>
                  <a:lnTo>
                    <a:pt x="1464973" y="1689159"/>
                  </a:lnTo>
                  <a:lnTo>
                    <a:pt x="1953298" y="563053"/>
                  </a:lnTo>
                  <a:lnTo>
                    <a:pt x="2441622" y="281526"/>
                  </a:lnTo>
                  <a:lnTo>
                    <a:pt x="2929947" y="0"/>
                  </a:lnTo>
                  <a:lnTo>
                    <a:pt x="3418272" y="0"/>
                  </a:lnTo>
                </a:path>
              </a:pathLst>
            </a:custGeom>
            <a:ln w="27101" cap="flat">
              <a:solidFill>
                <a:srgbClr val="1CABE2">
                  <a:alpha val="69803"/>
                </a:srgbClr>
              </a:solidFill>
              <a:prstDash val="solid"/>
              <a:round/>
            </a:ln>
          </p:spPr>
          <p:txBody>
            <a:bodyPr/>
            <a:lstStyle/>
            <a:p/>
          </p:txBody>
        </p:sp>
        <p:sp>
          <p:nvSpPr>
            <p:cNvPr id="66" name="pl66"/>
            <p:cNvSpPr/>
            <p:nvPr/>
          </p:nvSpPr>
          <p:spPr>
            <a:xfrm>
              <a:off x="5415636" y="1761009"/>
              <a:ext cx="3418272" cy="2252212"/>
            </a:xfrm>
            <a:custGeom>
              <a:avLst/>
              <a:pathLst>
                <a:path w="3418272" h="2252212">
                  <a:moveTo>
                    <a:pt x="0" y="0"/>
                  </a:moveTo>
                  <a:lnTo>
                    <a:pt x="488324" y="281526"/>
                  </a:lnTo>
                  <a:lnTo>
                    <a:pt x="976649" y="1126106"/>
                  </a:lnTo>
                  <a:lnTo>
                    <a:pt x="1464973" y="2252212"/>
                  </a:lnTo>
                  <a:lnTo>
                    <a:pt x="1953298" y="563053"/>
                  </a:lnTo>
                  <a:lnTo>
                    <a:pt x="2441622" y="1126106"/>
                  </a:lnTo>
                  <a:lnTo>
                    <a:pt x="2929947" y="1126106"/>
                  </a:lnTo>
                  <a:lnTo>
                    <a:pt x="3418272" y="1126106"/>
                  </a:lnTo>
                </a:path>
              </a:pathLst>
            </a:custGeom>
            <a:ln w="27101" cap="flat">
              <a:solidFill>
                <a:srgbClr val="00833D">
                  <a:alpha val="69803"/>
                </a:srgbClr>
              </a:solidFill>
              <a:prstDash val="solid"/>
              <a:round/>
            </a:ln>
          </p:spPr>
          <p:txBody>
            <a:bodyPr/>
            <a:lstStyle/>
            <a:p/>
          </p:txBody>
        </p:sp>
        <p:sp>
          <p:nvSpPr>
            <p:cNvPr id="67" name="pl67"/>
            <p:cNvSpPr/>
            <p:nvPr/>
          </p:nvSpPr>
          <p:spPr>
            <a:xfrm>
              <a:off x="5415636" y="2042535"/>
              <a:ext cx="3418272" cy="0"/>
            </a:xfrm>
            <a:custGeom>
              <a:avLst/>
              <a:pathLst>
                <a:path w="3418272" h="0">
                  <a:moveTo>
                    <a:pt x="0" y="0"/>
                  </a:moveTo>
                  <a:lnTo>
                    <a:pt x="0" y="0"/>
                  </a:lnTo>
                  <a:lnTo>
                    <a:pt x="0" y="0"/>
                  </a:lnTo>
                  <a:lnTo>
                    <a:pt x="0" y="0"/>
                  </a:lnTo>
                  <a:lnTo>
                    <a:pt x="488324" y="0"/>
                  </a:lnTo>
                  <a:lnTo>
                    <a:pt x="488324" y="0"/>
                  </a:lnTo>
                  <a:lnTo>
                    <a:pt x="488324" y="0"/>
                  </a:lnTo>
                  <a:lnTo>
                    <a:pt x="488324" y="0"/>
                  </a:lnTo>
                  <a:lnTo>
                    <a:pt x="976649" y="0"/>
                  </a:lnTo>
                  <a:lnTo>
                    <a:pt x="976649" y="0"/>
                  </a:lnTo>
                  <a:lnTo>
                    <a:pt x="976649" y="0"/>
                  </a:lnTo>
                  <a:lnTo>
                    <a:pt x="976649" y="0"/>
                  </a:lnTo>
                  <a:lnTo>
                    <a:pt x="1464973" y="0"/>
                  </a:lnTo>
                  <a:lnTo>
                    <a:pt x="1464973" y="0"/>
                  </a:lnTo>
                  <a:lnTo>
                    <a:pt x="1464973" y="0"/>
                  </a:lnTo>
                  <a:lnTo>
                    <a:pt x="1464973" y="0"/>
                  </a:lnTo>
                  <a:lnTo>
                    <a:pt x="1953298" y="0"/>
                  </a:lnTo>
                  <a:lnTo>
                    <a:pt x="1953298" y="0"/>
                  </a:lnTo>
                  <a:lnTo>
                    <a:pt x="1953298" y="0"/>
                  </a:lnTo>
                  <a:lnTo>
                    <a:pt x="1953298" y="0"/>
                  </a:lnTo>
                  <a:lnTo>
                    <a:pt x="2441622" y="0"/>
                  </a:lnTo>
                  <a:lnTo>
                    <a:pt x="2441622" y="0"/>
                  </a:lnTo>
                  <a:lnTo>
                    <a:pt x="2441622" y="0"/>
                  </a:lnTo>
                  <a:lnTo>
                    <a:pt x="2441622" y="0"/>
                  </a:lnTo>
                  <a:lnTo>
                    <a:pt x="2929947" y="0"/>
                  </a:lnTo>
                  <a:lnTo>
                    <a:pt x="2929947" y="0"/>
                  </a:lnTo>
                  <a:lnTo>
                    <a:pt x="2929947" y="0"/>
                  </a:lnTo>
                  <a:lnTo>
                    <a:pt x="2929947" y="0"/>
                  </a:lnTo>
                  <a:lnTo>
                    <a:pt x="3418272"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68" name="pl68"/>
            <p:cNvSpPr/>
            <p:nvPr/>
          </p:nvSpPr>
          <p:spPr>
            <a:xfrm>
              <a:off x="5415636" y="2042535"/>
              <a:ext cx="3418272" cy="1689159"/>
            </a:xfrm>
            <a:custGeom>
              <a:avLst/>
              <a:pathLst>
                <a:path w="3418272" h="1689159">
                  <a:moveTo>
                    <a:pt x="0" y="281526"/>
                  </a:moveTo>
                  <a:lnTo>
                    <a:pt x="488324" y="0"/>
                  </a:lnTo>
                  <a:lnTo>
                    <a:pt x="976649" y="844579"/>
                  </a:lnTo>
                  <a:lnTo>
                    <a:pt x="1464973" y="1407632"/>
                  </a:lnTo>
                  <a:lnTo>
                    <a:pt x="1953298" y="1126106"/>
                  </a:lnTo>
                  <a:lnTo>
                    <a:pt x="2441622" y="1689159"/>
                  </a:lnTo>
                  <a:lnTo>
                    <a:pt x="2929947" y="1407632"/>
                  </a:lnTo>
                  <a:lnTo>
                    <a:pt x="3418272" y="563053"/>
                  </a:lnTo>
                </a:path>
              </a:pathLst>
            </a:custGeom>
            <a:ln w="65043" cap="flat">
              <a:solidFill>
                <a:srgbClr val="000000">
                  <a:alpha val="100000"/>
                </a:srgbClr>
              </a:solidFill>
              <a:prstDash val="solid"/>
              <a:round/>
            </a:ln>
          </p:spPr>
          <p:txBody>
            <a:bodyPr/>
            <a:lstStyle/>
            <a:p/>
          </p:txBody>
        </p:sp>
        <p:sp>
          <p:nvSpPr>
            <p:cNvPr id="69" name="pl69"/>
            <p:cNvSpPr/>
            <p:nvPr/>
          </p:nvSpPr>
          <p:spPr>
            <a:xfrm>
              <a:off x="5415636" y="2042535"/>
              <a:ext cx="3418272" cy="1689159"/>
            </a:xfrm>
            <a:custGeom>
              <a:avLst/>
              <a:pathLst>
                <a:path w="3418272" h="1689159">
                  <a:moveTo>
                    <a:pt x="0" y="281526"/>
                  </a:moveTo>
                  <a:lnTo>
                    <a:pt x="488324" y="0"/>
                  </a:lnTo>
                  <a:lnTo>
                    <a:pt x="976649" y="844579"/>
                  </a:lnTo>
                  <a:lnTo>
                    <a:pt x="1464973" y="1407632"/>
                  </a:lnTo>
                  <a:lnTo>
                    <a:pt x="1953298" y="1126106"/>
                  </a:lnTo>
                  <a:lnTo>
                    <a:pt x="2441622" y="1689159"/>
                  </a:lnTo>
                  <a:lnTo>
                    <a:pt x="2929947" y="1407632"/>
                  </a:lnTo>
                  <a:lnTo>
                    <a:pt x="3418272" y="563053"/>
                  </a:lnTo>
                </a:path>
              </a:pathLst>
            </a:custGeom>
            <a:ln w="40651" cap="flat">
              <a:solidFill>
                <a:srgbClr val="0058AB">
                  <a:alpha val="100000"/>
                </a:srgbClr>
              </a:solidFill>
              <a:prstDash val="solid"/>
              <a:round/>
            </a:ln>
          </p:spPr>
          <p:txBody>
            <a:bodyPr/>
            <a:lstStyle/>
            <a:p/>
          </p:txBody>
        </p:sp>
        <p:sp>
          <p:nvSpPr>
            <p:cNvPr id="70" name="tx70"/>
            <p:cNvSpPr/>
            <p:nvPr/>
          </p:nvSpPr>
          <p:spPr>
            <a:xfrm>
              <a:off x="5367447" y="21455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1" name="tx71"/>
            <p:cNvSpPr/>
            <p:nvPr/>
          </p:nvSpPr>
          <p:spPr>
            <a:xfrm>
              <a:off x="5873831" y="18639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 name="tx72"/>
            <p:cNvSpPr/>
            <p:nvPr/>
          </p:nvSpPr>
          <p:spPr>
            <a:xfrm>
              <a:off x="6344096"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3" name="tx73"/>
            <p:cNvSpPr/>
            <p:nvPr/>
          </p:nvSpPr>
          <p:spPr>
            <a:xfrm>
              <a:off x="6832421"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4" name="tx74"/>
            <p:cNvSpPr/>
            <p:nvPr/>
          </p:nvSpPr>
          <p:spPr>
            <a:xfrm>
              <a:off x="7320745" y="29900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 name="tx75"/>
            <p:cNvSpPr/>
            <p:nvPr/>
          </p:nvSpPr>
          <p:spPr>
            <a:xfrm>
              <a:off x="7809070" y="3553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 name="tx76"/>
            <p:cNvSpPr/>
            <p:nvPr/>
          </p:nvSpPr>
          <p:spPr>
            <a:xfrm>
              <a:off x="8297394"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7" name="tx77"/>
            <p:cNvSpPr/>
            <p:nvPr/>
          </p:nvSpPr>
          <p:spPr>
            <a:xfrm>
              <a:off x="8785719" y="24270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8" name="tx78"/>
            <p:cNvSpPr/>
            <p:nvPr/>
          </p:nvSpPr>
          <p:spPr>
            <a:xfrm>
              <a:off x="4963093" y="340467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9" name="tx79"/>
            <p:cNvSpPr/>
            <p:nvPr/>
          </p:nvSpPr>
          <p:spPr>
            <a:xfrm>
              <a:off x="4963093" y="270086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80" name="tx80"/>
            <p:cNvSpPr/>
            <p:nvPr/>
          </p:nvSpPr>
          <p:spPr>
            <a:xfrm>
              <a:off x="5005430" y="1997044"/>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81" name="tx81"/>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2" name="tx82"/>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3" name="tx83"/>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4" name="tx84"/>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5" name="tx85"/>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5814928"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87" name="pl87"/>
            <p:cNvSpPr/>
            <p:nvPr/>
          </p:nvSpPr>
          <p:spPr>
            <a:xfrm>
              <a:off x="645583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88" name="pl88"/>
            <p:cNvSpPr/>
            <p:nvPr/>
          </p:nvSpPr>
          <p:spPr>
            <a:xfrm>
              <a:off x="645583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89" name="pl89"/>
            <p:cNvSpPr/>
            <p:nvPr/>
          </p:nvSpPr>
          <p:spPr>
            <a:xfrm>
              <a:off x="7075716"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0" name="pl90"/>
            <p:cNvSpPr/>
            <p:nvPr/>
          </p:nvSpPr>
          <p:spPr>
            <a:xfrm>
              <a:off x="7801390"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1" name="tx91"/>
            <p:cNvSpPr/>
            <p:nvPr/>
          </p:nvSpPr>
          <p:spPr>
            <a:xfrm>
              <a:off x="6082028"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2" name="tx92"/>
            <p:cNvSpPr/>
            <p:nvPr/>
          </p:nvSpPr>
          <p:spPr>
            <a:xfrm>
              <a:off x="6722937"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93" name="tx93"/>
            <p:cNvSpPr/>
            <p:nvPr/>
          </p:nvSpPr>
          <p:spPr>
            <a:xfrm>
              <a:off x="7342815"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94" name="tx94"/>
            <p:cNvSpPr/>
            <p:nvPr/>
          </p:nvSpPr>
          <p:spPr>
            <a:xfrm>
              <a:off x="8068489"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95" name="tx95"/>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6" name="pl96"/>
            <p:cNvSpPr/>
            <p:nvPr/>
          </p:nvSpPr>
          <p:spPr>
            <a:xfrm>
              <a:off x="231552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438811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646071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8533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35181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2441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4970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1279224" y="5781114"/>
              <a:ext cx="5596006" cy="112610"/>
            </a:xfrm>
            <a:prstGeom prst="rect">
              <a:avLst/>
            </a:prstGeom>
            <a:solidFill>
              <a:srgbClr val="0058AB">
                <a:alpha val="80000"/>
              </a:srgbClr>
            </a:solidFill>
          </p:spPr>
          <p:txBody>
            <a:bodyPr/>
            <a:lstStyle/>
            <a:p/>
          </p:txBody>
        </p:sp>
        <p:sp>
          <p:nvSpPr>
            <p:cNvPr id="108" name="rc108"/>
            <p:cNvSpPr/>
            <p:nvPr/>
          </p:nvSpPr>
          <p:spPr>
            <a:xfrm>
              <a:off x="1279224" y="5640351"/>
              <a:ext cx="7357712" cy="112610"/>
            </a:xfrm>
            <a:prstGeom prst="rect">
              <a:avLst/>
            </a:prstGeom>
            <a:solidFill>
              <a:srgbClr val="0058AB">
                <a:alpha val="80000"/>
              </a:srgbClr>
            </a:solidFill>
          </p:spPr>
          <p:txBody>
            <a:bodyPr/>
            <a:lstStyle/>
            <a:p/>
          </p:txBody>
        </p:sp>
        <p:sp>
          <p:nvSpPr>
            <p:cNvPr id="109" name="rc109"/>
            <p:cNvSpPr/>
            <p:nvPr/>
          </p:nvSpPr>
          <p:spPr>
            <a:xfrm>
              <a:off x="1279224" y="5499588"/>
              <a:ext cx="6735933" cy="112610"/>
            </a:xfrm>
            <a:prstGeom prst="rect">
              <a:avLst/>
            </a:prstGeom>
            <a:solidFill>
              <a:srgbClr val="0058AB">
                <a:alpha val="80000"/>
              </a:srgbClr>
            </a:solidFill>
          </p:spPr>
          <p:txBody>
            <a:bodyPr/>
            <a:lstStyle/>
            <a:p/>
          </p:txBody>
        </p:sp>
        <p:sp>
          <p:nvSpPr>
            <p:cNvPr id="110" name="tx110"/>
            <p:cNvSpPr/>
            <p:nvPr/>
          </p:nvSpPr>
          <p:spPr>
            <a:xfrm>
              <a:off x="695053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11" name="tx111"/>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2" name="tx112"/>
            <p:cNvSpPr/>
            <p:nvPr/>
          </p:nvSpPr>
          <p:spPr>
            <a:xfrm>
              <a:off x="8090458"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3" name="tx113"/>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7" name="tx117"/>
            <p:cNvSpPr/>
            <p:nvPr/>
          </p:nvSpPr>
          <p:spPr>
            <a:xfrm>
              <a:off x="328113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8" name="tx118"/>
            <p:cNvSpPr/>
            <p:nvPr/>
          </p:nvSpPr>
          <p:spPr>
            <a:xfrm>
              <a:off x="535373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19" name="tx119"/>
            <p:cNvSpPr/>
            <p:nvPr/>
          </p:nvSpPr>
          <p:spPr>
            <a:xfrm>
              <a:off x="742632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0" name="tx120"/>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1" name="tx121"/>
            <p:cNvSpPr/>
            <p:nvPr/>
          </p:nvSpPr>
          <p:spPr>
            <a:xfrm>
              <a:off x="911338" y="5260663"/>
              <a:ext cx="340595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LICs</a:t>
              </a:r>
            </a:p>
          </p:txBody>
        </p:sp>
        <p:sp>
          <p:nvSpPr>
            <p:cNvPr id="122" name="tx12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4" name="tx124"/>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DTP3 coverage of 74%.
DTP3 coverage (74%) was 2 percentage points lower than in 2019 (76%).
This equates to 6.5 million undervaccinated children in 2025 compared to 5.4 million undervaccinated children in 2019.</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one groups and exceeded pre-pandemic levels in one groups, but progress is uneven and gaps in undervaccinated children persist.</a:t>
            </a:r>
          </a:p>
        </p:txBody>
      </p:sp>
      <p:grpSp xmlns:pic="http://schemas.openxmlformats.org/drawingml/2006/picture">
        <p:nvGrpSpPr>
          <p:cNvPr id="127" name=""/>
          <p:cNvGrpSpPr/>
          <p:nvPr/>
        </p:nvGrpSpPr>
        <p:grpSpPr>
          <a:xfrm>
            <a:off x="292608" y="1005840"/>
            <a:ext cx="8595360" cy="28575"/>
            <a:chOff x="292608" y="1005840"/>
            <a:chExt cx="8595360" cy="28575"/>
          </a:xfrm>
        </p:grpSpPr>
        <p:sp>
          <p:nvSpPr>
            <p:cNvPr id="12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LICs, 6 out of 25 (24%) countries had DTP3 coverage below 70% in 2025. These are Afghanistan, CAR, DRC, Madagascar, Syria, and Yemen.
These countries account for approximately 9 million (36%) of the total annual cohort of surviving infants in the group.
There were 7 (28%) countries that achieved DTP3 of 90% or higher, accounting for 4.1 million (17%)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7 countries achieved at least 90% DTP3 coverage, while 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23" name="pl23"/>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40651" cap="flat">
              <a:solidFill>
                <a:srgbClr val="BEBEBE">
                  <a:alpha val="69803"/>
                </a:srgbClr>
              </a:solidFill>
              <a:prstDash val="solid"/>
              <a:round/>
            </a:ln>
          </p:spPr>
          <p:txBody>
            <a:bodyPr/>
            <a:lstStyle/>
            <a:p/>
          </p:txBody>
        </p:sp>
        <p:sp>
          <p:nvSpPr>
            <p:cNvPr id="24" name="pl24"/>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35231" cap="flat">
              <a:solidFill>
                <a:srgbClr val="BEBEBE">
                  <a:alpha val="69803"/>
                </a:srgbClr>
              </a:solidFill>
              <a:prstDash val="solid"/>
              <a:round/>
            </a:ln>
          </p:spPr>
          <p:txBody>
            <a:bodyPr/>
            <a:lstStyle/>
            <a:p/>
          </p:txBody>
        </p:sp>
        <p:sp>
          <p:nvSpPr>
            <p:cNvPr id="25" name="pl25"/>
            <p:cNvSpPr/>
            <p:nvPr/>
          </p:nvSpPr>
          <p:spPr>
            <a:xfrm>
              <a:off x="83042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26" name="pl26"/>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40651" cap="flat">
              <a:solidFill>
                <a:srgbClr val="000000">
                  <a:alpha val="100000"/>
                </a:srgbClr>
              </a:solidFill>
              <a:prstDash val="solid"/>
              <a:round/>
            </a:ln>
          </p:spPr>
          <p:txBody>
            <a:bodyPr/>
            <a:lstStyle/>
            <a:p/>
          </p:txBody>
        </p:sp>
        <p:sp>
          <p:nvSpPr>
            <p:cNvPr id="27" name="pl27"/>
            <p:cNvSpPr/>
            <p:nvPr/>
          </p:nvSpPr>
          <p:spPr>
            <a:xfrm>
              <a:off x="830429" y="1682757"/>
              <a:ext cx="1461582" cy="128464"/>
            </a:xfrm>
            <a:custGeom>
              <a:avLst/>
              <a:pathLst>
                <a:path w="1461582" h="128464">
                  <a:moveTo>
                    <a:pt x="0" y="0"/>
                  </a:moveTo>
                  <a:lnTo>
                    <a:pt x="208797" y="29645"/>
                  </a:lnTo>
                  <a:lnTo>
                    <a:pt x="417595" y="69173"/>
                  </a:lnTo>
                  <a:lnTo>
                    <a:pt x="626392" y="128464"/>
                  </a:lnTo>
                  <a:lnTo>
                    <a:pt x="835190" y="79055"/>
                  </a:lnTo>
                  <a:lnTo>
                    <a:pt x="1043987" y="59291"/>
                  </a:lnTo>
                  <a:lnTo>
                    <a:pt x="1252785" y="49409"/>
                  </a:lnTo>
                  <a:lnTo>
                    <a:pt x="1461582" y="69173"/>
                  </a:lnTo>
                </a:path>
              </a:pathLst>
            </a:custGeom>
            <a:ln w="35231" cap="flat">
              <a:solidFill>
                <a:srgbClr val="1CABE2">
                  <a:alpha val="100000"/>
                </a:srgbClr>
              </a:solidFill>
              <a:prstDash val="solid"/>
              <a:round/>
            </a:ln>
          </p:spPr>
          <p:txBody>
            <a:bodyPr/>
            <a:lstStyle/>
            <a:p/>
          </p:txBody>
        </p:sp>
        <p:sp>
          <p:nvSpPr>
            <p:cNvPr id="28" name="tx28"/>
            <p:cNvSpPr/>
            <p:nvPr/>
          </p:nvSpPr>
          <p:spPr>
            <a:xfrm>
              <a:off x="770170"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 name="tx29"/>
            <p:cNvSpPr/>
            <p:nvPr/>
          </p:nvSpPr>
          <p:spPr>
            <a:xfrm>
              <a:off x="978968" y="1533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 name="tx30"/>
            <p:cNvSpPr/>
            <p:nvPr/>
          </p:nvSpPr>
          <p:spPr>
            <a:xfrm>
              <a:off x="1187765"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 name="tx31"/>
            <p:cNvSpPr/>
            <p:nvPr/>
          </p:nvSpPr>
          <p:spPr>
            <a:xfrm>
              <a:off x="1396563"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2" name="tx32"/>
            <p:cNvSpPr/>
            <p:nvPr/>
          </p:nvSpPr>
          <p:spPr>
            <a:xfrm>
              <a:off x="1605360" y="1583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3" name="tx33"/>
            <p:cNvSpPr/>
            <p:nvPr/>
          </p:nvSpPr>
          <p:spPr>
            <a:xfrm>
              <a:off x="1814158"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 name="tx34"/>
            <p:cNvSpPr/>
            <p:nvPr/>
          </p:nvSpPr>
          <p:spPr>
            <a:xfrm>
              <a:off x="2022955" y="1553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 name="tx35"/>
            <p:cNvSpPr/>
            <p:nvPr/>
          </p:nvSpPr>
          <p:spPr>
            <a:xfrm>
              <a:off x="2231753"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54" name="pl54"/>
            <p:cNvSpPr/>
            <p:nvPr/>
          </p:nvSpPr>
          <p:spPr>
            <a:xfrm>
              <a:off x="83042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BEBEBE">
                  <a:alpha val="69803"/>
                </a:srgbClr>
              </a:solidFill>
              <a:prstDash val="solid"/>
              <a:round/>
            </a:ln>
          </p:spPr>
          <p:txBody>
            <a:bodyPr/>
            <a:lstStyle/>
            <a:p/>
          </p:txBody>
        </p:sp>
        <p:sp>
          <p:nvSpPr>
            <p:cNvPr id="55" name="pl55"/>
            <p:cNvSpPr/>
            <p:nvPr/>
          </p:nvSpPr>
          <p:spPr>
            <a:xfrm>
              <a:off x="83042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BEBEBE">
                  <a:alpha val="69803"/>
                </a:srgbClr>
              </a:solidFill>
              <a:prstDash val="solid"/>
              <a:round/>
            </a:ln>
          </p:spPr>
          <p:txBody>
            <a:bodyPr/>
            <a:lstStyle/>
            <a:p/>
          </p:txBody>
        </p:sp>
        <p:sp>
          <p:nvSpPr>
            <p:cNvPr id="56" name="pl56"/>
            <p:cNvSpPr/>
            <p:nvPr/>
          </p:nvSpPr>
          <p:spPr>
            <a:xfrm>
              <a:off x="83042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57" name="pl57"/>
            <p:cNvSpPr/>
            <p:nvPr/>
          </p:nvSpPr>
          <p:spPr>
            <a:xfrm>
              <a:off x="83042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000000">
                  <a:alpha val="100000"/>
                </a:srgbClr>
              </a:solidFill>
              <a:prstDash val="solid"/>
              <a:round/>
            </a:ln>
          </p:spPr>
          <p:txBody>
            <a:bodyPr/>
            <a:lstStyle/>
            <a:p/>
          </p:txBody>
        </p:sp>
        <p:sp>
          <p:nvSpPr>
            <p:cNvPr id="58" name="pl58"/>
            <p:cNvSpPr/>
            <p:nvPr/>
          </p:nvSpPr>
          <p:spPr>
            <a:xfrm>
              <a:off x="83042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1CABE2">
                  <a:alpha val="100000"/>
                </a:srgbClr>
              </a:solidFill>
              <a:prstDash val="solid"/>
              <a:round/>
            </a:ln>
          </p:spPr>
          <p:txBody>
            <a:bodyPr/>
            <a:lstStyle/>
            <a:p/>
          </p:txBody>
        </p:sp>
        <p:sp>
          <p:nvSpPr>
            <p:cNvPr id="59" name="tx59"/>
            <p:cNvSpPr/>
            <p:nvPr/>
          </p:nvSpPr>
          <p:spPr>
            <a:xfrm>
              <a:off x="77017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 name="tx60"/>
            <p:cNvSpPr/>
            <p:nvPr/>
          </p:nvSpPr>
          <p:spPr>
            <a:xfrm>
              <a:off x="978968"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1" name="tx61"/>
            <p:cNvSpPr/>
            <p:nvPr/>
          </p:nvSpPr>
          <p:spPr>
            <a:xfrm>
              <a:off x="1187765"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2" name="tx62"/>
            <p:cNvSpPr/>
            <p:nvPr/>
          </p:nvSpPr>
          <p:spPr>
            <a:xfrm>
              <a:off x="1396563"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3" name="tx63"/>
            <p:cNvSpPr/>
            <p:nvPr/>
          </p:nvSpPr>
          <p:spPr>
            <a:xfrm>
              <a:off x="1605360"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 name="tx64"/>
            <p:cNvSpPr/>
            <p:nvPr/>
          </p:nvSpPr>
          <p:spPr>
            <a:xfrm>
              <a:off x="1814158"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 name="tx65"/>
            <p:cNvSpPr/>
            <p:nvPr/>
          </p:nvSpPr>
          <p:spPr>
            <a:xfrm>
              <a:off x="2022955"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 name="tx66"/>
            <p:cNvSpPr/>
            <p:nvPr/>
          </p:nvSpPr>
          <p:spPr>
            <a:xfrm>
              <a:off x="2231753"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85" name="pl85"/>
            <p:cNvSpPr/>
            <p:nvPr/>
          </p:nvSpPr>
          <p:spPr>
            <a:xfrm>
              <a:off x="83042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BEBEBE">
                  <a:alpha val="69803"/>
                </a:srgbClr>
              </a:solidFill>
              <a:prstDash val="solid"/>
              <a:round/>
            </a:ln>
          </p:spPr>
          <p:txBody>
            <a:bodyPr/>
            <a:lstStyle/>
            <a:p/>
          </p:txBody>
        </p:sp>
        <p:sp>
          <p:nvSpPr>
            <p:cNvPr id="86" name="pl86"/>
            <p:cNvSpPr/>
            <p:nvPr/>
          </p:nvSpPr>
          <p:spPr>
            <a:xfrm>
              <a:off x="83042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BEBEBE">
                  <a:alpha val="69803"/>
                </a:srgbClr>
              </a:solidFill>
              <a:prstDash val="solid"/>
              <a:round/>
            </a:ln>
          </p:spPr>
          <p:txBody>
            <a:bodyPr/>
            <a:lstStyle/>
            <a:p/>
          </p:txBody>
        </p:sp>
        <p:sp>
          <p:nvSpPr>
            <p:cNvPr id="87" name="pl87"/>
            <p:cNvSpPr/>
            <p:nvPr/>
          </p:nvSpPr>
          <p:spPr>
            <a:xfrm>
              <a:off x="83042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88" name="pl88"/>
            <p:cNvSpPr/>
            <p:nvPr/>
          </p:nvSpPr>
          <p:spPr>
            <a:xfrm>
              <a:off x="83042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000000">
                  <a:alpha val="100000"/>
                </a:srgbClr>
              </a:solidFill>
              <a:prstDash val="solid"/>
              <a:round/>
            </a:ln>
          </p:spPr>
          <p:txBody>
            <a:bodyPr/>
            <a:lstStyle/>
            <a:p/>
          </p:txBody>
        </p:sp>
        <p:sp>
          <p:nvSpPr>
            <p:cNvPr id="89" name="pl89"/>
            <p:cNvSpPr/>
            <p:nvPr/>
          </p:nvSpPr>
          <p:spPr>
            <a:xfrm>
              <a:off x="83042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1CABE2">
                  <a:alpha val="100000"/>
                </a:srgbClr>
              </a:solidFill>
              <a:prstDash val="solid"/>
              <a:round/>
            </a:ln>
          </p:spPr>
          <p:txBody>
            <a:bodyPr/>
            <a:lstStyle/>
            <a:p/>
          </p:txBody>
        </p:sp>
        <p:sp>
          <p:nvSpPr>
            <p:cNvPr id="90" name="tx90"/>
            <p:cNvSpPr/>
            <p:nvPr/>
          </p:nvSpPr>
          <p:spPr>
            <a:xfrm>
              <a:off x="770170" y="4013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 name="tx91"/>
            <p:cNvSpPr/>
            <p:nvPr/>
          </p:nvSpPr>
          <p:spPr>
            <a:xfrm>
              <a:off x="978968" y="4063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 name="tx92"/>
            <p:cNvSpPr/>
            <p:nvPr/>
          </p:nvSpPr>
          <p:spPr>
            <a:xfrm>
              <a:off x="1187765" y="4083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 name="tx93"/>
            <p:cNvSpPr/>
            <p:nvPr/>
          </p:nvSpPr>
          <p:spPr>
            <a:xfrm>
              <a:off x="1396563"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94" name="tx94"/>
            <p:cNvSpPr/>
            <p:nvPr/>
          </p:nvSpPr>
          <p:spPr>
            <a:xfrm>
              <a:off x="1605360" y="4181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95" name="tx95"/>
            <p:cNvSpPr/>
            <p:nvPr/>
          </p:nvSpPr>
          <p:spPr>
            <a:xfrm>
              <a:off x="1814158"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6" name="tx96"/>
            <p:cNvSpPr/>
            <p:nvPr/>
          </p:nvSpPr>
          <p:spPr>
            <a:xfrm>
              <a:off x="2022955"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7" name="tx97"/>
            <p:cNvSpPr/>
            <p:nvPr/>
          </p:nvSpPr>
          <p:spPr>
            <a:xfrm>
              <a:off x="2231753" y="4112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116" name="pl116"/>
            <p:cNvSpPr/>
            <p:nvPr/>
          </p:nvSpPr>
          <p:spPr>
            <a:xfrm>
              <a:off x="83042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BEBEBE">
                  <a:alpha val="69803"/>
                </a:srgbClr>
              </a:solidFill>
              <a:prstDash val="solid"/>
              <a:round/>
            </a:ln>
          </p:spPr>
          <p:txBody>
            <a:bodyPr/>
            <a:lstStyle/>
            <a:p/>
          </p:txBody>
        </p:sp>
        <p:sp>
          <p:nvSpPr>
            <p:cNvPr id="117" name="pl117"/>
            <p:cNvSpPr/>
            <p:nvPr/>
          </p:nvSpPr>
          <p:spPr>
            <a:xfrm>
              <a:off x="83042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496699"/>
              <a:ext cx="1461582" cy="187756"/>
            </a:xfrm>
            <a:custGeom>
              <a:avLst/>
              <a:pathLst>
                <a:path w="1461582" h="187756">
                  <a:moveTo>
                    <a:pt x="0" y="187756"/>
                  </a:moveTo>
                  <a:lnTo>
                    <a:pt x="208797" y="148228"/>
                  </a:lnTo>
                  <a:lnTo>
                    <a:pt x="417595" y="167992"/>
                  </a:lnTo>
                  <a:lnTo>
                    <a:pt x="626392" y="98819"/>
                  </a:lnTo>
                  <a:lnTo>
                    <a:pt x="835190" y="9881"/>
                  </a:lnTo>
                  <a:lnTo>
                    <a:pt x="1043987" y="29645"/>
                  </a:lnTo>
                  <a:lnTo>
                    <a:pt x="1252785" y="19763"/>
                  </a:lnTo>
                  <a:lnTo>
                    <a:pt x="1461582" y="0"/>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505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2" name="tx122"/>
            <p:cNvSpPr/>
            <p:nvPr/>
          </p:nvSpPr>
          <p:spPr>
            <a:xfrm>
              <a:off x="978968" y="5466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3" name="tx123"/>
            <p:cNvSpPr/>
            <p:nvPr/>
          </p:nvSpPr>
          <p:spPr>
            <a:xfrm>
              <a:off x="1187765"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4" name="tx124"/>
            <p:cNvSpPr/>
            <p:nvPr/>
          </p:nvSpPr>
          <p:spPr>
            <a:xfrm>
              <a:off x="1396563"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5" name="tx125"/>
            <p:cNvSpPr/>
            <p:nvPr/>
          </p:nvSpPr>
          <p:spPr>
            <a:xfrm>
              <a:off x="1605360"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6" name="tx126"/>
            <p:cNvSpPr/>
            <p:nvPr/>
          </p:nvSpPr>
          <p:spPr>
            <a:xfrm>
              <a:off x="1814158"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7" name="tx127"/>
            <p:cNvSpPr/>
            <p:nvPr/>
          </p:nvSpPr>
          <p:spPr>
            <a:xfrm>
              <a:off x="2022955" y="533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8" name="tx128"/>
            <p:cNvSpPr/>
            <p:nvPr/>
          </p:nvSpPr>
          <p:spPr>
            <a:xfrm>
              <a:off x="2231753" y="5318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455473"/>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3" name="tx153"/>
            <p:cNvSpPr/>
            <p:nvPr/>
          </p:nvSpPr>
          <p:spPr>
            <a:xfrm>
              <a:off x="2656297"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4" name="tx154"/>
            <p:cNvSpPr/>
            <p:nvPr/>
          </p:nvSpPr>
          <p:spPr>
            <a:xfrm>
              <a:off x="2865095"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5" name="tx155"/>
            <p:cNvSpPr/>
            <p:nvPr/>
          </p:nvSpPr>
          <p:spPr>
            <a:xfrm>
              <a:off x="3073892"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6" name="tx156"/>
            <p:cNvSpPr/>
            <p:nvPr/>
          </p:nvSpPr>
          <p:spPr>
            <a:xfrm>
              <a:off x="3282690"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7" name="tx157"/>
            <p:cNvSpPr/>
            <p:nvPr/>
          </p:nvSpPr>
          <p:spPr>
            <a:xfrm>
              <a:off x="3491488"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8" name="tx158"/>
            <p:cNvSpPr/>
            <p:nvPr/>
          </p:nvSpPr>
          <p:spPr>
            <a:xfrm>
              <a:off x="3700285"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59" name="tx159"/>
            <p:cNvSpPr/>
            <p:nvPr/>
          </p:nvSpPr>
          <p:spPr>
            <a:xfrm>
              <a:off x="3909083"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4" name="tx184"/>
            <p:cNvSpPr/>
            <p:nvPr/>
          </p:nvSpPr>
          <p:spPr>
            <a:xfrm>
              <a:off x="265629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5" name="tx185"/>
            <p:cNvSpPr/>
            <p:nvPr/>
          </p:nvSpPr>
          <p:spPr>
            <a:xfrm>
              <a:off x="2865095"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6" name="tx186"/>
            <p:cNvSpPr/>
            <p:nvPr/>
          </p:nvSpPr>
          <p:spPr>
            <a:xfrm>
              <a:off x="3073892"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7" name="tx187"/>
            <p:cNvSpPr/>
            <p:nvPr/>
          </p:nvSpPr>
          <p:spPr>
            <a:xfrm>
              <a:off x="328269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8" name="tx188"/>
            <p:cNvSpPr/>
            <p:nvPr/>
          </p:nvSpPr>
          <p:spPr>
            <a:xfrm>
              <a:off x="3491488"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9" name="tx189"/>
            <p:cNvSpPr/>
            <p:nvPr/>
          </p:nvSpPr>
          <p:spPr>
            <a:xfrm>
              <a:off x="3700285"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0" name="tx190"/>
            <p:cNvSpPr/>
            <p:nvPr/>
          </p:nvSpPr>
          <p:spPr>
            <a:xfrm>
              <a:off x="3909083" y="266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209" name="pl209"/>
            <p:cNvSpPr/>
            <p:nvPr/>
          </p:nvSpPr>
          <p:spPr>
            <a:xfrm>
              <a:off x="2507759" y="3984926"/>
              <a:ext cx="1461582" cy="88937"/>
            </a:xfrm>
            <a:custGeom>
              <a:avLst/>
              <a:pathLst>
                <a:path w="1461582" h="88937">
                  <a:moveTo>
                    <a:pt x="0" y="29645"/>
                  </a:moveTo>
                  <a:lnTo>
                    <a:pt x="208797" y="0"/>
                  </a:lnTo>
                  <a:lnTo>
                    <a:pt x="417595" y="9881"/>
                  </a:lnTo>
                  <a:lnTo>
                    <a:pt x="626392" y="19763"/>
                  </a:lnTo>
                  <a:lnTo>
                    <a:pt x="835190" y="88937"/>
                  </a:lnTo>
                  <a:lnTo>
                    <a:pt x="1043987" y="39527"/>
                  </a:lnTo>
                  <a:lnTo>
                    <a:pt x="1252785" y="39527"/>
                  </a:lnTo>
                  <a:lnTo>
                    <a:pt x="1461582" y="49409"/>
                  </a:lnTo>
                </a:path>
              </a:pathLst>
            </a:custGeom>
            <a:ln w="40651" cap="flat">
              <a:solidFill>
                <a:srgbClr val="BEBEBE">
                  <a:alpha val="69803"/>
                </a:srgbClr>
              </a:solidFill>
              <a:prstDash val="solid"/>
              <a:round/>
            </a:ln>
          </p:spPr>
          <p:txBody>
            <a:bodyPr/>
            <a:lstStyle/>
            <a:p/>
          </p:txBody>
        </p:sp>
        <p:sp>
          <p:nvSpPr>
            <p:cNvPr id="210" name="pl210"/>
            <p:cNvSpPr/>
            <p:nvPr/>
          </p:nvSpPr>
          <p:spPr>
            <a:xfrm>
              <a:off x="2507759" y="3984926"/>
              <a:ext cx="1461582" cy="88937"/>
            </a:xfrm>
            <a:custGeom>
              <a:avLst/>
              <a:pathLst>
                <a:path w="1461582" h="88937">
                  <a:moveTo>
                    <a:pt x="0" y="29645"/>
                  </a:moveTo>
                  <a:lnTo>
                    <a:pt x="208797" y="0"/>
                  </a:lnTo>
                  <a:lnTo>
                    <a:pt x="417595" y="9881"/>
                  </a:lnTo>
                  <a:lnTo>
                    <a:pt x="626392" y="19763"/>
                  </a:lnTo>
                  <a:lnTo>
                    <a:pt x="835190" y="88937"/>
                  </a:lnTo>
                  <a:lnTo>
                    <a:pt x="1043987" y="39527"/>
                  </a:lnTo>
                  <a:lnTo>
                    <a:pt x="1252785" y="39527"/>
                  </a:lnTo>
                  <a:lnTo>
                    <a:pt x="1461582" y="49409"/>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3984926"/>
              <a:ext cx="1461582" cy="88937"/>
            </a:xfrm>
            <a:custGeom>
              <a:avLst/>
              <a:pathLst>
                <a:path w="1461582" h="88937">
                  <a:moveTo>
                    <a:pt x="0" y="29645"/>
                  </a:moveTo>
                  <a:lnTo>
                    <a:pt x="208797" y="0"/>
                  </a:lnTo>
                  <a:lnTo>
                    <a:pt x="417595" y="9881"/>
                  </a:lnTo>
                  <a:lnTo>
                    <a:pt x="626392" y="19763"/>
                  </a:lnTo>
                  <a:lnTo>
                    <a:pt x="835190" y="88937"/>
                  </a:lnTo>
                  <a:lnTo>
                    <a:pt x="1043987" y="39527"/>
                  </a:lnTo>
                  <a:lnTo>
                    <a:pt x="1252785" y="39527"/>
                  </a:lnTo>
                  <a:lnTo>
                    <a:pt x="1461582" y="49409"/>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3984926"/>
              <a:ext cx="1461582" cy="88937"/>
            </a:xfrm>
            <a:custGeom>
              <a:avLst/>
              <a:pathLst>
                <a:path w="1461582" h="88937">
                  <a:moveTo>
                    <a:pt x="0" y="29645"/>
                  </a:moveTo>
                  <a:lnTo>
                    <a:pt x="208797" y="0"/>
                  </a:lnTo>
                  <a:lnTo>
                    <a:pt x="417595" y="9881"/>
                  </a:lnTo>
                  <a:lnTo>
                    <a:pt x="626392" y="19763"/>
                  </a:lnTo>
                  <a:lnTo>
                    <a:pt x="835190" y="88937"/>
                  </a:lnTo>
                  <a:lnTo>
                    <a:pt x="1043987" y="39527"/>
                  </a:lnTo>
                  <a:lnTo>
                    <a:pt x="1252785" y="39527"/>
                  </a:lnTo>
                  <a:lnTo>
                    <a:pt x="1461582" y="49409"/>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36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5" name="tx215"/>
            <p:cNvSpPr/>
            <p:nvPr/>
          </p:nvSpPr>
          <p:spPr>
            <a:xfrm>
              <a:off x="2656297" y="38063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6" name="tx216"/>
            <p:cNvSpPr/>
            <p:nvPr/>
          </p:nvSpPr>
          <p:spPr>
            <a:xfrm>
              <a:off x="2865095" y="38162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17" name="tx217"/>
            <p:cNvSpPr/>
            <p:nvPr/>
          </p:nvSpPr>
          <p:spPr>
            <a:xfrm>
              <a:off x="3073892" y="3826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8" name="tx218"/>
            <p:cNvSpPr/>
            <p:nvPr/>
          </p:nvSpPr>
          <p:spPr>
            <a:xfrm>
              <a:off x="3282690" y="3895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9" name="tx219"/>
            <p:cNvSpPr/>
            <p:nvPr/>
          </p:nvSpPr>
          <p:spPr>
            <a:xfrm>
              <a:off x="3491488" y="384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0" name="tx220"/>
            <p:cNvSpPr/>
            <p:nvPr/>
          </p:nvSpPr>
          <p:spPr>
            <a:xfrm>
              <a:off x="3700285" y="38458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21" name="tx221"/>
            <p:cNvSpPr/>
            <p:nvPr/>
          </p:nvSpPr>
          <p:spPr>
            <a:xfrm>
              <a:off x="3909083" y="38557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46" name="tx246"/>
            <p:cNvSpPr/>
            <p:nvPr/>
          </p:nvSpPr>
          <p:spPr>
            <a:xfrm>
              <a:off x="2656297"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47" name="tx247"/>
            <p:cNvSpPr/>
            <p:nvPr/>
          </p:nvSpPr>
          <p:spPr>
            <a:xfrm>
              <a:off x="2865095"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48" name="tx248"/>
            <p:cNvSpPr/>
            <p:nvPr/>
          </p:nvSpPr>
          <p:spPr>
            <a:xfrm>
              <a:off x="3073892"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49" name="tx249"/>
            <p:cNvSpPr/>
            <p:nvPr/>
          </p:nvSpPr>
          <p:spPr>
            <a:xfrm>
              <a:off x="3282690"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0" name="tx250"/>
            <p:cNvSpPr/>
            <p:nvPr/>
          </p:nvSpPr>
          <p:spPr>
            <a:xfrm>
              <a:off x="3491488"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1" name="tx251"/>
            <p:cNvSpPr/>
            <p:nvPr/>
          </p:nvSpPr>
          <p:spPr>
            <a:xfrm>
              <a:off x="370028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2" name="tx252"/>
            <p:cNvSpPr/>
            <p:nvPr/>
          </p:nvSpPr>
          <p:spPr>
            <a:xfrm>
              <a:off x="3909083"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425828"/>
              <a:ext cx="1461582" cy="49409"/>
            </a:xfrm>
            <a:custGeom>
              <a:avLst/>
              <a:pathLst>
                <a:path w="1461582" h="49409">
                  <a:moveTo>
                    <a:pt x="0" y="39527"/>
                  </a:moveTo>
                  <a:lnTo>
                    <a:pt x="208797" y="9881"/>
                  </a:lnTo>
                  <a:lnTo>
                    <a:pt x="417595" y="9881"/>
                  </a:lnTo>
                  <a:lnTo>
                    <a:pt x="626392" y="0"/>
                  </a:lnTo>
                  <a:lnTo>
                    <a:pt x="835190" y="29645"/>
                  </a:lnTo>
                  <a:lnTo>
                    <a:pt x="1043987" y="49409"/>
                  </a:lnTo>
                  <a:lnTo>
                    <a:pt x="1252785" y="49409"/>
                  </a:lnTo>
                  <a:lnTo>
                    <a:pt x="1461582" y="49409"/>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425828"/>
              <a:ext cx="1461582" cy="49409"/>
            </a:xfrm>
            <a:custGeom>
              <a:avLst/>
              <a:pathLst>
                <a:path w="1461582" h="49409">
                  <a:moveTo>
                    <a:pt x="0" y="39527"/>
                  </a:moveTo>
                  <a:lnTo>
                    <a:pt x="208797" y="9881"/>
                  </a:lnTo>
                  <a:lnTo>
                    <a:pt x="417595" y="9881"/>
                  </a:lnTo>
                  <a:lnTo>
                    <a:pt x="626392" y="0"/>
                  </a:lnTo>
                  <a:lnTo>
                    <a:pt x="835190" y="29645"/>
                  </a:lnTo>
                  <a:lnTo>
                    <a:pt x="1043987" y="49409"/>
                  </a:lnTo>
                  <a:lnTo>
                    <a:pt x="1252785" y="49409"/>
                  </a:lnTo>
                  <a:lnTo>
                    <a:pt x="1461582" y="49409"/>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425828"/>
              <a:ext cx="1461582" cy="49409"/>
            </a:xfrm>
            <a:custGeom>
              <a:avLst/>
              <a:pathLst>
                <a:path w="1461582" h="49409">
                  <a:moveTo>
                    <a:pt x="0" y="39527"/>
                  </a:moveTo>
                  <a:lnTo>
                    <a:pt x="208797" y="9881"/>
                  </a:lnTo>
                  <a:lnTo>
                    <a:pt x="417595" y="9881"/>
                  </a:lnTo>
                  <a:lnTo>
                    <a:pt x="626392" y="0"/>
                  </a:lnTo>
                  <a:lnTo>
                    <a:pt x="835190" y="29645"/>
                  </a:lnTo>
                  <a:lnTo>
                    <a:pt x="1043987" y="49409"/>
                  </a:lnTo>
                  <a:lnTo>
                    <a:pt x="1252785" y="49409"/>
                  </a:lnTo>
                  <a:lnTo>
                    <a:pt x="1461582" y="49409"/>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425828"/>
              <a:ext cx="1461582" cy="49409"/>
            </a:xfrm>
            <a:custGeom>
              <a:avLst/>
              <a:pathLst>
                <a:path w="1461582" h="49409">
                  <a:moveTo>
                    <a:pt x="0" y="39527"/>
                  </a:moveTo>
                  <a:lnTo>
                    <a:pt x="208797" y="9881"/>
                  </a:lnTo>
                  <a:lnTo>
                    <a:pt x="417595" y="9881"/>
                  </a:lnTo>
                  <a:lnTo>
                    <a:pt x="626392" y="0"/>
                  </a:lnTo>
                  <a:lnTo>
                    <a:pt x="835190" y="29645"/>
                  </a:lnTo>
                  <a:lnTo>
                    <a:pt x="1043987" y="49409"/>
                  </a:lnTo>
                  <a:lnTo>
                    <a:pt x="1252785" y="49409"/>
                  </a:lnTo>
                  <a:lnTo>
                    <a:pt x="1461582" y="49409"/>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286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77" name="tx277"/>
            <p:cNvSpPr/>
            <p:nvPr/>
          </p:nvSpPr>
          <p:spPr>
            <a:xfrm>
              <a:off x="4333627" y="1257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8" name="tx278"/>
            <p:cNvSpPr/>
            <p:nvPr/>
          </p:nvSpPr>
          <p:spPr>
            <a:xfrm>
              <a:off x="4542425" y="1257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9" name="tx279"/>
            <p:cNvSpPr/>
            <p:nvPr/>
          </p:nvSpPr>
          <p:spPr>
            <a:xfrm>
              <a:off x="4751222" y="1247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80" name="tx280"/>
            <p:cNvSpPr/>
            <p:nvPr/>
          </p:nvSpPr>
          <p:spPr>
            <a:xfrm>
              <a:off x="4960020" y="1276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1" name="tx281"/>
            <p:cNvSpPr/>
            <p:nvPr/>
          </p:nvSpPr>
          <p:spPr>
            <a:xfrm>
              <a:off x="5168817" y="129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2" name="tx282"/>
            <p:cNvSpPr/>
            <p:nvPr/>
          </p:nvSpPr>
          <p:spPr>
            <a:xfrm>
              <a:off x="5377615" y="129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3" name="tx283"/>
            <p:cNvSpPr/>
            <p:nvPr/>
          </p:nvSpPr>
          <p:spPr>
            <a:xfrm>
              <a:off x="5586413" y="129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72019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72019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72019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72019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5416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8" name="tx308"/>
            <p:cNvSpPr/>
            <p:nvPr/>
          </p:nvSpPr>
          <p:spPr>
            <a:xfrm>
              <a:off x="4333627" y="2591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9" name="tx309"/>
            <p:cNvSpPr/>
            <p:nvPr/>
          </p:nvSpPr>
          <p:spPr>
            <a:xfrm>
              <a:off x="4542425" y="2620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10" name="tx310"/>
            <p:cNvSpPr/>
            <p:nvPr/>
          </p:nvSpPr>
          <p:spPr>
            <a:xfrm>
              <a:off x="4751222" y="265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1" name="tx311"/>
            <p:cNvSpPr/>
            <p:nvPr/>
          </p:nvSpPr>
          <p:spPr>
            <a:xfrm>
              <a:off x="4960020"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2" name="tx312"/>
            <p:cNvSpPr/>
            <p:nvPr/>
          </p:nvSpPr>
          <p:spPr>
            <a:xfrm>
              <a:off x="5168817"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3" name="tx313"/>
            <p:cNvSpPr/>
            <p:nvPr/>
          </p:nvSpPr>
          <p:spPr>
            <a:xfrm>
              <a:off x="5377615" y="2670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4" name="tx314"/>
            <p:cNvSpPr/>
            <p:nvPr/>
          </p:nvSpPr>
          <p:spPr>
            <a:xfrm>
              <a:off x="5586413" y="265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093626"/>
              <a:ext cx="1461582" cy="138346"/>
            </a:xfrm>
            <a:custGeom>
              <a:avLst/>
              <a:pathLst>
                <a:path w="1461582" h="138346">
                  <a:moveTo>
                    <a:pt x="0" y="79055"/>
                  </a:moveTo>
                  <a:lnTo>
                    <a:pt x="208797" y="79055"/>
                  </a:lnTo>
                  <a:lnTo>
                    <a:pt x="417595" y="138346"/>
                  </a:lnTo>
                  <a:lnTo>
                    <a:pt x="626392" y="88937"/>
                  </a:lnTo>
                  <a:lnTo>
                    <a:pt x="835190" y="79055"/>
                  </a:lnTo>
                  <a:lnTo>
                    <a:pt x="1043987" y="79055"/>
                  </a:lnTo>
                  <a:lnTo>
                    <a:pt x="1252785" y="9881"/>
                  </a:lnTo>
                  <a:lnTo>
                    <a:pt x="1461582" y="0"/>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9" name="tx339"/>
            <p:cNvSpPr/>
            <p:nvPr/>
          </p:nvSpPr>
          <p:spPr>
            <a:xfrm>
              <a:off x="4333627"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0" name="tx340"/>
            <p:cNvSpPr/>
            <p:nvPr/>
          </p:nvSpPr>
          <p:spPr>
            <a:xfrm>
              <a:off x="454242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4751222" y="400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2" name="tx342"/>
            <p:cNvSpPr/>
            <p:nvPr/>
          </p:nvSpPr>
          <p:spPr>
            <a:xfrm>
              <a:off x="4960020"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3" name="tx343"/>
            <p:cNvSpPr/>
            <p:nvPr/>
          </p:nvSpPr>
          <p:spPr>
            <a:xfrm>
              <a:off x="5168817" y="3994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4" name="tx344"/>
            <p:cNvSpPr/>
            <p:nvPr/>
          </p:nvSpPr>
          <p:spPr>
            <a:xfrm>
              <a:off x="5377615"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5" name="tx345"/>
            <p:cNvSpPr/>
            <p:nvPr/>
          </p:nvSpPr>
          <p:spPr>
            <a:xfrm>
              <a:off x="5586413"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289179"/>
              <a:ext cx="1461582" cy="533622"/>
            </a:xfrm>
            <a:custGeom>
              <a:avLst/>
              <a:pathLst>
                <a:path w="1461582" h="533622">
                  <a:moveTo>
                    <a:pt x="0" y="0"/>
                  </a:moveTo>
                  <a:lnTo>
                    <a:pt x="208797" y="0"/>
                  </a:lnTo>
                  <a:lnTo>
                    <a:pt x="417595" y="29645"/>
                  </a:lnTo>
                  <a:lnTo>
                    <a:pt x="626392" y="88937"/>
                  </a:lnTo>
                  <a:lnTo>
                    <a:pt x="835190" y="88937"/>
                  </a:lnTo>
                  <a:lnTo>
                    <a:pt x="1043987" y="415039"/>
                  </a:lnTo>
                  <a:lnTo>
                    <a:pt x="1252785" y="533622"/>
                  </a:lnTo>
                  <a:lnTo>
                    <a:pt x="1461582" y="217401"/>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0" name="tx370"/>
            <p:cNvSpPr/>
            <p:nvPr/>
          </p:nvSpPr>
          <p:spPr>
            <a:xfrm>
              <a:off x="4333627"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1" name="tx371"/>
            <p:cNvSpPr/>
            <p:nvPr/>
          </p:nvSpPr>
          <p:spPr>
            <a:xfrm>
              <a:off x="4542425" y="5140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2" name="tx372"/>
            <p:cNvSpPr/>
            <p:nvPr/>
          </p:nvSpPr>
          <p:spPr>
            <a:xfrm>
              <a:off x="4751222"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3" name="tx373"/>
            <p:cNvSpPr/>
            <p:nvPr/>
          </p:nvSpPr>
          <p:spPr>
            <a:xfrm>
              <a:off x="496002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4" name="tx374"/>
            <p:cNvSpPr/>
            <p:nvPr/>
          </p:nvSpPr>
          <p:spPr>
            <a:xfrm>
              <a:off x="5168817" y="55256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75" name="tx375"/>
            <p:cNvSpPr/>
            <p:nvPr/>
          </p:nvSpPr>
          <p:spPr>
            <a:xfrm>
              <a:off x="5377615" y="5644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376" name="tx376"/>
            <p:cNvSpPr/>
            <p:nvPr/>
          </p:nvSpPr>
          <p:spPr>
            <a:xfrm>
              <a:off x="5586413"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1" name="tx401"/>
            <p:cNvSpPr/>
            <p:nvPr/>
          </p:nvSpPr>
          <p:spPr>
            <a:xfrm>
              <a:off x="6010957" y="180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402" name="tx402"/>
            <p:cNvSpPr/>
            <p:nvPr/>
          </p:nvSpPr>
          <p:spPr>
            <a:xfrm>
              <a:off x="6219755" y="1810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03" name="tx403"/>
            <p:cNvSpPr/>
            <p:nvPr/>
          </p:nvSpPr>
          <p:spPr>
            <a:xfrm>
              <a:off x="6428552" y="1830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04" name="tx404"/>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05" name="tx405"/>
            <p:cNvSpPr/>
            <p:nvPr/>
          </p:nvSpPr>
          <p:spPr>
            <a:xfrm>
              <a:off x="6846147"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6" name="tx406"/>
            <p:cNvSpPr/>
            <p:nvPr/>
          </p:nvSpPr>
          <p:spPr>
            <a:xfrm>
              <a:off x="7054945" y="176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07" name="tx407"/>
            <p:cNvSpPr/>
            <p:nvPr/>
          </p:nvSpPr>
          <p:spPr>
            <a:xfrm>
              <a:off x="7263742" y="1721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73996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73996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73996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739963"/>
              <a:ext cx="1461582" cy="128464"/>
            </a:xfrm>
            <a:custGeom>
              <a:avLst/>
              <a:pathLst>
                <a:path w="1461582" h="128464">
                  <a:moveTo>
                    <a:pt x="0" y="59291"/>
                  </a:moveTo>
                  <a:lnTo>
                    <a:pt x="208797" y="69173"/>
                  </a:lnTo>
                  <a:lnTo>
                    <a:pt x="417595" y="88937"/>
                  </a:lnTo>
                  <a:lnTo>
                    <a:pt x="626392" y="128464"/>
                  </a:lnTo>
                  <a:lnTo>
                    <a:pt x="835190" y="29645"/>
                  </a:lnTo>
                  <a:lnTo>
                    <a:pt x="1043987" y="0"/>
                  </a:lnTo>
                  <a:lnTo>
                    <a:pt x="1252785" y="59291"/>
                  </a:lnTo>
                  <a:lnTo>
                    <a:pt x="1461582" y="69173"/>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620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2" name="tx432"/>
            <p:cNvSpPr/>
            <p:nvPr/>
          </p:nvSpPr>
          <p:spPr>
            <a:xfrm>
              <a:off x="6010957"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3" name="tx433"/>
            <p:cNvSpPr/>
            <p:nvPr/>
          </p:nvSpPr>
          <p:spPr>
            <a:xfrm>
              <a:off x="6219755" y="26503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4" name="tx434"/>
            <p:cNvSpPr/>
            <p:nvPr/>
          </p:nvSpPr>
          <p:spPr>
            <a:xfrm>
              <a:off x="6428552"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5" name="tx435"/>
            <p:cNvSpPr/>
            <p:nvPr/>
          </p:nvSpPr>
          <p:spPr>
            <a:xfrm>
              <a:off x="6637350" y="2591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36" name="tx436"/>
            <p:cNvSpPr/>
            <p:nvPr/>
          </p:nvSpPr>
          <p:spPr>
            <a:xfrm>
              <a:off x="6846147" y="256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37" name="tx437"/>
            <p:cNvSpPr/>
            <p:nvPr/>
          </p:nvSpPr>
          <p:spPr>
            <a:xfrm>
              <a:off x="7054945" y="2620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8" name="tx438"/>
            <p:cNvSpPr/>
            <p:nvPr/>
          </p:nvSpPr>
          <p:spPr>
            <a:xfrm>
              <a:off x="7263742"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083745"/>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3" name="tx463"/>
            <p:cNvSpPr/>
            <p:nvPr/>
          </p:nvSpPr>
          <p:spPr>
            <a:xfrm>
              <a:off x="6010957"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4" name="tx464"/>
            <p:cNvSpPr/>
            <p:nvPr/>
          </p:nvSpPr>
          <p:spPr>
            <a:xfrm>
              <a:off x="6219755"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5" name="tx465"/>
            <p:cNvSpPr/>
            <p:nvPr/>
          </p:nvSpPr>
          <p:spPr>
            <a:xfrm>
              <a:off x="6428552"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466" name="tx466"/>
            <p:cNvSpPr/>
            <p:nvPr/>
          </p:nvSpPr>
          <p:spPr>
            <a:xfrm>
              <a:off x="6637350"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67" name="tx467"/>
            <p:cNvSpPr/>
            <p:nvPr/>
          </p:nvSpPr>
          <p:spPr>
            <a:xfrm>
              <a:off x="6846147"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8" name="tx468"/>
            <p:cNvSpPr/>
            <p:nvPr/>
          </p:nvSpPr>
          <p:spPr>
            <a:xfrm>
              <a:off x="7054945"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69" name="tx469"/>
            <p:cNvSpPr/>
            <p:nvPr/>
          </p:nvSpPr>
          <p:spPr>
            <a:xfrm>
              <a:off x="7263742"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486817"/>
              <a:ext cx="1461582" cy="138346"/>
            </a:xfrm>
            <a:custGeom>
              <a:avLst/>
              <a:pathLst>
                <a:path w="1461582" h="138346">
                  <a:moveTo>
                    <a:pt x="0" y="128464"/>
                  </a:moveTo>
                  <a:lnTo>
                    <a:pt x="208797" y="59291"/>
                  </a:lnTo>
                  <a:lnTo>
                    <a:pt x="417595" y="108700"/>
                  </a:lnTo>
                  <a:lnTo>
                    <a:pt x="626392" y="118582"/>
                  </a:lnTo>
                  <a:lnTo>
                    <a:pt x="835190" y="138346"/>
                  </a:lnTo>
                  <a:lnTo>
                    <a:pt x="1043987" y="69173"/>
                  </a:lnTo>
                  <a:lnTo>
                    <a:pt x="1252785" y="0"/>
                  </a:lnTo>
                  <a:lnTo>
                    <a:pt x="1461582" y="128464"/>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94" name="tx494"/>
            <p:cNvSpPr/>
            <p:nvPr/>
          </p:nvSpPr>
          <p:spPr>
            <a:xfrm>
              <a:off x="6010957"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95" name="tx495"/>
            <p:cNvSpPr/>
            <p:nvPr/>
          </p:nvSpPr>
          <p:spPr>
            <a:xfrm>
              <a:off x="621975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6" name="tx496"/>
            <p:cNvSpPr/>
            <p:nvPr/>
          </p:nvSpPr>
          <p:spPr>
            <a:xfrm>
              <a:off x="6428552"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7" name="tx497"/>
            <p:cNvSpPr/>
            <p:nvPr/>
          </p:nvSpPr>
          <p:spPr>
            <a:xfrm>
              <a:off x="663735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98" name="tx498"/>
            <p:cNvSpPr/>
            <p:nvPr/>
          </p:nvSpPr>
          <p:spPr>
            <a:xfrm>
              <a:off x="6846147" y="537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9" name="tx499"/>
            <p:cNvSpPr/>
            <p:nvPr/>
          </p:nvSpPr>
          <p:spPr>
            <a:xfrm>
              <a:off x="705494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0" name="tx500"/>
            <p:cNvSpPr/>
            <p:nvPr/>
          </p:nvSpPr>
          <p:spPr>
            <a:xfrm>
              <a:off x="7263742"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60370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1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525" name="tx525"/>
            <p:cNvSpPr/>
            <p:nvPr/>
          </p:nvSpPr>
          <p:spPr>
            <a:xfrm>
              <a:off x="7688287" y="1652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26" name="tx526"/>
            <p:cNvSpPr/>
            <p:nvPr/>
          </p:nvSpPr>
          <p:spPr>
            <a:xfrm>
              <a:off x="789708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27" name="tx527"/>
            <p:cNvSpPr/>
            <p:nvPr/>
          </p:nvSpPr>
          <p:spPr>
            <a:xfrm>
              <a:off x="8105882"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28" name="tx528"/>
            <p:cNvSpPr/>
            <p:nvPr/>
          </p:nvSpPr>
          <p:spPr>
            <a:xfrm>
              <a:off x="8314680" y="1523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9" name="tx529"/>
            <p:cNvSpPr/>
            <p:nvPr/>
          </p:nvSpPr>
          <p:spPr>
            <a:xfrm>
              <a:off x="852347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30" name="tx530"/>
            <p:cNvSpPr/>
            <p:nvPr/>
          </p:nvSpPr>
          <p:spPr>
            <a:xfrm>
              <a:off x="873227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31" name="tx531"/>
            <p:cNvSpPr/>
            <p:nvPr/>
          </p:nvSpPr>
          <p:spPr>
            <a:xfrm>
              <a:off x="894107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1901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1901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88819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1901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1901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66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6" name="tx556"/>
            <p:cNvSpPr/>
            <p:nvPr/>
          </p:nvSpPr>
          <p:spPr>
            <a:xfrm>
              <a:off x="7688287"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7" name="tx557"/>
            <p:cNvSpPr/>
            <p:nvPr/>
          </p:nvSpPr>
          <p:spPr>
            <a:xfrm>
              <a:off x="7897085" y="2808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58" name="tx558"/>
            <p:cNvSpPr/>
            <p:nvPr/>
          </p:nvSpPr>
          <p:spPr>
            <a:xfrm>
              <a:off x="8105882"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9" name="tx559"/>
            <p:cNvSpPr/>
            <p:nvPr/>
          </p:nvSpPr>
          <p:spPr>
            <a:xfrm>
              <a:off x="8314680"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60" name="tx560"/>
            <p:cNvSpPr/>
            <p:nvPr/>
          </p:nvSpPr>
          <p:spPr>
            <a:xfrm>
              <a:off x="8523477"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1" name="tx561"/>
            <p:cNvSpPr/>
            <p:nvPr/>
          </p:nvSpPr>
          <p:spPr>
            <a:xfrm>
              <a:off x="8732275"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2" name="tx562"/>
            <p:cNvSpPr/>
            <p:nvPr/>
          </p:nvSpPr>
          <p:spPr>
            <a:xfrm>
              <a:off x="8941072" y="2640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06398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06398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7268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06398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063981"/>
              <a:ext cx="1461582" cy="79055"/>
            </a:xfrm>
            <a:custGeom>
              <a:avLst/>
              <a:pathLst>
                <a:path w="1461582" h="79055">
                  <a:moveTo>
                    <a:pt x="0" y="79055"/>
                  </a:moveTo>
                  <a:lnTo>
                    <a:pt x="208797" y="59291"/>
                  </a:lnTo>
                  <a:lnTo>
                    <a:pt x="417595" y="59291"/>
                  </a:lnTo>
                  <a:lnTo>
                    <a:pt x="626392" y="49409"/>
                  </a:lnTo>
                  <a:lnTo>
                    <a:pt x="835190" y="29645"/>
                  </a:lnTo>
                  <a:lnTo>
                    <a:pt x="1043987" y="19763"/>
                  </a:lnTo>
                  <a:lnTo>
                    <a:pt x="1252785" y="9881"/>
                  </a:lnTo>
                  <a:lnTo>
                    <a:pt x="1461582" y="0"/>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87" name="tx587"/>
            <p:cNvSpPr/>
            <p:nvPr/>
          </p:nvSpPr>
          <p:spPr>
            <a:xfrm>
              <a:off x="7688287" y="3944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8" name="tx588"/>
            <p:cNvSpPr/>
            <p:nvPr/>
          </p:nvSpPr>
          <p:spPr>
            <a:xfrm>
              <a:off x="7897085" y="3944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9" name="tx589"/>
            <p:cNvSpPr/>
            <p:nvPr/>
          </p:nvSpPr>
          <p:spPr>
            <a:xfrm>
              <a:off x="8105882"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0" name="tx590"/>
            <p:cNvSpPr/>
            <p:nvPr/>
          </p:nvSpPr>
          <p:spPr>
            <a:xfrm>
              <a:off x="8314680"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1" name="tx591"/>
            <p:cNvSpPr/>
            <p:nvPr/>
          </p:nvSpPr>
          <p:spPr>
            <a:xfrm>
              <a:off x="8523477"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2" name="tx592"/>
            <p:cNvSpPr/>
            <p:nvPr/>
          </p:nvSpPr>
          <p:spPr>
            <a:xfrm>
              <a:off x="8732275" y="3895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3" name="tx593"/>
            <p:cNvSpPr/>
            <p:nvPr/>
          </p:nvSpPr>
          <p:spPr>
            <a:xfrm>
              <a:off x="8941072" y="3885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57172"/>
              <a:ext cx="1461582" cy="59291"/>
            </a:xfrm>
            <a:custGeom>
              <a:avLst/>
              <a:pathLst>
                <a:path w="1461582" h="59291">
                  <a:moveTo>
                    <a:pt x="0" y="9881"/>
                  </a:moveTo>
                  <a:lnTo>
                    <a:pt x="208797" y="0"/>
                  </a:lnTo>
                  <a:lnTo>
                    <a:pt x="417595" y="29645"/>
                  </a:lnTo>
                  <a:lnTo>
                    <a:pt x="626392" y="49409"/>
                  </a:lnTo>
                  <a:lnTo>
                    <a:pt x="835190" y="39527"/>
                  </a:lnTo>
                  <a:lnTo>
                    <a:pt x="1043987" y="59291"/>
                  </a:lnTo>
                  <a:lnTo>
                    <a:pt x="1252785" y="49409"/>
                  </a:lnTo>
                  <a:lnTo>
                    <a:pt x="1461582" y="19763"/>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615282"/>
              <a:ext cx="1461582" cy="207519"/>
            </a:xfrm>
            <a:custGeom>
              <a:avLst/>
              <a:pathLst>
                <a:path w="1461582" h="207519">
                  <a:moveTo>
                    <a:pt x="0" y="59291"/>
                  </a:moveTo>
                  <a:lnTo>
                    <a:pt x="208797" y="0"/>
                  </a:lnTo>
                  <a:lnTo>
                    <a:pt x="417595" y="29645"/>
                  </a:lnTo>
                  <a:lnTo>
                    <a:pt x="626392" y="39527"/>
                  </a:lnTo>
                  <a:lnTo>
                    <a:pt x="835190" y="19763"/>
                  </a:lnTo>
                  <a:lnTo>
                    <a:pt x="1043987" y="138346"/>
                  </a:lnTo>
                  <a:lnTo>
                    <a:pt x="1252785" y="177874"/>
                  </a:lnTo>
                  <a:lnTo>
                    <a:pt x="1461582" y="207519"/>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618" name="tx618"/>
            <p:cNvSpPr/>
            <p:nvPr/>
          </p:nvSpPr>
          <p:spPr>
            <a:xfrm>
              <a:off x="7688287" y="5436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19" name="tx619"/>
            <p:cNvSpPr/>
            <p:nvPr/>
          </p:nvSpPr>
          <p:spPr>
            <a:xfrm>
              <a:off x="7897085" y="5466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620" name="tx620"/>
            <p:cNvSpPr/>
            <p:nvPr/>
          </p:nvSpPr>
          <p:spPr>
            <a:xfrm>
              <a:off x="8105882" y="547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621" name="tx621"/>
            <p:cNvSpPr/>
            <p:nvPr/>
          </p:nvSpPr>
          <p:spPr>
            <a:xfrm>
              <a:off x="8314680" y="5456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622" name="tx622"/>
            <p:cNvSpPr/>
            <p:nvPr/>
          </p:nvSpPr>
          <p:spPr>
            <a:xfrm>
              <a:off x="8523477" y="557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623" name="tx623"/>
            <p:cNvSpPr/>
            <p:nvPr/>
          </p:nvSpPr>
          <p:spPr>
            <a:xfrm>
              <a:off x="8732275" y="5614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4" name="tx624"/>
            <p:cNvSpPr/>
            <p:nvPr/>
          </p:nvSpPr>
          <p:spPr>
            <a:xfrm>
              <a:off x="8941072" y="5644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25" name="tx625"/>
            <p:cNvSpPr/>
            <p:nvPr/>
          </p:nvSpPr>
          <p:spPr>
            <a:xfrm>
              <a:off x="1359366" y="478007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626" name="tx626"/>
            <p:cNvSpPr/>
            <p:nvPr/>
          </p:nvSpPr>
          <p:spPr>
            <a:xfrm>
              <a:off x="291531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27" name="tx627"/>
            <p:cNvSpPr/>
            <p:nvPr/>
          </p:nvSpPr>
          <p:spPr>
            <a:xfrm>
              <a:off x="4754260" y="4780070"/>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8" name="tx628"/>
            <p:cNvSpPr/>
            <p:nvPr/>
          </p:nvSpPr>
          <p:spPr>
            <a:xfrm>
              <a:off x="6465926" y="4780070"/>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9" name="tx629"/>
            <p:cNvSpPr/>
            <p:nvPr/>
          </p:nvSpPr>
          <p:spPr>
            <a:xfrm>
              <a:off x="8098587" y="4780070"/>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25366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1" name="tx631"/>
            <p:cNvSpPr/>
            <p:nvPr/>
          </p:nvSpPr>
          <p:spPr>
            <a:xfrm>
              <a:off x="3064723" y="3495580"/>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2" name="tx632"/>
            <p:cNvSpPr/>
            <p:nvPr/>
          </p:nvSpPr>
          <p:spPr>
            <a:xfrm>
              <a:off x="4813467" y="3495580"/>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3" name="tx633"/>
            <p:cNvSpPr/>
            <p:nvPr/>
          </p:nvSpPr>
          <p:spPr>
            <a:xfrm>
              <a:off x="6273262" y="349558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4" name="tx634"/>
            <p:cNvSpPr/>
            <p:nvPr/>
          </p:nvSpPr>
          <p:spPr>
            <a:xfrm>
              <a:off x="8137038" y="3495580"/>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5" name="tx635"/>
            <p:cNvSpPr/>
            <p:nvPr/>
          </p:nvSpPr>
          <p:spPr>
            <a:xfrm>
              <a:off x="144024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3660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37" name="tx637"/>
            <p:cNvSpPr/>
            <p:nvPr/>
          </p:nvSpPr>
          <p:spPr>
            <a:xfrm>
              <a:off x="4720199" y="2211091"/>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226673" y="2211091"/>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39" name="tx639"/>
            <p:cNvSpPr/>
            <p:nvPr/>
          </p:nvSpPr>
          <p:spPr>
            <a:xfrm>
              <a:off x="8102793" y="2211091"/>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40" name="tx640"/>
            <p:cNvSpPr/>
            <p:nvPr/>
          </p:nvSpPr>
          <p:spPr>
            <a:xfrm>
              <a:off x="1266006" y="926601"/>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909320" y="92660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723262" y="926601"/>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3" name="tx64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4" name="tx64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20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73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65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60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13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6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051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11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45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51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96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425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55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96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82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5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74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7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8000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14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7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20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57274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LICs,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Burkina Faso had the highest coverage (91%), while Yemen had the lowest coverage (39%).
DTP3 coverage increased in 9 out of these 20 countries between 2024 and 2025. The largest increase was 32 percentage points in Sudan from 39% to 71%.
5 countries saw a decrease in coverage (Afghanistan, Guinea-Bissau, Malawi, Syria, and Yemen). The largest decline was 13% points in Syria from 73% to 60%. Coverage remained constant between 2024 and 2025 in the remaining 6 countries.
In 2025, 2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 name="pl9"/>
            <p:cNvSpPr/>
            <p:nvPr/>
          </p:nvSpPr>
          <p:spPr>
            <a:xfrm>
              <a:off x="73238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73238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 name="pl12"/>
            <p:cNvSpPr/>
            <p:nvPr/>
          </p:nvSpPr>
          <p:spPr>
            <a:xfrm>
              <a:off x="73238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 name="pl13"/>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05693"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22" name="pl22"/>
            <p:cNvSpPr/>
            <p:nvPr/>
          </p:nvSpPr>
          <p:spPr>
            <a:xfrm>
              <a:off x="805693" y="1203916"/>
              <a:ext cx="1466121" cy="146954"/>
            </a:xfrm>
            <a:custGeom>
              <a:avLst/>
              <a:pathLst>
                <a:path w="1466121" h="146954">
                  <a:moveTo>
                    <a:pt x="0" y="0"/>
                  </a:moveTo>
                  <a:lnTo>
                    <a:pt x="209445" y="33912"/>
                  </a:lnTo>
                  <a:lnTo>
                    <a:pt x="418891" y="79129"/>
                  </a:lnTo>
                  <a:lnTo>
                    <a:pt x="628337" y="146954"/>
                  </a:lnTo>
                  <a:lnTo>
                    <a:pt x="837783" y="90433"/>
                  </a:lnTo>
                  <a:lnTo>
                    <a:pt x="1047229" y="67825"/>
                  </a:lnTo>
                  <a:lnTo>
                    <a:pt x="1256675" y="56521"/>
                  </a:lnTo>
                  <a:lnTo>
                    <a:pt x="1466121" y="79129"/>
                  </a:lnTo>
                </a:path>
              </a:pathLst>
            </a:custGeom>
            <a:ln w="40651" cap="flat">
              <a:solidFill>
                <a:srgbClr val="BEBEBE">
                  <a:alpha val="69803"/>
                </a:srgbClr>
              </a:solidFill>
              <a:prstDash val="solid"/>
              <a:round/>
            </a:ln>
          </p:spPr>
          <p:txBody>
            <a:bodyPr/>
            <a:lstStyle/>
            <a:p/>
          </p:txBody>
        </p:sp>
        <p:sp>
          <p:nvSpPr>
            <p:cNvPr id="23" name="pl23"/>
            <p:cNvSpPr/>
            <p:nvPr/>
          </p:nvSpPr>
          <p:spPr>
            <a:xfrm>
              <a:off x="805693" y="1203916"/>
              <a:ext cx="1466121" cy="146954"/>
            </a:xfrm>
            <a:custGeom>
              <a:avLst/>
              <a:pathLst>
                <a:path w="1466121" h="146954">
                  <a:moveTo>
                    <a:pt x="0" y="0"/>
                  </a:moveTo>
                  <a:lnTo>
                    <a:pt x="209445" y="33912"/>
                  </a:lnTo>
                  <a:lnTo>
                    <a:pt x="418891" y="79129"/>
                  </a:lnTo>
                  <a:lnTo>
                    <a:pt x="628337" y="146954"/>
                  </a:lnTo>
                  <a:lnTo>
                    <a:pt x="837783" y="90433"/>
                  </a:lnTo>
                  <a:lnTo>
                    <a:pt x="1047229" y="67825"/>
                  </a:lnTo>
                  <a:lnTo>
                    <a:pt x="1256675" y="56521"/>
                  </a:lnTo>
                  <a:lnTo>
                    <a:pt x="1466121" y="79129"/>
                  </a:lnTo>
                </a:path>
              </a:pathLst>
            </a:custGeom>
            <a:ln w="35231" cap="flat">
              <a:solidFill>
                <a:srgbClr val="BEBEBE">
                  <a:alpha val="69803"/>
                </a:srgbClr>
              </a:solidFill>
              <a:prstDash val="solid"/>
              <a:round/>
            </a:ln>
          </p:spPr>
          <p:txBody>
            <a:bodyPr/>
            <a:lstStyle/>
            <a:p/>
          </p:txBody>
        </p:sp>
        <p:sp>
          <p:nvSpPr>
            <p:cNvPr id="24" name="pl24"/>
            <p:cNvSpPr/>
            <p:nvPr/>
          </p:nvSpPr>
          <p:spPr>
            <a:xfrm>
              <a:off x="805693"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25" name="pl25"/>
            <p:cNvSpPr/>
            <p:nvPr/>
          </p:nvSpPr>
          <p:spPr>
            <a:xfrm>
              <a:off x="805693" y="1203916"/>
              <a:ext cx="1466121" cy="146954"/>
            </a:xfrm>
            <a:custGeom>
              <a:avLst/>
              <a:pathLst>
                <a:path w="1466121" h="146954">
                  <a:moveTo>
                    <a:pt x="0" y="0"/>
                  </a:moveTo>
                  <a:lnTo>
                    <a:pt x="209445" y="33912"/>
                  </a:lnTo>
                  <a:lnTo>
                    <a:pt x="418891" y="79129"/>
                  </a:lnTo>
                  <a:lnTo>
                    <a:pt x="628337" y="146954"/>
                  </a:lnTo>
                  <a:lnTo>
                    <a:pt x="837783" y="90433"/>
                  </a:lnTo>
                  <a:lnTo>
                    <a:pt x="1047229" y="67825"/>
                  </a:lnTo>
                  <a:lnTo>
                    <a:pt x="1256675" y="56521"/>
                  </a:lnTo>
                  <a:lnTo>
                    <a:pt x="1466121" y="79129"/>
                  </a:lnTo>
                </a:path>
              </a:pathLst>
            </a:custGeom>
            <a:ln w="40651" cap="flat">
              <a:solidFill>
                <a:srgbClr val="000000">
                  <a:alpha val="100000"/>
                </a:srgbClr>
              </a:solidFill>
              <a:prstDash val="solid"/>
              <a:round/>
            </a:ln>
          </p:spPr>
          <p:txBody>
            <a:bodyPr/>
            <a:lstStyle/>
            <a:p/>
          </p:txBody>
        </p:sp>
        <p:sp>
          <p:nvSpPr>
            <p:cNvPr id="26" name="pl26"/>
            <p:cNvSpPr/>
            <p:nvPr/>
          </p:nvSpPr>
          <p:spPr>
            <a:xfrm>
              <a:off x="805693" y="1203916"/>
              <a:ext cx="1466121" cy="146954"/>
            </a:xfrm>
            <a:custGeom>
              <a:avLst/>
              <a:pathLst>
                <a:path w="1466121" h="146954">
                  <a:moveTo>
                    <a:pt x="0" y="0"/>
                  </a:moveTo>
                  <a:lnTo>
                    <a:pt x="209445" y="33912"/>
                  </a:lnTo>
                  <a:lnTo>
                    <a:pt x="418891" y="79129"/>
                  </a:lnTo>
                  <a:lnTo>
                    <a:pt x="628337" y="146954"/>
                  </a:lnTo>
                  <a:lnTo>
                    <a:pt x="837783" y="90433"/>
                  </a:lnTo>
                  <a:lnTo>
                    <a:pt x="1047229" y="67825"/>
                  </a:lnTo>
                  <a:lnTo>
                    <a:pt x="1256675" y="56521"/>
                  </a:lnTo>
                  <a:lnTo>
                    <a:pt x="1466121" y="79129"/>
                  </a:lnTo>
                </a:path>
              </a:pathLst>
            </a:custGeom>
            <a:ln w="35231" cap="flat">
              <a:solidFill>
                <a:srgbClr val="80BD41">
                  <a:alpha val="100000"/>
                </a:srgbClr>
              </a:solidFill>
              <a:prstDash val="solid"/>
              <a:round/>
            </a:ln>
          </p:spPr>
          <p:txBody>
            <a:bodyPr/>
            <a:lstStyle/>
            <a:p/>
          </p:txBody>
        </p:sp>
        <p:sp>
          <p:nvSpPr>
            <p:cNvPr id="27" name="pl27"/>
            <p:cNvSpPr/>
            <p:nvPr/>
          </p:nvSpPr>
          <p:spPr>
            <a:xfrm>
              <a:off x="73238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 name="tx28"/>
            <p:cNvSpPr/>
            <p:nvPr/>
          </p:nvSpPr>
          <p:spPr>
            <a:xfrm>
              <a:off x="775563" y="10253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98500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176396"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1355712" y="11723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2" name="tx32"/>
            <p:cNvSpPr/>
            <p:nvPr/>
          </p:nvSpPr>
          <p:spPr>
            <a:xfrm>
              <a:off x="1595288"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tx33"/>
            <p:cNvSpPr/>
            <p:nvPr/>
          </p:nvSpPr>
          <p:spPr>
            <a:xfrm>
              <a:off x="1804733"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tx34"/>
            <p:cNvSpPr/>
            <p:nvPr/>
          </p:nvSpPr>
          <p:spPr>
            <a:xfrm>
              <a:off x="2014179"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 name="tx35"/>
            <p:cNvSpPr/>
            <p:nvPr/>
          </p:nvSpPr>
          <p:spPr>
            <a:xfrm>
              <a:off x="2223625"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 name="rc36"/>
            <p:cNvSpPr/>
            <p:nvPr/>
          </p:nvSpPr>
          <p:spPr>
            <a:xfrm>
              <a:off x="732387" y="2179046"/>
              <a:ext cx="1612733" cy="1019640"/>
            </a:xfrm>
            <a:prstGeom prst="rect">
              <a:avLst/>
            </a:prstGeom>
            <a:solidFill>
              <a:srgbClr val="EBEBEB">
                <a:alpha val="100000"/>
              </a:srgbClr>
            </a:solidFill>
          </p:spPr>
          <p:txBody>
            <a:bodyPr/>
            <a:lstStyle/>
            <a:p/>
          </p:txBody>
        </p:sp>
        <p:sp>
          <p:nvSpPr>
            <p:cNvPr id="37" name="pl37"/>
            <p:cNvSpPr/>
            <p:nvPr/>
          </p:nvSpPr>
          <p:spPr>
            <a:xfrm>
              <a:off x="73238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 name="pl38"/>
            <p:cNvSpPr/>
            <p:nvPr/>
          </p:nvSpPr>
          <p:spPr>
            <a:xfrm>
              <a:off x="73238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9" name="pl39"/>
            <p:cNvSpPr/>
            <p:nvPr/>
          </p:nvSpPr>
          <p:spPr>
            <a:xfrm>
              <a:off x="73238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0" name="pl40"/>
            <p:cNvSpPr/>
            <p:nvPr/>
          </p:nvSpPr>
          <p:spPr>
            <a:xfrm>
              <a:off x="73238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 name="pl41"/>
            <p:cNvSpPr/>
            <p:nvPr/>
          </p:nvSpPr>
          <p:spPr>
            <a:xfrm>
              <a:off x="73238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2" name="pl42"/>
            <p:cNvSpPr/>
            <p:nvPr/>
          </p:nvSpPr>
          <p:spPr>
            <a:xfrm>
              <a:off x="73238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3" name="pl43"/>
            <p:cNvSpPr/>
            <p:nvPr/>
          </p:nvSpPr>
          <p:spPr>
            <a:xfrm>
              <a:off x="73238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 name="pl44"/>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805693"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53" name="pl53"/>
            <p:cNvSpPr/>
            <p:nvPr/>
          </p:nvSpPr>
          <p:spPr>
            <a:xfrm>
              <a:off x="805693" y="2541911"/>
              <a:ext cx="1466121" cy="146954"/>
            </a:xfrm>
            <a:custGeom>
              <a:avLst/>
              <a:pathLst>
                <a:path w="1466121" h="146954">
                  <a:moveTo>
                    <a:pt x="0" y="22608"/>
                  </a:moveTo>
                  <a:lnTo>
                    <a:pt x="209445" y="0"/>
                  </a:lnTo>
                  <a:lnTo>
                    <a:pt x="418891" y="33912"/>
                  </a:lnTo>
                  <a:lnTo>
                    <a:pt x="628337" y="90433"/>
                  </a:lnTo>
                  <a:lnTo>
                    <a:pt x="837783" y="90433"/>
                  </a:lnTo>
                  <a:lnTo>
                    <a:pt x="1047229" y="146954"/>
                  </a:lnTo>
                  <a:lnTo>
                    <a:pt x="1256675" y="90433"/>
                  </a:lnTo>
                  <a:lnTo>
                    <a:pt x="1466121" y="90433"/>
                  </a:lnTo>
                </a:path>
              </a:pathLst>
            </a:custGeom>
            <a:ln w="40651" cap="flat">
              <a:solidFill>
                <a:srgbClr val="BEBEBE">
                  <a:alpha val="69803"/>
                </a:srgbClr>
              </a:solidFill>
              <a:prstDash val="solid"/>
              <a:round/>
            </a:ln>
          </p:spPr>
          <p:txBody>
            <a:bodyPr/>
            <a:lstStyle/>
            <a:p/>
          </p:txBody>
        </p:sp>
        <p:sp>
          <p:nvSpPr>
            <p:cNvPr id="54" name="pl54"/>
            <p:cNvSpPr/>
            <p:nvPr/>
          </p:nvSpPr>
          <p:spPr>
            <a:xfrm>
              <a:off x="805693" y="2541911"/>
              <a:ext cx="1466121" cy="146954"/>
            </a:xfrm>
            <a:custGeom>
              <a:avLst/>
              <a:pathLst>
                <a:path w="1466121" h="146954">
                  <a:moveTo>
                    <a:pt x="0" y="22608"/>
                  </a:moveTo>
                  <a:lnTo>
                    <a:pt x="209445" y="0"/>
                  </a:lnTo>
                  <a:lnTo>
                    <a:pt x="418891" y="33912"/>
                  </a:lnTo>
                  <a:lnTo>
                    <a:pt x="628337" y="90433"/>
                  </a:lnTo>
                  <a:lnTo>
                    <a:pt x="837783" y="90433"/>
                  </a:lnTo>
                  <a:lnTo>
                    <a:pt x="1047229" y="146954"/>
                  </a:lnTo>
                  <a:lnTo>
                    <a:pt x="1256675" y="90433"/>
                  </a:lnTo>
                  <a:lnTo>
                    <a:pt x="1466121" y="90433"/>
                  </a:lnTo>
                </a:path>
              </a:pathLst>
            </a:custGeom>
            <a:ln w="35231" cap="flat">
              <a:solidFill>
                <a:srgbClr val="BEBEBE">
                  <a:alpha val="69803"/>
                </a:srgbClr>
              </a:solidFill>
              <a:prstDash val="solid"/>
              <a:round/>
            </a:ln>
          </p:spPr>
          <p:txBody>
            <a:bodyPr/>
            <a:lstStyle/>
            <a:p/>
          </p:txBody>
        </p:sp>
        <p:sp>
          <p:nvSpPr>
            <p:cNvPr id="55" name="pl55"/>
            <p:cNvSpPr/>
            <p:nvPr/>
          </p:nvSpPr>
          <p:spPr>
            <a:xfrm>
              <a:off x="805693"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56" name="pl56"/>
            <p:cNvSpPr/>
            <p:nvPr/>
          </p:nvSpPr>
          <p:spPr>
            <a:xfrm>
              <a:off x="805693" y="2541911"/>
              <a:ext cx="1466121" cy="146954"/>
            </a:xfrm>
            <a:custGeom>
              <a:avLst/>
              <a:pathLst>
                <a:path w="1466121" h="146954">
                  <a:moveTo>
                    <a:pt x="0" y="22608"/>
                  </a:moveTo>
                  <a:lnTo>
                    <a:pt x="209445" y="0"/>
                  </a:lnTo>
                  <a:lnTo>
                    <a:pt x="418891" y="33912"/>
                  </a:lnTo>
                  <a:lnTo>
                    <a:pt x="628337" y="90433"/>
                  </a:lnTo>
                  <a:lnTo>
                    <a:pt x="837783" y="90433"/>
                  </a:lnTo>
                  <a:lnTo>
                    <a:pt x="1047229" y="146954"/>
                  </a:lnTo>
                  <a:lnTo>
                    <a:pt x="1256675" y="90433"/>
                  </a:lnTo>
                  <a:lnTo>
                    <a:pt x="1466121" y="90433"/>
                  </a:lnTo>
                </a:path>
              </a:pathLst>
            </a:custGeom>
            <a:ln w="40651" cap="flat">
              <a:solidFill>
                <a:srgbClr val="000000">
                  <a:alpha val="100000"/>
                </a:srgbClr>
              </a:solidFill>
              <a:prstDash val="solid"/>
              <a:round/>
            </a:ln>
          </p:spPr>
          <p:txBody>
            <a:bodyPr/>
            <a:lstStyle/>
            <a:p/>
          </p:txBody>
        </p:sp>
        <p:sp>
          <p:nvSpPr>
            <p:cNvPr id="57" name="pl57"/>
            <p:cNvSpPr/>
            <p:nvPr/>
          </p:nvSpPr>
          <p:spPr>
            <a:xfrm>
              <a:off x="805693" y="2541911"/>
              <a:ext cx="1466121" cy="146954"/>
            </a:xfrm>
            <a:custGeom>
              <a:avLst/>
              <a:pathLst>
                <a:path w="1466121" h="146954">
                  <a:moveTo>
                    <a:pt x="0" y="22608"/>
                  </a:moveTo>
                  <a:lnTo>
                    <a:pt x="209445" y="0"/>
                  </a:lnTo>
                  <a:lnTo>
                    <a:pt x="418891" y="33912"/>
                  </a:lnTo>
                  <a:lnTo>
                    <a:pt x="628337" y="90433"/>
                  </a:lnTo>
                  <a:lnTo>
                    <a:pt x="837783" y="90433"/>
                  </a:lnTo>
                  <a:lnTo>
                    <a:pt x="1047229" y="146954"/>
                  </a:lnTo>
                  <a:lnTo>
                    <a:pt x="1256675" y="90433"/>
                  </a:lnTo>
                  <a:lnTo>
                    <a:pt x="1466121" y="90433"/>
                  </a:lnTo>
                </a:path>
              </a:pathLst>
            </a:custGeom>
            <a:ln w="35231" cap="flat">
              <a:solidFill>
                <a:srgbClr val="80BD41">
                  <a:alpha val="100000"/>
                </a:srgbClr>
              </a:solidFill>
              <a:prstDash val="solid"/>
              <a:round/>
            </a:ln>
          </p:spPr>
          <p:txBody>
            <a:bodyPr/>
            <a:lstStyle/>
            <a:p/>
          </p:txBody>
        </p:sp>
        <p:sp>
          <p:nvSpPr>
            <p:cNvPr id="58" name="pl58"/>
            <p:cNvSpPr/>
            <p:nvPr/>
          </p:nvSpPr>
          <p:spPr>
            <a:xfrm>
              <a:off x="73238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9" name="tx59"/>
            <p:cNvSpPr/>
            <p:nvPr/>
          </p:nvSpPr>
          <p:spPr>
            <a:xfrm>
              <a:off x="757504" y="23859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98500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176396"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 name="tx62"/>
            <p:cNvSpPr/>
            <p:nvPr/>
          </p:nvSpPr>
          <p:spPr>
            <a:xfrm>
              <a:off x="1385842"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3" name="tx63"/>
            <p:cNvSpPr/>
            <p:nvPr/>
          </p:nvSpPr>
          <p:spPr>
            <a:xfrm>
              <a:off x="1595288"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4" name="tx64"/>
            <p:cNvSpPr/>
            <p:nvPr/>
          </p:nvSpPr>
          <p:spPr>
            <a:xfrm>
              <a:off x="1774604" y="25103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5" name="tx65"/>
            <p:cNvSpPr/>
            <p:nvPr/>
          </p:nvSpPr>
          <p:spPr>
            <a:xfrm>
              <a:off x="2014179"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6" name="tx66"/>
            <p:cNvSpPr/>
            <p:nvPr/>
          </p:nvSpPr>
          <p:spPr>
            <a:xfrm>
              <a:off x="2223625"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 name="rc67"/>
            <p:cNvSpPr/>
            <p:nvPr/>
          </p:nvSpPr>
          <p:spPr>
            <a:xfrm>
              <a:off x="732387" y="3483127"/>
              <a:ext cx="1612733" cy="1019640"/>
            </a:xfrm>
            <a:prstGeom prst="rect">
              <a:avLst/>
            </a:prstGeom>
            <a:solidFill>
              <a:srgbClr val="EBEBEB">
                <a:alpha val="100000"/>
              </a:srgbClr>
            </a:solidFill>
          </p:spPr>
          <p:txBody>
            <a:bodyPr/>
            <a:lstStyle/>
            <a:p/>
          </p:txBody>
        </p:sp>
        <p:sp>
          <p:nvSpPr>
            <p:cNvPr id="68" name="pl68"/>
            <p:cNvSpPr/>
            <p:nvPr/>
          </p:nvSpPr>
          <p:spPr>
            <a:xfrm>
              <a:off x="73238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9" name="pl69"/>
            <p:cNvSpPr/>
            <p:nvPr/>
          </p:nvSpPr>
          <p:spPr>
            <a:xfrm>
              <a:off x="73238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0" name="pl70"/>
            <p:cNvSpPr/>
            <p:nvPr/>
          </p:nvSpPr>
          <p:spPr>
            <a:xfrm>
              <a:off x="73238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1" name="pl71"/>
            <p:cNvSpPr/>
            <p:nvPr/>
          </p:nvSpPr>
          <p:spPr>
            <a:xfrm>
              <a:off x="73238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2" name="pl72"/>
            <p:cNvSpPr/>
            <p:nvPr/>
          </p:nvSpPr>
          <p:spPr>
            <a:xfrm>
              <a:off x="73238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3" name="pl73"/>
            <p:cNvSpPr/>
            <p:nvPr/>
          </p:nvSpPr>
          <p:spPr>
            <a:xfrm>
              <a:off x="73238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4" name="pl74"/>
            <p:cNvSpPr/>
            <p:nvPr/>
          </p:nvSpPr>
          <p:spPr>
            <a:xfrm>
              <a:off x="73238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75" name="pl75"/>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805693"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84" name="pl84"/>
            <p:cNvSpPr/>
            <p:nvPr/>
          </p:nvSpPr>
          <p:spPr>
            <a:xfrm>
              <a:off x="805693" y="3845993"/>
              <a:ext cx="1466121" cy="101737"/>
            </a:xfrm>
            <a:custGeom>
              <a:avLst/>
              <a:pathLst>
                <a:path w="1466121" h="101737">
                  <a:moveTo>
                    <a:pt x="0" y="33912"/>
                  </a:moveTo>
                  <a:lnTo>
                    <a:pt x="209445" y="0"/>
                  </a:lnTo>
                  <a:lnTo>
                    <a:pt x="418891" y="11304"/>
                  </a:lnTo>
                  <a:lnTo>
                    <a:pt x="628337" y="22608"/>
                  </a:lnTo>
                  <a:lnTo>
                    <a:pt x="837783" y="101737"/>
                  </a:lnTo>
                  <a:lnTo>
                    <a:pt x="1047229" y="45216"/>
                  </a:lnTo>
                  <a:lnTo>
                    <a:pt x="1256675" y="45216"/>
                  </a:lnTo>
                  <a:lnTo>
                    <a:pt x="1466121" y="56521"/>
                  </a:lnTo>
                </a:path>
              </a:pathLst>
            </a:custGeom>
            <a:ln w="40651" cap="flat">
              <a:solidFill>
                <a:srgbClr val="BEBEBE">
                  <a:alpha val="69803"/>
                </a:srgbClr>
              </a:solidFill>
              <a:prstDash val="solid"/>
              <a:round/>
            </a:ln>
          </p:spPr>
          <p:txBody>
            <a:bodyPr/>
            <a:lstStyle/>
            <a:p/>
          </p:txBody>
        </p:sp>
        <p:sp>
          <p:nvSpPr>
            <p:cNvPr id="85" name="pl85"/>
            <p:cNvSpPr/>
            <p:nvPr/>
          </p:nvSpPr>
          <p:spPr>
            <a:xfrm>
              <a:off x="805693" y="3845993"/>
              <a:ext cx="1466121" cy="101737"/>
            </a:xfrm>
            <a:custGeom>
              <a:avLst/>
              <a:pathLst>
                <a:path w="1466121" h="101737">
                  <a:moveTo>
                    <a:pt x="0" y="33912"/>
                  </a:moveTo>
                  <a:lnTo>
                    <a:pt x="209445" y="0"/>
                  </a:lnTo>
                  <a:lnTo>
                    <a:pt x="418891" y="11304"/>
                  </a:lnTo>
                  <a:lnTo>
                    <a:pt x="628337" y="22608"/>
                  </a:lnTo>
                  <a:lnTo>
                    <a:pt x="837783" y="101737"/>
                  </a:lnTo>
                  <a:lnTo>
                    <a:pt x="1047229" y="45216"/>
                  </a:lnTo>
                  <a:lnTo>
                    <a:pt x="1256675" y="45216"/>
                  </a:lnTo>
                  <a:lnTo>
                    <a:pt x="1466121" y="56521"/>
                  </a:lnTo>
                </a:path>
              </a:pathLst>
            </a:custGeom>
            <a:ln w="35231" cap="flat">
              <a:solidFill>
                <a:srgbClr val="BEBEBE">
                  <a:alpha val="69803"/>
                </a:srgbClr>
              </a:solidFill>
              <a:prstDash val="solid"/>
              <a:round/>
            </a:ln>
          </p:spPr>
          <p:txBody>
            <a:bodyPr/>
            <a:lstStyle/>
            <a:p/>
          </p:txBody>
        </p:sp>
        <p:sp>
          <p:nvSpPr>
            <p:cNvPr id="86" name="pl86"/>
            <p:cNvSpPr/>
            <p:nvPr/>
          </p:nvSpPr>
          <p:spPr>
            <a:xfrm>
              <a:off x="805693"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87" name="pl87"/>
            <p:cNvSpPr/>
            <p:nvPr/>
          </p:nvSpPr>
          <p:spPr>
            <a:xfrm>
              <a:off x="805693" y="3845993"/>
              <a:ext cx="1466121" cy="101737"/>
            </a:xfrm>
            <a:custGeom>
              <a:avLst/>
              <a:pathLst>
                <a:path w="1466121" h="101737">
                  <a:moveTo>
                    <a:pt x="0" y="33912"/>
                  </a:moveTo>
                  <a:lnTo>
                    <a:pt x="209445" y="0"/>
                  </a:lnTo>
                  <a:lnTo>
                    <a:pt x="418891" y="11304"/>
                  </a:lnTo>
                  <a:lnTo>
                    <a:pt x="628337" y="22608"/>
                  </a:lnTo>
                  <a:lnTo>
                    <a:pt x="837783" y="101737"/>
                  </a:lnTo>
                  <a:lnTo>
                    <a:pt x="1047229" y="45216"/>
                  </a:lnTo>
                  <a:lnTo>
                    <a:pt x="1256675" y="45216"/>
                  </a:lnTo>
                  <a:lnTo>
                    <a:pt x="1466121" y="56521"/>
                  </a:lnTo>
                </a:path>
              </a:pathLst>
            </a:custGeom>
            <a:ln w="40651" cap="flat">
              <a:solidFill>
                <a:srgbClr val="000000">
                  <a:alpha val="100000"/>
                </a:srgbClr>
              </a:solidFill>
              <a:prstDash val="solid"/>
              <a:round/>
            </a:ln>
          </p:spPr>
          <p:txBody>
            <a:bodyPr/>
            <a:lstStyle/>
            <a:p/>
          </p:txBody>
        </p:sp>
        <p:sp>
          <p:nvSpPr>
            <p:cNvPr id="88" name="pl88"/>
            <p:cNvSpPr/>
            <p:nvPr/>
          </p:nvSpPr>
          <p:spPr>
            <a:xfrm>
              <a:off x="805693" y="3845993"/>
              <a:ext cx="1466121" cy="101737"/>
            </a:xfrm>
            <a:custGeom>
              <a:avLst/>
              <a:pathLst>
                <a:path w="1466121" h="101737">
                  <a:moveTo>
                    <a:pt x="0" y="33912"/>
                  </a:moveTo>
                  <a:lnTo>
                    <a:pt x="209445" y="0"/>
                  </a:lnTo>
                  <a:lnTo>
                    <a:pt x="418891" y="11304"/>
                  </a:lnTo>
                  <a:lnTo>
                    <a:pt x="628337" y="22608"/>
                  </a:lnTo>
                  <a:lnTo>
                    <a:pt x="837783" y="101737"/>
                  </a:lnTo>
                  <a:lnTo>
                    <a:pt x="1047229" y="45216"/>
                  </a:lnTo>
                  <a:lnTo>
                    <a:pt x="1256675" y="45216"/>
                  </a:lnTo>
                  <a:lnTo>
                    <a:pt x="1466121" y="56521"/>
                  </a:lnTo>
                </a:path>
              </a:pathLst>
            </a:custGeom>
            <a:ln w="35231" cap="flat">
              <a:solidFill>
                <a:srgbClr val="80BD41">
                  <a:alpha val="100000"/>
                </a:srgbClr>
              </a:solidFill>
              <a:prstDash val="solid"/>
              <a:round/>
            </a:ln>
          </p:spPr>
          <p:txBody>
            <a:bodyPr/>
            <a:lstStyle/>
            <a:p/>
          </p:txBody>
        </p:sp>
        <p:sp>
          <p:nvSpPr>
            <p:cNvPr id="89" name="pl89"/>
            <p:cNvSpPr/>
            <p:nvPr/>
          </p:nvSpPr>
          <p:spPr>
            <a:xfrm>
              <a:off x="73238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90" name="tx90"/>
            <p:cNvSpPr/>
            <p:nvPr/>
          </p:nvSpPr>
          <p:spPr>
            <a:xfrm>
              <a:off x="757504"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1" name="tx91"/>
            <p:cNvSpPr/>
            <p:nvPr/>
          </p:nvSpPr>
          <p:spPr>
            <a:xfrm>
              <a:off x="98500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2" name="tx92"/>
            <p:cNvSpPr/>
            <p:nvPr/>
          </p:nvSpPr>
          <p:spPr>
            <a:xfrm>
              <a:off x="1176396"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3" name="tx93"/>
            <p:cNvSpPr/>
            <p:nvPr/>
          </p:nvSpPr>
          <p:spPr>
            <a:xfrm>
              <a:off x="138584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4" name="tx94"/>
            <p:cNvSpPr/>
            <p:nvPr/>
          </p:nvSpPr>
          <p:spPr>
            <a:xfrm>
              <a:off x="1595288" y="37691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5" name="tx95"/>
            <p:cNvSpPr/>
            <p:nvPr/>
          </p:nvSpPr>
          <p:spPr>
            <a:xfrm>
              <a:off x="1804733" y="3712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6" name="tx96"/>
            <p:cNvSpPr/>
            <p:nvPr/>
          </p:nvSpPr>
          <p:spPr>
            <a:xfrm>
              <a:off x="2014179" y="3712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7" name="tx97"/>
            <p:cNvSpPr/>
            <p:nvPr/>
          </p:nvSpPr>
          <p:spPr>
            <a:xfrm>
              <a:off x="2223625" y="3723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8" name="rc98"/>
            <p:cNvSpPr/>
            <p:nvPr/>
          </p:nvSpPr>
          <p:spPr>
            <a:xfrm>
              <a:off x="732387" y="4787209"/>
              <a:ext cx="1612733" cy="1019640"/>
            </a:xfrm>
            <a:prstGeom prst="rect">
              <a:avLst/>
            </a:prstGeom>
            <a:solidFill>
              <a:srgbClr val="EBEBEB">
                <a:alpha val="100000"/>
              </a:srgbClr>
            </a:solidFill>
          </p:spPr>
          <p:txBody>
            <a:bodyPr/>
            <a:lstStyle/>
            <a:p/>
          </p:txBody>
        </p:sp>
        <p:sp>
          <p:nvSpPr>
            <p:cNvPr id="99" name="pl99"/>
            <p:cNvSpPr/>
            <p:nvPr/>
          </p:nvSpPr>
          <p:spPr>
            <a:xfrm>
              <a:off x="73238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0" name="pl100"/>
            <p:cNvSpPr/>
            <p:nvPr/>
          </p:nvSpPr>
          <p:spPr>
            <a:xfrm>
              <a:off x="73238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1" name="pl101"/>
            <p:cNvSpPr/>
            <p:nvPr/>
          </p:nvSpPr>
          <p:spPr>
            <a:xfrm>
              <a:off x="73238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02" name="pl102"/>
            <p:cNvSpPr/>
            <p:nvPr/>
          </p:nvSpPr>
          <p:spPr>
            <a:xfrm>
              <a:off x="73238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3" name="pl103"/>
            <p:cNvSpPr/>
            <p:nvPr/>
          </p:nvSpPr>
          <p:spPr>
            <a:xfrm>
              <a:off x="73238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4" name="pl104"/>
            <p:cNvSpPr/>
            <p:nvPr/>
          </p:nvSpPr>
          <p:spPr>
            <a:xfrm>
              <a:off x="73238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5" name="pl105"/>
            <p:cNvSpPr/>
            <p:nvPr/>
          </p:nvSpPr>
          <p:spPr>
            <a:xfrm>
              <a:off x="73238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805693"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115" name="pl115"/>
            <p:cNvSpPr/>
            <p:nvPr/>
          </p:nvSpPr>
          <p:spPr>
            <a:xfrm>
              <a:off x="805693" y="5150074"/>
              <a:ext cx="1466121" cy="45216"/>
            </a:xfrm>
            <a:custGeom>
              <a:avLst/>
              <a:pathLst>
                <a:path w="1466121" h="45216">
                  <a:moveTo>
                    <a:pt x="0" y="22608"/>
                  </a:moveTo>
                  <a:lnTo>
                    <a:pt x="209445" y="0"/>
                  </a:lnTo>
                  <a:lnTo>
                    <a:pt x="418891" y="45216"/>
                  </a:lnTo>
                  <a:lnTo>
                    <a:pt x="628337" y="33912"/>
                  </a:lnTo>
                  <a:lnTo>
                    <a:pt x="837783" y="45216"/>
                  </a:lnTo>
                  <a:lnTo>
                    <a:pt x="1047229" y="45216"/>
                  </a:lnTo>
                  <a:lnTo>
                    <a:pt x="1256675" y="45216"/>
                  </a:lnTo>
                  <a:lnTo>
                    <a:pt x="1466121" y="45216"/>
                  </a:lnTo>
                </a:path>
              </a:pathLst>
            </a:custGeom>
            <a:ln w="40651" cap="flat">
              <a:solidFill>
                <a:srgbClr val="BEBEBE">
                  <a:alpha val="69803"/>
                </a:srgbClr>
              </a:solidFill>
              <a:prstDash val="solid"/>
              <a:round/>
            </a:ln>
          </p:spPr>
          <p:txBody>
            <a:bodyPr/>
            <a:lstStyle/>
            <a:p/>
          </p:txBody>
        </p:sp>
        <p:sp>
          <p:nvSpPr>
            <p:cNvPr id="116" name="pl116"/>
            <p:cNvSpPr/>
            <p:nvPr/>
          </p:nvSpPr>
          <p:spPr>
            <a:xfrm>
              <a:off x="805693" y="5150074"/>
              <a:ext cx="1466121" cy="45216"/>
            </a:xfrm>
            <a:custGeom>
              <a:avLst/>
              <a:pathLst>
                <a:path w="1466121" h="45216">
                  <a:moveTo>
                    <a:pt x="0" y="22608"/>
                  </a:moveTo>
                  <a:lnTo>
                    <a:pt x="209445" y="0"/>
                  </a:lnTo>
                  <a:lnTo>
                    <a:pt x="418891" y="45216"/>
                  </a:lnTo>
                  <a:lnTo>
                    <a:pt x="628337" y="33912"/>
                  </a:lnTo>
                  <a:lnTo>
                    <a:pt x="837783" y="45216"/>
                  </a:lnTo>
                  <a:lnTo>
                    <a:pt x="1047229" y="45216"/>
                  </a:lnTo>
                  <a:lnTo>
                    <a:pt x="1256675" y="45216"/>
                  </a:lnTo>
                  <a:lnTo>
                    <a:pt x="1466121" y="45216"/>
                  </a:lnTo>
                </a:path>
              </a:pathLst>
            </a:custGeom>
            <a:ln w="35231" cap="flat">
              <a:solidFill>
                <a:srgbClr val="BEBEBE">
                  <a:alpha val="69803"/>
                </a:srgbClr>
              </a:solidFill>
              <a:prstDash val="solid"/>
              <a:round/>
            </a:ln>
          </p:spPr>
          <p:txBody>
            <a:bodyPr/>
            <a:lstStyle/>
            <a:p/>
          </p:txBody>
        </p:sp>
        <p:sp>
          <p:nvSpPr>
            <p:cNvPr id="117" name="pl117"/>
            <p:cNvSpPr/>
            <p:nvPr/>
          </p:nvSpPr>
          <p:spPr>
            <a:xfrm>
              <a:off x="805693"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118" name="pl118"/>
            <p:cNvSpPr/>
            <p:nvPr/>
          </p:nvSpPr>
          <p:spPr>
            <a:xfrm>
              <a:off x="805693" y="5150074"/>
              <a:ext cx="1466121" cy="45216"/>
            </a:xfrm>
            <a:custGeom>
              <a:avLst/>
              <a:pathLst>
                <a:path w="1466121" h="45216">
                  <a:moveTo>
                    <a:pt x="0" y="22608"/>
                  </a:moveTo>
                  <a:lnTo>
                    <a:pt x="209445" y="0"/>
                  </a:lnTo>
                  <a:lnTo>
                    <a:pt x="418891" y="45216"/>
                  </a:lnTo>
                  <a:lnTo>
                    <a:pt x="628337" y="33912"/>
                  </a:lnTo>
                  <a:lnTo>
                    <a:pt x="837783" y="45216"/>
                  </a:lnTo>
                  <a:lnTo>
                    <a:pt x="1047229" y="45216"/>
                  </a:lnTo>
                  <a:lnTo>
                    <a:pt x="1256675" y="45216"/>
                  </a:lnTo>
                  <a:lnTo>
                    <a:pt x="1466121" y="45216"/>
                  </a:lnTo>
                </a:path>
              </a:pathLst>
            </a:custGeom>
            <a:ln w="40651" cap="flat">
              <a:solidFill>
                <a:srgbClr val="000000">
                  <a:alpha val="100000"/>
                </a:srgbClr>
              </a:solidFill>
              <a:prstDash val="solid"/>
              <a:round/>
            </a:ln>
          </p:spPr>
          <p:txBody>
            <a:bodyPr/>
            <a:lstStyle/>
            <a:p/>
          </p:txBody>
        </p:sp>
        <p:sp>
          <p:nvSpPr>
            <p:cNvPr id="119" name="pl119"/>
            <p:cNvSpPr/>
            <p:nvPr/>
          </p:nvSpPr>
          <p:spPr>
            <a:xfrm>
              <a:off x="805693" y="5150074"/>
              <a:ext cx="1466121" cy="45216"/>
            </a:xfrm>
            <a:custGeom>
              <a:avLst/>
              <a:pathLst>
                <a:path w="1466121" h="45216">
                  <a:moveTo>
                    <a:pt x="0" y="22608"/>
                  </a:moveTo>
                  <a:lnTo>
                    <a:pt x="209445" y="0"/>
                  </a:lnTo>
                  <a:lnTo>
                    <a:pt x="418891" y="45216"/>
                  </a:lnTo>
                  <a:lnTo>
                    <a:pt x="628337" y="33912"/>
                  </a:lnTo>
                  <a:lnTo>
                    <a:pt x="837783" y="45216"/>
                  </a:lnTo>
                  <a:lnTo>
                    <a:pt x="1047229" y="45216"/>
                  </a:lnTo>
                  <a:lnTo>
                    <a:pt x="1256675" y="45216"/>
                  </a:lnTo>
                  <a:lnTo>
                    <a:pt x="1466121" y="45216"/>
                  </a:lnTo>
                </a:path>
              </a:pathLst>
            </a:custGeom>
            <a:ln w="35231" cap="flat">
              <a:solidFill>
                <a:srgbClr val="80BD41">
                  <a:alpha val="100000"/>
                </a:srgbClr>
              </a:solidFill>
              <a:prstDash val="solid"/>
              <a:round/>
            </a:ln>
          </p:spPr>
          <p:txBody>
            <a:bodyPr/>
            <a:lstStyle/>
            <a:p/>
          </p:txBody>
        </p:sp>
        <p:sp>
          <p:nvSpPr>
            <p:cNvPr id="120" name="pl120"/>
            <p:cNvSpPr/>
            <p:nvPr/>
          </p:nvSpPr>
          <p:spPr>
            <a:xfrm>
              <a:off x="73238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21" name="tx121"/>
            <p:cNvSpPr/>
            <p:nvPr/>
          </p:nvSpPr>
          <p:spPr>
            <a:xfrm>
              <a:off x="757504"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2" name="tx122"/>
            <p:cNvSpPr/>
            <p:nvPr/>
          </p:nvSpPr>
          <p:spPr>
            <a:xfrm>
              <a:off x="98500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3" name="tx123"/>
            <p:cNvSpPr/>
            <p:nvPr/>
          </p:nvSpPr>
          <p:spPr>
            <a:xfrm>
              <a:off x="1176396"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4" name="tx124"/>
            <p:cNvSpPr/>
            <p:nvPr/>
          </p:nvSpPr>
          <p:spPr>
            <a:xfrm>
              <a:off x="1385842"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5" name="tx125"/>
            <p:cNvSpPr/>
            <p:nvPr/>
          </p:nvSpPr>
          <p:spPr>
            <a:xfrm>
              <a:off x="1595288"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6" name="tx126"/>
            <p:cNvSpPr/>
            <p:nvPr/>
          </p:nvSpPr>
          <p:spPr>
            <a:xfrm>
              <a:off x="1804733"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7" name="tx127"/>
            <p:cNvSpPr/>
            <p:nvPr/>
          </p:nvSpPr>
          <p:spPr>
            <a:xfrm>
              <a:off x="2014179"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8" name="tx128"/>
            <p:cNvSpPr/>
            <p:nvPr/>
          </p:nvSpPr>
          <p:spPr>
            <a:xfrm>
              <a:off x="2223625"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9" name="rc129"/>
            <p:cNvSpPr/>
            <p:nvPr/>
          </p:nvSpPr>
          <p:spPr>
            <a:xfrm>
              <a:off x="2414709" y="874964"/>
              <a:ext cx="1612733" cy="1019640"/>
            </a:xfrm>
            <a:prstGeom prst="rect">
              <a:avLst/>
            </a:prstGeom>
            <a:solidFill>
              <a:srgbClr val="EBEBEB">
                <a:alpha val="100000"/>
              </a:srgbClr>
            </a:solidFill>
          </p:spPr>
          <p:txBody>
            <a:bodyPr/>
            <a:lstStyle/>
            <a:p/>
          </p:txBody>
        </p:sp>
        <p:sp>
          <p:nvSpPr>
            <p:cNvPr id="130" name="pl130"/>
            <p:cNvSpPr/>
            <p:nvPr/>
          </p:nvSpPr>
          <p:spPr>
            <a:xfrm>
              <a:off x="2414709"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1" name="pl131"/>
            <p:cNvSpPr/>
            <p:nvPr/>
          </p:nvSpPr>
          <p:spPr>
            <a:xfrm>
              <a:off x="2414709"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2" name="pl132"/>
            <p:cNvSpPr/>
            <p:nvPr/>
          </p:nvSpPr>
          <p:spPr>
            <a:xfrm>
              <a:off x="2414709"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33" name="pl133"/>
            <p:cNvSpPr/>
            <p:nvPr/>
          </p:nvSpPr>
          <p:spPr>
            <a:xfrm>
              <a:off x="2414709"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4" name="pl134"/>
            <p:cNvSpPr/>
            <p:nvPr/>
          </p:nvSpPr>
          <p:spPr>
            <a:xfrm>
              <a:off x="2414709"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5" name="pl135"/>
            <p:cNvSpPr/>
            <p:nvPr/>
          </p:nvSpPr>
          <p:spPr>
            <a:xfrm>
              <a:off x="2414709"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6" name="pl136"/>
            <p:cNvSpPr/>
            <p:nvPr/>
          </p:nvSpPr>
          <p:spPr>
            <a:xfrm>
              <a:off x="2414709"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37" name="pl13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488015"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146" name="pl146"/>
            <p:cNvSpPr/>
            <p:nvPr/>
          </p:nvSpPr>
          <p:spPr>
            <a:xfrm>
              <a:off x="2488015" y="12378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47" name="pl147"/>
            <p:cNvSpPr/>
            <p:nvPr/>
          </p:nvSpPr>
          <p:spPr>
            <a:xfrm>
              <a:off x="2488015" y="12378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48" name="pl148"/>
            <p:cNvSpPr/>
            <p:nvPr/>
          </p:nvSpPr>
          <p:spPr>
            <a:xfrm>
              <a:off x="2488015"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149" name="pl149"/>
            <p:cNvSpPr/>
            <p:nvPr/>
          </p:nvSpPr>
          <p:spPr>
            <a:xfrm>
              <a:off x="2488015" y="12378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50" name="pl150"/>
            <p:cNvSpPr/>
            <p:nvPr/>
          </p:nvSpPr>
          <p:spPr>
            <a:xfrm>
              <a:off x="2488015" y="1237829"/>
              <a:ext cx="1466121" cy="0"/>
            </a:xfrm>
            <a:custGeom>
              <a:avLst/>
              <a:pathLst>
                <a:path w="1466121" h="0">
                  <a:moveTo>
                    <a:pt x="0" y="0"/>
                  </a:moveTo>
                  <a:lnTo>
                    <a:pt x="209445" y="0"/>
                  </a:lnTo>
                  <a:lnTo>
                    <a:pt x="418891" y="0"/>
                  </a:lnTo>
                  <a:lnTo>
                    <a:pt x="628337" y="0"/>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51" name="pl151"/>
            <p:cNvSpPr/>
            <p:nvPr/>
          </p:nvSpPr>
          <p:spPr>
            <a:xfrm>
              <a:off x="2414709"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52" name="tx152"/>
            <p:cNvSpPr/>
            <p:nvPr/>
          </p:nvSpPr>
          <p:spPr>
            <a:xfrm>
              <a:off x="2457886"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3" name="tx153"/>
            <p:cNvSpPr/>
            <p:nvPr/>
          </p:nvSpPr>
          <p:spPr>
            <a:xfrm>
              <a:off x="2667332"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4" name="tx154"/>
            <p:cNvSpPr/>
            <p:nvPr/>
          </p:nvSpPr>
          <p:spPr>
            <a:xfrm>
              <a:off x="2876778"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5" name="tx155"/>
            <p:cNvSpPr/>
            <p:nvPr/>
          </p:nvSpPr>
          <p:spPr>
            <a:xfrm>
              <a:off x="308622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6" name="tx156"/>
            <p:cNvSpPr/>
            <p:nvPr/>
          </p:nvSpPr>
          <p:spPr>
            <a:xfrm>
              <a:off x="3295670"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7" name="tx157"/>
            <p:cNvSpPr/>
            <p:nvPr/>
          </p:nvSpPr>
          <p:spPr>
            <a:xfrm>
              <a:off x="3505115"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8" name="tx158"/>
            <p:cNvSpPr/>
            <p:nvPr/>
          </p:nvSpPr>
          <p:spPr>
            <a:xfrm>
              <a:off x="3714561"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59" name="tx159"/>
            <p:cNvSpPr/>
            <p:nvPr/>
          </p:nvSpPr>
          <p:spPr>
            <a:xfrm>
              <a:off x="392400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rc160"/>
            <p:cNvSpPr/>
            <p:nvPr/>
          </p:nvSpPr>
          <p:spPr>
            <a:xfrm>
              <a:off x="2414709" y="2179046"/>
              <a:ext cx="1612733" cy="1019640"/>
            </a:xfrm>
            <a:prstGeom prst="rect">
              <a:avLst/>
            </a:prstGeom>
            <a:solidFill>
              <a:srgbClr val="EBEBEB">
                <a:alpha val="100000"/>
              </a:srgbClr>
            </a:solidFill>
          </p:spPr>
          <p:txBody>
            <a:bodyPr/>
            <a:lstStyle/>
            <a:p/>
          </p:txBody>
        </p:sp>
        <p:sp>
          <p:nvSpPr>
            <p:cNvPr id="161" name="pl161"/>
            <p:cNvSpPr/>
            <p:nvPr/>
          </p:nvSpPr>
          <p:spPr>
            <a:xfrm>
              <a:off x="2414709"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2" name="pl162"/>
            <p:cNvSpPr/>
            <p:nvPr/>
          </p:nvSpPr>
          <p:spPr>
            <a:xfrm>
              <a:off x="2414709"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3" name="pl163"/>
            <p:cNvSpPr/>
            <p:nvPr/>
          </p:nvSpPr>
          <p:spPr>
            <a:xfrm>
              <a:off x="2414709"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64" name="pl164"/>
            <p:cNvSpPr/>
            <p:nvPr/>
          </p:nvSpPr>
          <p:spPr>
            <a:xfrm>
              <a:off x="2414709"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5" name="pl165"/>
            <p:cNvSpPr/>
            <p:nvPr/>
          </p:nvSpPr>
          <p:spPr>
            <a:xfrm>
              <a:off x="2414709"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6" name="pl166"/>
            <p:cNvSpPr/>
            <p:nvPr/>
          </p:nvSpPr>
          <p:spPr>
            <a:xfrm>
              <a:off x="2414709"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7" name="pl167"/>
            <p:cNvSpPr/>
            <p:nvPr/>
          </p:nvSpPr>
          <p:spPr>
            <a:xfrm>
              <a:off x="2414709"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68" name="pl168"/>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2488015"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177" name="pl177"/>
            <p:cNvSpPr/>
            <p:nvPr/>
          </p:nvSpPr>
          <p:spPr>
            <a:xfrm>
              <a:off x="2488015" y="2530607"/>
              <a:ext cx="1466121" cy="11304"/>
            </a:xfrm>
            <a:custGeom>
              <a:avLst/>
              <a:pathLst>
                <a:path w="1466121" h="11304">
                  <a:moveTo>
                    <a:pt x="0" y="11304"/>
                  </a:moveTo>
                  <a:lnTo>
                    <a:pt x="209445" y="11304"/>
                  </a:lnTo>
                  <a:lnTo>
                    <a:pt x="418891" y="11304"/>
                  </a:lnTo>
                  <a:lnTo>
                    <a:pt x="628337" y="11304"/>
                  </a:lnTo>
                  <a:lnTo>
                    <a:pt x="837783" y="11304"/>
                  </a:lnTo>
                  <a:lnTo>
                    <a:pt x="1047229" y="11304"/>
                  </a:lnTo>
                  <a:lnTo>
                    <a:pt x="1256675" y="11304"/>
                  </a:lnTo>
                  <a:lnTo>
                    <a:pt x="1466121" y="0"/>
                  </a:lnTo>
                </a:path>
              </a:pathLst>
            </a:custGeom>
            <a:ln w="40651" cap="flat">
              <a:solidFill>
                <a:srgbClr val="BEBEBE">
                  <a:alpha val="69803"/>
                </a:srgbClr>
              </a:solidFill>
              <a:prstDash val="solid"/>
              <a:round/>
            </a:ln>
          </p:spPr>
          <p:txBody>
            <a:bodyPr/>
            <a:lstStyle/>
            <a:p/>
          </p:txBody>
        </p:sp>
        <p:sp>
          <p:nvSpPr>
            <p:cNvPr id="178" name="pl178"/>
            <p:cNvSpPr/>
            <p:nvPr/>
          </p:nvSpPr>
          <p:spPr>
            <a:xfrm>
              <a:off x="2488015" y="2530607"/>
              <a:ext cx="1466121" cy="11304"/>
            </a:xfrm>
            <a:custGeom>
              <a:avLst/>
              <a:pathLst>
                <a:path w="1466121" h="11304">
                  <a:moveTo>
                    <a:pt x="0" y="11304"/>
                  </a:moveTo>
                  <a:lnTo>
                    <a:pt x="209445" y="11304"/>
                  </a:lnTo>
                  <a:lnTo>
                    <a:pt x="418891" y="11304"/>
                  </a:lnTo>
                  <a:lnTo>
                    <a:pt x="628337" y="11304"/>
                  </a:lnTo>
                  <a:lnTo>
                    <a:pt x="837783" y="11304"/>
                  </a:lnTo>
                  <a:lnTo>
                    <a:pt x="1047229" y="11304"/>
                  </a:lnTo>
                  <a:lnTo>
                    <a:pt x="1256675" y="11304"/>
                  </a:lnTo>
                  <a:lnTo>
                    <a:pt x="1466121" y="0"/>
                  </a:lnTo>
                </a:path>
              </a:pathLst>
            </a:custGeom>
            <a:ln w="35231" cap="flat">
              <a:solidFill>
                <a:srgbClr val="BEBEBE">
                  <a:alpha val="69803"/>
                </a:srgbClr>
              </a:solidFill>
              <a:prstDash val="solid"/>
              <a:round/>
            </a:ln>
          </p:spPr>
          <p:txBody>
            <a:bodyPr/>
            <a:lstStyle/>
            <a:p/>
          </p:txBody>
        </p:sp>
        <p:sp>
          <p:nvSpPr>
            <p:cNvPr id="179" name="pl179"/>
            <p:cNvSpPr/>
            <p:nvPr/>
          </p:nvSpPr>
          <p:spPr>
            <a:xfrm>
              <a:off x="2488015"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180" name="pl180"/>
            <p:cNvSpPr/>
            <p:nvPr/>
          </p:nvSpPr>
          <p:spPr>
            <a:xfrm>
              <a:off x="2488015" y="2530607"/>
              <a:ext cx="1466121" cy="11304"/>
            </a:xfrm>
            <a:custGeom>
              <a:avLst/>
              <a:pathLst>
                <a:path w="1466121" h="11304">
                  <a:moveTo>
                    <a:pt x="0" y="11304"/>
                  </a:moveTo>
                  <a:lnTo>
                    <a:pt x="209445" y="11304"/>
                  </a:lnTo>
                  <a:lnTo>
                    <a:pt x="418891" y="11304"/>
                  </a:lnTo>
                  <a:lnTo>
                    <a:pt x="628337" y="11304"/>
                  </a:lnTo>
                  <a:lnTo>
                    <a:pt x="837783" y="11304"/>
                  </a:lnTo>
                  <a:lnTo>
                    <a:pt x="1047229" y="11304"/>
                  </a:lnTo>
                  <a:lnTo>
                    <a:pt x="1256675" y="11304"/>
                  </a:lnTo>
                  <a:lnTo>
                    <a:pt x="1466121" y="0"/>
                  </a:lnTo>
                </a:path>
              </a:pathLst>
            </a:custGeom>
            <a:ln w="40651" cap="flat">
              <a:solidFill>
                <a:srgbClr val="000000">
                  <a:alpha val="100000"/>
                </a:srgbClr>
              </a:solidFill>
              <a:prstDash val="solid"/>
              <a:round/>
            </a:ln>
          </p:spPr>
          <p:txBody>
            <a:bodyPr/>
            <a:lstStyle/>
            <a:p/>
          </p:txBody>
        </p:sp>
        <p:sp>
          <p:nvSpPr>
            <p:cNvPr id="181" name="pl181"/>
            <p:cNvSpPr/>
            <p:nvPr/>
          </p:nvSpPr>
          <p:spPr>
            <a:xfrm>
              <a:off x="2488015" y="2530607"/>
              <a:ext cx="1466121" cy="11304"/>
            </a:xfrm>
            <a:custGeom>
              <a:avLst/>
              <a:pathLst>
                <a:path w="1466121" h="11304">
                  <a:moveTo>
                    <a:pt x="0" y="11304"/>
                  </a:moveTo>
                  <a:lnTo>
                    <a:pt x="209445" y="11304"/>
                  </a:lnTo>
                  <a:lnTo>
                    <a:pt x="418891" y="11304"/>
                  </a:lnTo>
                  <a:lnTo>
                    <a:pt x="628337" y="11304"/>
                  </a:lnTo>
                  <a:lnTo>
                    <a:pt x="837783" y="11304"/>
                  </a:lnTo>
                  <a:lnTo>
                    <a:pt x="1047229" y="11304"/>
                  </a:lnTo>
                  <a:lnTo>
                    <a:pt x="1256675" y="11304"/>
                  </a:lnTo>
                  <a:lnTo>
                    <a:pt x="1466121" y="0"/>
                  </a:lnTo>
                </a:path>
              </a:pathLst>
            </a:custGeom>
            <a:ln w="35231" cap="flat">
              <a:solidFill>
                <a:srgbClr val="80BD41">
                  <a:alpha val="100000"/>
                </a:srgbClr>
              </a:solidFill>
              <a:prstDash val="solid"/>
              <a:round/>
            </a:ln>
          </p:spPr>
          <p:txBody>
            <a:bodyPr/>
            <a:lstStyle/>
            <a:p/>
          </p:txBody>
        </p:sp>
        <p:sp>
          <p:nvSpPr>
            <p:cNvPr id="182" name="pl182"/>
            <p:cNvSpPr/>
            <p:nvPr/>
          </p:nvSpPr>
          <p:spPr>
            <a:xfrm>
              <a:off x="2414709"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83" name="tx183"/>
            <p:cNvSpPr/>
            <p:nvPr/>
          </p:nvSpPr>
          <p:spPr>
            <a:xfrm>
              <a:off x="2457886"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266733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tx185"/>
            <p:cNvSpPr/>
            <p:nvPr/>
          </p:nvSpPr>
          <p:spPr>
            <a:xfrm>
              <a:off x="2876778"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6" name="tx186"/>
            <p:cNvSpPr/>
            <p:nvPr/>
          </p:nvSpPr>
          <p:spPr>
            <a:xfrm>
              <a:off x="308622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7" name="tx187"/>
            <p:cNvSpPr/>
            <p:nvPr/>
          </p:nvSpPr>
          <p:spPr>
            <a:xfrm>
              <a:off x="3295670"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3505115"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9" name="tx189"/>
            <p:cNvSpPr/>
            <p:nvPr/>
          </p:nvSpPr>
          <p:spPr>
            <a:xfrm>
              <a:off x="3714561"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0" name="tx190"/>
            <p:cNvSpPr/>
            <p:nvPr/>
          </p:nvSpPr>
          <p:spPr>
            <a:xfrm>
              <a:off x="3924007" y="2352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1" name="rc191"/>
            <p:cNvSpPr/>
            <p:nvPr/>
          </p:nvSpPr>
          <p:spPr>
            <a:xfrm>
              <a:off x="2414709" y="3483127"/>
              <a:ext cx="1612733" cy="1019640"/>
            </a:xfrm>
            <a:prstGeom prst="rect">
              <a:avLst/>
            </a:prstGeom>
            <a:solidFill>
              <a:srgbClr val="EBEBEB">
                <a:alpha val="100000"/>
              </a:srgbClr>
            </a:solidFill>
          </p:spPr>
          <p:txBody>
            <a:bodyPr/>
            <a:lstStyle/>
            <a:p/>
          </p:txBody>
        </p:sp>
        <p:sp>
          <p:nvSpPr>
            <p:cNvPr id="192" name="pl192"/>
            <p:cNvSpPr/>
            <p:nvPr/>
          </p:nvSpPr>
          <p:spPr>
            <a:xfrm>
              <a:off x="2414709"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3" name="pl193"/>
            <p:cNvSpPr/>
            <p:nvPr/>
          </p:nvSpPr>
          <p:spPr>
            <a:xfrm>
              <a:off x="2414709"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4" name="pl194"/>
            <p:cNvSpPr/>
            <p:nvPr/>
          </p:nvSpPr>
          <p:spPr>
            <a:xfrm>
              <a:off x="2414709"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95" name="pl195"/>
            <p:cNvSpPr/>
            <p:nvPr/>
          </p:nvSpPr>
          <p:spPr>
            <a:xfrm>
              <a:off x="2414709"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6" name="pl196"/>
            <p:cNvSpPr/>
            <p:nvPr/>
          </p:nvSpPr>
          <p:spPr>
            <a:xfrm>
              <a:off x="2414709"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7" name="pl197"/>
            <p:cNvSpPr/>
            <p:nvPr/>
          </p:nvSpPr>
          <p:spPr>
            <a:xfrm>
              <a:off x="2414709"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8" name="pl198"/>
            <p:cNvSpPr/>
            <p:nvPr/>
          </p:nvSpPr>
          <p:spPr>
            <a:xfrm>
              <a:off x="2414709"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99" name="pl199"/>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488015"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208" name="pl208"/>
            <p:cNvSpPr/>
            <p:nvPr/>
          </p:nvSpPr>
          <p:spPr>
            <a:xfrm>
              <a:off x="2488015" y="3755559"/>
              <a:ext cx="1466121" cy="158259"/>
            </a:xfrm>
            <a:custGeom>
              <a:avLst/>
              <a:pathLst>
                <a:path w="1466121" h="158259">
                  <a:moveTo>
                    <a:pt x="0" y="90433"/>
                  </a:moveTo>
                  <a:lnTo>
                    <a:pt x="209445" y="90433"/>
                  </a:lnTo>
                  <a:lnTo>
                    <a:pt x="418891" y="158259"/>
                  </a:lnTo>
                  <a:lnTo>
                    <a:pt x="628337" y="101737"/>
                  </a:lnTo>
                  <a:lnTo>
                    <a:pt x="837783" y="90433"/>
                  </a:lnTo>
                  <a:lnTo>
                    <a:pt x="1047229" y="90433"/>
                  </a:lnTo>
                  <a:lnTo>
                    <a:pt x="1256675" y="11304"/>
                  </a:lnTo>
                  <a:lnTo>
                    <a:pt x="1466121" y="0"/>
                  </a:lnTo>
                </a:path>
              </a:pathLst>
            </a:custGeom>
            <a:ln w="40651" cap="flat">
              <a:solidFill>
                <a:srgbClr val="BEBEBE">
                  <a:alpha val="69803"/>
                </a:srgbClr>
              </a:solidFill>
              <a:prstDash val="solid"/>
              <a:round/>
            </a:ln>
          </p:spPr>
          <p:txBody>
            <a:bodyPr/>
            <a:lstStyle/>
            <a:p/>
          </p:txBody>
        </p:sp>
        <p:sp>
          <p:nvSpPr>
            <p:cNvPr id="209" name="pl209"/>
            <p:cNvSpPr/>
            <p:nvPr/>
          </p:nvSpPr>
          <p:spPr>
            <a:xfrm>
              <a:off x="2488015" y="3755559"/>
              <a:ext cx="1466121" cy="158259"/>
            </a:xfrm>
            <a:custGeom>
              <a:avLst/>
              <a:pathLst>
                <a:path w="1466121" h="158259">
                  <a:moveTo>
                    <a:pt x="0" y="90433"/>
                  </a:moveTo>
                  <a:lnTo>
                    <a:pt x="209445" y="90433"/>
                  </a:lnTo>
                  <a:lnTo>
                    <a:pt x="418891" y="158259"/>
                  </a:lnTo>
                  <a:lnTo>
                    <a:pt x="628337" y="101737"/>
                  </a:lnTo>
                  <a:lnTo>
                    <a:pt x="837783" y="90433"/>
                  </a:lnTo>
                  <a:lnTo>
                    <a:pt x="1047229" y="90433"/>
                  </a:lnTo>
                  <a:lnTo>
                    <a:pt x="1256675" y="11304"/>
                  </a:lnTo>
                  <a:lnTo>
                    <a:pt x="1466121" y="0"/>
                  </a:lnTo>
                </a:path>
              </a:pathLst>
            </a:custGeom>
            <a:ln w="35231" cap="flat">
              <a:solidFill>
                <a:srgbClr val="BEBEBE">
                  <a:alpha val="69803"/>
                </a:srgbClr>
              </a:solidFill>
              <a:prstDash val="solid"/>
              <a:round/>
            </a:ln>
          </p:spPr>
          <p:txBody>
            <a:bodyPr/>
            <a:lstStyle/>
            <a:p/>
          </p:txBody>
        </p:sp>
        <p:sp>
          <p:nvSpPr>
            <p:cNvPr id="210" name="pl210"/>
            <p:cNvSpPr/>
            <p:nvPr/>
          </p:nvSpPr>
          <p:spPr>
            <a:xfrm>
              <a:off x="2488015"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211" name="pl211"/>
            <p:cNvSpPr/>
            <p:nvPr/>
          </p:nvSpPr>
          <p:spPr>
            <a:xfrm>
              <a:off x="2488015" y="3755559"/>
              <a:ext cx="1466121" cy="158259"/>
            </a:xfrm>
            <a:custGeom>
              <a:avLst/>
              <a:pathLst>
                <a:path w="1466121" h="158259">
                  <a:moveTo>
                    <a:pt x="0" y="90433"/>
                  </a:moveTo>
                  <a:lnTo>
                    <a:pt x="209445" y="90433"/>
                  </a:lnTo>
                  <a:lnTo>
                    <a:pt x="418891" y="158259"/>
                  </a:lnTo>
                  <a:lnTo>
                    <a:pt x="628337" y="101737"/>
                  </a:lnTo>
                  <a:lnTo>
                    <a:pt x="837783" y="90433"/>
                  </a:lnTo>
                  <a:lnTo>
                    <a:pt x="1047229" y="90433"/>
                  </a:lnTo>
                  <a:lnTo>
                    <a:pt x="1256675" y="11304"/>
                  </a:lnTo>
                  <a:lnTo>
                    <a:pt x="1466121" y="0"/>
                  </a:lnTo>
                </a:path>
              </a:pathLst>
            </a:custGeom>
            <a:ln w="40651" cap="flat">
              <a:solidFill>
                <a:srgbClr val="000000">
                  <a:alpha val="100000"/>
                </a:srgbClr>
              </a:solidFill>
              <a:prstDash val="solid"/>
              <a:round/>
            </a:ln>
          </p:spPr>
          <p:txBody>
            <a:bodyPr/>
            <a:lstStyle/>
            <a:p/>
          </p:txBody>
        </p:sp>
        <p:sp>
          <p:nvSpPr>
            <p:cNvPr id="212" name="pl212"/>
            <p:cNvSpPr/>
            <p:nvPr/>
          </p:nvSpPr>
          <p:spPr>
            <a:xfrm>
              <a:off x="2488015" y="3755559"/>
              <a:ext cx="1466121" cy="158259"/>
            </a:xfrm>
            <a:custGeom>
              <a:avLst/>
              <a:pathLst>
                <a:path w="1466121" h="158259">
                  <a:moveTo>
                    <a:pt x="0" y="90433"/>
                  </a:moveTo>
                  <a:lnTo>
                    <a:pt x="209445" y="90433"/>
                  </a:lnTo>
                  <a:lnTo>
                    <a:pt x="418891" y="158259"/>
                  </a:lnTo>
                  <a:lnTo>
                    <a:pt x="628337" y="101737"/>
                  </a:lnTo>
                  <a:lnTo>
                    <a:pt x="837783" y="90433"/>
                  </a:lnTo>
                  <a:lnTo>
                    <a:pt x="1047229" y="90433"/>
                  </a:lnTo>
                  <a:lnTo>
                    <a:pt x="1256675" y="11304"/>
                  </a:lnTo>
                  <a:lnTo>
                    <a:pt x="1466121" y="0"/>
                  </a:lnTo>
                </a:path>
              </a:pathLst>
            </a:custGeom>
            <a:ln w="35231" cap="flat">
              <a:solidFill>
                <a:srgbClr val="80BD41">
                  <a:alpha val="100000"/>
                </a:srgbClr>
              </a:solidFill>
              <a:prstDash val="solid"/>
              <a:round/>
            </a:ln>
          </p:spPr>
          <p:txBody>
            <a:bodyPr/>
            <a:lstStyle/>
            <a:p/>
          </p:txBody>
        </p:sp>
        <p:sp>
          <p:nvSpPr>
            <p:cNvPr id="213" name="pl213"/>
            <p:cNvSpPr/>
            <p:nvPr/>
          </p:nvSpPr>
          <p:spPr>
            <a:xfrm>
              <a:off x="2414709"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14" name="tx214"/>
            <p:cNvSpPr/>
            <p:nvPr/>
          </p:nvSpPr>
          <p:spPr>
            <a:xfrm>
              <a:off x="2457886"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667332"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858718" y="3735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7" name="tx217"/>
            <p:cNvSpPr/>
            <p:nvPr/>
          </p:nvSpPr>
          <p:spPr>
            <a:xfrm>
              <a:off x="3068164"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18" name="tx218"/>
            <p:cNvSpPr/>
            <p:nvPr/>
          </p:nvSpPr>
          <p:spPr>
            <a:xfrm>
              <a:off x="3295670"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9" name="tx219"/>
            <p:cNvSpPr/>
            <p:nvPr/>
          </p:nvSpPr>
          <p:spPr>
            <a:xfrm>
              <a:off x="3505115"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0" name="tx220"/>
            <p:cNvSpPr/>
            <p:nvPr/>
          </p:nvSpPr>
          <p:spPr>
            <a:xfrm>
              <a:off x="3714561" y="35883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21" name="tx221"/>
            <p:cNvSpPr/>
            <p:nvPr/>
          </p:nvSpPr>
          <p:spPr>
            <a:xfrm>
              <a:off x="3924007" y="35770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2" name="rc222"/>
            <p:cNvSpPr/>
            <p:nvPr/>
          </p:nvSpPr>
          <p:spPr>
            <a:xfrm>
              <a:off x="2414709" y="4787209"/>
              <a:ext cx="1612733" cy="1019640"/>
            </a:xfrm>
            <a:prstGeom prst="rect">
              <a:avLst/>
            </a:prstGeom>
            <a:solidFill>
              <a:srgbClr val="EBEBEB">
                <a:alpha val="100000"/>
              </a:srgbClr>
            </a:solidFill>
          </p:spPr>
          <p:txBody>
            <a:bodyPr/>
            <a:lstStyle/>
            <a:p/>
          </p:txBody>
        </p:sp>
        <p:sp>
          <p:nvSpPr>
            <p:cNvPr id="223" name="pl223"/>
            <p:cNvSpPr/>
            <p:nvPr/>
          </p:nvSpPr>
          <p:spPr>
            <a:xfrm>
              <a:off x="2414709"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4" name="pl224"/>
            <p:cNvSpPr/>
            <p:nvPr/>
          </p:nvSpPr>
          <p:spPr>
            <a:xfrm>
              <a:off x="2414709"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5" name="pl225"/>
            <p:cNvSpPr/>
            <p:nvPr/>
          </p:nvSpPr>
          <p:spPr>
            <a:xfrm>
              <a:off x="2414709"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26" name="pl226"/>
            <p:cNvSpPr/>
            <p:nvPr/>
          </p:nvSpPr>
          <p:spPr>
            <a:xfrm>
              <a:off x="2414709"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7" name="pl227"/>
            <p:cNvSpPr/>
            <p:nvPr/>
          </p:nvSpPr>
          <p:spPr>
            <a:xfrm>
              <a:off x="2414709"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8" name="pl228"/>
            <p:cNvSpPr/>
            <p:nvPr/>
          </p:nvSpPr>
          <p:spPr>
            <a:xfrm>
              <a:off x="2414709"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29" name="pl229"/>
            <p:cNvSpPr/>
            <p:nvPr/>
          </p:nvSpPr>
          <p:spPr>
            <a:xfrm>
              <a:off x="2414709"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30" name="pl230"/>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488015"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239" name="pl239"/>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BEBEBE">
                  <a:alpha val="69803"/>
                </a:srgbClr>
              </a:solidFill>
              <a:prstDash val="solid"/>
              <a:round/>
            </a:ln>
          </p:spPr>
          <p:txBody>
            <a:bodyPr/>
            <a:lstStyle/>
            <a:p/>
          </p:txBody>
        </p:sp>
        <p:sp>
          <p:nvSpPr>
            <p:cNvPr id="240" name="pl240"/>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BEBEBE">
                  <a:alpha val="69803"/>
                </a:srgbClr>
              </a:solidFill>
              <a:prstDash val="solid"/>
              <a:round/>
            </a:ln>
          </p:spPr>
          <p:txBody>
            <a:bodyPr/>
            <a:lstStyle/>
            <a:p/>
          </p:txBody>
        </p:sp>
        <p:sp>
          <p:nvSpPr>
            <p:cNvPr id="241" name="pl241"/>
            <p:cNvSpPr/>
            <p:nvPr/>
          </p:nvSpPr>
          <p:spPr>
            <a:xfrm>
              <a:off x="2488015"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242" name="pl242"/>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40651" cap="flat">
              <a:solidFill>
                <a:srgbClr val="000000">
                  <a:alpha val="100000"/>
                </a:srgbClr>
              </a:solidFill>
              <a:prstDash val="solid"/>
              <a:round/>
            </a:ln>
          </p:spPr>
          <p:txBody>
            <a:bodyPr/>
            <a:lstStyle/>
            <a:p/>
          </p:txBody>
        </p:sp>
        <p:sp>
          <p:nvSpPr>
            <p:cNvPr id="243" name="pl243"/>
            <p:cNvSpPr/>
            <p:nvPr/>
          </p:nvSpPr>
          <p:spPr>
            <a:xfrm>
              <a:off x="2488015" y="5150074"/>
              <a:ext cx="1466121" cy="610427"/>
            </a:xfrm>
            <a:custGeom>
              <a:avLst/>
              <a:pathLst>
                <a:path w="1466121" h="610427">
                  <a:moveTo>
                    <a:pt x="0" y="0"/>
                  </a:moveTo>
                  <a:lnTo>
                    <a:pt x="209445" y="0"/>
                  </a:lnTo>
                  <a:lnTo>
                    <a:pt x="418891" y="33912"/>
                  </a:lnTo>
                  <a:lnTo>
                    <a:pt x="628337" y="101737"/>
                  </a:lnTo>
                  <a:lnTo>
                    <a:pt x="837783" y="101737"/>
                  </a:lnTo>
                  <a:lnTo>
                    <a:pt x="1047229" y="474777"/>
                  </a:lnTo>
                  <a:lnTo>
                    <a:pt x="1256675" y="610427"/>
                  </a:lnTo>
                  <a:lnTo>
                    <a:pt x="1466121" y="248692"/>
                  </a:lnTo>
                </a:path>
              </a:pathLst>
            </a:custGeom>
            <a:ln w="35231" cap="flat">
              <a:solidFill>
                <a:srgbClr val="80BD41">
                  <a:alpha val="100000"/>
                </a:srgbClr>
              </a:solidFill>
              <a:prstDash val="solid"/>
              <a:round/>
            </a:ln>
          </p:spPr>
          <p:txBody>
            <a:bodyPr/>
            <a:lstStyle/>
            <a:p/>
          </p:txBody>
        </p:sp>
        <p:sp>
          <p:nvSpPr>
            <p:cNvPr id="244" name="pl244"/>
            <p:cNvSpPr/>
            <p:nvPr/>
          </p:nvSpPr>
          <p:spPr>
            <a:xfrm>
              <a:off x="2414709"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45" name="tx245"/>
            <p:cNvSpPr/>
            <p:nvPr/>
          </p:nvSpPr>
          <p:spPr>
            <a:xfrm>
              <a:off x="2457886"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6" name="tx246"/>
            <p:cNvSpPr/>
            <p:nvPr/>
          </p:nvSpPr>
          <p:spPr>
            <a:xfrm>
              <a:off x="2667332"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7" name="tx247"/>
            <p:cNvSpPr/>
            <p:nvPr/>
          </p:nvSpPr>
          <p:spPr>
            <a:xfrm>
              <a:off x="2858718"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8" name="tx248"/>
            <p:cNvSpPr/>
            <p:nvPr/>
          </p:nvSpPr>
          <p:spPr>
            <a:xfrm>
              <a:off x="3068164"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9" name="tx249"/>
            <p:cNvSpPr/>
            <p:nvPr/>
          </p:nvSpPr>
          <p:spPr>
            <a:xfrm>
              <a:off x="3277610" y="50732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50" name="tx250"/>
            <p:cNvSpPr/>
            <p:nvPr/>
          </p:nvSpPr>
          <p:spPr>
            <a:xfrm>
              <a:off x="3456927" y="544629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51" name="tx251"/>
            <p:cNvSpPr/>
            <p:nvPr/>
          </p:nvSpPr>
          <p:spPr>
            <a:xfrm>
              <a:off x="366637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252" name="tx252"/>
            <p:cNvSpPr/>
            <p:nvPr/>
          </p:nvSpPr>
          <p:spPr>
            <a:xfrm>
              <a:off x="3875818" y="52202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53" name="rc253"/>
            <p:cNvSpPr/>
            <p:nvPr/>
          </p:nvSpPr>
          <p:spPr>
            <a:xfrm>
              <a:off x="4097032" y="874964"/>
              <a:ext cx="1612733" cy="1019640"/>
            </a:xfrm>
            <a:prstGeom prst="rect">
              <a:avLst/>
            </a:prstGeom>
            <a:solidFill>
              <a:srgbClr val="EBEBEB">
                <a:alpha val="100000"/>
              </a:srgbClr>
            </a:solidFill>
          </p:spPr>
          <p:txBody>
            <a:bodyPr/>
            <a:lstStyle/>
            <a:p/>
          </p:txBody>
        </p:sp>
        <p:sp>
          <p:nvSpPr>
            <p:cNvPr id="254" name="pl254"/>
            <p:cNvSpPr/>
            <p:nvPr/>
          </p:nvSpPr>
          <p:spPr>
            <a:xfrm>
              <a:off x="4097032"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5" name="pl255"/>
            <p:cNvSpPr/>
            <p:nvPr/>
          </p:nvSpPr>
          <p:spPr>
            <a:xfrm>
              <a:off x="4097032"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6" name="pl256"/>
            <p:cNvSpPr/>
            <p:nvPr/>
          </p:nvSpPr>
          <p:spPr>
            <a:xfrm>
              <a:off x="4097032"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57" name="pl257"/>
            <p:cNvSpPr/>
            <p:nvPr/>
          </p:nvSpPr>
          <p:spPr>
            <a:xfrm>
              <a:off x="4097032"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8" name="pl258"/>
            <p:cNvSpPr/>
            <p:nvPr/>
          </p:nvSpPr>
          <p:spPr>
            <a:xfrm>
              <a:off x="4097032"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59" name="pl259"/>
            <p:cNvSpPr/>
            <p:nvPr/>
          </p:nvSpPr>
          <p:spPr>
            <a:xfrm>
              <a:off x="4097032"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0" name="pl260"/>
            <p:cNvSpPr/>
            <p:nvPr/>
          </p:nvSpPr>
          <p:spPr>
            <a:xfrm>
              <a:off x="4097032"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61" name="pl261"/>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4170338"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270" name="pl270"/>
            <p:cNvSpPr/>
            <p:nvPr/>
          </p:nvSpPr>
          <p:spPr>
            <a:xfrm>
              <a:off x="4170338" y="1226525"/>
              <a:ext cx="1466121" cy="56521"/>
            </a:xfrm>
            <a:custGeom>
              <a:avLst/>
              <a:pathLst>
                <a:path w="1466121" h="56521">
                  <a:moveTo>
                    <a:pt x="0" y="45216"/>
                  </a:moveTo>
                  <a:lnTo>
                    <a:pt x="209445" y="11304"/>
                  </a:lnTo>
                  <a:lnTo>
                    <a:pt x="418891" y="11304"/>
                  </a:lnTo>
                  <a:lnTo>
                    <a:pt x="628337" y="0"/>
                  </a:lnTo>
                  <a:lnTo>
                    <a:pt x="837783" y="33912"/>
                  </a:lnTo>
                  <a:lnTo>
                    <a:pt x="1047229" y="56521"/>
                  </a:lnTo>
                  <a:lnTo>
                    <a:pt x="1256675" y="56521"/>
                  </a:lnTo>
                  <a:lnTo>
                    <a:pt x="1466121" y="56521"/>
                  </a:lnTo>
                </a:path>
              </a:pathLst>
            </a:custGeom>
            <a:ln w="40651" cap="flat">
              <a:solidFill>
                <a:srgbClr val="BEBEBE">
                  <a:alpha val="69803"/>
                </a:srgbClr>
              </a:solidFill>
              <a:prstDash val="solid"/>
              <a:round/>
            </a:ln>
          </p:spPr>
          <p:txBody>
            <a:bodyPr/>
            <a:lstStyle/>
            <a:p/>
          </p:txBody>
        </p:sp>
        <p:sp>
          <p:nvSpPr>
            <p:cNvPr id="271" name="pl271"/>
            <p:cNvSpPr/>
            <p:nvPr/>
          </p:nvSpPr>
          <p:spPr>
            <a:xfrm>
              <a:off x="4170338" y="1226525"/>
              <a:ext cx="1466121" cy="56521"/>
            </a:xfrm>
            <a:custGeom>
              <a:avLst/>
              <a:pathLst>
                <a:path w="1466121" h="56521">
                  <a:moveTo>
                    <a:pt x="0" y="45216"/>
                  </a:moveTo>
                  <a:lnTo>
                    <a:pt x="209445" y="11304"/>
                  </a:lnTo>
                  <a:lnTo>
                    <a:pt x="418891" y="11304"/>
                  </a:lnTo>
                  <a:lnTo>
                    <a:pt x="628337" y="0"/>
                  </a:lnTo>
                  <a:lnTo>
                    <a:pt x="837783" y="33912"/>
                  </a:lnTo>
                  <a:lnTo>
                    <a:pt x="1047229" y="56521"/>
                  </a:lnTo>
                  <a:lnTo>
                    <a:pt x="1256675" y="56521"/>
                  </a:lnTo>
                  <a:lnTo>
                    <a:pt x="1466121" y="56521"/>
                  </a:lnTo>
                </a:path>
              </a:pathLst>
            </a:custGeom>
            <a:ln w="35231" cap="flat">
              <a:solidFill>
                <a:srgbClr val="BEBEBE">
                  <a:alpha val="69803"/>
                </a:srgbClr>
              </a:solidFill>
              <a:prstDash val="solid"/>
              <a:round/>
            </a:ln>
          </p:spPr>
          <p:txBody>
            <a:bodyPr/>
            <a:lstStyle/>
            <a:p/>
          </p:txBody>
        </p:sp>
        <p:sp>
          <p:nvSpPr>
            <p:cNvPr id="272" name="pl272"/>
            <p:cNvSpPr/>
            <p:nvPr/>
          </p:nvSpPr>
          <p:spPr>
            <a:xfrm>
              <a:off x="4170338"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273" name="pl273"/>
            <p:cNvSpPr/>
            <p:nvPr/>
          </p:nvSpPr>
          <p:spPr>
            <a:xfrm>
              <a:off x="4170338" y="1226525"/>
              <a:ext cx="1466121" cy="56521"/>
            </a:xfrm>
            <a:custGeom>
              <a:avLst/>
              <a:pathLst>
                <a:path w="1466121" h="56521">
                  <a:moveTo>
                    <a:pt x="0" y="45216"/>
                  </a:moveTo>
                  <a:lnTo>
                    <a:pt x="209445" y="11304"/>
                  </a:lnTo>
                  <a:lnTo>
                    <a:pt x="418891" y="11304"/>
                  </a:lnTo>
                  <a:lnTo>
                    <a:pt x="628337" y="0"/>
                  </a:lnTo>
                  <a:lnTo>
                    <a:pt x="837783" y="33912"/>
                  </a:lnTo>
                  <a:lnTo>
                    <a:pt x="1047229" y="56521"/>
                  </a:lnTo>
                  <a:lnTo>
                    <a:pt x="1256675" y="56521"/>
                  </a:lnTo>
                  <a:lnTo>
                    <a:pt x="1466121" y="56521"/>
                  </a:lnTo>
                </a:path>
              </a:pathLst>
            </a:custGeom>
            <a:ln w="40651" cap="flat">
              <a:solidFill>
                <a:srgbClr val="000000">
                  <a:alpha val="100000"/>
                </a:srgbClr>
              </a:solidFill>
              <a:prstDash val="solid"/>
              <a:round/>
            </a:ln>
          </p:spPr>
          <p:txBody>
            <a:bodyPr/>
            <a:lstStyle/>
            <a:p/>
          </p:txBody>
        </p:sp>
        <p:sp>
          <p:nvSpPr>
            <p:cNvPr id="274" name="pl274"/>
            <p:cNvSpPr/>
            <p:nvPr/>
          </p:nvSpPr>
          <p:spPr>
            <a:xfrm>
              <a:off x="4170338" y="1226525"/>
              <a:ext cx="1466121" cy="56521"/>
            </a:xfrm>
            <a:custGeom>
              <a:avLst/>
              <a:pathLst>
                <a:path w="1466121" h="56521">
                  <a:moveTo>
                    <a:pt x="0" y="45216"/>
                  </a:moveTo>
                  <a:lnTo>
                    <a:pt x="209445" y="11304"/>
                  </a:lnTo>
                  <a:lnTo>
                    <a:pt x="418891" y="11304"/>
                  </a:lnTo>
                  <a:lnTo>
                    <a:pt x="628337" y="0"/>
                  </a:lnTo>
                  <a:lnTo>
                    <a:pt x="837783" y="33912"/>
                  </a:lnTo>
                  <a:lnTo>
                    <a:pt x="1047229" y="56521"/>
                  </a:lnTo>
                  <a:lnTo>
                    <a:pt x="1256675" y="56521"/>
                  </a:lnTo>
                  <a:lnTo>
                    <a:pt x="1466121" y="56521"/>
                  </a:lnTo>
                </a:path>
              </a:pathLst>
            </a:custGeom>
            <a:ln w="35231" cap="flat">
              <a:solidFill>
                <a:srgbClr val="80BD41">
                  <a:alpha val="100000"/>
                </a:srgbClr>
              </a:solidFill>
              <a:prstDash val="solid"/>
              <a:round/>
            </a:ln>
          </p:spPr>
          <p:txBody>
            <a:bodyPr/>
            <a:lstStyle/>
            <a:p/>
          </p:txBody>
        </p:sp>
        <p:sp>
          <p:nvSpPr>
            <p:cNvPr id="275" name="pl275"/>
            <p:cNvSpPr/>
            <p:nvPr/>
          </p:nvSpPr>
          <p:spPr>
            <a:xfrm>
              <a:off x="4097032"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76" name="tx276"/>
            <p:cNvSpPr/>
            <p:nvPr/>
          </p:nvSpPr>
          <p:spPr>
            <a:xfrm>
              <a:off x="4122149"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7" name="tx277"/>
            <p:cNvSpPr/>
            <p:nvPr/>
          </p:nvSpPr>
          <p:spPr>
            <a:xfrm>
              <a:off x="43496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559100"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768546" y="10479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959933" y="10818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1" name="tx281"/>
            <p:cNvSpPr/>
            <p:nvPr/>
          </p:nvSpPr>
          <p:spPr>
            <a:xfrm>
              <a:off x="5169379"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5378824"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3" name="tx283"/>
            <p:cNvSpPr/>
            <p:nvPr/>
          </p:nvSpPr>
          <p:spPr>
            <a:xfrm>
              <a:off x="5588270" y="1104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rc284"/>
            <p:cNvSpPr/>
            <p:nvPr/>
          </p:nvSpPr>
          <p:spPr>
            <a:xfrm>
              <a:off x="4097032" y="2179046"/>
              <a:ext cx="1612733" cy="1019640"/>
            </a:xfrm>
            <a:prstGeom prst="rect">
              <a:avLst/>
            </a:prstGeom>
            <a:solidFill>
              <a:srgbClr val="EBEBEB">
                <a:alpha val="100000"/>
              </a:srgbClr>
            </a:solidFill>
          </p:spPr>
          <p:txBody>
            <a:bodyPr/>
            <a:lstStyle/>
            <a:p/>
          </p:txBody>
        </p:sp>
        <p:sp>
          <p:nvSpPr>
            <p:cNvPr id="285" name="pl285"/>
            <p:cNvSpPr/>
            <p:nvPr/>
          </p:nvSpPr>
          <p:spPr>
            <a:xfrm>
              <a:off x="4097032"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6" name="pl286"/>
            <p:cNvSpPr/>
            <p:nvPr/>
          </p:nvSpPr>
          <p:spPr>
            <a:xfrm>
              <a:off x="4097032"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7" name="pl287"/>
            <p:cNvSpPr/>
            <p:nvPr/>
          </p:nvSpPr>
          <p:spPr>
            <a:xfrm>
              <a:off x="4097032"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88" name="pl288"/>
            <p:cNvSpPr/>
            <p:nvPr/>
          </p:nvSpPr>
          <p:spPr>
            <a:xfrm>
              <a:off x="4097032"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89" name="pl289"/>
            <p:cNvSpPr/>
            <p:nvPr/>
          </p:nvSpPr>
          <p:spPr>
            <a:xfrm>
              <a:off x="4097032"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0" name="pl290"/>
            <p:cNvSpPr/>
            <p:nvPr/>
          </p:nvSpPr>
          <p:spPr>
            <a:xfrm>
              <a:off x="4097032"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1" name="pl291"/>
            <p:cNvSpPr/>
            <p:nvPr/>
          </p:nvSpPr>
          <p:spPr>
            <a:xfrm>
              <a:off x="4097032"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2" name="pl29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4170338"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301" name="pl301"/>
            <p:cNvSpPr/>
            <p:nvPr/>
          </p:nvSpPr>
          <p:spPr>
            <a:xfrm>
              <a:off x="4170338" y="2485390"/>
              <a:ext cx="1466121" cy="158259"/>
            </a:xfrm>
            <a:custGeom>
              <a:avLst/>
              <a:pathLst>
                <a:path w="1466121" h="158259">
                  <a:moveTo>
                    <a:pt x="0" y="0"/>
                  </a:moveTo>
                  <a:lnTo>
                    <a:pt x="209445" y="56521"/>
                  </a:lnTo>
                  <a:lnTo>
                    <a:pt x="418891" y="90433"/>
                  </a:lnTo>
                  <a:lnTo>
                    <a:pt x="628337" y="124346"/>
                  </a:lnTo>
                  <a:lnTo>
                    <a:pt x="837783" y="158259"/>
                  </a:lnTo>
                  <a:lnTo>
                    <a:pt x="1047229" y="101737"/>
                  </a:lnTo>
                  <a:lnTo>
                    <a:pt x="1256675" y="146954"/>
                  </a:lnTo>
                  <a:lnTo>
                    <a:pt x="1466121" y="124346"/>
                  </a:lnTo>
                </a:path>
              </a:pathLst>
            </a:custGeom>
            <a:ln w="40651" cap="flat">
              <a:solidFill>
                <a:srgbClr val="BEBEBE">
                  <a:alpha val="69803"/>
                </a:srgbClr>
              </a:solidFill>
              <a:prstDash val="solid"/>
              <a:round/>
            </a:ln>
          </p:spPr>
          <p:txBody>
            <a:bodyPr/>
            <a:lstStyle/>
            <a:p/>
          </p:txBody>
        </p:sp>
        <p:sp>
          <p:nvSpPr>
            <p:cNvPr id="302" name="pl302"/>
            <p:cNvSpPr/>
            <p:nvPr/>
          </p:nvSpPr>
          <p:spPr>
            <a:xfrm>
              <a:off x="4170338" y="2485390"/>
              <a:ext cx="1466121" cy="158259"/>
            </a:xfrm>
            <a:custGeom>
              <a:avLst/>
              <a:pathLst>
                <a:path w="1466121" h="158259">
                  <a:moveTo>
                    <a:pt x="0" y="0"/>
                  </a:moveTo>
                  <a:lnTo>
                    <a:pt x="209445" y="56521"/>
                  </a:lnTo>
                  <a:lnTo>
                    <a:pt x="418891" y="90433"/>
                  </a:lnTo>
                  <a:lnTo>
                    <a:pt x="628337" y="124346"/>
                  </a:lnTo>
                  <a:lnTo>
                    <a:pt x="837783" y="158259"/>
                  </a:lnTo>
                  <a:lnTo>
                    <a:pt x="1047229" y="101737"/>
                  </a:lnTo>
                  <a:lnTo>
                    <a:pt x="1256675" y="146954"/>
                  </a:lnTo>
                  <a:lnTo>
                    <a:pt x="1466121" y="124346"/>
                  </a:lnTo>
                </a:path>
              </a:pathLst>
            </a:custGeom>
            <a:ln w="35231" cap="flat">
              <a:solidFill>
                <a:srgbClr val="BEBEBE">
                  <a:alpha val="69803"/>
                </a:srgbClr>
              </a:solidFill>
              <a:prstDash val="solid"/>
              <a:round/>
            </a:ln>
          </p:spPr>
          <p:txBody>
            <a:bodyPr/>
            <a:lstStyle/>
            <a:p/>
          </p:txBody>
        </p:sp>
        <p:sp>
          <p:nvSpPr>
            <p:cNvPr id="303" name="pl303"/>
            <p:cNvSpPr/>
            <p:nvPr/>
          </p:nvSpPr>
          <p:spPr>
            <a:xfrm>
              <a:off x="4170338"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304" name="pl304"/>
            <p:cNvSpPr/>
            <p:nvPr/>
          </p:nvSpPr>
          <p:spPr>
            <a:xfrm>
              <a:off x="4170338" y="2485390"/>
              <a:ext cx="1466121" cy="158259"/>
            </a:xfrm>
            <a:custGeom>
              <a:avLst/>
              <a:pathLst>
                <a:path w="1466121" h="158259">
                  <a:moveTo>
                    <a:pt x="0" y="0"/>
                  </a:moveTo>
                  <a:lnTo>
                    <a:pt x="209445" y="56521"/>
                  </a:lnTo>
                  <a:lnTo>
                    <a:pt x="418891" y="90433"/>
                  </a:lnTo>
                  <a:lnTo>
                    <a:pt x="628337" y="124346"/>
                  </a:lnTo>
                  <a:lnTo>
                    <a:pt x="837783" y="158259"/>
                  </a:lnTo>
                  <a:lnTo>
                    <a:pt x="1047229" y="101737"/>
                  </a:lnTo>
                  <a:lnTo>
                    <a:pt x="1256675" y="146954"/>
                  </a:lnTo>
                  <a:lnTo>
                    <a:pt x="1466121" y="124346"/>
                  </a:lnTo>
                </a:path>
              </a:pathLst>
            </a:custGeom>
            <a:ln w="40651" cap="flat">
              <a:solidFill>
                <a:srgbClr val="000000">
                  <a:alpha val="100000"/>
                </a:srgbClr>
              </a:solidFill>
              <a:prstDash val="solid"/>
              <a:round/>
            </a:ln>
          </p:spPr>
          <p:txBody>
            <a:bodyPr/>
            <a:lstStyle/>
            <a:p/>
          </p:txBody>
        </p:sp>
        <p:sp>
          <p:nvSpPr>
            <p:cNvPr id="305" name="pl305"/>
            <p:cNvSpPr/>
            <p:nvPr/>
          </p:nvSpPr>
          <p:spPr>
            <a:xfrm>
              <a:off x="4170338" y="2485390"/>
              <a:ext cx="1466121" cy="158259"/>
            </a:xfrm>
            <a:custGeom>
              <a:avLst/>
              <a:pathLst>
                <a:path w="1466121" h="158259">
                  <a:moveTo>
                    <a:pt x="0" y="0"/>
                  </a:moveTo>
                  <a:lnTo>
                    <a:pt x="209445" y="56521"/>
                  </a:lnTo>
                  <a:lnTo>
                    <a:pt x="418891" y="90433"/>
                  </a:lnTo>
                  <a:lnTo>
                    <a:pt x="628337" y="124346"/>
                  </a:lnTo>
                  <a:lnTo>
                    <a:pt x="837783" y="158259"/>
                  </a:lnTo>
                  <a:lnTo>
                    <a:pt x="1047229" y="101737"/>
                  </a:lnTo>
                  <a:lnTo>
                    <a:pt x="1256675" y="146954"/>
                  </a:lnTo>
                  <a:lnTo>
                    <a:pt x="1466121" y="124346"/>
                  </a:lnTo>
                </a:path>
              </a:pathLst>
            </a:custGeom>
            <a:ln w="35231" cap="flat">
              <a:solidFill>
                <a:srgbClr val="80BD41">
                  <a:alpha val="100000"/>
                </a:srgbClr>
              </a:solidFill>
              <a:prstDash val="solid"/>
              <a:round/>
            </a:ln>
          </p:spPr>
          <p:txBody>
            <a:bodyPr/>
            <a:lstStyle/>
            <a:p/>
          </p:txBody>
        </p:sp>
        <p:sp>
          <p:nvSpPr>
            <p:cNvPr id="306" name="pl306"/>
            <p:cNvSpPr/>
            <p:nvPr/>
          </p:nvSpPr>
          <p:spPr>
            <a:xfrm>
              <a:off x="4097032"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07" name="tx307"/>
            <p:cNvSpPr/>
            <p:nvPr/>
          </p:nvSpPr>
          <p:spPr>
            <a:xfrm>
              <a:off x="4140208" y="23068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8" name="tx308"/>
            <p:cNvSpPr/>
            <p:nvPr/>
          </p:nvSpPr>
          <p:spPr>
            <a:xfrm>
              <a:off x="4349654"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9" name="tx309"/>
            <p:cNvSpPr/>
            <p:nvPr/>
          </p:nvSpPr>
          <p:spPr>
            <a:xfrm>
              <a:off x="4541041" y="23972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4750487"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1" name="tx311"/>
            <p:cNvSpPr/>
            <p:nvPr/>
          </p:nvSpPr>
          <p:spPr>
            <a:xfrm>
              <a:off x="4959933"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169379"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3" name="tx313"/>
            <p:cNvSpPr/>
            <p:nvPr/>
          </p:nvSpPr>
          <p:spPr>
            <a:xfrm>
              <a:off x="5378824" y="24537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4" name="tx314"/>
            <p:cNvSpPr/>
            <p:nvPr/>
          </p:nvSpPr>
          <p:spPr>
            <a:xfrm>
              <a:off x="5588270"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5" name="rc315"/>
            <p:cNvSpPr/>
            <p:nvPr/>
          </p:nvSpPr>
          <p:spPr>
            <a:xfrm>
              <a:off x="4097032" y="3483127"/>
              <a:ext cx="1612733" cy="1019640"/>
            </a:xfrm>
            <a:prstGeom prst="rect">
              <a:avLst/>
            </a:prstGeom>
            <a:solidFill>
              <a:srgbClr val="EBEBEB">
                <a:alpha val="100000"/>
              </a:srgbClr>
            </a:solidFill>
          </p:spPr>
          <p:txBody>
            <a:bodyPr/>
            <a:lstStyle/>
            <a:p/>
          </p:txBody>
        </p:sp>
        <p:sp>
          <p:nvSpPr>
            <p:cNvPr id="316" name="pl316"/>
            <p:cNvSpPr/>
            <p:nvPr/>
          </p:nvSpPr>
          <p:spPr>
            <a:xfrm>
              <a:off x="4097032"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7" name="pl317"/>
            <p:cNvSpPr/>
            <p:nvPr/>
          </p:nvSpPr>
          <p:spPr>
            <a:xfrm>
              <a:off x="4097032"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8" name="pl318"/>
            <p:cNvSpPr/>
            <p:nvPr/>
          </p:nvSpPr>
          <p:spPr>
            <a:xfrm>
              <a:off x="4097032"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19" name="pl319"/>
            <p:cNvSpPr/>
            <p:nvPr/>
          </p:nvSpPr>
          <p:spPr>
            <a:xfrm>
              <a:off x="4097032"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0" name="pl320"/>
            <p:cNvSpPr/>
            <p:nvPr/>
          </p:nvSpPr>
          <p:spPr>
            <a:xfrm>
              <a:off x="4097032"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1" name="pl321"/>
            <p:cNvSpPr/>
            <p:nvPr/>
          </p:nvSpPr>
          <p:spPr>
            <a:xfrm>
              <a:off x="4097032"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2" name="pl322"/>
            <p:cNvSpPr/>
            <p:nvPr/>
          </p:nvSpPr>
          <p:spPr>
            <a:xfrm>
              <a:off x="4097032"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3" name="pl323"/>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170338"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332" name="pl332"/>
            <p:cNvSpPr/>
            <p:nvPr/>
          </p:nvSpPr>
          <p:spPr>
            <a:xfrm>
              <a:off x="4170338" y="3845993"/>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BEBEBE">
                  <a:alpha val="69803"/>
                </a:srgbClr>
              </a:solidFill>
              <a:prstDash val="solid"/>
              <a:round/>
            </a:ln>
          </p:spPr>
          <p:txBody>
            <a:bodyPr/>
            <a:lstStyle/>
            <a:p/>
          </p:txBody>
        </p:sp>
        <p:sp>
          <p:nvSpPr>
            <p:cNvPr id="333" name="pl333"/>
            <p:cNvSpPr/>
            <p:nvPr/>
          </p:nvSpPr>
          <p:spPr>
            <a:xfrm>
              <a:off x="4170338" y="3845993"/>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BEBEBE">
                  <a:alpha val="69803"/>
                </a:srgbClr>
              </a:solidFill>
              <a:prstDash val="solid"/>
              <a:round/>
            </a:ln>
          </p:spPr>
          <p:txBody>
            <a:bodyPr/>
            <a:lstStyle/>
            <a:p/>
          </p:txBody>
        </p:sp>
        <p:sp>
          <p:nvSpPr>
            <p:cNvPr id="334" name="pl334"/>
            <p:cNvSpPr/>
            <p:nvPr/>
          </p:nvSpPr>
          <p:spPr>
            <a:xfrm>
              <a:off x="4170338"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335" name="pl335"/>
            <p:cNvSpPr/>
            <p:nvPr/>
          </p:nvSpPr>
          <p:spPr>
            <a:xfrm>
              <a:off x="4170338" y="3845993"/>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40651" cap="flat">
              <a:solidFill>
                <a:srgbClr val="000000">
                  <a:alpha val="100000"/>
                </a:srgbClr>
              </a:solidFill>
              <a:prstDash val="solid"/>
              <a:round/>
            </a:ln>
          </p:spPr>
          <p:txBody>
            <a:bodyPr/>
            <a:lstStyle/>
            <a:p/>
          </p:txBody>
        </p:sp>
        <p:sp>
          <p:nvSpPr>
            <p:cNvPr id="336" name="pl336"/>
            <p:cNvSpPr/>
            <p:nvPr/>
          </p:nvSpPr>
          <p:spPr>
            <a:xfrm>
              <a:off x="4170338" y="3845993"/>
              <a:ext cx="1466121" cy="339126"/>
            </a:xfrm>
            <a:custGeom>
              <a:avLst/>
              <a:pathLst>
                <a:path w="1466121" h="339126">
                  <a:moveTo>
                    <a:pt x="0" y="0"/>
                  </a:moveTo>
                  <a:lnTo>
                    <a:pt x="209445" y="0"/>
                  </a:lnTo>
                  <a:lnTo>
                    <a:pt x="418891" y="158259"/>
                  </a:lnTo>
                  <a:lnTo>
                    <a:pt x="628337" y="327822"/>
                  </a:lnTo>
                  <a:lnTo>
                    <a:pt x="837783" y="339126"/>
                  </a:lnTo>
                  <a:lnTo>
                    <a:pt x="1047229" y="169563"/>
                  </a:lnTo>
                  <a:lnTo>
                    <a:pt x="1256675" y="169563"/>
                  </a:lnTo>
                  <a:lnTo>
                    <a:pt x="1466121" y="169563"/>
                  </a:lnTo>
                </a:path>
              </a:pathLst>
            </a:custGeom>
            <a:ln w="35231" cap="flat">
              <a:solidFill>
                <a:srgbClr val="80BD41">
                  <a:alpha val="100000"/>
                </a:srgbClr>
              </a:solidFill>
              <a:prstDash val="solid"/>
              <a:round/>
            </a:ln>
          </p:spPr>
          <p:txBody>
            <a:bodyPr/>
            <a:lstStyle/>
            <a:p/>
          </p:txBody>
        </p:sp>
        <p:sp>
          <p:nvSpPr>
            <p:cNvPr id="337" name="pl337"/>
            <p:cNvSpPr/>
            <p:nvPr/>
          </p:nvSpPr>
          <p:spPr>
            <a:xfrm>
              <a:off x="4097032"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38" name="tx338"/>
            <p:cNvSpPr/>
            <p:nvPr/>
          </p:nvSpPr>
          <p:spPr>
            <a:xfrm>
              <a:off x="4140208"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4349654"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4510911" y="38256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1" name="tx341"/>
            <p:cNvSpPr/>
            <p:nvPr/>
          </p:nvSpPr>
          <p:spPr>
            <a:xfrm>
              <a:off x="4720357" y="399526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42" name="tx342"/>
            <p:cNvSpPr/>
            <p:nvPr/>
          </p:nvSpPr>
          <p:spPr>
            <a:xfrm>
              <a:off x="4929803" y="4006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343" name="tx343"/>
            <p:cNvSpPr/>
            <p:nvPr/>
          </p:nvSpPr>
          <p:spPr>
            <a:xfrm>
              <a:off x="5139249"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4" name="tx344"/>
            <p:cNvSpPr/>
            <p:nvPr/>
          </p:nvSpPr>
          <p:spPr>
            <a:xfrm>
              <a:off x="5348695"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5" name="tx345"/>
            <p:cNvSpPr/>
            <p:nvPr/>
          </p:nvSpPr>
          <p:spPr>
            <a:xfrm>
              <a:off x="5558141" y="383700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6" name="rc346"/>
            <p:cNvSpPr/>
            <p:nvPr/>
          </p:nvSpPr>
          <p:spPr>
            <a:xfrm>
              <a:off x="4097032" y="4787209"/>
              <a:ext cx="1612733" cy="1019640"/>
            </a:xfrm>
            <a:prstGeom prst="rect">
              <a:avLst/>
            </a:prstGeom>
            <a:solidFill>
              <a:srgbClr val="EBEBEB">
                <a:alpha val="100000"/>
              </a:srgbClr>
            </a:solidFill>
          </p:spPr>
          <p:txBody>
            <a:bodyPr/>
            <a:lstStyle/>
            <a:p/>
          </p:txBody>
        </p:sp>
        <p:sp>
          <p:nvSpPr>
            <p:cNvPr id="347" name="pl347"/>
            <p:cNvSpPr/>
            <p:nvPr/>
          </p:nvSpPr>
          <p:spPr>
            <a:xfrm>
              <a:off x="4097032"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8" name="pl348"/>
            <p:cNvSpPr/>
            <p:nvPr/>
          </p:nvSpPr>
          <p:spPr>
            <a:xfrm>
              <a:off x="4097032"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49" name="pl349"/>
            <p:cNvSpPr/>
            <p:nvPr/>
          </p:nvSpPr>
          <p:spPr>
            <a:xfrm>
              <a:off x="4097032"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0" name="pl350"/>
            <p:cNvSpPr/>
            <p:nvPr/>
          </p:nvSpPr>
          <p:spPr>
            <a:xfrm>
              <a:off x="4097032"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1" name="pl351"/>
            <p:cNvSpPr/>
            <p:nvPr/>
          </p:nvSpPr>
          <p:spPr>
            <a:xfrm>
              <a:off x="4097032"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2" name="pl352"/>
            <p:cNvSpPr/>
            <p:nvPr/>
          </p:nvSpPr>
          <p:spPr>
            <a:xfrm>
              <a:off x="4097032"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3" name="pl353"/>
            <p:cNvSpPr/>
            <p:nvPr/>
          </p:nvSpPr>
          <p:spPr>
            <a:xfrm>
              <a:off x="4097032"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4" name="pl354"/>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170338"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363" name="pl363"/>
            <p:cNvSpPr/>
            <p:nvPr/>
          </p:nvSpPr>
          <p:spPr>
            <a:xfrm>
              <a:off x="4170338" y="5082249"/>
              <a:ext cx="1466121" cy="158259"/>
            </a:xfrm>
            <a:custGeom>
              <a:avLst/>
              <a:pathLst>
                <a:path w="1466121" h="158259">
                  <a:moveTo>
                    <a:pt x="0" y="146954"/>
                  </a:moveTo>
                  <a:lnTo>
                    <a:pt x="209445" y="67825"/>
                  </a:lnTo>
                  <a:lnTo>
                    <a:pt x="418891" y="124346"/>
                  </a:lnTo>
                  <a:lnTo>
                    <a:pt x="628337" y="135650"/>
                  </a:lnTo>
                  <a:lnTo>
                    <a:pt x="837783" y="158259"/>
                  </a:lnTo>
                  <a:lnTo>
                    <a:pt x="1047229" y="79129"/>
                  </a:lnTo>
                  <a:lnTo>
                    <a:pt x="1256675" y="0"/>
                  </a:lnTo>
                  <a:lnTo>
                    <a:pt x="1466121" y="146954"/>
                  </a:lnTo>
                </a:path>
              </a:pathLst>
            </a:custGeom>
            <a:ln w="40651" cap="flat">
              <a:solidFill>
                <a:srgbClr val="BEBEBE">
                  <a:alpha val="69803"/>
                </a:srgbClr>
              </a:solidFill>
              <a:prstDash val="solid"/>
              <a:round/>
            </a:ln>
          </p:spPr>
          <p:txBody>
            <a:bodyPr/>
            <a:lstStyle/>
            <a:p/>
          </p:txBody>
        </p:sp>
        <p:sp>
          <p:nvSpPr>
            <p:cNvPr id="364" name="pl364"/>
            <p:cNvSpPr/>
            <p:nvPr/>
          </p:nvSpPr>
          <p:spPr>
            <a:xfrm>
              <a:off x="4170338" y="5082249"/>
              <a:ext cx="1466121" cy="158259"/>
            </a:xfrm>
            <a:custGeom>
              <a:avLst/>
              <a:pathLst>
                <a:path w="1466121" h="158259">
                  <a:moveTo>
                    <a:pt x="0" y="146954"/>
                  </a:moveTo>
                  <a:lnTo>
                    <a:pt x="209445" y="67825"/>
                  </a:lnTo>
                  <a:lnTo>
                    <a:pt x="418891" y="124346"/>
                  </a:lnTo>
                  <a:lnTo>
                    <a:pt x="628337" y="135650"/>
                  </a:lnTo>
                  <a:lnTo>
                    <a:pt x="837783" y="158259"/>
                  </a:lnTo>
                  <a:lnTo>
                    <a:pt x="1047229" y="79129"/>
                  </a:lnTo>
                  <a:lnTo>
                    <a:pt x="1256675" y="0"/>
                  </a:lnTo>
                  <a:lnTo>
                    <a:pt x="1466121" y="146954"/>
                  </a:lnTo>
                </a:path>
              </a:pathLst>
            </a:custGeom>
            <a:ln w="35231" cap="flat">
              <a:solidFill>
                <a:srgbClr val="BEBEBE">
                  <a:alpha val="69803"/>
                </a:srgbClr>
              </a:solidFill>
              <a:prstDash val="solid"/>
              <a:round/>
            </a:ln>
          </p:spPr>
          <p:txBody>
            <a:bodyPr/>
            <a:lstStyle/>
            <a:p/>
          </p:txBody>
        </p:sp>
        <p:sp>
          <p:nvSpPr>
            <p:cNvPr id="365" name="pl365"/>
            <p:cNvSpPr/>
            <p:nvPr/>
          </p:nvSpPr>
          <p:spPr>
            <a:xfrm>
              <a:off x="4170338"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366" name="pl366"/>
            <p:cNvSpPr/>
            <p:nvPr/>
          </p:nvSpPr>
          <p:spPr>
            <a:xfrm>
              <a:off x="4170338" y="5082249"/>
              <a:ext cx="1466121" cy="158259"/>
            </a:xfrm>
            <a:custGeom>
              <a:avLst/>
              <a:pathLst>
                <a:path w="1466121" h="158259">
                  <a:moveTo>
                    <a:pt x="0" y="146954"/>
                  </a:moveTo>
                  <a:lnTo>
                    <a:pt x="209445" y="67825"/>
                  </a:lnTo>
                  <a:lnTo>
                    <a:pt x="418891" y="124346"/>
                  </a:lnTo>
                  <a:lnTo>
                    <a:pt x="628337" y="135650"/>
                  </a:lnTo>
                  <a:lnTo>
                    <a:pt x="837783" y="158259"/>
                  </a:lnTo>
                  <a:lnTo>
                    <a:pt x="1047229" y="79129"/>
                  </a:lnTo>
                  <a:lnTo>
                    <a:pt x="1256675" y="0"/>
                  </a:lnTo>
                  <a:lnTo>
                    <a:pt x="1466121" y="146954"/>
                  </a:lnTo>
                </a:path>
              </a:pathLst>
            </a:custGeom>
            <a:ln w="40651" cap="flat">
              <a:solidFill>
                <a:srgbClr val="000000">
                  <a:alpha val="100000"/>
                </a:srgbClr>
              </a:solidFill>
              <a:prstDash val="solid"/>
              <a:round/>
            </a:ln>
          </p:spPr>
          <p:txBody>
            <a:bodyPr/>
            <a:lstStyle/>
            <a:p/>
          </p:txBody>
        </p:sp>
        <p:sp>
          <p:nvSpPr>
            <p:cNvPr id="367" name="pl367"/>
            <p:cNvSpPr/>
            <p:nvPr/>
          </p:nvSpPr>
          <p:spPr>
            <a:xfrm>
              <a:off x="4170338" y="5082249"/>
              <a:ext cx="1466121" cy="158259"/>
            </a:xfrm>
            <a:custGeom>
              <a:avLst/>
              <a:pathLst>
                <a:path w="1466121" h="158259">
                  <a:moveTo>
                    <a:pt x="0" y="146954"/>
                  </a:moveTo>
                  <a:lnTo>
                    <a:pt x="209445" y="67825"/>
                  </a:lnTo>
                  <a:lnTo>
                    <a:pt x="418891" y="124346"/>
                  </a:lnTo>
                  <a:lnTo>
                    <a:pt x="628337" y="135650"/>
                  </a:lnTo>
                  <a:lnTo>
                    <a:pt x="837783" y="158259"/>
                  </a:lnTo>
                  <a:lnTo>
                    <a:pt x="1047229" y="79129"/>
                  </a:lnTo>
                  <a:lnTo>
                    <a:pt x="1256675" y="0"/>
                  </a:lnTo>
                  <a:lnTo>
                    <a:pt x="1466121" y="146954"/>
                  </a:lnTo>
                </a:path>
              </a:pathLst>
            </a:custGeom>
            <a:ln w="35231" cap="flat">
              <a:solidFill>
                <a:srgbClr val="80BD41">
                  <a:alpha val="100000"/>
                </a:srgbClr>
              </a:solidFill>
              <a:prstDash val="solid"/>
              <a:round/>
            </a:ln>
          </p:spPr>
          <p:txBody>
            <a:bodyPr/>
            <a:lstStyle/>
            <a:p/>
          </p:txBody>
        </p:sp>
        <p:sp>
          <p:nvSpPr>
            <p:cNvPr id="368" name="pl368"/>
            <p:cNvSpPr/>
            <p:nvPr/>
          </p:nvSpPr>
          <p:spPr>
            <a:xfrm>
              <a:off x="4097032"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69" name="tx369"/>
            <p:cNvSpPr/>
            <p:nvPr/>
          </p:nvSpPr>
          <p:spPr>
            <a:xfrm>
              <a:off x="4122149" y="50506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0" name="tx370"/>
            <p:cNvSpPr/>
            <p:nvPr/>
          </p:nvSpPr>
          <p:spPr>
            <a:xfrm>
              <a:off x="4349654"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1" name="tx371"/>
            <p:cNvSpPr/>
            <p:nvPr/>
          </p:nvSpPr>
          <p:spPr>
            <a:xfrm>
              <a:off x="4541041" y="502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2" name="tx372"/>
            <p:cNvSpPr/>
            <p:nvPr/>
          </p:nvSpPr>
          <p:spPr>
            <a:xfrm>
              <a:off x="4750487"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3" name="tx373"/>
            <p:cNvSpPr/>
            <p:nvPr/>
          </p:nvSpPr>
          <p:spPr>
            <a:xfrm>
              <a:off x="4959933" y="50619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74" name="tx374"/>
            <p:cNvSpPr/>
            <p:nvPr/>
          </p:nvSpPr>
          <p:spPr>
            <a:xfrm>
              <a:off x="5169379" y="49828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75" name="tx375"/>
            <p:cNvSpPr/>
            <p:nvPr/>
          </p:nvSpPr>
          <p:spPr>
            <a:xfrm>
              <a:off x="5396884" y="4903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6" name="tx376"/>
            <p:cNvSpPr/>
            <p:nvPr/>
          </p:nvSpPr>
          <p:spPr>
            <a:xfrm>
              <a:off x="5588270" y="50506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7" name="rc377"/>
            <p:cNvSpPr/>
            <p:nvPr/>
          </p:nvSpPr>
          <p:spPr>
            <a:xfrm>
              <a:off x="5779354" y="874964"/>
              <a:ext cx="1612733" cy="1019640"/>
            </a:xfrm>
            <a:prstGeom prst="rect">
              <a:avLst/>
            </a:prstGeom>
            <a:solidFill>
              <a:srgbClr val="EBEBEB">
                <a:alpha val="100000"/>
              </a:srgbClr>
            </a:solidFill>
          </p:spPr>
          <p:txBody>
            <a:bodyPr/>
            <a:lstStyle/>
            <a:p/>
          </p:txBody>
        </p:sp>
        <p:sp>
          <p:nvSpPr>
            <p:cNvPr id="378" name="pl378"/>
            <p:cNvSpPr/>
            <p:nvPr/>
          </p:nvSpPr>
          <p:spPr>
            <a:xfrm>
              <a:off x="5779354"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9" name="pl379"/>
            <p:cNvSpPr/>
            <p:nvPr/>
          </p:nvSpPr>
          <p:spPr>
            <a:xfrm>
              <a:off x="5779354"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0" name="pl380"/>
            <p:cNvSpPr/>
            <p:nvPr/>
          </p:nvSpPr>
          <p:spPr>
            <a:xfrm>
              <a:off x="5779354"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1" name="pl381"/>
            <p:cNvSpPr/>
            <p:nvPr/>
          </p:nvSpPr>
          <p:spPr>
            <a:xfrm>
              <a:off x="5779354"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2" name="pl382"/>
            <p:cNvSpPr/>
            <p:nvPr/>
          </p:nvSpPr>
          <p:spPr>
            <a:xfrm>
              <a:off x="5779354"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3" name="pl383"/>
            <p:cNvSpPr/>
            <p:nvPr/>
          </p:nvSpPr>
          <p:spPr>
            <a:xfrm>
              <a:off x="5779354"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4" name="pl384"/>
            <p:cNvSpPr/>
            <p:nvPr/>
          </p:nvSpPr>
          <p:spPr>
            <a:xfrm>
              <a:off x="5779354"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5" name="pl385"/>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852660"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394" name="pl394"/>
            <p:cNvSpPr/>
            <p:nvPr/>
          </p:nvSpPr>
          <p:spPr>
            <a:xfrm>
              <a:off x="5852660" y="1147395"/>
              <a:ext cx="1466121" cy="146954"/>
            </a:xfrm>
            <a:custGeom>
              <a:avLst/>
              <a:pathLst>
                <a:path w="1466121" h="146954">
                  <a:moveTo>
                    <a:pt x="0" y="67825"/>
                  </a:moveTo>
                  <a:lnTo>
                    <a:pt x="209445" y="90433"/>
                  </a:lnTo>
                  <a:lnTo>
                    <a:pt x="418891" y="101737"/>
                  </a:lnTo>
                  <a:lnTo>
                    <a:pt x="628337" y="124346"/>
                  </a:lnTo>
                  <a:lnTo>
                    <a:pt x="837783" y="146954"/>
                  </a:lnTo>
                  <a:lnTo>
                    <a:pt x="1047229" y="67825"/>
                  </a:lnTo>
                  <a:lnTo>
                    <a:pt x="1256675" y="45216"/>
                  </a:lnTo>
                  <a:lnTo>
                    <a:pt x="1466121" y="0"/>
                  </a:lnTo>
                </a:path>
              </a:pathLst>
            </a:custGeom>
            <a:ln w="40651" cap="flat">
              <a:solidFill>
                <a:srgbClr val="BEBEBE">
                  <a:alpha val="69803"/>
                </a:srgbClr>
              </a:solidFill>
              <a:prstDash val="solid"/>
              <a:round/>
            </a:ln>
          </p:spPr>
          <p:txBody>
            <a:bodyPr/>
            <a:lstStyle/>
            <a:p/>
          </p:txBody>
        </p:sp>
        <p:sp>
          <p:nvSpPr>
            <p:cNvPr id="395" name="pl395"/>
            <p:cNvSpPr/>
            <p:nvPr/>
          </p:nvSpPr>
          <p:spPr>
            <a:xfrm>
              <a:off x="5852660" y="1147395"/>
              <a:ext cx="1466121" cy="146954"/>
            </a:xfrm>
            <a:custGeom>
              <a:avLst/>
              <a:pathLst>
                <a:path w="1466121" h="146954">
                  <a:moveTo>
                    <a:pt x="0" y="67825"/>
                  </a:moveTo>
                  <a:lnTo>
                    <a:pt x="209445" y="90433"/>
                  </a:lnTo>
                  <a:lnTo>
                    <a:pt x="418891" y="101737"/>
                  </a:lnTo>
                  <a:lnTo>
                    <a:pt x="628337" y="124346"/>
                  </a:lnTo>
                  <a:lnTo>
                    <a:pt x="837783" y="146954"/>
                  </a:lnTo>
                  <a:lnTo>
                    <a:pt x="1047229" y="67825"/>
                  </a:lnTo>
                  <a:lnTo>
                    <a:pt x="1256675" y="45216"/>
                  </a:lnTo>
                  <a:lnTo>
                    <a:pt x="1466121" y="0"/>
                  </a:lnTo>
                </a:path>
              </a:pathLst>
            </a:custGeom>
            <a:ln w="35231" cap="flat">
              <a:solidFill>
                <a:srgbClr val="BEBEBE">
                  <a:alpha val="69803"/>
                </a:srgbClr>
              </a:solidFill>
              <a:prstDash val="solid"/>
              <a:round/>
            </a:ln>
          </p:spPr>
          <p:txBody>
            <a:bodyPr/>
            <a:lstStyle/>
            <a:p/>
          </p:txBody>
        </p:sp>
        <p:sp>
          <p:nvSpPr>
            <p:cNvPr id="396" name="pl396"/>
            <p:cNvSpPr/>
            <p:nvPr/>
          </p:nvSpPr>
          <p:spPr>
            <a:xfrm>
              <a:off x="5852660"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397" name="pl397"/>
            <p:cNvSpPr/>
            <p:nvPr/>
          </p:nvSpPr>
          <p:spPr>
            <a:xfrm>
              <a:off x="5852660" y="1147395"/>
              <a:ext cx="1466121" cy="146954"/>
            </a:xfrm>
            <a:custGeom>
              <a:avLst/>
              <a:pathLst>
                <a:path w="1466121" h="146954">
                  <a:moveTo>
                    <a:pt x="0" y="67825"/>
                  </a:moveTo>
                  <a:lnTo>
                    <a:pt x="209445" y="90433"/>
                  </a:lnTo>
                  <a:lnTo>
                    <a:pt x="418891" y="101737"/>
                  </a:lnTo>
                  <a:lnTo>
                    <a:pt x="628337" y="124346"/>
                  </a:lnTo>
                  <a:lnTo>
                    <a:pt x="837783" y="146954"/>
                  </a:lnTo>
                  <a:lnTo>
                    <a:pt x="1047229" y="67825"/>
                  </a:lnTo>
                  <a:lnTo>
                    <a:pt x="1256675" y="45216"/>
                  </a:lnTo>
                  <a:lnTo>
                    <a:pt x="1466121" y="0"/>
                  </a:lnTo>
                </a:path>
              </a:pathLst>
            </a:custGeom>
            <a:ln w="40651" cap="flat">
              <a:solidFill>
                <a:srgbClr val="000000">
                  <a:alpha val="100000"/>
                </a:srgbClr>
              </a:solidFill>
              <a:prstDash val="solid"/>
              <a:round/>
            </a:ln>
          </p:spPr>
          <p:txBody>
            <a:bodyPr/>
            <a:lstStyle/>
            <a:p/>
          </p:txBody>
        </p:sp>
        <p:sp>
          <p:nvSpPr>
            <p:cNvPr id="398" name="pl398"/>
            <p:cNvSpPr/>
            <p:nvPr/>
          </p:nvSpPr>
          <p:spPr>
            <a:xfrm>
              <a:off x="5852660" y="1147395"/>
              <a:ext cx="1466121" cy="146954"/>
            </a:xfrm>
            <a:custGeom>
              <a:avLst/>
              <a:pathLst>
                <a:path w="1466121" h="146954">
                  <a:moveTo>
                    <a:pt x="0" y="67825"/>
                  </a:moveTo>
                  <a:lnTo>
                    <a:pt x="209445" y="90433"/>
                  </a:lnTo>
                  <a:lnTo>
                    <a:pt x="418891" y="101737"/>
                  </a:lnTo>
                  <a:lnTo>
                    <a:pt x="628337" y="124346"/>
                  </a:lnTo>
                  <a:lnTo>
                    <a:pt x="837783" y="146954"/>
                  </a:lnTo>
                  <a:lnTo>
                    <a:pt x="1047229" y="67825"/>
                  </a:lnTo>
                  <a:lnTo>
                    <a:pt x="1256675" y="45216"/>
                  </a:lnTo>
                  <a:lnTo>
                    <a:pt x="1466121" y="0"/>
                  </a:lnTo>
                </a:path>
              </a:pathLst>
            </a:custGeom>
            <a:ln w="35231" cap="flat">
              <a:solidFill>
                <a:srgbClr val="80BD41">
                  <a:alpha val="100000"/>
                </a:srgbClr>
              </a:solidFill>
              <a:prstDash val="solid"/>
              <a:round/>
            </a:ln>
          </p:spPr>
          <p:txBody>
            <a:bodyPr/>
            <a:lstStyle/>
            <a:p/>
          </p:txBody>
        </p:sp>
        <p:sp>
          <p:nvSpPr>
            <p:cNvPr id="399" name="pl399"/>
            <p:cNvSpPr/>
            <p:nvPr/>
          </p:nvSpPr>
          <p:spPr>
            <a:xfrm>
              <a:off x="5779354"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0" name="tx400"/>
            <p:cNvSpPr/>
            <p:nvPr/>
          </p:nvSpPr>
          <p:spPr>
            <a:xfrm>
              <a:off x="5822531"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1" name="tx401"/>
            <p:cNvSpPr/>
            <p:nvPr/>
          </p:nvSpPr>
          <p:spPr>
            <a:xfrm>
              <a:off x="6031977"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2" name="tx402"/>
            <p:cNvSpPr/>
            <p:nvPr/>
          </p:nvSpPr>
          <p:spPr>
            <a:xfrm>
              <a:off x="6223363" y="10705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3" name="tx403"/>
            <p:cNvSpPr/>
            <p:nvPr/>
          </p:nvSpPr>
          <p:spPr>
            <a:xfrm>
              <a:off x="6432809" y="10931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4" name="tx404"/>
            <p:cNvSpPr/>
            <p:nvPr/>
          </p:nvSpPr>
          <p:spPr>
            <a:xfrm>
              <a:off x="6642255" y="11157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869761"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6" name="tx406"/>
            <p:cNvSpPr/>
            <p:nvPr/>
          </p:nvSpPr>
          <p:spPr>
            <a:xfrm>
              <a:off x="7079206" y="10140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7" name="tx407"/>
            <p:cNvSpPr/>
            <p:nvPr/>
          </p:nvSpPr>
          <p:spPr>
            <a:xfrm>
              <a:off x="7288652" y="968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rc408"/>
            <p:cNvSpPr/>
            <p:nvPr/>
          </p:nvSpPr>
          <p:spPr>
            <a:xfrm>
              <a:off x="5779354" y="2179046"/>
              <a:ext cx="1612733" cy="1019640"/>
            </a:xfrm>
            <a:prstGeom prst="rect">
              <a:avLst/>
            </a:prstGeom>
            <a:solidFill>
              <a:srgbClr val="EBEBEB">
                <a:alpha val="100000"/>
              </a:srgbClr>
            </a:solidFill>
          </p:spPr>
          <p:txBody>
            <a:bodyPr/>
            <a:lstStyle/>
            <a:p/>
          </p:txBody>
        </p:sp>
        <p:sp>
          <p:nvSpPr>
            <p:cNvPr id="409" name="pl409"/>
            <p:cNvSpPr/>
            <p:nvPr/>
          </p:nvSpPr>
          <p:spPr>
            <a:xfrm>
              <a:off x="5779354"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0" name="pl410"/>
            <p:cNvSpPr/>
            <p:nvPr/>
          </p:nvSpPr>
          <p:spPr>
            <a:xfrm>
              <a:off x="5779354"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1" name="pl411"/>
            <p:cNvSpPr/>
            <p:nvPr/>
          </p:nvSpPr>
          <p:spPr>
            <a:xfrm>
              <a:off x="5779354"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2" name="pl412"/>
            <p:cNvSpPr/>
            <p:nvPr/>
          </p:nvSpPr>
          <p:spPr>
            <a:xfrm>
              <a:off x="5779354"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3" name="pl413"/>
            <p:cNvSpPr/>
            <p:nvPr/>
          </p:nvSpPr>
          <p:spPr>
            <a:xfrm>
              <a:off x="5779354"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4" name="pl414"/>
            <p:cNvSpPr/>
            <p:nvPr/>
          </p:nvSpPr>
          <p:spPr>
            <a:xfrm>
              <a:off x="5779354"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852660"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425" name="pl425"/>
            <p:cNvSpPr/>
            <p:nvPr/>
          </p:nvSpPr>
          <p:spPr>
            <a:xfrm>
              <a:off x="5852660" y="2462781"/>
              <a:ext cx="1466121" cy="146954"/>
            </a:xfrm>
            <a:custGeom>
              <a:avLst/>
              <a:pathLst>
                <a:path w="1466121" h="146954">
                  <a:moveTo>
                    <a:pt x="0" y="67825"/>
                  </a:moveTo>
                  <a:lnTo>
                    <a:pt x="209445" y="79129"/>
                  </a:lnTo>
                  <a:lnTo>
                    <a:pt x="418891" y="101737"/>
                  </a:lnTo>
                  <a:lnTo>
                    <a:pt x="628337" y="146954"/>
                  </a:lnTo>
                  <a:lnTo>
                    <a:pt x="837783" y="33912"/>
                  </a:lnTo>
                  <a:lnTo>
                    <a:pt x="1047229" y="0"/>
                  </a:lnTo>
                  <a:lnTo>
                    <a:pt x="1256675" y="67825"/>
                  </a:lnTo>
                  <a:lnTo>
                    <a:pt x="1466121" y="79129"/>
                  </a:lnTo>
                </a:path>
              </a:pathLst>
            </a:custGeom>
            <a:ln w="40651" cap="flat">
              <a:solidFill>
                <a:srgbClr val="BEBEBE">
                  <a:alpha val="69803"/>
                </a:srgbClr>
              </a:solidFill>
              <a:prstDash val="solid"/>
              <a:round/>
            </a:ln>
          </p:spPr>
          <p:txBody>
            <a:bodyPr/>
            <a:lstStyle/>
            <a:p/>
          </p:txBody>
        </p:sp>
        <p:sp>
          <p:nvSpPr>
            <p:cNvPr id="426" name="pl426"/>
            <p:cNvSpPr/>
            <p:nvPr/>
          </p:nvSpPr>
          <p:spPr>
            <a:xfrm>
              <a:off x="5852660" y="2462781"/>
              <a:ext cx="1466121" cy="146954"/>
            </a:xfrm>
            <a:custGeom>
              <a:avLst/>
              <a:pathLst>
                <a:path w="1466121" h="146954">
                  <a:moveTo>
                    <a:pt x="0" y="67825"/>
                  </a:moveTo>
                  <a:lnTo>
                    <a:pt x="209445" y="79129"/>
                  </a:lnTo>
                  <a:lnTo>
                    <a:pt x="418891" y="101737"/>
                  </a:lnTo>
                  <a:lnTo>
                    <a:pt x="628337" y="146954"/>
                  </a:lnTo>
                  <a:lnTo>
                    <a:pt x="837783" y="33912"/>
                  </a:lnTo>
                  <a:lnTo>
                    <a:pt x="1047229" y="0"/>
                  </a:lnTo>
                  <a:lnTo>
                    <a:pt x="1256675" y="67825"/>
                  </a:lnTo>
                  <a:lnTo>
                    <a:pt x="1466121" y="79129"/>
                  </a:lnTo>
                </a:path>
              </a:pathLst>
            </a:custGeom>
            <a:ln w="35231" cap="flat">
              <a:solidFill>
                <a:srgbClr val="BEBEBE">
                  <a:alpha val="69803"/>
                </a:srgbClr>
              </a:solidFill>
              <a:prstDash val="solid"/>
              <a:round/>
            </a:ln>
          </p:spPr>
          <p:txBody>
            <a:bodyPr/>
            <a:lstStyle/>
            <a:p/>
          </p:txBody>
        </p:sp>
        <p:sp>
          <p:nvSpPr>
            <p:cNvPr id="427" name="pl427"/>
            <p:cNvSpPr/>
            <p:nvPr/>
          </p:nvSpPr>
          <p:spPr>
            <a:xfrm>
              <a:off x="5852660"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428" name="pl428"/>
            <p:cNvSpPr/>
            <p:nvPr/>
          </p:nvSpPr>
          <p:spPr>
            <a:xfrm>
              <a:off x="5852660" y="2462781"/>
              <a:ext cx="1466121" cy="146954"/>
            </a:xfrm>
            <a:custGeom>
              <a:avLst/>
              <a:pathLst>
                <a:path w="1466121" h="146954">
                  <a:moveTo>
                    <a:pt x="0" y="67825"/>
                  </a:moveTo>
                  <a:lnTo>
                    <a:pt x="209445" y="79129"/>
                  </a:lnTo>
                  <a:lnTo>
                    <a:pt x="418891" y="101737"/>
                  </a:lnTo>
                  <a:lnTo>
                    <a:pt x="628337" y="146954"/>
                  </a:lnTo>
                  <a:lnTo>
                    <a:pt x="837783" y="33912"/>
                  </a:lnTo>
                  <a:lnTo>
                    <a:pt x="1047229" y="0"/>
                  </a:lnTo>
                  <a:lnTo>
                    <a:pt x="1256675" y="67825"/>
                  </a:lnTo>
                  <a:lnTo>
                    <a:pt x="1466121" y="79129"/>
                  </a:lnTo>
                </a:path>
              </a:pathLst>
            </a:custGeom>
            <a:ln w="40651" cap="flat">
              <a:solidFill>
                <a:srgbClr val="000000">
                  <a:alpha val="100000"/>
                </a:srgbClr>
              </a:solidFill>
              <a:prstDash val="solid"/>
              <a:round/>
            </a:ln>
          </p:spPr>
          <p:txBody>
            <a:bodyPr/>
            <a:lstStyle/>
            <a:p/>
          </p:txBody>
        </p:sp>
        <p:sp>
          <p:nvSpPr>
            <p:cNvPr id="429" name="pl429"/>
            <p:cNvSpPr/>
            <p:nvPr/>
          </p:nvSpPr>
          <p:spPr>
            <a:xfrm>
              <a:off x="5852660" y="2462781"/>
              <a:ext cx="1466121" cy="146954"/>
            </a:xfrm>
            <a:custGeom>
              <a:avLst/>
              <a:pathLst>
                <a:path w="1466121" h="146954">
                  <a:moveTo>
                    <a:pt x="0" y="67825"/>
                  </a:moveTo>
                  <a:lnTo>
                    <a:pt x="209445" y="79129"/>
                  </a:lnTo>
                  <a:lnTo>
                    <a:pt x="418891" y="101737"/>
                  </a:lnTo>
                  <a:lnTo>
                    <a:pt x="628337" y="146954"/>
                  </a:lnTo>
                  <a:lnTo>
                    <a:pt x="837783" y="33912"/>
                  </a:lnTo>
                  <a:lnTo>
                    <a:pt x="1047229" y="0"/>
                  </a:lnTo>
                  <a:lnTo>
                    <a:pt x="1256675" y="67825"/>
                  </a:lnTo>
                  <a:lnTo>
                    <a:pt x="1466121" y="79129"/>
                  </a:lnTo>
                </a:path>
              </a:pathLst>
            </a:custGeom>
            <a:ln w="35231" cap="flat">
              <a:solidFill>
                <a:srgbClr val="80BD41">
                  <a:alpha val="100000"/>
                </a:srgbClr>
              </a:solidFill>
              <a:prstDash val="solid"/>
              <a:round/>
            </a:ln>
          </p:spPr>
          <p:txBody>
            <a:bodyPr/>
            <a:lstStyle/>
            <a:p/>
          </p:txBody>
        </p:sp>
        <p:sp>
          <p:nvSpPr>
            <p:cNvPr id="430" name="pl430"/>
            <p:cNvSpPr/>
            <p:nvPr/>
          </p:nvSpPr>
          <p:spPr>
            <a:xfrm>
              <a:off x="5779354"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1" name="tx431"/>
            <p:cNvSpPr/>
            <p:nvPr/>
          </p:nvSpPr>
          <p:spPr>
            <a:xfrm>
              <a:off x="5822531" y="2352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031977"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223363" y="23859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4" name="tx434"/>
            <p:cNvSpPr/>
            <p:nvPr/>
          </p:nvSpPr>
          <p:spPr>
            <a:xfrm>
              <a:off x="6432809" y="24311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5" name="tx435"/>
            <p:cNvSpPr/>
            <p:nvPr/>
          </p:nvSpPr>
          <p:spPr>
            <a:xfrm>
              <a:off x="6660315" y="2318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6" name="tx436"/>
            <p:cNvSpPr/>
            <p:nvPr/>
          </p:nvSpPr>
          <p:spPr>
            <a:xfrm>
              <a:off x="6869761" y="2284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37" name="tx437"/>
            <p:cNvSpPr/>
            <p:nvPr/>
          </p:nvSpPr>
          <p:spPr>
            <a:xfrm>
              <a:off x="7079206" y="2352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8" name="tx438"/>
            <p:cNvSpPr/>
            <p:nvPr/>
          </p:nvSpPr>
          <p:spPr>
            <a:xfrm>
              <a:off x="7288652"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9" name="rc439"/>
            <p:cNvSpPr/>
            <p:nvPr/>
          </p:nvSpPr>
          <p:spPr>
            <a:xfrm>
              <a:off x="5779354" y="3483127"/>
              <a:ext cx="1612733" cy="1019640"/>
            </a:xfrm>
            <a:prstGeom prst="rect">
              <a:avLst/>
            </a:prstGeom>
            <a:solidFill>
              <a:srgbClr val="EBEBEB">
                <a:alpha val="100000"/>
              </a:srgbClr>
            </a:solidFill>
          </p:spPr>
          <p:txBody>
            <a:bodyPr/>
            <a:lstStyle/>
            <a:p/>
          </p:txBody>
        </p:sp>
        <p:sp>
          <p:nvSpPr>
            <p:cNvPr id="440" name="pl440"/>
            <p:cNvSpPr/>
            <p:nvPr/>
          </p:nvSpPr>
          <p:spPr>
            <a:xfrm>
              <a:off x="5779354"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1" name="pl441"/>
            <p:cNvSpPr/>
            <p:nvPr/>
          </p:nvSpPr>
          <p:spPr>
            <a:xfrm>
              <a:off x="5779354"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779354"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7" name="pl44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52660"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456" name="pl456"/>
            <p:cNvSpPr/>
            <p:nvPr/>
          </p:nvSpPr>
          <p:spPr>
            <a:xfrm>
              <a:off x="5852660" y="3778167"/>
              <a:ext cx="1466121" cy="90433"/>
            </a:xfrm>
            <a:custGeom>
              <a:avLst/>
              <a:pathLst>
                <a:path w="1466121" h="90433">
                  <a:moveTo>
                    <a:pt x="0" y="90433"/>
                  </a:moveTo>
                  <a:lnTo>
                    <a:pt x="209445" y="67825"/>
                  </a:lnTo>
                  <a:lnTo>
                    <a:pt x="418891" y="67825"/>
                  </a:lnTo>
                  <a:lnTo>
                    <a:pt x="628337" y="56521"/>
                  </a:lnTo>
                  <a:lnTo>
                    <a:pt x="837783" y="33912"/>
                  </a:lnTo>
                  <a:lnTo>
                    <a:pt x="1047229" y="22608"/>
                  </a:lnTo>
                  <a:lnTo>
                    <a:pt x="1256675" y="11304"/>
                  </a:lnTo>
                  <a:lnTo>
                    <a:pt x="1466121" y="0"/>
                  </a:lnTo>
                </a:path>
              </a:pathLst>
            </a:custGeom>
            <a:ln w="40651" cap="flat">
              <a:solidFill>
                <a:srgbClr val="BEBEBE">
                  <a:alpha val="69803"/>
                </a:srgbClr>
              </a:solidFill>
              <a:prstDash val="solid"/>
              <a:round/>
            </a:ln>
          </p:spPr>
          <p:txBody>
            <a:bodyPr/>
            <a:lstStyle/>
            <a:p/>
          </p:txBody>
        </p:sp>
        <p:sp>
          <p:nvSpPr>
            <p:cNvPr id="457" name="pl457"/>
            <p:cNvSpPr/>
            <p:nvPr/>
          </p:nvSpPr>
          <p:spPr>
            <a:xfrm>
              <a:off x="5852660" y="3778167"/>
              <a:ext cx="1466121" cy="90433"/>
            </a:xfrm>
            <a:custGeom>
              <a:avLst/>
              <a:pathLst>
                <a:path w="1466121" h="90433">
                  <a:moveTo>
                    <a:pt x="0" y="90433"/>
                  </a:moveTo>
                  <a:lnTo>
                    <a:pt x="209445" y="67825"/>
                  </a:lnTo>
                  <a:lnTo>
                    <a:pt x="418891" y="67825"/>
                  </a:lnTo>
                  <a:lnTo>
                    <a:pt x="628337" y="56521"/>
                  </a:lnTo>
                  <a:lnTo>
                    <a:pt x="837783" y="33912"/>
                  </a:lnTo>
                  <a:lnTo>
                    <a:pt x="1047229" y="22608"/>
                  </a:lnTo>
                  <a:lnTo>
                    <a:pt x="1256675" y="11304"/>
                  </a:lnTo>
                  <a:lnTo>
                    <a:pt x="1466121" y="0"/>
                  </a:lnTo>
                </a:path>
              </a:pathLst>
            </a:custGeom>
            <a:ln w="35231" cap="flat">
              <a:solidFill>
                <a:srgbClr val="BEBEBE">
                  <a:alpha val="69803"/>
                </a:srgbClr>
              </a:solidFill>
              <a:prstDash val="solid"/>
              <a:round/>
            </a:ln>
          </p:spPr>
          <p:txBody>
            <a:bodyPr/>
            <a:lstStyle/>
            <a:p/>
          </p:txBody>
        </p:sp>
        <p:sp>
          <p:nvSpPr>
            <p:cNvPr id="458" name="pl458"/>
            <p:cNvSpPr/>
            <p:nvPr/>
          </p:nvSpPr>
          <p:spPr>
            <a:xfrm>
              <a:off x="5852660"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459" name="pl459"/>
            <p:cNvSpPr/>
            <p:nvPr/>
          </p:nvSpPr>
          <p:spPr>
            <a:xfrm>
              <a:off x="5852660" y="3778167"/>
              <a:ext cx="1466121" cy="90433"/>
            </a:xfrm>
            <a:custGeom>
              <a:avLst/>
              <a:pathLst>
                <a:path w="1466121" h="90433">
                  <a:moveTo>
                    <a:pt x="0" y="90433"/>
                  </a:moveTo>
                  <a:lnTo>
                    <a:pt x="209445" y="67825"/>
                  </a:lnTo>
                  <a:lnTo>
                    <a:pt x="418891" y="67825"/>
                  </a:lnTo>
                  <a:lnTo>
                    <a:pt x="628337" y="56521"/>
                  </a:lnTo>
                  <a:lnTo>
                    <a:pt x="837783" y="33912"/>
                  </a:lnTo>
                  <a:lnTo>
                    <a:pt x="1047229" y="22608"/>
                  </a:lnTo>
                  <a:lnTo>
                    <a:pt x="1256675" y="11304"/>
                  </a:lnTo>
                  <a:lnTo>
                    <a:pt x="1466121" y="0"/>
                  </a:lnTo>
                </a:path>
              </a:pathLst>
            </a:custGeom>
            <a:ln w="40651" cap="flat">
              <a:solidFill>
                <a:srgbClr val="000000">
                  <a:alpha val="100000"/>
                </a:srgbClr>
              </a:solidFill>
              <a:prstDash val="solid"/>
              <a:round/>
            </a:ln>
          </p:spPr>
          <p:txBody>
            <a:bodyPr/>
            <a:lstStyle/>
            <a:p/>
          </p:txBody>
        </p:sp>
        <p:sp>
          <p:nvSpPr>
            <p:cNvPr id="460" name="pl460"/>
            <p:cNvSpPr/>
            <p:nvPr/>
          </p:nvSpPr>
          <p:spPr>
            <a:xfrm>
              <a:off x="5852660" y="3778167"/>
              <a:ext cx="1466121" cy="90433"/>
            </a:xfrm>
            <a:custGeom>
              <a:avLst/>
              <a:pathLst>
                <a:path w="1466121" h="90433">
                  <a:moveTo>
                    <a:pt x="0" y="90433"/>
                  </a:moveTo>
                  <a:lnTo>
                    <a:pt x="209445" y="67825"/>
                  </a:lnTo>
                  <a:lnTo>
                    <a:pt x="418891" y="67825"/>
                  </a:lnTo>
                  <a:lnTo>
                    <a:pt x="628337" y="56521"/>
                  </a:lnTo>
                  <a:lnTo>
                    <a:pt x="837783" y="33912"/>
                  </a:lnTo>
                  <a:lnTo>
                    <a:pt x="1047229" y="22608"/>
                  </a:lnTo>
                  <a:lnTo>
                    <a:pt x="1256675" y="11304"/>
                  </a:lnTo>
                  <a:lnTo>
                    <a:pt x="1466121" y="0"/>
                  </a:lnTo>
                </a:path>
              </a:pathLst>
            </a:custGeom>
            <a:ln w="35231" cap="flat">
              <a:solidFill>
                <a:srgbClr val="80BD41">
                  <a:alpha val="100000"/>
                </a:srgbClr>
              </a:solidFill>
              <a:prstDash val="solid"/>
              <a:round/>
            </a:ln>
          </p:spPr>
          <p:txBody>
            <a:bodyPr/>
            <a:lstStyle/>
            <a:p/>
          </p:txBody>
        </p:sp>
        <p:sp>
          <p:nvSpPr>
            <p:cNvPr id="461" name="pl461"/>
            <p:cNvSpPr/>
            <p:nvPr/>
          </p:nvSpPr>
          <p:spPr>
            <a:xfrm>
              <a:off x="5779354"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2" name="tx462"/>
            <p:cNvSpPr/>
            <p:nvPr/>
          </p:nvSpPr>
          <p:spPr>
            <a:xfrm>
              <a:off x="5804472" y="36900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3" name="tx463"/>
            <p:cNvSpPr/>
            <p:nvPr/>
          </p:nvSpPr>
          <p:spPr>
            <a:xfrm>
              <a:off x="603197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4" name="tx464"/>
            <p:cNvSpPr/>
            <p:nvPr/>
          </p:nvSpPr>
          <p:spPr>
            <a:xfrm>
              <a:off x="6241423"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5" name="tx465"/>
            <p:cNvSpPr/>
            <p:nvPr/>
          </p:nvSpPr>
          <p:spPr>
            <a:xfrm>
              <a:off x="6450869" y="3656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6" name="tx466"/>
            <p:cNvSpPr/>
            <p:nvPr/>
          </p:nvSpPr>
          <p:spPr>
            <a:xfrm>
              <a:off x="6660315" y="36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7" name="tx467"/>
            <p:cNvSpPr/>
            <p:nvPr/>
          </p:nvSpPr>
          <p:spPr>
            <a:xfrm>
              <a:off x="6869761" y="36222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8" name="tx468"/>
            <p:cNvSpPr/>
            <p:nvPr/>
          </p:nvSpPr>
          <p:spPr>
            <a:xfrm>
              <a:off x="7079206" y="3610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9" name="tx469"/>
            <p:cNvSpPr/>
            <p:nvPr/>
          </p:nvSpPr>
          <p:spPr>
            <a:xfrm>
              <a:off x="7288652" y="35996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70" name="rc470"/>
            <p:cNvSpPr/>
            <p:nvPr/>
          </p:nvSpPr>
          <p:spPr>
            <a:xfrm>
              <a:off x="5779354" y="4787209"/>
              <a:ext cx="1612733" cy="1019640"/>
            </a:xfrm>
            <a:prstGeom prst="rect">
              <a:avLst/>
            </a:prstGeom>
            <a:solidFill>
              <a:srgbClr val="EBEBEB">
                <a:alpha val="100000"/>
              </a:srgbClr>
            </a:solidFill>
          </p:spPr>
          <p:txBody>
            <a:bodyPr/>
            <a:lstStyle/>
            <a:p/>
          </p:txBody>
        </p:sp>
        <p:sp>
          <p:nvSpPr>
            <p:cNvPr id="471" name="pl471"/>
            <p:cNvSpPr/>
            <p:nvPr/>
          </p:nvSpPr>
          <p:spPr>
            <a:xfrm>
              <a:off x="5779354"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5779354"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3" name="pl473"/>
            <p:cNvSpPr/>
            <p:nvPr/>
          </p:nvSpPr>
          <p:spPr>
            <a:xfrm>
              <a:off x="5779354"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4" name="pl474"/>
            <p:cNvSpPr/>
            <p:nvPr/>
          </p:nvSpPr>
          <p:spPr>
            <a:xfrm>
              <a:off x="5779354"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5779354"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6" name="pl476"/>
            <p:cNvSpPr/>
            <p:nvPr/>
          </p:nvSpPr>
          <p:spPr>
            <a:xfrm>
              <a:off x="5779354"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7" name="pl477"/>
            <p:cNvSpPr/>
            <p:nvPr/>
          </p:nvSpPr>
          <p:spPr>
            <a:xfrm>
              <a:off x="5779354"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8" name="pl478"/>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5852660"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487" name="pl487"/>
            <p:cNvSpPr/>
            <p:nvPr/>
          </p:nvSpPr>
          <p:spPr>
            <a:xfrm>
              <a:off x="5852660" y="5104858"/>
              <a:ext cx="1466121" cy="90433"/>
            </a:xfrm>
            <a:custGeom>
              <a:avLst/>
              <a:pathLst>
                <a:path w="1466121" h="90433">
                  <a:moveTo>
                    <a:pt x="0" y="45216"/>
                  </a:moveTo>
                  <a:lnTo>
                    <a:pt x="209445" y="45216"/>
                  </a:lnTo>
                  <a:lnTo>
                    <a:pt x="418891" y="90433"/>
                  </a:lnTo>
                  <a:lnTo>
                    <a:pt x="628337" y="67825"/>
                  </a:lnTo>
                  <a:lnTo>
                    <a:pt x="837783" y="90433"/>
                  </a:lnTo>
                  <a:lnTo>
                    <a:pt x="1047229" y="67825"/>
                  </a:lnTo>
                  <a:lnTo>
                    <a:pt x="1256675" y="33912"/>
                  </a:lnTo>
                  <a:lnTo>
                    <a:pt x="1466121" y="0"/>
                  </a:lnTo>
                </a:path>
              </a:pathLst>
            </a:custGeom>
            <a:ln w="40651" cap="flat">
              <a:solidFill>
                <a:srgbClr val="BEBEBE">
                  <a:alpha val="69803"/>
                </a:srgbClr>
              </a:solidFill>
              <a:prstDash val="solid"/>
              <a:round/>
            </a:ln>
          </p:spPr>
          <p:txBody>
            <a:bodyPr/>
            <a:lstStyle/>
            <a:p/>
          </p:txBody>
        </p:sp>
        <p:sp>
          <p:nvSpPr>
            <p:cNvPr id="488" name="pl488"/>
            <p:cNvSpPr/>
            <p:nvPr/>
          </p:nvSpPr>
          <p:spPr>
            <a:xfrm>
              <a:off x="5852660" y="5104858"/>
              <a:ext cx="1466121" cy="90433"/>
            </a:xfrm>
            <a:custGeom>
              <a:avLst/>
              <a:pathLst>
                <a:path w="1466121" h="90433">
                  <a:moveTo>
                    <a:pt x="0" y="45216"/>
                  </a:moveTo>
                  <a:lnTo>
                    <a:pt x="209445" y="45216"/>
                  </a:lnTo>
                  <a:lnTo>
                    <a:pt x="418891" y="90433"/>
                  </a:lnTo>
                  <a:lnTo>
                    <a:pt x="628337" y="67825"/>
                  </a:lnTo>
                  <a:lnTo>
                    <a:pt x="837783" y="90433"/>
                  </a:lnTo>
                  <a:lnTo>
                    <a:pt x="1047229" y="67825"/>
                  </a:lnTo>
                  <a:lnTo>
                    <a:pt x="1256675" y="33912"/>
                  </a:lnTo>
                  <a:lnTo>
                    <a:pt x="1466121" y="0"/>
                  </a:lnTo>
                </a:path>
              </a:pathLst>
            </a:custGeom>
            <a:ln w="35231" cap="flat">
              <a:solidFill>
                <a:srgbClr val="BEBEBE">
                  <a:alpha val="69803"/>
                </a:srgbClr>
              </a:solidFill>
              <a:prstDash val="solid"/>
              <a:round/>
            </a:ln>
          </p:spPr>
          <p:txBody>
            <a:bodyPr/>
            <a:lstStyle/>
            <a:p/>
          </p:txBody>
        </p:sp>
        <p:sp>
          <p:nvSpPr>
            <p:cNvPr id="489" name="pl489"/>
            <p:cNvSpPr/>
            <p:nvPr/>
          </p:nvSpPr>
          <p:spPr>
            <a:xfrm>
              <a:off x="5852660"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490" name="pl490"/>
            <p:cNvSpPr/>
            <p:nvPr/>
          </p:nvSpPr>
          <p:spPr>
            <a:xfrm>
              <a:off x="5852660" y="5104858"/>
              <a:ext cx="1466121" cy="90433"/>
            </a:xfrm>
            <a:custGeom>
              <a:avLst/>
              <a:pathLst>
                <a:path w="1466121" h="90433">
                  <a:moveTo>
                    <a:pt x="0" y="45216"/>
                  </a:moveTo>
                  <a:lnTo>
                    <a:pt x="209445" y="45216"/>
                  </a:lnTo>
                  <a:lnTo>
                    <a:pt x="418891" y="90433"/>
                  </a:lnTo>
                  <a:lnTo>
                    <a:pt x="628337" y="67825"/>
                  </a:lnTo>
                  <a:lnTo>
                    <a:pt x="837783" y="90433"/>
                  </a:lnTo>
                  <a:lnTo>
                    <a:pt x="1047229" y="67825"/>
                  </a:lnTo>
                  <a:lnTo>
                    <a:pt x="1256675" y="33912"/>
                  </a:lnTo>
                  <a:lnTo>
                    <a:pt x="1466121" y="0"/>
                  </a:lnTo>
                </a:path>
              </a:pathLst>
            </a:custGeom>
            <a:ln w="40651" cap="flat">
              <a:solidFill>
                <a:srgbClr val="000000">
                  <a:alpha val="100000"/>
                </a:srgbClr>
              </a:solidFill>
              <a:prstDash val="solid"/>
              <a:round/>
            </a:ln>
          </p:spPr>
          <p:txBody>
            <a:bodyPr/>
            <a:lstStyle/>
            <a:p/>
          </p:txBody>
        </p:sp>
        <p:sp>
          <p:nvSpPr>
            <p:cNvPr id="491" name="pl491"/>
            <p:cNvSpPr/>
            <p:nvPr/>
          </p:nvSpPr>
          <p:spPr>
            <a:xfrm>
              <a:off x="5852660" y="5104858"/>
              <a:ext cx="1466121" cy="90433"/>
            </a:xfrm>
            <a:custGeom>
              <a:avLst/>
              <a:pathLst>
                <a:path w="1466121" h="90433">
                  <a:moveTo>
                    <a:pt x="0" y="45216"/>
                  </a:moveTo>
                  <a:lnTo>
                    <a:pt x="209445" y="45216"/>
                  </a:lnTo>
                  <a:lnTo>
                    <a:pt x="418891" y="90433"/>
                  </a:lnTo>
                  <a:lnTo>
                    <a:pt x="628337" y="67825"/>
                  </a:lnTo>
                  <a:lnTo>
                    <a:pt x="837783" y="90433"/>
                  </a:lnTo>
                  <a:lnTo>
                    <a:pt x="1047229" y="67825"/>
                  </a:lnTo>
                  <a:lnTo>
                    <a:pt x="1256675" y="33912"/>
                  </a:lnTo>
                  <a:lnTo>
                    <a:pt x="1466121" y="0"/>
                  </a:lnTo>
                </a:path>
              </a:pathLst>
            </a:custGeom>
            <a:ln w="35231" cap="flat">
              <a:solidFill>
                <a:srgbClr val="80BD41">
                  <a:alpha val="100000"/>
                </a:srgbClr>
              </a:solidFill>
              <a:prstDash val="solid"/>
              <a:round/>
            </a:ln>
          </p:spPr>
          <p:txBody>
            <a:bodyPr/>
            <a:lstStyle/>
            <a:p/>
          </p:txBody>
        </p:sp>
        <p:sp>
          <p:nvSpPr>
            <p:cNvPr id="492" name="pl492"/>
            <p:cNvSpPr/>
            <p:nvPr/>
          </p:nvSpPr>
          <p:spPr>
            <a:xfrm>
              <a:off x="5779354"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3" name="tx493"/>
            <p:cNvSpPr/>
            <p:nvPr/>
          </p:nvSpPr>
          <p:spPr>
            <a:xfrm>
              <a:off x="5822531"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4" name="tx494"/>
            <p:cNvSpPr/>
            <p:nvPr/>
          </p:nvSpPr>
          <p:spPr>
            <a:xfrm>
              <a:off x="6031977"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5" name="tx495"/>
            <p:cNvSpPr/>
            <p:nvPr/>
          </p:nvSpPr>
          <p:spPr>
            <a:xfrm>
              <a:off x="6223363"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6" name="tx496"/>
            <p:cNvSpPr/>
            <p:nvPr/>
          </p:nvSpPr>
          <p:spPr>
            <a:xfrm>
              <a:off x="6432809"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7" name="tx497"/>
            <p:cNvSpPr/>
            <p:nvPr/>
          </p:nvSpPr>
          <p:spPr>
            <a:xfrm>
              <a:off x="6642255"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8" name="tx498"/>
            <p:cNvSpPr/>
            <p:nvPr/>
          </p:nvSpPr>
          <p:spPr>
            <a:xfrm>
              <a:off x="6851701"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9" name="tx499"/>
            <p:cNvSpPr/>
            <p:nvPr/>
          </p:nvSpPr>
          <p:spPr>
            <a:xfrm>
              <a:off x="7079206" y="49602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0" name="tx500"/>
            <p:cNvSpPr/>
            <p:nvPr/>
          </p:nvSpPr>
          <p:spPr>
            <a:xfrm>
              <a:off x="7288652" y="49263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1" name="rc501"/>
            <p:cNvSpPr/>
            <p:nvPr/>
          </p:nvSpPr>
          <p:spPr>
            <a:xfrm>
              <a:off x="7461677" y="874964"/>
              <a:ext cx="1612733" cy="1019640"/>
            </a:xfrm>
            <a:prstGeom prst="rect">
              <a:avLst/>
            </a:prstGeom>
            <a:solidFill>
              <a:srgbClr val="EBEBEB">
                <a:alpha val="100000"/>
              </a:srgbClr>
            </a:solidFill>
          </p:spPr>
          <p:txBody>
            <a:bodyPr/>
            <a:lstStyle/>
            <a:p/>
          </p:txBody>
        </p:sp>
        <p:sp>
          <p:nvSpPr>
            <p:cNvPr id="502" name="pl502"/>
            <p:cNvSpPr/>
            <p:nvPr/>
          </p:nvSpPr>
          <p:spPr>
            <a:xfrm>
              <a:off x="7461677" y="166173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3" name="pl503"/>
            <p:cNvSpPr/>
            <p:nvPr/>
          </p:nvSpPr>
          <p:spPr>
            <a:xfrm>
              <a:off x="7461677" y="13791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4" name="pl504"/>
            <p:cNvSpPr/>
            <p:nvPr/>
          </p:nvSpPr>
          <p:spPr>
            <a:xfrm>
              <a:off x="7461677" y="109652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5" name="pl505"/>
            <p:cNvSpPr/>
            <p:nvPr/>
          </p:nvSpPr>
          <p:spPr>
            <a:xfrm>
              <a:off x="7461677" y="180304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6" name="pl506"/>
            <p:cNvSpPr/>
            <p:nvPr/>
          </p:nvSpPr>
          <p:spPr>
            <a:xfrm>
              <a:off x="7461677" y="152043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7" name="pl507"/>
            <p:cNvSpPr/>
            <p:nvPr/>
          </p:nvSpPr>
          <p:spPr>
            <a:xfrm>
              <a:off x="7461677" y="123782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8" name="pl508"/>
            <p:cNvSpPr/>
            <p:nvPr/>
          </p:nvSpPr>
          <p:spPr>
            <a:xfrm>
              <a:off x="7461677" y="95522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9" name="pl509"/>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534983"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518" name="pl518"/>
            <p:cNvSpPr/>
            <p:nvPr/>
          </p:nvSpPr>
          <p:spPr>
            <a:xfrm>
              <a:off x="7534983" y="1215221"/>
              <a:ext cx="1466121" cy="22608"/>
            </a:xfrm>
            <a:custGeom>
              <a:avLst/>
              <a:pathLst>
                <a:path w="1466121" h="22608">
                  <a:moveTo>
                    <a:pt x="0" y="22608"/>
                  </a:moveTo>
                  <a:lnTo>
                    <a:pt x="209445" y="22608"/>
                  </a:lnTo>
                  <a:lnTo>
                    <a:pt x="418891" y="22608"/>
                  </a:lnTo>
                  <a:lnTo>
                    <a:pt x="628337" y="0"/>
                  </a:lnTo>
                  <a:lnTo>
                    <a:pt x="837783" y="0"/>
                  </a:lnTo>
                  <a:lnTo>
                    <a:pt x="1047229" y="0"/>
                  </a:lnTo>
                  <a:lnTo>
                    <a:pt x="1256675" y="22608"/>
                  </a:lnTo>
                  <a:lnTo>
                    <a:pt x="1466121" y="0"/>
                  </a:lnTo>
                </a:path>
              </a:pathLst>
            </a:custGeom>
            <a:ln w="40651" cap="flat">
              <a:solidFill>
                <a:srgbClr val="BEBEBE">
                  <a:alpha val="69803"/>
                </a:srgbClr>
              </a:solidFill>
              <a:prstDash val="solid"/>
              <a:round/>
            </a:ln>
          </p:spPr>
          <p:txBody>
            <a:bodyPr/>
            <a:lstStyle/>
            <a:p/>
          </p:txBody>
        </p:sp>
        <p:sp>
          <p:nvSpPr>
            <p:cNvPr id="519" name="pl519"/>
            <p:cNvSpPr/>
            <p:nvPr/>
          </p:nvSpPr>
          <p:spPr>
            <a:xfrm>
              <a:off x="7534983" y="1215221"/>
              <a:ext cx="1466121" cy="22608"/>
            </a:xfrm>
            <a:custGeom>
              <a:avLst/>
              <a:pathLst>
                <a:path w="1466121" h="22608">
                  <a:moveTo>
                    <a:pt x="0" y="22608"/>
                  </a:moveTo>
                  <a:lnTo>
                    <a:pt x="209445" y="22608"/>
                  </a:lnTo>
                  <a:lnTo>
                    <a:pt x="418891" y="22608"/>
                  </a:lnTo>
                  <a:lnTo>
                    <a:pt x="628337" y="0"/>
                  </a:lnTo>
                  <a:lnTo>
                    <a:pt x="837783" y="0"/>
                  </a:lnTo>
                  <a:lnTo>
                    <a:pt x="1047229" y="0"/>
                  </a:lnTo>
                  <a:lnTo>
                    <a:pt x="1256675" y="22608"/>
                  </a:lnTo>
                  <a:lnTo>
                    <a:pt x="1466121" y="0"/>
                  </a:lnTo>
                </a:path>
              </a:pathLst>
            </a:custGeom>
            <a:ln w="35231" cap="flat">
              <a:solidFill>
                <a:srgbClr val="BEBEBE">
                  <a:alpha val="69803"/>
                </a:srgbClr>
              </a:solidFill>
              <a:prstDash val="solid"/>
              <a:round/>
            </a:ln>
          </p:spPr>
          <p:txBody>
            <a:bodyPr/>
            <a:lstStyle/>
            <a:p/>
          </p:txBody>
        </p:sp>
        <p:sp>
          <p:nvSpPr>
            <p:cNvPr id="520" name="pl520"/>
            <p:cNvSpPr/>
            <p:nvPr/>
          </p:nvSpPr>
          <p:spPr>
            <a:xfrm>
              <a:off x="7534983" y="1237829"/>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521" name="pl521"/>
            <p:cNvSpPr/>
            <p:nvPr/>
          </p:nvSpPr>
          <p:spPr>
            <a:xfrm>
              <a:off x="7534983" y="1215221"/>
              <a:ext cx="1466121" cy="22608"/>
            </a:xfrm>
            <a:custGeom>
              <a:avLst/>
              <a:pathLst>
                <a:path w="1466121" h="22608">
                  <a:moveTo>
                    <a:pt x="0" y="22608"/>
                  </a:moveTo>
                  <a:lnTo>
                    <a:pt x="209445" y="22608"/>
                  </a:lnTo>
                  <a:lnTo>
                    <a:pt x="418891" y="22608"/>
                  </a:lnTo>
                  <a:lnTo>
                    <a:pt x="628337" y="0"/>
                  </a:lnTo>
                  <a:lnTo>
                    <a:pt x="837783" y="0"/>
                  </a:lnTo>
                  <a:lnTo>
                    <a:pt x="1047229" y="0"/>
                  </a:lnTo>
                  <a:lnTo>
                    <a:pt x="1256675" y="22608"/>
                  </a:lnTo>
                  <a:lnTo>
                    <a:pt x="1466121" y="0"/>
                  </a:lnTo>
                </a:path>
              </a:pathLst>
            </a:custGeom>
            <a:ln w="40651" cap="flat">
              <a:solidFill>
                <a:srgbClr val="000000">
                  <a:alpha val="100000"/>
                </a:srgbClr>
              </a:solidFill>
              <a:prstDash val="solid"/>
              <a:round/>
            </a:ln>
          </p:spPr>
          <p:txBody>
            <a:bodyPr/>
            <a:lstStyle/>
            <a:p/>
          </p:txBody>
        </p:sp>
        <p:sp>
          <p:nvSpPr>
            <p:cNvPr id="522" name="pl522"/>
            <p:cNvSpPr/>
            <p:nvPr/>
          </p:nvSpPr>
          <p:spPr>
            <a:xfrm>
              <a:off x="7534983" y="1215221"/>
              <a:ext cx="1466121" cy="22608"/>
            </a:xfrm>
            <a:custGeom>
              <a:avLst/>
              <a:pathLst>
                <a:path w="1466121" h="22608">
                  <a:moveTo>
                    <a:pt x="0" y="22608"/>
                  </a:moveTo>
                  <a:lnTo>
                    <a:pt x="209445" y="22608"/>
                  </a:lnTo>
                  <a:lnTo>
                    <a:pt x="418891" y="22608"/>
                  </a:lnTo>
                  <a:lnTo>
                    <a:pt x="628337" y="0"/>
                  </a:lnTo>
                  <a:lnTo>
                    <a:pt x="837783" y="0"/>
                  </a:lnTo>
                  <a:lnTo>
                    <a:pt x="1047229" y="0"/>
                  </a:lnTo>
                  <a:lnTo>
                    <a:pt x="1256675" y="22608"/>
                  </a:lnTo>
                  <a:lnTo>
                    <a:pt x="1466121" y="0"/>
                  </a:lnTo>
                </a:path>
              </a:pathLst>
            </a:custGeom>
            <a:ln w="35231" cap="flat">
              <a:solidFill>
                <a:srgbClr val="80BD41">
                  <a:alpha val="100000"/>
                </a:srgbClr>
              </a:solidFill>
              <a:prstDash val="solid"/>
              <a:round/>
            </a:ln>
          </p:spPr>
          <p:txBody>
            <a:bodyPr/>
            <a:lstStyle/>
            <a:p/>
          </p:txBody>
        </p:sp>
        <p:sp>
          <p:nvSpPr>
            <p:cNvPr id="523" name="pl523"/>
            <p:cNvSpPr/>
            <p:nvPr/>
          </p:nvSpPr>
          <p:spPr>
            <a:xfrm>
              <a:off x="7461677" y="1237829"/>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24" name="tx524"/>
            <p:cNvSpPr/>
            <p:nvPr/>
          </p:nvSpPr>
          <p:spPr>
            <a:xfrm>
              <a:off x="7504854"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771429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6" name="tx526"/>
            <p:cNvSpPr/>
            <p:nvPr/>
          </p:nvSpPr>
          <p:spPr>
            <a:xfrm>
              <a:off x="7923745"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tx527"/>
            <p:cNvSpPr/>
            <p:nvPr/>
          </p:nvSpPr>
          <p:spPr>
            <a:xfrm>
              <a:off x="8133191"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8" name="tx528"/>
            <p:cNvSpPr/>
            <p:nvPr/>
          </p:nvSpPr>
          <p:spPr>
            <a:xfrm>
              <a:off x="8342637"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9" name="tx529"/>
            <p:cNvSpPr/>
            <p:nvPr/>
          </p:nvSpPr>
          <p:spPr>
            <a:xfrm>
              <a:off x="8552083"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0" name="tx530"/>
            <p:cNvSpPr/>
            <p:nvPr/>
          </p:nvSpPr>
          <p:spPr>
            <a:xfrm>
              <a:off x="8761529" y="1059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8970975" y="10366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2" name="rc532"/>
            <p:cNvSpPr/>
            <p:nvPr/>
          </p:nvSpPr>
          <p:spPr>
            <a:xfrm>
              <a:off x="7461677" y="2179046"/>
              <a:ext cx="1612733" cy="1019640"/>
            </a:xfrm>
            <a:prstGeom prst="rect">
              <a:avLst/>
            </a:prstGeom>
            <a:solidFill>
              <a:srgbClr val="EBEBEB">
                <a:alpha val="100000"/>
              </a:srgbClr>
            </a:solidFill>
          </p:spPr>
          <p:txBody>
            <a:bodyPr/>
            <a:lstStyle/>
            <a:p/>
          </p:txBody>
        </p:sp>
        <p:sp>
          <p:nvSpPr>
            <p:cNvPr id="533" name="pl533"/>
            <p:cNvSpPr/>
            <p:nvPr/>
          </p:nvSpPr>
          <p:spPr>
            <a:xfrm>
              <a:off x="7461677" y="29658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4" name="pl534"/>
            <p:cNvSpPr/>
            <p:nvPr/>
          </p:nvSpPr>
          <p:spPr>
            <a:xfrm>
              <a:off x="7461677" y="26832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5" name="pl535"/>
            <p:cNvSpPr/>
            <p:nvPr/>
          </p:nvSpPr>
          <p:spPr>
            <a:xfrm>
              <a:off x="7461677" y="240060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6" name="pl536"/>
            <p:cNvSpPr/>
            <p:nvPr/>
          </p:nvSpPr>
          <p:spPr>
            <a:xfrm>
              <a:off x="7461677" y="310712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7" name="pl537"/>
            <p:cNvSpPr/>
            <p:nvPr/>
          </p:nvSpPr>
          <p:spPr>
            <a:xfrm>
              <a:off x="7461677" y="28245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8" name="pl538"/>
            <p:cNvSpPr/>
            <p:nvPr/>
          </p:nvSpPr>
          <p:spPr>
            <a:xfrm>
              <a:off x="7461677" y="254191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9" name="pl539"/>
            <p:cNvSpPr/>
            <p:nvPr/>
          </p:nvSpPr>
          <p:spPr>
            <a:xfrm>
              <a:off x="7461677" y="225930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40" name="pl540"/>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534983"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549" name="pl549"/>
            <p:cNvSpPr/>
            <p:nvPr/>
          </p:nvSpPr>
          <p:spPr>
            <a:xfrm>
              <a:off x="7534983" y="2485390"/>
              <a:ext cx="1466121" cy="214780"/>
            </a:xfrm>
            <a:custGeom>
              <a:avLst/>
              <a:pathLst>
                <a:path w="1466121" h="214780">
                  <a:moveTo>
                    <a:pt x="0" y="0"/>
                  </a:moveTo>
                  <a:lnTo>
                    <a:pt x="209445" y="56521"/>
                  </a:lnTo>
                  <a:lnTo>
                    <a:pt x="418891" y="79129"/>
                  </a:lnTo>
                  <a:lnTo>
                    <a:pt x="628337" y="214780"/>
                  </a:lnTo>
                  <a:lnTo>
                    <a:pt x="837783" y="192171"/>
                  </a:lnTo>
                  <a:lnTo>
                    <a:pt x="1047229" y="101737"/>
                  </a:lnTo>
                  <a:lnTo>
                    <a:pt x="1256675" y="158259"/>
                  </a:lnTo>
                  <a:lnTo>
                    <a:pt x="1466121" y="113042"/>
                  </a:lnTo>
                </a:path>
              </a:pathLst>
            </a:custGeom>
            <a:ln w="40651" cap="flat">
              <a:solidFill>
                <a:srgbClr val="BEBEBE">
                  <a:alpha val="69803"/>
                </a:srgbClr>
              </a:solidFill>
              <a:prstDash val="solid"/>
              <a:round/>
            </a:ln>
          </p:spPr>
          <p:txBody>
            <a:bodyPr/>
            <a:lstStyle/>
            <a:p/>
          </p:txBody>
        </p:sp>
        <p:sp>
          <p:nvSpPr>
            <p:cNvPr id="550" name="pl550"/>
            <p:cNvSpPr/>
            <p:nvPr/>
          </p:nvSpPr>
          <p:spPr>
            <a:xfrm>
              <a:off x="7534983" y="2485390"/>
              <a:ext cx="1466121" cy="214780"/>
            </a:xfrm>
            <a:custGeom>
              <a:avLst/>
              <a:pathLst>
                <a:path w="1466121" h="214780">
                  <a:moveTo>
                    <a:pt x="0" y="0"/>
                  </a:moveTo>
                  <a:lnTo>
                    <a:pt x="209445" y="56521"/>
                  </a:lnTo>
                  <a:lnTo>
                    <a:pt x="418891" y="79129"/>
                  </a:lnTo>
                  <a:lnTo>
                    <a:pt x="628337" y="214780"/>
                  </a:lnTo>
                  <a:lnTo>
                    <a:pt x="837783" y="192171"/>
                  </a:lnTo>
                  <a:lnTo>
                    <a:pt x="1047229" y="101737"/>
                  </a:lnTo>
                  <a:lnTo>
                    <a:pt x="1256675" y="158259"/>
                  </a:lnTo>
                  <a:lnTo>
                    <a:pt x="1466121" y="113042"/>
                  </a:lnTo>
                </a:path>
              </a:pathLst>
            </a:custGeom>
            <a:ln w="35231" cap="flat">
              <a:solidFill>
                <a:srgbClr val="BEBEBE">
                  <a:alpha val="69803"/>
                </a:srgbClr>
              </a:solidFill>
              <a:prstDash val="solid"/>
              <a:round/>
            </a:ln>
          </p:spPr>
          <p:txBody>
            <a:bodyPr/>
            <a:lstStyle/>
            <a:p/>
          </p:txBody>
        </p:sp>
        <p:sp>
          <p:nvSpPr>
            <p:cNvPr id="551" name="pl551"/>
            <p:cNvSpPr/>
            <p:nvPr/>
          </p:nvSpPr>
          <p:spPr>
            <a:xfrm>
              <a:off x="7534983" y="2541911"/>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552" name="pl552"/>
            <p:cNvSpPr/>
            <p:nvPr/>
          </p:nvSpPr>
          <p:spPr>
            <a:xfrm>
              <a:off x="7534983" y="2485390"/>
              <a:ext cx="1466121" cy="214780"/>
            </a:xfrm>
            <a:custGeom>
              <a:avLst/>
              <a:pathLst>
                <a:path w="1466121" h="214780">
                  <a:moveTo>
                    <a:pt x="0" y="0"/>
                  </a:moveTo>
                  <a:lnTo>
                    <a:pt x="209445" y="56521"/>
                  </a:lnTo>
                  <a:lnTo>
                    <a:pt x="418891" y="79129"/>
                  </a:lnTo>
                  <a:lnTo>
                    <a:pt x="628337" y="214780"/>
                  </a:lnTo>
                  <a:lnTo>
                    <a:pt x="837783" y="192171"/>
                  </a:lnTo>
                  <a:lnTo>
                    <a:pt x="1047229" y="101737"/>
                  </a:lnTo>
                  <a:lnTo>
                    <a:pt x="1256675" y="158259"/>
                  </a:lnTo>
                  <a:lnTo>
                    <a:pt x="1466121" y="113042"/>
                  </a:lnTo>
                </a:path>
              </a:pathLst>
            </a:custGeom>
            <a:ln w="40651" cap="flat">
              <a:solidFill>
                <a:srgbClr val="000000">
                  <a:alpha val="100000"/>
                </a:srgbClr>
              </a:solidFill>
              <a:prstDash val="solid"/>
              <a:round/>
            </a:ln>
          </p:spPr>
          <p:txBody>
            <a:bodyPr/>
            <a:lstStyle/>
            <a:p/>
          </p:txBody>
        </p:sp>
        <p:sp>
          <p:nvSpPr>
            <p:cNvPr id="553" name="pl553"/>
            <p:cNvSpPr/>
            <p:nvPr/>
          </p:nvSpPr>
          <p:spPr>
            <a:xfrm>
              <a:off x="7534983" y="2485390"/>
              <a:ext cx="1466121" cy="214780"/>
            </a:xfrm>
            <a:custGeom>
              <a:avLst/>
              <a:pathLst>
                <a:path w="1466121" h="214780">
                  <a:moveTo>
                    <a:pt x="0" y="0"/>
                  </a:moveTo>
                  <a:lnTo>
                    <a:pt x="209445" y="56521"/>
                  </a:lnTo>
                  <a:lnTo>
                    <a:pt x="418891" y="79129"/>
                  </a:lnTo>
                  <a:lnTo>
                    <a:pt x="628337" y="214780"/>
                  </a:lnTo>
                  <a:lnTo>
                    <a:pt x="837783" y="192171"/>
                  </a:lnTo>
                  <a:lnTo>
                    <a:pt x="1047229" y="101737"/>
                  </a:lnTo>
                  <a:lnTo>
                    <a:pt x="1256675" y="158259"/>
                  </a:lnTo>
                  <a:lnTo>
                    <a:pt x="1466121" y="113042"/>
                  </a:lnTo>
                </a:path>
              </a:pathLst>
            </a:custGeom>
            <a:ln w="35231" cap="flat">
              <a:solidFill>
                <a:srgbClr val="80BD41">
                  <a:alpha val="100000"/>
                </a:srgbClr>
              </a:solidFill>
              <a:prstDash val="solid"/>
              <a:round/>
            </a:ln>
          </p:spPr>
          <p:txBody>
            <a:bodyPr/>
            <a:lstStyle/>
            <a:p/>
          </p:txBody>
        </p:sp>
        <p:sp>
          <p:nvSpPr>
            <p:cNvPr id="554" name="pl554"/>
            <p:cNvSpPr/>
            <p:nvPr/>
          </p:nvSpPr>
          <p:spPr>
            <a:xfrm>
              <a:off x="7461677" y="254191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5" name="tx555"/>
            <p:cNvSpPr/>
            <p:nvPr/>
          </p:nvSpPr>
          <p:spPr>
            <a:xfrm>
              <a:off x="7504854" y="23068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6" name="tx556"/>
            <p:cNvSpPr/>
            <p:nvPr/>
          </p:nvSpPr>
          <p:spPr>
            <a:xfrm>
              <a:off x="7714299" y="23633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7" name="tx557"/>
            <p:cNvSpPr/>
            <p:nvPr/>
          </p:nvSpPr>
          <p:spPr>
            <a:xfrm>
              <a:off x="7905686" y="23859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8" name="tx558"/>
            <p:cNvSpPr/>
            <p:nvPr/>
          </p:nvSpPr>
          <p:spPr>
            <a:xfrm>
              <a:off x="8085002" y="25216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559" name="tx559"/>
            <p:cNvSpPr/>
            <p:nvPr/>
          </p:nvSpPr>
          <p:spPr>
            <a:xfrm>
              <a:off x="8294448" y="249900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60" name="tx560"/>
            <p:cNvSpPr/>
            <p:nvPr/>
          </p:nvSpPr>
          <p:spPr>
            <a:xfrm>
              <a:off x="8534024" y="24085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1" name="tx561"/>
            <p:cNvSpPr/>
            <p:nvPr/>
          </p:nvSpPr>
          <p:spPr>
            <a:xfrm>
              <a:off x="8743470" y="24650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62" name="tx562"/>
            <p:cNvSpPr/>
            <p:nvPr/>
          </p:nvSpPr>
          <p:spPr>
            <a:xfrm>
              <a:off x="8952916" y="24198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3" name="rc563"/>
            <p:cNvSpPr/>
            <p:nvPr/>
          </p:nvSpPr>
          <p:spPr>
            <a:xfrm>
              <a:off x="7461677" y="3483127"/>
              <a:ext cx="1612733" cy="1019640"/>
            </a:xfrm>
            <a:prstGeom prst="rect">
              <a:avLst/>
            </a:prstGeom>
            <a:solidFill>
              <a:srgbClr val="EBEBEB">
                <a:alpha val="100000"/>
              </a:srgbClr>
            </a:solidFill>
          </p:spPr>
          <p:txBody>
            <a:bodyPr/>
            <a:lstStyle/>
            <a:p/>
          </p:txBody>
        </p:sp>
        <p:sp>
          <p:nvSpPr>
            <p:cNvPr id="564" name="pl564"/>
            <p:cNvSpPr/>
            <p:nvPr/>
          </p:nvSpPr>
          <p:spPr>
            <a:xfrm>
              <a:off x="7461677" y="42699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5" name="pl565"/>
            <p:cNvSpPr/>
            <p:nvPr/>
          </p:nvSpPr>
          <p:spPr>
            <a:xfrm>
              <a:off x="7461677" y="39872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6" name="pl566"/>
            <p:cNvSpPr/>
            <p:nvPr/>
          </p:nvSpPr>
          <p:spPr>
            <a:xfrm>
              <a:off x="7461677" y="370469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67" name="pl567"/>
            <p:cNvSpPr/>
            <p:nvPr/>
          </p:nvSpPr>
          <p:spPr>
            <a:xfrm>
              <a:off x="7461677" y="44112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8" name="pl568"/>
            <p:cNvSpPr/>
            <p:nvPr/>
          </p:nvSpPr>
          <p:spPr>
            <a:xfrm>
              <a:off x="7461677" y="41285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9" name="pl569"/>
            <p:cNvSpPr/>
            <p:nvPr/>
          </p:nvSpPr>
          <p:spPr>
            <a:xfrm>
              <a:off x="7461677" y="384599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0" name="pl570"/>
            <p:cNvSpPr/>
            <p:nvPr/>
          </p:nvSpPr>
          <p:spPr>
            <a:xfrm>
              <a:off x="7461677" y="356338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71" name="pl571"/>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7534983"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580" name="pl580"/>
            <p:cNvSpPr/>
            <p:nvPr/>
          </p:nvSpPr>
          <p:spPr>
            <a:xfrm>
              <a:off x="7534983" y="3845993"/>
              <a:ext cx="1466121" cy="113042"/>
            </a:xfrm>
            <a:custGeom>
              <a:avLst/>
              <a:pathLst>
                <a:path w="1466121" h="113042">
                  <a:moveTo>
                    <a:pt x="0" y="11304"/>
                  </a:moveTo>
                  <a:lnTo>
                    <a:pt x="209445" y="0"/>
                  </a:lnTo>
                  <a:lnTo>
                    <a:pt x="418891" y="79129"/>
                  </a:lnTo>
                  <a:lnTo>
                    <a:pt x="628337" y="113042"/>
                  </a:lnTo>
                  <a:lnTo>
                    <a:pt x="837783" y="0"/>
                  </a:lnTo>
                  <a:lnTo>
                    <a:pt x="1047229" y="45216"/>
                  </a:lnTo>
                  <a:lnTo>
                    <a:pt x="1256675" y="0"/>
                  </a:lnTo>
                  <a:lnTo>
                    <a:pt x="1466121" y="33912"/>
                  </a:lnTo>
                </a:path>
              </a:pathLst>
            </a:custGeom>
            <a:ln w="40651" cap="flat">
              <a:solidFill>
                <a:srgbClr val="BEBEBE">
                  <a:alpha val="69803"/>
                </a:srgbClr>
              </a:solidFill>
              <a:prstDash val="solid"/>
              <a:round/>
            </a:ln>
          </p:spPr>
          <p:txBody>
            <a:bodyPr/>
            <a:lstStyle/>
            <a:p/>
          </p:txBody>
        </p:sp>
        <p:sp>
          <p:nvSpPr>
            <p:cNvPr id="581" name="pl581"/>
            <p:cNvSpPr/>
            <p:nvPr/>
          </p:nvSpPr>
          <p:spPr>
            <a:xfrm>
              <a:off x="7534983" y="3845993"/>
              <a:ext cx="1466121" cy="113042"/>
            </a:xfrm>
            <a:custGeom>
              <a:avLst/>
              <a:pathLst>
                <a:path w="1466121" h="113042">
                  <a:moveTo>
                    <a:pt x="0" y="11304"/>
                  </a:moveTo>
                  <a:lnTo>
                    <a:pt x="209445" y="0"/>
                  </a:lnTo>
                  <a:lnTo>
                    <a:pt x="418891" y="79129"/>
                  </a:lnTo>
                  <a:lnTo>
                    <a:pt x="628337" y="113042"/>
                  </a:lnTo>
                  <a:lnTo>
                    <a:pt x="837783" y="0"/>
                  </a:lnTo>
                  <a:lnTo>
                    <a:pt x="1047229" y="45216"/>
                  </a:lnTo>
                  <a:lnTo>
                    <a:pt x="1256675" y="0"/>
                  </a:lnTo>
                  <a:lnTo>
                    <a:pt x="1466121" y="33912"/>
                  </a:lnTo>
                </a:path>
              </a:pathLst>
            </a:custGeom>
            <a:ln w="35231" cap="flat">
              <a:solidFill>
                <a:srgbClr val="BEBEBE">
                  <a:alpha val="69803"/>
                </a:srgbClr>
              </a:solidFill>
              <a:prstDash val="solid"/>
              <a:round/>
            </a:ln>
          </p:spPr>
          <p:txBody>
            <a:bodyPr/>
            <a:lstStyle/>
            <a:p/>
          </p:txBody>
        </p:sp>
        <p:sp>
          <p:nvSpPr>
            <p:cNvPr id="582" name="pl582"/>
            <p:cNvSpPr/>
            <p:nvPr/>
          </p:nvSpPr>
          <p:spPr>
            <a:xfrm>
              <a:off x="7534983" y="3845993"/>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583" name="pl583"/>
            <p:cNvSpPr/>
            <p:nvPr/>
          </p:nvSpPr>
          <p:spPr>
            <a:xfrm>
              <a:off x="7534983" y="3845993"/>
              <a:ext cx="1466121" cy="113042"/>
            </a:xfrm>
            <a:custGeom>
              <a:avLst/>
              <a:pathLst>
                <a:path w="1466121" h="113042">
                  <a:moveTo>
                    <a:pt x="0" y="11304"/>
                  </a:moveTo>
                  <a:lnTo>
                    <a:pt x="209445" y="0"/>
                  </a:lnTo>
                  <a:lnTo>
                    <a:pt x="418891" y="79129"/>
                  </a:lnTo>
                  <a:lnTo>
                    <a:pt x="628337" y="113042"/>
                  </a:lnTo>
                  <a:lnTo>
                    <a:pt x="837783" y="0"/>
                  </a:lnTo>
                  <a:lnTo>
                    <a:pt x="1047229" y="45216"/>
                  </a:lnTo>
                  <a:lnTo>
                    <a:pt x="1256675" y="0"/>
                  </a:lnTo>
                  <a:lnTo>
                    <a:pt x="1466121" y="33912"/>
                  </a:lnTo>
                </a:path>
              </a:pathLst>
            </a:custGeom>
            <a:ln w="40651" cap="flat">
              <a:solidFill>
                <a:srgbClr val="000000">
                  <a:alpha val="100000"/>
                </a:srgbClr>
              </a:solidFill>
              <a:prstDash val="solid"/>
              <a:round/>
            </a:ln>
          </p:spPr>
          <p:txBody>
            <a:bodyPr/>
            <a:lstStyle/>
            <a:p/>
          </p:txBody>
        </p:sp>
        <p:sp>
          <p:nvSpPr>
            <p:cNvPr id="584" name="pl584"/>
            <p:cNvSpPr/>
            <p:nvPr/>
          </p:nvSpPr>
          <p:spPr>
            <a:xfrm>
              <a:off x="7534983" y="3845993"/>
              <a:ext cx="1466121" cy="113042"/>
            </a:xfrm>
            <a:custGeom>
              <a:avLst/>
              <a:pathLst>
                <a:path w="1466121" h="113042">
                  <a:moveTo>
                    <a:pt x="0" y="11304"/>
                  </a:moveTo>
                  <a:lnTo>
                    <a:pt x="209445" y="0"/>
                  </a:lnTo>
                  <a:lnTo>
                    <a:pt x="418891" y="79129"/>
                  </a:lnTo>
                  <a:lnTo>
                    <a:pt x="628337" y="113042"/>
                  </a:lnTo>
                  <a:lnTo>
                    <a:pt x="837783" y="0"/>
                  </a:lnTo>
                  <a:lnTo>
                    <a:pt x="1047229" y="45216"/>
                  </a:lnTo>
                  <a:lnTo>
                    <a:pt x="1256675" y="0"/>
                  </a:lnTo>
                  <a:lnTo>
                    <a:pt x="1466121" y="33912"/>
                  </a:lnTo>
                </a:path>
              </a:pathLst>
            </a:custGeom>
            <a:ln w="35231" cap="flat">
              <a:solidFill>
                <a:srgbClr val="80BD41">
                  <a:alpha val="100000"/>
                </a:srgbClr>
              </a:solidFill>
              <a:prstDash val="solid"/>
              <a:round/>
            </a:ln>
          </p:spPr>
          <p:txBody>
            <a:bodyPr/>
            <a:lstStyle/>
            <a:p/>
          </p:txBody>
        </p:sp>
        <p:sp>
          <p:nvSpPr>
            <p:cNvPr id="585" name="pl585"/>
            <p:cNvSpPr/>
            <p:nvPr/>
          </p:nvSpPr>
          <p:spPr>
            <a:xfrm>
              <a:off x="7461677" y="3845993"/>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86" name="tx586"/>
            <p:cNvSpPr/>
            <p:nvPr/>
          </p:nvSpPr>
          <p:spPr>
            <a:xfrm>
              <a:off x="7486794" y="3678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7" name="tx587"/>
            <p:cNvSpPr/>
            <p:nvPr/>
          </p:nvSpPr>
          <p:spPr>
            <a:xfrm>
              <a:off x="771429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8" name="tx588"/>
            <p:cNvSpPr/>
            <p:nvPr/>
          </p:nvSpPr>
          <p:spPr>
            <a:xfrm>
              <a:off x="7905686" y="374656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9" name="tx589"/>
            <p:cNvSpPr/>
            <p:nvPr/>
          </p:nvSpPr>
          <p:spPr>
            <a:xfrm>
              <a:off x="8085002" y="378048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0" name="tx590"/>
            <p:cNvSpPr/>
            <p:nvPr/>
          </p:nvSpPr>
          <p:spPr>
            <a:xfrm>
              <a:off x="8342637"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1" name="tx591"/>
            <p:cNvSpPr/>
            <p:nvPr/>
          </p:nvSpPr>
          <p:spPr>
            <a:xfrm>
              <a:off x="8534024" y="37126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2" name="tx592"/>
            <p:cNvSpPr/>
            <p:nvPr/>
          </p:nvSpPr>
          <p:spPr>
            <a:xfrm>
              <a:off x="8761529" y="3667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3" name="tx593"/>
            <p:cNvSpPr/>
            <p:nvPr/>
          </p:nvSpPr>
          <p:spPr>
            <a:xfrm>
              <a:off x="8952916" y="3701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4" name="rc594"/>
            <p:cNvSpPr/>
            <p:nvPr/>
          </p:nvSpPr>
          <p:spPr>
            <a:xfrm>
              <a:off x="7461677" y="4787209"/>
              <a:ext cx="1612733" cy="1019640"/>
            </a:xfrm>
            <a:prstGeom prst="rect">
              <a:avLst/>
            </a:prstGeom>
            <a:solidFill>
              <a:srgbClr val="EBEBEB">
                <a:alpha val="100000"/>
              </a:srgbClr>
            </a:solidFill>
          </p:spPr>
          <p:txBody>
            <a:bodyPr/>
            <a:lstStyle/>
            <a:p/>
          </p:txBody>
        </p:sp>
        <p:sp>
          <p:nvSpPr>
            <p:cNvPr id="595" name="pl595"/>
            <p:cNvSpPr/>
            <p:nvPr/>
          </p:nvSpPr>
          <p:spPr>
            <a:xfrm>
              <a:off x="7461677" y="55739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6" name="pl596"/>
            <p:cNvSpPr/>
            <p:nvPr/>
          </p:nvSpPr>
          <p:spPr>
            <a:xfrm>
              <a:off x="7461677" y="52913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7" name="pl597"/>
            <p:cNvSpPr/>
            <p:nvPr/>
          </p:nvSpPr>
          <p:spPr>
            <a:xfrm>
              <a:off x="7461677" y="500877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98" name="pl598"/>
            <p:cNvSpPr/>
            <p:nvPr/>
          </p:nvSpPr>
          <p:spPr>
            <a:xfrm>
              <a:off x="7461677" y="57152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99" name="pl599"/>
            <p:cNvSpPr/>
            <p:nvPr/>
          </p:nvSpPr>
          <p:spPr>
            <a:xfrm>
              <a:off x="7461677" y="54326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0" name="pl600"/>
            <p:cNvSpPr/>
            <p:nvPr/>
          </p:nvSpPr>
          <p:spPr>
            <a:xfrm>
              <a:off x="7461677" y="515007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1" name="pl601"/>
            <p:cNvSpPr/>
            <p:nvPr/>
          </p:nvSpPr>
          <p:spPr>
            <a:xfrm>
              <a:off x="7461677" y="486746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02" name="pl60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7534983"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BEBEBE">
                  <a:alpha val="69803"/>
                </a:srgbClr>
              </a:solidFill>
              <a:prstDash val="solid"/>
              <a:round/>
            </a:ln>
          </p:spPr>
          <p:txBody>
            <a:bodyPr/>
            <a:lstStyle/>
            <a:p/>
          </p:txBody>
        </p:sp>
        <p:sp>
          <p:nvSpPr>
            <p:cNvPr id="611" name="pl611"/>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BEBEBE">
                  <a:alpha val="69803"/>
                </a:srgbClr>
              </a:solidFill>
              <a:prstDash val="solid"/>
              <a:round/>
            </a:ln>
          </p:spPr>
          <p:txBody>
            <a:bodyPr/>
            <a:lstStyle/>
            <a:p/>
          </p:txBody>
        </p:sp>
        <p:sp>
          <p:nvSpPr>
            <p:cNvPr id="612" name="pl612"/>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BEBEBE">
                  <a:alpha val="69803"/>
                </a:srgbClr>
              </a:solidFill>
              <a:prstDash val="solid"/>
              <a:round/>
            </a:ln>
          </p:spPr>
          <p:txBody>
            <a:bodyPr/>
            <a:lstStyle/>
            <a:p/>
          </p:txBody>
        </p:sp>
        <p:sp>
          <p:nvSpPr>
            <p:cNvPr id="613" name="pl613"/>
            <p:cNvSpPr/>
            <p:nvPr/>
          </p:nvSpPr>
          <p:spPr>
            <a:xfrm>
              <a:off x="7534983" y="5150074"/>
              <a:ext cx="1466121" cy="67825"/>
            </a:xfrm>
            <a:custGeom>
              <a:avLst/>
              <a:pathLst>
                <a:path w="1466121" h="67825">
                  <a:moveTo>
                    <a:pt x="0" y="11304"/>
                  </a:moveTo>
                  <a:lnTo>
                    <a:pt x="209445" y="0"/>
                  </a:lnTo>
                  <a:lnTo>
                    <a:pt x="418891" y="33912"/>
                  </a:lnTo>
                  <a:lnTo>
                    <a:pt x="628337" y="56521"/>
                  </a:lnTo>
                  <a:lnTo>
                    <a:pt x="837783" y="45216"/>
                  </a:lnTo>
                  <a:lnTo>
                    <a:pt x="1047229" y="67825"/>
                  </a:lnTo>
                  <a:lnTo>
                    <a:pt x="1256675" y="56521"/>
                  </a:lnTo>
                  <a:lnTo>
                    <a:pt x="1466121" y="22608"/>
                  </a:lnTo>
                </a:path>
              </a:pathLst>
            </a:custGeom>
            <a:ln w="20325" cap="flat">
              <a:solidFill>
                <a:srgbClr val="6B6B6B">
                  <a:alpha val="100000"/>
                </a:srgbClr>
              </a:solidFill>
              <a:prstDash val="solid"/>
              <a:round/>
            </a:ln>
          </p:spPr>
          <p:txBody>
            <a:bodyPr/>
            <a:lstStyle/>
            <a:p/>
          </p:txBody>
        </p:sp>
        <p:sp>
          <p:nvSpPr>
            <p:cNvPr id="614" name="pl614"/>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40651" cap="flat">
              <a:solidFill>
                <a:srgbClr val="000000">
                  <a:alpha val="100000"/>
                </a:srgbClr>
              </a:solidFill>
              <a:prstDash val="solid"/>
              <a:round/>
            </a:ln>
          </p:spPr>
          <p:txBody>
            <a:bodyPr/>
            <a:lstStyle/>
            <a:p/>
          </p:txBody>
        </p:sp>
        <p:sp>
          <p:nvSpPr>
            <p:cNvPr id="615" name="pl615"/>
            <p:cNvSpPr/>
            <p:nvPr/>
          </p:nvSpPr>
          <p:spPr>
            <a:xfrm>
              <a:off x="7534983" y="5150074"/>
              <a:ext cx="1466121" cy="237388"/>
            </a:xfrm>
            <a:custGeom>
              <a:avLst/>
              <a:pathLst>
                <a:path w="1466121" h="237388">
                  <a:moveTo>
                    <a:pt x="0" y="67825"/>
                  </a:moveTo>
                  <a:lnTo>
                    <a:pt x="209445" y="0"/>
                  </a:lnTo>
                  <a:lnTo>
                    <a:pt x="418891" y="33912"/>
                  </a:lnTo>
                  <a:lnTo>
                    <a:pt x="628337" y="45216"/>
                  </a:lnTo>
                  <a:lnTo>
                    <a:pt x="837783" y="22608"/>
                  </a:lnTo>
                  <a:lnTo>
                    <a:pt x="1047229" y="158259"/>
                  </a:lnTo>
                  <a:lnTo>
                    <a:pt x="1256675" y="203475"/>
                  </a:lnTo>
                  <a:lnTo>
                    <a:pt x="1466121" y="237388"/>
                  </a:lnTo>
                </a:path>
              </a:pathLst>
            </a:custGeom>
            <a:ln w="35231" cap="flat">
              <a:solidFill>
                <a:srgbClr val="80BD41">
                  <a:alpha val="100000"/>
                </a:srgbClr>
              </a:solidFill>
              <a:prstDash val="solid"/>
              <a:round/>
            </a:ln>
          </p:spPr>
          <p:txBody>
            <a:bodyPr/>
            <a:lstStyle/>
            <a:p/>
          </p:txBody>
        </p:sp>
        <p:sp>
          <p:nvSpPr>
            <p:cNvPr id="616" name="pl616"/>
            <p:cNvSpPr/>
            <p:nvPr/>
          </p:nvSpPr>
          <p:spPr>
            <a:xfrm>
              <a:off x="7461677" y="515007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617" name="tx617"/>
            <p:cNvSpPr/>
            <p:nvPr/>
          </p:nvSpPr>
          <p:spPr>
            <a:xfrm>
              <a:off x="7486794" y="50393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714299" y="49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9" name="tx619"/>
            <p:cNvSpPr/>
            <p:nvPr/>
          </p:nvSpPr>
          <p:spPr>
            <a:xfrm>
              <a:off x="7905686" y="50054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8115132" y="5016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21" name="tx621"/>
            <p:cNvSpPr/>
            <p:nvPr/>
          </p:nvSpPr>
          <p:spPr>
            <a:xfrm>
              <a:off x="8324578" y="49941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2" name="tx622"/>
            <p:cNvSpPr/>
            <p:nvPr/>
          </p:nvSpPr>
          <p:spPr>
            <a:xfrm>
              <a:off x="8503894" y="512977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3" name="tx623"/>
            <p:cNvSpPr/>
            <p:nvPr/>
          </p:nvSpPr>
          <p:spPr>
            <a:xfrm>
              <a:off x="8713340" y="517499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4" name="tx624"/>
            <p:cNvSpPr/>
            <p:nvPr/>
          </p:nvSpPr>
          <p:spPr>
            <a:xfrm>
              <a:off x="8922786" y="52089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25" name="tx625"/>
            <p:cNvSpPr/>
            <p:nvPr/>
          </p:nvSpPr>
          <p:spPr>
            <a:xfrm>
              <a:off x="1218713"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626" name="tx626"/>
            <p:cNvSpPr/>
            <p:nvPr/>
          </p:nvSpPr>
          <p:spPr>
            <a:xfrm>
              <a:off x="3059456" y="46397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627" name="tx627"/>
            <p:cNvSpPr/>
            <p:nvPr/>
          </p:nvSpPr>
          <p:spPr>
            <a:xfrm>
              <a:off x="4776114" y="4639778"/>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628" name="tx628"/>
            <p:cNvSpPr/>
            <p:nvPr/>
          </p:nvSpPr>
          <p:spPr>
            <a:xfrm>
              <a:off x="6389948" y="4639778"/>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629" name="tx629"/>
            <p:cNvSpPr/>
            <p:nvPr/>
          </p:nvSpPr>
          <p:spPr>
            <a:xfrm>
              <a:off x="8096091" y="463977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630" name="tx630"/>
            <p:cNvSpPr/>
            <p:nvPr/>
          </p:nvSpPr>
          <p:spPr>
            <a:xfrm>
              <a:off x="1364926"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631" name="tx631"/>
            <p:cNvSpPr/>
            <p:nvPr/>
          </p:nvSpPr>
          <p:spPr>
            <a:xfrm>
              <a:off x="3118663" y="3335696"/>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632" name="tx632"/>
            <p:cNvSpPr/>
            <p:nvPr/>
          </p:nvSpPr>
          <p:spPr>
            <a:xfrm>
              <a:off x="4583450"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33" name="tx633"/>
            <p:cNvSpPr/>
            <p:nvPr/>
          </p:nvSpPr>
          <p:spPr>
            <a:xfrm>
              <a:off x="6452219" y="333569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634" name="tx634"/>
            <p:cNvSpPr/>
            <p:nvPr/>
          </p:nvSpPr>
          <p:spPr>
            <a:xfrm>
              <a:off x="8063035" y="333569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635" name="tx635"/>
            <p:cNvSpPr/>
            <p:nvPr/>
          </p:nvSpPr>
          <p:spPr>
            <a:xfrm>
              <a:off x="1417778"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6" name="tx636"/>
            <p:cNvSpPr/>
            <p:nvPr/>
          </p:nvSpPr>
          <p:spPr>
            <a:xfrm>
              <a:off x="3056484" y="2031614"/>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37" name="tx637"/>
            <p:cNvSpPr/>
            <p:nvPr/>
          </p:nvSpPr>
          <p:spPr>
            <a:xfrm>
              <a:off x="4707717"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8" name="tx638"/>
            <p:cNvSpPr/>
            <p:nvPr/>
          </p:nvSpPr>
          <p:spPr>
            <a:xfrm>
              <a:off x="6219184"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639" name="tx639"/>
            <p:cNvSpPr/>
            <p:nvPr/>
          </p:nvSpPr>
          <p:spPr>
            <a:xfrm>
              <a:off x="7960485" y="203161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40" name="tx640"/>
            <p:cNvSpPr/>
            <p:nvPr/>
          </p:nvSpPr>
          <p:spPr>
            <a:xfrm>
              <a:off x="1243539"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641" name="tx641"/>
            <p:cNvSpPr/>
            <p:nvPr/>
          </p:nvSpPr>
          <p:spPr>
            <a:xfrm>
              <a:off x="2891846"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642" name="tx642"/>
            <p:cNvSpPr/>
            <p:nvPr/>
          </p:nvSpPr>
          <p:spPr>
            <a:xfrm>
              <a:off x="4710780"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43" name="tx643"/>
            <p:cNvSpPr/>
            <p:nvPr/>
          </p:nvSpPr>
          <p:spPr>
            <a:xfrm>
              <a:off x="6467809"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4" name="tx644"/>
            <p:cNvSpPr/>
            <p:nvPr/>
          </p:nvSpPr>
          <p:spPr>
            <a:xfrm>
              <a:off x="8112870"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645" name="pl64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08182" y="176303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08182" y="1480429"/>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7" name="tx727"/>
            <p:cNvSpPr/>
            <p:nvPr/>
          </p:nvSpPr>
          <p:spPr>
            <a:xfrm>
              <a:off x="607577" y="119782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8" name="tx728"/>
            <p:cNvSpPr/>
            <p:nvPr/>
          </p:nvSpPr>
          <p:spPr>
            <a:xfrm>
              <a:off x="545398" y="915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29" name="pl729"/>
            <p:cNvSpPr/>
            <p:nvPr/>
          </p:nvSpPr>
          <p:spPr>
            <a:xfrm>
              <a:off x="697592" y="1803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697592" y="15204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pl731"/>
            <p:cNvSpPr/>
            <p:nvPr/>
          </p:nvSpPr>
          <p:spPr>
            <a:xfrm>
              <a:off x="697592" y="12378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2" name="pl732"/>
            <p:cNvSpPr/>
            <p:nvPr/>
          </p:nvSpPr>
          <p:spPr>
            <a:xfrm>
              <a:off x="697592" y="9552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3" name="tx733"/>
            <p:cNvSpPr/>
            <p:nvPr/>
          </p:nvSpPr>
          <p:spPr>
            <a:xfrm>
              <a:off x="508182" y="3067117"/>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4" name="tx734"/>
            <p:cNvSpPr/>
            <p:nvPr/>
          </p:nvSpPr>
          <p:spPr>
            <a:xfrm>
              <a:off x="508182" y="278451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5" name="tx735"/>
            <p:cNvSpPr/>
            <p:nvPr/>
          </p:nvSpPr>
          <p:spPr>
            <a:xfrm>
              <a:off x="607577" y="250190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36" name="tx736"/>
            <p:cNvSpPr/>
            <p:nvPr/>
          </p:nvSpPr>
          <p:spPr>
            <a:xfrm>
              <a:off x="545398" y="22193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37" name="pl737"/>
            <p:cNvSpPr/>
            <p:nvPr/>
          </p:nvSpPr>
          <p:spPr>
            <a:xfrm>
              <a:off x="697592" y="31071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8" name="pl738"/>
            <p:cNvSpPr/>
            <p:nvPr/>
          </p:nvSpPr>
          <p:spPr>
            <a:xfrm>
              <a:off x="697592" y="2824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9" name="pl739"/>
            <p:cNvSpPr/>
            <p:nvPr/>
          </p:nvSpPr>
          <p:spPr>
            <a:xfrm>
              <a:off x="697592" y="25419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0" name="pl740"/>
            <p:cNvSpPr/>
            <p:nvPr/>
          </p:nvSpPr>
          <p:spPr>
            <a:xfrm>
              <a:off x="697592" y="22593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tx741"/>
            <p:cNvSpPr/>
            <p:nvPr/>
          </p:nvSpPr>
          <p:spPr>
            <a:xfrm>
              <a:off x="508182" y="43711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2" name="tx742"/>
            <p:cNvSpPr/>
            <p:nvPr/>
          </p:nvSpPr>
          <p:spPr>
            <a:xfrm>
              <a:off x="508182" y="408859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3" name="tx743"/>
            <p:cNvSpPr/>
            <p:nvPr/>
          </p:nvSpPr>
          <p:spPr>
            <a:xfrm>
              <a:off x="607577" y="3805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44" name="tx744"/>
            <p:cNvSpPr/>
            <p:nvPr/>
          </p:nvSpPr>
          <p:spPr>
            <a:xfrm>
              <a:off x="545398" y="35233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45" name="pl745"/>
            <p:cNvSpPr/>
            <p:nvPr/>
          </p:nvSpPr>
          <p:spPr>
            <a:xfrm>
              <a:off x="697592" y="44112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6" name="pl746"/>
            <p:cNvSpPr/>
            <p:nvPr/>
          </p:nvSpPr>
          <p:spPr>
            <a:xfrm>
              <a:off x="697592" y="41285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697592" y="3845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697592" y="356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a:off x="508182" y="56752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50" name="tx750"/>
            <p:cNvSpPr/>
            <p:nvPr/>
          </p:nvSpPr>
          <p:spPr>
            <a:xfrm>
              <a:off x="508182" y="5392675"/>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1" name="tx751"/>
            <p:cNvSpPr/>
            <p:nvPr/>
          </p:nvSpPr>
          <p:spPr>
            <a:xfrm>
              <a:off x="607577" y="51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2" name="tx752"/>
            <p:cNvSpPr/>
            <p:nvPr/>
          </p:nvSpPr>
          <p:spPr>
            <a:xfrm>
              <a:off x="545398" y="4827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53" name="pl753"/>
            <p:cNvSpPr/>
            <p:nvPr/>
          </p:nvSpPr>
          <p:spPr>
            <a:xfrm>
              <a:off x="697592" y="5715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4" name="pl754"/>
            <p:cNvSpPr/>
            <p:nvPr/>
          </p:nvSpPr>
          <p:spPr>
            <a:xfrm>
              <a:off x="697592" y="5432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5" name="pl755"/>
            <p:cNvSpPr/>
            <p:nvPr/>
          </p:nvSpPr>
          <p:spPr>
            <a:xfrm>
              <a:off x="697592" y="51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6" name="pl756"/>
            <p:cNvSpPr/>
            <p:nvPr/>
          </p:nvSpPr>
          <p:spPr>
            <a:xfrm>
              <a:off x="697592" y="48674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57" name="tx757"/>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58" name="tx758"/>
            <p:cNvSpPr/>
            <p:nvPr/>
          </p:nvSpPr>
          <p:spPr>
            <a:xfrm>
              <a:off x="732387" y="435349"/>
              <a:ext cx="55255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LICs, 2018-2025</a:t>
              </a:r>
            </a:p>
          </p:txBody>
        </p:sp>
        <p:sp>
          <p:nvSpPr>
            <p:cNvPr id="759" name="tx75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60" name="tx760"/>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61" name="tx761"/>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higher in 2025 compared to 2019 in 6 of these 20 countries (CAR, DPRK, Eritrea, Mali, Niger, and Uganda). The largest increase in coverage was 8% points in CAR from 38% in 2019 to 46% in 2025 and Mali from 76% in 2019 to 84% in 2025. Coverage was lower than in 2019 in 12 of these 20 countries (Afghanistan, Burundi, DRC, Gambia, Madagascar, Malawi, Mozambique, Rwanda, Sierra Leone, Sudan, Syria, and Yemen). The largest decline in coverage was 22% points in Sudan from 93% in 2019 to 71% in 2025. Coverage was unchanged in 2 of these 20 countries (Burkina Faso and Guinea-Bissau).</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70823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50302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52978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50926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88739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468219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447698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427177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40665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386135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365614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345094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304052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283531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541722" y="263010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4" name="pl24"/>
            <p:cNvSpPr/>
            <p:nvPr/>
          </p:nvSpPr>
          <p:spPr>
            <a:xfrm>
              <a:off x="1541722" y="242490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5" name="pl25"/>
            <p:cNvSpPr/>
            <p:nvPr/>
          </p:nvSpPr>
          <p:spPr>
            <a:xfrm>
              <a:off x="1541722" y="22196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6" name="pl26"/>
            <p:cNvSpPr/>
            <p:nvPr/>
          </p:nvSpPr>
          <p:spPr>
            <a:xfrm>
              <a:off x="1541722" y="201448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7" name="pl27"/>
            <p:cNvSpPr/>
            <p:nvPr/>
          </p:nvSpPr>
          <p:spPr>
            <a:xfrm>
              <a:off x="1541722" y="180927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8" name="pl28"/>
            <p:cNvSpPr/>
            <p:nvPr/>
          </p:nvSpPr>
          <p:spPr>
            <a:xfrm>
              <a:off x="1541722" y="160406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9" name="pl29"/>
            <p:cNvSpPr/>
            <p:nvPr/>
          </p:nvSpPr>
          <p:spPr>
            <a:xfrm>
              <a:off x="1541722" y="13988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0" name="pl30"/>
            <p:cNvSpPr/>
            <p:nvPr/>
          </p:nvSpPr>
          <p:spPr>
            <a:xfrm>
              <a:off x="1541722" y="119365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1" name="pl31"/>
            <p:cNvSpPr/>
            <p:nvPr/>
          </p:nvSpPr>
          <p:spPr>
            <a:xfrm>
              <a:off x="1541722" y="98844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2" name="pl32"/>
            <p:cNvSpPr/>
            <p:nvPr/>
          </p:nvSpPr>
          <p:spPr>
            <a:xfrm>
              <a:off x="1541722" y="78323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3" name="pl3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769815" y="783236"/>
              <a:ext cx="122119" cy="0"/>
            </a:xfrm>
            <a:custGeom>
              <a:avLst/>
              <a:pathLst>
                <a:path w="122119" h="0">
                  <a:moveTo>
                    <a:pt x="0" y="0"/>
                  </a:moveTo>
                  <a:lnTo>
                    <a:pt x="0" y="0"/>
                  </a:lnTo>
                  <a:lnTo>
                    <a:pt x="0" y="0"/>
                  </a:lnTo>
                  <a:lnTo>
                    <a:pt x="122119" y="0"/>
                  </a:lnTo>
                  <a:lnTo>
                    <a:pt x="122119" y="0"/>
                  </a:lnTo>
                  <a:lnTo>
                    <a:pt x="122119" y="0"/>
                  </a:lnTo>
                  <a:lnTo>
                    <a:pt x="122119" y="0"/>
                  </a:lnTo>
                </a:path>
              </a:pathLst>
            </a:custGeom>
            <a:ln w="108405" cap="flat">
              <a:solidFill>
                <a:srgbClr val="E8E8E8">
                  <a:alpha val="100000"/>
                </a:srgbClr>
              </a:solidFill>
              <a:prstDash val="solid"/>
              <a:round/>
            </a:ln>
          </p:spPr>
          <p:txBody>
            <a:bodyPr/>
            <a:lstStyle/>
            <a:p/>
          </p:txBody>
        </p:sp>
        <p:sp>
          <p:nvSpPr>
            <p:cNvPr id="39" name="pl39"/>
            <p:cNvSpPr/>
            <p:nvPr/>
          </p:nvSpPr>
          <p:spPr>
            <a:xfrm>
              <a:off x="7281337" y="988444"/>
              <a:ext cx="488477" cy="0"/>
            </a:xfrm>
            <a:custGeom>
              <a:avLst/>
              <a:pathLst>
                <a:path w="488477" h="0">
                  <a:moveTo>
                    <a:pt x="0" y="0"/>
                  </a:moveTo>
                  <a:lnTo>
                    <a:pt x="0" y="0"/>
                  </a:lnTo>
                  <a:lnTo>
                    <a:pt x="122119" y="0"/>
                  </a:lnTo>
                  <a:lnTo>
                    <a:pt x="122119" y="0"/>
                  </a:lnTo>
                  <a:lnTo>
                    <a:pt x="244238" y="0"/>
                  </a:lnTo>
                  <a:lnTo>
                    <a:pt x="305298" y="0"/>
                  </a:lnTo>
                  <a:lnTo>
                    <a:pt x="488477" y="0"/>
                  </a:lnTo>
                </a:path>
              </a:pathLst>
            </a:custGeom>
            <a:ln w="108405" cap="flat">
              <a:solidFill>
                <a:srgbClr val="E8E8E8">
                  <a:alpha val="100000"/>
                </a:srgbClr>
              </a:solidFill>
              <a:prstDash val="solid"/>
              <a:round/>
            </a:ln>
          </p:spPr>
          <p:txBody>
            <a:bodyPr/>
            <a:lstStyle/>
            <a:p/>
          </p:txBody>
        </p:sp>
        <p:sp>
          <p:nvSpPr>
            <p:cNvPr id="40" name="pl40"/>
            <p:cNvSpPr/>
            <p:nvPr/>
          </p:nvSpPr>
          <p:spPr>
            <a:xfrm>
              <a:off x="7647695" y="1193652"/>
              <a:ext cx="61059" cy="0"/>
            </a:xfrm>
            <a:custGeom>
              <a:avLst/>
              <a:pathLst>
                <a:path w="61059" h="0">
                  <a:moveTo>
                    <a:pt x="0" y="0"/>
                  </a:moveTo>
                  <a:lnTo>
                    <a:pt x="0" y="0"/>
                  </a:lnTo>
                  <a:lnTo>
                    <a:pt x="0" y="0"/>
                  </a:lnTo>
                  <a:lnTo>
                    <a:pt x="0" y="0"/>
                  </a:lnTo>
                  <a:lnTo>
                    <a:pt x="0" y="0"/>
                  </a:lnTo>
                  <a:lnTo>
                    <a:pt x="0" y="0"/>
                  </a:lnTo>
                  <a:lnTo>
                    <a:pt x="61059" y="0"/>
                  </a:lnTo>
                </a:path>
              </a:pathLst>
            </a:custGeom>
            <a:ln w="108405" cap="flat">
              <a:solidFill>
                <a:srgbClr val="E8E8E8">
                  <a:alpha val="100000"/>
                </a:srgbClr>
              </a:solidFill>
              <a:prstDash val="solid"/>
              <a:round/>
            </a:ln>
          </p:spPr>
          <p:txBody>
            <a:bodyPr/>
            <a:lstStyle/>
            <a:p/>
          </p:txBody>
        </p:sp>
        <p:sp>
          <p:nvSpPr>
            <p:cNvPr id="41" name="pl41"/>
            <p:cNvSpPr/>
            <p:nvPr/>
          </p:nvSpPr>
          <p:spPr>
            <a:xfrm>
              <a:off x="7220277" y="1398860"/>
              <a:ext cx="610597" cy="0"/>
            </a:xfrm>
            <a:custGeom>
              <a:avLst/>
              <a:pathLst>
                <a:path w="610597" h="0">
                  <a:moveTo>
                    <a:pt x="0" y="0"/>
                  </a:moveTo>
                  <a:lnTo>
                    <a:pt x="183179" y="0"/>
                  </a:lnTo>
                  <a:lnTo>
                    <a:pt x="366358" y="0"/>
                  </a:lnTo>
                  <a:lnTo>
                    <a:pt x="427418" y="0"/>
                  </a:lnTo>
                  <a:lnTo>
                    <a:pt x="610597" y="0"/>
                  </a:lnTo>
                  <a:lnTo>
                    <a:pt x="610597" y="0"/>
                  </a:lnTo>
                  <a:lnTo>
                    <a:pt x="610597" y="0"/>
                  </a:lnTo>
                </a:path>
              </a:pathLst>
            </a:custGeom>
            <a:ln w="108405" cap="flat">
              <a:solidFill>
                <a:srgbClr val="E8E8E8">
                  <a:alpha val="100000"/>
                </a:srgbClr>
              </a:solidFill>
              <a:prstDash val="solid"/>
              <a:round/>
            </a:ln>
          </p:spPr>
          <p:txBody>
            <a:bodyPr/>
            <a:lstStyle/>
            <a:p/>
          </p:txBody>
        </p:sp>
        <p:sp>
          <p:nvSpPr>
            <p:cNvPr id="42" name="pl42"/>
            <p:cNvSpPr/>
            <p:nvPr/>
          </p:nvSpPr>
          <p:spPr>
            <a:xfrm>
              <a:off x="7403456" y="160406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403456" y="1809277"/>
              <a:ext cx="244238" cy="0"/>
            </a:xfrm>
            <a:custGeom>
              <a:avLst/>
              <a:pathLst>
                <a:path w="244238" h="0">
                  <a:moveTo>
                    <a:pt x="0" y="0"/>
                  </a:moveTo>
                  <a:lnTo>
                    <a:pt x="0" y="0"/>
                  </a:lnTo>
                  <a:lnTo>
                    <a:pt x="0" y="0"/>
                  </a:lnTo>
                  <a:lnTo>
                    <a:pt x="0" y="0"/>
                  </a:lnTo>
                  <a:lnTo>
                    <a:pt x="0" y="0"/>
                  </a:lnTo>
                  <a:lnTo>
                    <a:pt x="61059" y="0"/>
                  </a:lnTo>
                  <a:lnTo>
                    <a:pt x="244238" y="0"/>
                  </a:lnTo>
                </a:path>
              </a:pathLst>
            </a:custGeom>
            <a:ln w="108405" cap="flat">
              <a:solidFill>
                <a:srgbClr val="E8E8E8">
                  <a:alpha val="100000"/>
                </a:srgbClr>
              </a:solidFill>
              <a:prstDash val="solid"/>
              <a:round/>
            </a:ln>
          </p:spPr>
          <p:txBody>
            <a:bodyPr/>
            <a:lstStyle/>
            <a:p/>
          </p:txBody>
        </p:sp>
        <p:sp>
          <p:nvSpPr>
            <p:cNvPr id="44" name="pl44"/>
            <p:cNvSpPr/>
            <p:nvPr/>
          </p:nvSpPr>
          <p:spPr>
            <a:xfrm>
              <a:off x="7098158" y="2014485"/>
              <a:ext cx="549537" cy="0"/>
            </a:xfrm>
            <a:custGeom>
              <a:avLst/>
              <a:pathLst>
                <a:path w="549537" h="0">
                  <a:moveTo>
                    <a:pt x="0" y="0"/>
                  </a:moveTo>
                  <a:lnTo>
                    <a:pt x="244238" y="0"/>
                  </a:lnTo>
                  <a:lnTo>
                    <a:pt x="305298" y="0"/>
                  </a:lnTo>
                  <a:lnTo>
                    <a:pt x="305298" y="0"/>
                  </a:lnTo>
                  <a:lnTo>
                    <a:pt x="427418" y="0"/>
                  </a:lnTo>
                  <a:lnTo>
                    <a:pt x="488477" y="0"/>
                  </a:lnTo>
                  <a:lnTo>
                    <a:pt x="549537" y="0"/>
                  </a:lnTo>
                </a:path>
              </a:pathLst>
            </a:custGeom>
            <a:ln w="108405" cap="flat">
              <a:solidFill>
                <a:srgbClr val="E8E8E8">
                  <a:alpha val="100000"/>
                </a:srgbClr>
              </a:solidFill>
              <a:prstDash val="solid"/>
              <a:round/>
            </a:ln>
          </p:spPr>
          <p:txBody>
            <a:bodyPr/>
            <a:lstStyle/>
            <a:p/>
          </p:txBody>
        </p:sp>
        <p:sp>
          <p:nvSpPr>
            <p:cNvPr id="45" name="pl45"/>
            <p:cNvSpPr/>
            <p:nvPr/>
          </p:nvSpPr>
          <p:spPr>
            <a:xfrm>
              <a:off x="7281337" y="2219693"/>
              <a:ext cx="305298" cy="0"/>
            </a:xfrm>
            <a:custGeom>
              <a:avLst/>
              <a:pathLst>
                <a:path w="305298" h="0">
                  <a:moveTo>
                    <a:pt x="0" y="0"/>
                  </a:moveTo>
                  <a:lnTo>
                    <a:pt x="0" y="0"/>
                  </a:lnTo>
                  <a:lnTo>
                    <a:pt x="0" y="0"/>
                  </a:lnTo>
                  <a:lnTo>
                    <a:pt x="122119" y="0"/>
                  </a:lnTo>
                  <a:lnTo>
                    <a:pt x="244238" y="0"/>
                  </a:lnTo>
                  <a:lnTo>
                    <a:pt x="244238" y="0"/>
                  </a:lnTo>
                  <a:lnTo>
                    <a:pt x="305298" y="0"/>
                  </a:lnTo>
                </a:path>
              </a:pathLst>
            </a:custGeom>
            <a:ln w="108405" cap="flat">
              <a:solidFill>
                <a:srgbClr val="E8E8E8">
                  <a:alpha val="100000"/>
                </a:srgbClr>
              </a:solidFill>
              <a:prstDash val="solid"/>
              <a:round/>
            </a:ln>
          </p:spPr>
          <p:txBody>
            <a:bodyPr/>
            <a:lstStyle/>
            <a:p/>
          </p:txBody>
        </p:sp>
        <p:sp>
          <p:nvSpPr>
            <p:cNvPr id="46" name="pl46"/>
            <p:cNvSpPr/>
            <p:nvPr/>
          </p:nvSpPr>
          <p:spPr>
            <a:xfrm>
              <a:off x="6792859" y="2424901"/>
              <a:ext cx="366358" cy="0"/>
            </a:xfrm>
            <a:custGeom>
              <a:avLst/>
              <a:pathLst>
                <a:path w="366358" h="0">
                  <a:moveTo>
                    <a:pt x="0" y="0"/>
                  </a:moveTo>
                  <a:lnTo>
                    <a:pt x="0" y="0"/>
                  </a:lnTo>
                  <a:lnTo>
                    <a:pt x="61059" y="0"/>
                  </a:lnTo>
                  <a:lnTo>
                    <a:pt x="183179" y="0"/>
                  </a:lnTo>
                  <a:lnTo>
                    <a:pt x="244238" y="0"/>
                  </a:lnTo>
                  <a:lnTo>
                    <a:pt x="305298" y="0"/>
                  </a:lnTo>
                  <a:lnTo>
                    <a:pt x="366358" y="0"/>
                  </a:lnTo>
                </a:path>
              </a:pathLst>
            </a:custGeom>
            <a:ln w="108405" cap="flat">
              <a:solidFill>
                <a:srgbClr val="E8E8E8">
                  <a:alpha val="100000"/>
                </a:srgbClr>
              </a:solidFill>
              <a:prstDash val="solid"/>
              <a:round/>
            </a:ln>
          </p:spPr>
          <p:txBody>
            <a:bodyPr/>
            <a:lstStyle/>
            <a:p/>
          </p:txBody>
        </p:sp>
        <p:sp>
          <p:nvSpPr>
            <p:cNvPr id="47" name="pl47"/>
            <p:cNvSpPr/>
            <p:nvPr/>
          </p:nvSpPr>
          <p:spPr>
            <a:xfrm>
              <a:off x="6609680" y="2630109"/>
              <a:ext cx="793776" cy="0"/>
            </a:xfrm>
            <a:custGeom>
              <a:avLst/>
              <a:pathLst>
                <a:path w="793776" h="0">
                  <a:moveTo>
                    <a:pt x="0" y="0"/>
                  </a:moveTo>
                  <a:lnTo>
                    <a:pt x="244238" y="0"/>
                  </a:lnTo>
                  <a:lnTo>
                    <a:pt x="366358" y="0"/>
                  </a:lnTo>
                  <a:lnTo>
                    <a:pt x="366358" y="0"/>
                  </a:lnTo>
                  <a:lnTo>
                    <a:pt x="427418" y="0"/>
                  </a:lnTo>
                  <a:lnTo>
                    <a:pt x="610597" y="0"/>
                  </a:lnTo>
                  <a:lnTo>
                    <a:pt x="793776" y="0"/>
                  </a:lnTo>
                </a:path>
              </a:pathLst>
            </a:custGeom>
            <a:ln w="108405" cap="flat">
              <a:solidFill>
                <a:srgbClr val="E8E8E8">
                  <a:alpha val="100000"/>
                </a:srgbClr>
              </a:solidFill>
              <a:prstDash val="solid"/>
              <a:round/>
            </a:ln>
          </p:spPr>
          <p:txBody>
            <a:bodyPr/>
            <a:lstStyle/>
            <a:p/>
          </p:txBody>
        </p:sp>
        <p:sp>
          <p:nvSpPr>
            <p:cNvPr id="48" name="pl48"/>
            <p:cNvSpPr/>
            <p:nvPr/>
          </p:nvSpPr>
          <p:spPr>
            <a:xfrm>
              <a:off x="6121202" y="2835317"/>
              <a:ext cx="854836" cy="0"/>
            </a:xfrm>
            <a:custGeom>
              <a:avLst/>
              <a:pathLst>
                <a:path w="854836" h="0">
                  <a:moveTo>
                    <a:pt x="0" y="0"/>
                  </a:moveTo>
                  <a:lnTo>
                    <a:pt x="305298" y="0"/>
                  </a:lnTo>
                  <a:lnTo>
                    <a:pt x="366358" y="0"/>
                  </a:lnTo>
                  <a:lnTo>
                    <a:pt x="366358" y="0"/>
                  </a:lnTo>
                  <a:lnTo>
                    <a:pt x="366358" y="0"/>
                  </a:lnTo>
                  <a:lnTo>
                    <a:pt x="793776" y="0"/>
                  </a:lnTo>
                  <a:lnTo>
                    <a:pt x="854836" y="0"/>
                  </a:lnTo>
                </a:path>
              </a:pathLst>
            </a:custGeom>
            <a:ln w="108405" cap="flat">
              <a:solidFill>
                <a:srgbClr val="E8E8E8">
                  <a:alpha val="100000"/>
                </a:srgbClr>
              </a:solidFill>
              <a:prstDash val="solid"/>
              <a:round/>
            </a:ln>
          </p:spPr>
          <p:txBody>
            <a:bodyPr/>
            <a:lstStyle/>
            <a:p/>
          </p:txBody>
        </p:sp>
        <p:sp>
          <p:nvSpPr>
            <p:cNvPr id="49" name="pl49"/>
            <p:cNvSpPr/>
            <p:nvPr/>
          </p:nvSpPr>
          <p:spPr>
            <a:xfrm>
              <a:off x="5876963" y="3040525"/>
              <a:ext cx="1038015" cy="0"/>
            </a:xfrm>
            <a:custGeom>
              <a:avLst/>
              <a:pathLst>
                <a:path w="1038015" h="0">
                  <a:moveTo>
                    <a:pt x="0" y="0"/>
                  </a:moveTo>
                  <a:lnTo>
                    <a:pt x="61059" y="0"/>
                  </a:lnTo>
                  <a:lnTo>
                    <a:pt x="305298" y="0"/>
                  </a:lnTo>
                  <a:lnTo>
                    <a:pt x="793776" y="0"/>
                  </a:lnTo>
                  <a:lnTo>
                    <a:pt x="1038015" y="0"/>
                  </a:lnTo>
                  <a:lnTo>
                    <a:pt x="1038015" y="0"/>
                  </a:lnTo>
                  <a:lnTo>
                    <a:pt x="1038015" y="0"/>
                  </a:lnTo>
                </a:path>
              </a:pathLst>
            </a:custGeom>
            <a:ln w="108405" cap="flat">
              <a:solidFill>
                <a:srgbClr val="E8E8E8">
                  <a:alpha val="100000"/>
                </a:srgbClr>
              </a:solidFill>
              <a:prstDash val="solid"/>
              <a:round/>
            </a:ln>
          </p:spPr>
          <p:txBody>
            <a:bodyPr/>
            <a:lstStyle/>
            <a:p/>
          </p:txBody>
        </p:sp>
        <p:sp>
          <p:nvSpPr>
            <p:cNvPr id="50" name="pl50"/>
            <p:cNvSpPr/>
            <p:nvPr/>
          </p:nvSpPr>
          <p:spPr>
            <a:xfrm>
              <a:off x="6670739" y="3245733"/>
              <a:ext cx="549537" cy="0"/>
            </a:xfrm>
            <a:custGeom>
              <a:avLst/>
              <a:pathLst>
                <a:path w="549537" h="0">
                  <a:moveTo>
                    <a:pt x="0" y="0"/>
                  </a:moveTo>
                  <a:lnTo>
                    <a:pt x="61059" y="0"/>
                  </a:lnTo>
                  <a:lnTo>
                    <a:pt x="183179" y="0"/>
                  </a:lnTo>
                  <a:lnTo>
                    <a:pt x="183179" y="0"/>
                  </a:lnTo>
                  <a:lnTo>
                    <a:pt x="305298" y="0"/>
                  </a:lnTo>
                  <a:lnTo>
                    <a:pt x="366358" y="0"/>
                  </a:lnTo>
                  <a:lnTo>
                    <a:pt x="549537" y="0"/>
                  </a:lnTo>
                </a:path>
              </a:pathLst>
            </a:custGeom>
            <a:ln w="108405" cap="flat">
              <a:solidFill>
                <a:srgbClr val="E8E8E8">
                  <a:alpha val="100000"/>
                </a:srgbClr>
              </a:solidFill>
              <a:prstDash val="solid"/>
              <a:round/>
            </a:ln>
          </p:spPr>
          <p:txBody>
            <a:bodyPr/>
            <a:lstStyle/>
            <a:p/>
          </p:txBody>
        </p:sp>
        <p:sp>
          <p:nvSpPr>
            <p:cNvPr id="51" name="pl51"/>
            <p:cNvSpPr/>
            <p:nvPr/>
          </p:nvSpPr>
          <p:spPr>
            <a:xfrm>
              <a:off x="6060142" y="3450941"/>
              <a:ext cx="732716" cy="0"/>
            </a:xfrm>
            <a:custGeom>
              <a:avLst/>
              <a:pathLst>
                <a:path w="732716" h="0">
                  <a:moveTo>
                    <a:pt x="0" y="0"/>
                  </a:moveTo>
                  <a:lnTo>
                    <a:pt x="61059" y="0"/>
                  </a:lnTo>
                  <a:lnTo>
                    <a:pt x="122119" y="0"/>
                  </a:lnTo>
                  <a:lnTo>
                    <a:pt x="122119" y="0"/>
                  </a:lnTo>
                  <a:lnTo>
                    <a:pt x="366358" y="0"/>
                  </a:lnTo>
                  <a:lnTo>
                    <a:pt x="366358" y="0"/>
                  </a:lnTo>
                  <a:lnTo>
                    <a:pt x="732716" y="0"/>
                  </a:lnTo>
                </a:path>
              </a:pathLst>
            </a:custGeom>
            <a:ln w="108405" cap="flat">
              <a:solidFill>
                <a:srgbClr val="E8E8E8">
                  <a:alpha val="100000"/>
                </a:srgbClr>
              </a:solidFill>
              <a:prstDash val="solid"/>
              <a:round/>
            </a:ln>
          </p:spPr>
          <p:txBody>
            <a:bodyPr/>
            <a:lstStyle/>
            <a:p/>
          </p:txBody>
        </p:sp>
        <p:sp>
          <p:nvSpPr>
            <p:cNvPr id="52" name="pl52"/>
            <p:cNvSpPr/>
            <p:nvPr/>
          </p:nvSpPr>
          <p:spPr>
            <a:xfrm>
              <a:off x="5571664" y="3656149"/>
              <a:ext cx="732716" cy="0"/>
            </a:xfrm>
            <a:custGeom>
              <a:avLst/>
              <a:pathLst>
                <a:path w="732716" h="0">
                  <a:moveTo>
                    <a:pt x="0" y="0"/>
                  </a:moveTo>
                  <a:lnTo>
                    <a:pt x="366358" y="0"/>
                  </a:lnTo>
                  <a:lnTo>
                    <a:pt x="488477" y="0"/>
                  </a:lnTo>
                  <a:lnTo>
                    <a:pt x="732716" y="0"/>
                  </a:lnTo>
                  <a:lnTo>
                    <a:pt x="732716" y="0"/>
                  </a:lnTo>
                  <a:lnTo>
                    <a:pt x="732716" y="0"/>
                  </a:lnTo>
                  <a:lnTo>
                    <a:pt x="732716" y="0"/>
                  </a:lnTo>
                </a:path>
              </a:pathLst>
            </a:custGeom>
            <a:ln w="108405" cap="flat">
              <a:solidFill>
                <a:srgbClr val="E8E8E8">
                  <a:alpha val="100000"/>
                </a:srgbClr>
              </a:solidFill>
              <a:prstDash val="solid"/>
              <a:round/>
            </a:ln>
          </p:spPr>
          <p:txBody>
            <a:bodyPr/>
            <a:lstStyle/>
            <a:p/>
          </p:txBody>
        </p:sp>
        <p:sp>
          <p:nvSpPr>
            <p:cNvPr id="53" name="pl53"/>
            <p:cNvSpPr/>
            <p:nvPr/>
          </p:nvSpPr>
          <p:spPr>
            <a:xfrm>
              <a:off x="5205306" y="3861357"/>
              <a:ext cx="1038015" cy="0"/>
            </a:xfrm>
            <a:custGeom>
              <a:avLst/>
              <a:pathLst>
                <a:path w="1038015" h="0">
                  <a:moveTo>
                    <a:pt x="0" y="0"/>
                  </a:moveTo>
                  <a:lnTo>
                    <a:pt x="122119" y="0"/>
                  </a:lnTo>
                  <a:lnTo>
                    <a:pt x="427418" y="0"/>
                  </a:lnTo>
                  <a:lnTo>
                    <a:pt x="854836" y="0"/>
                  </a:lnTo>
                  <a:lnTo>
                    <a:pt x="915895" y="0"/>
                  </a:lnTo>
                  <a:lnTo>
                    <a:pt x="976955" y="0"/>
                  </a:lnTo>
                  <a:lnTo>
                    <a:pt x="1038015" y="0"/>
                  </a:lnTo>
                </a:path>
              </a:pathLst>
            </a:custGeom>
            <a:ln w="108405" cap="flat">
              <a:solidFill>
                <a:srgbClr val="E8E8E8">
                  <a:alpha val="100000"/>
                </a:srgbClr>
              </a:solidFill>
              <a:prstDash val="solid"/>
              <a:round/>
            </a:ln>
          </p:spPr>
          <p:txBody>
            <a:bodyPr/>
            <a:lstStyle/>
            <a:p/>
          </p:txBody>
        </p:sp>
        <p:sp>
          <p:nvSpPr>
            <p:cNvPr id="54" name="pl54"/>
            <p:cNvSpPr/>
            <p:nvPr/>
          </p:nvSpPr>
          <p:spPr>
            <a:xfrm>
              <a:off x="5083186" y="4066566"/>
              <a:ext cx="1099075" cy="0"/>
            </a:xfrm>
            <a:custGeom>
              <a:avLst/>
              <a:pathLst>
                <a:path w="1099075" h="0">
                  <a:moveTo>
                    <a:pt x="0" y="0"/>
                  </a:moveTo>
                  <a:lnTo>
                    <a:pt x="122119" y="0"/>
                  </a:lnTo>
                  <a:lnTo>
                    <a:pt x="549537" y="0"/>
                  </a:lnTo>
                  <a:lnTo>
                    <a:pt x="793776" y="0"/>
                  </a:lnTo>
                  <a:lnTo>
                    <a:pt x="854836" y="0"/>
                  </a:lnTo>
                  <a:lnTo>
                    <a:pt x="915895" y="0"/>
                  </a:lnTo>
                  <a:lnTo>
                    <a:pt x="1099075" y="0"/>
                  </a:lnTo>
                </a:path>
              </a:pathLst>
            </a:custGeom>
            <a:ln w="108405" cap="flat">
              <a:solidFill>
                <a:srgbClr val="E8E8E8">
                  <a:alpha val="100000"/>
                </a:srgbClr>
              </a:solidFill>
              <a:prstDash val="solid"/>
              <a:round/>
            </a:ln>
          </p:spPr>
          <p:txBody>
            <a:bodyPr/>
            <a:lstStyle/>
            <a:p/>
          </p:txBody>
        </p:sp>
        <p:sp>
          <p:nvSpPr>
            <p:cNvPr id="55" name="pl55"/>
            <p:cNvSpPr/>
            <p:nvPr/>
          </p:nvSpPr>
          <p:spPr>
            <a:xfrm>
              <a:off x="4228350" y="4271774"/>
              <a:ext cx="3297225" cy="0"/>
            </a:xfrm>
            <a:custGeom>
              <a:avLst/>
              <a:pathLst>
                <a:path w="3297225" h="0">
                  <a:moveTo>
                    <a:pt x="0" y="0"/>
                  </a:moveTo>
                  <a:lnTo>
                    <a:pt x="732716" y="0"/>
                  </a:lnTo>
                  <a:lnTo>
                    <a:pt x="1953911" y="0"/>
                  </a:lnTo>
                  <a:lnTo>
                    <a:pt x="2747687" y="0"/>
                  </a:lnTo>
                  <a:lnTo>
                    <a:pt x="2747687" y="0"/>
                  </a:lnTo>
                  <a:lnTo>
                    <a:pt x="3114046" y="0"/>
                  </a:lnTo>
                  <a:lnTo>
                    <a:pt x="3297225" y="0"/>
                  </a:lnTo>
                </a:path>
              </a:pathLst>
            </a:custGeom>
            <a:ln w="108405" cap="flat">
              <a:solidFill>
                <a:srgbClr val="E8E8E8">
                  <a:alpha val="100000"/>
                </a:srgbClr>
              </a:solidFill>
              <a:prstDash val="solid"/>
              <a:round/>
            </a:ln>
          </p:spPr>
          <p:txBody>
            <a:bodyPr/>
            <a:lstStyle/>
            <a:p/>
          </p:txBody>
        </p:sp>
        <p:sp>
          <p:nvSpPr>
            <p:cNvPr id="56" name="pl56"/>
            <p:cNvSpPr/>
            <p:nvPr/>
          </p:nvSpPr>
          <p:spPr>
            <a:xfrm>
              <a:off x="5205306" y="4476982"/>
              <a:ext cx="1831791" cy="0"/>
            </a:xfrm>
            <a:custGeom>
              <a:avLst/>
              <a:pathLst>
                <a:path w="1831791" h="0">
                  <a:moveTo>
                    <a:pt x="0" y="0"/>
                  </a:moveTo>
                  <a:lnTo>
                    <a:pt x="61059" y="0"/>
                  </a:lnTo>
                  <a:lnTo>
                    <a:pt x="915895" y="0"/>
                  </a:lnTo>
                  <a:lnTo>
                    <a:pt x="915895" y="0"/>
                  </a:lnTo>
                  <a:lnTo>
                    <a:pt x="915895" y="0"/>
                  </a:lnTo>
                  <a:lnTo>
                    <a:pt x="976955" y="0"/>
                  </a:lnTo>
                  <a:lnTo>
                    <a:pt x="1831791" y="0"/>
                  </a:lnTo>
                </a:path>
              </a:pathLst>
            </a:custGeom>
            <a:ln w="108405" cap="flat">
              <a:solidFill>
                <a:srgbClr val="E8E8E8">
                  <a:alpha val="100000"/>
                </a:srgbClr>
              </a:solidFill>
              <a:prstDash val="solid"/>
              <a:round/>
            </a:ln>
          </p:spPr>
          <p:txBody>
            <a:bodyPr/>
            <a:lstStyle/>
            <a:p/>
          </p:txBody>
        </p:sp>
        <p:sp>
          <p:nvSpPr>
            <p:cNvPr id="57" name="pl57"/>
            <p:cNvSpPr/>
            <p:nvPr/>
          </p:nvSpPr>
          <p:spPr>
            <a:xfrm>
              <a:off x="5510605" y="4682190"/>
              <a:ext cx="793776" cy="0"/>
            </a:xfrm>
            <a:custGeom>
              <a:avLst/>
              <a:pathLst>
                <a:path w="793776" h="0">
                  <a:moveTo>
                    <a:pt x="0" y="0"/>
                  </a:moveTo>
                  <a:lnTo>
                    <a:pt x="305298" y="0"/>
                  </a:lnTo>
                  <a:lnTo>
                    <a:pt x="305298" y="0"/>
                  </a:lnTo>
                  <a:lnTo>
                    <a:pt x="305298" y="0"/>
                  </a:lnTo>
                  <a:lnTo>
                    <a:pt x="305298" y="0"/>
                  </a:lnTo>
                  <a:lnTo>
                    <a:pt x="610597" y="0"/>
                  </a:lnTo>
                  <a:lnTo>
                    <a:pt x="793776" y="0"/>
                  </a:lnTo>
                </a:path>
              </a:pathLst>
            </a:custGeom>
            <a:ln w="108405" cap="flat">
              <a:solidFill>
                <a:srgbClr val="E8E8E8">
                  <a:alpha val="100000"/>
                </a:srgbClr>
              </a:solidFill>
              <a:prstDash val="solid"/>
              <a:round/>
            </a:ln>
          </p:spPr>
          <p:txBody>
            <a:bodyPr/>
            <a:lstStyle/>
            <a:p/>
          </p:txBody>
        </p:sp>
        <p:sp>
          <p:nvSpPr>
            <p:cNvPr id="58" name="pl58"/>
            <p:cNvSpPr/>
            <p:nvPr/>
          </p:nvSpPr>
          <p:spPr>
            <a:xfrm>
              <a:off x="5205306" y="4887398"/>
              <a:ext cx="854836" cy="0"/>
            </a:xfrm>
            <a:custGeom>
              <a:avLst/>
              <a:pathLst>
                <a:path w="854836" h="0">
                  <a:moveTo>
                    <a:pt x="0" y="0"/>
                  </a:moveTo>
                  <a:lnTo>
                    <a:pt x="122119" y="0"/>
                  </a:lnTo>
                  <a:lnTo>
                    <a:pt x="305298" y="0"/>
                  </a:lnTo>
                  <a:lnTo>
                    <a:pt x="549537" y="0"/>
                  </a:lnTo>
                  <a:lnTo>
                    <a:pt x="610597" y="0"/>
                  </a:lnTo>
                  <a:lnTo>
                    <a:pt x="732716" y="0"/>
                  </a:lnTo>
                  <a:lnTo>
                    <a:pt x="854836" y="0"/>
                  </a:lnTo>
                </a:path>
              </a:pathLst>
            </a:custGeom>
            <a:ln w="108405" cap="flat">
              <a:solidFill>
                <a:srgbClr val="E8E8E8">
                  <a:alpha val="100000"/>
                </a:srgbClr>
              </a:solidFill>
              <a:prstDash val="solid"/>
              <a:round/>
            </a:ln>
          </p:spPr>
          <p:txBody>
            <a:bodyPr/>
            <a:lstStyle/>
            <a:p/>
          </p:txBody>
        </p:sp>
        <p:sp>
          <p:nvSpPr>
            <p:cNvPr id="59" name="pl59"/>
            <p:cNvSpPr/>
            <p:nvPr/>
          </p:nvSpPr>
          <p:spPr>
            <a:xfrm>
              <a:off x="5205306" y="5092606"/>
              <a:ext cx="610597" cy="0"/>
            </a:xfrm>
            <a:custGeom>
              <a:avLst/>
              <a:pathLst>
                <a:path w="610597" h="0">
                  <a:moveTo>
                    <a:pt x="0" y="0"/>
                  </a:moveTo>
                  <a:lnTo>
                    <a:pt x="305298" y="0"/>
                  </a:lnTo>
                  <a:lnTo>
                    <a:pt x="366358" y="0"/>
                  </a:lnTo>
                  <a:lnTo>
                    <a:pt x="366358" y="0"/>
                  </a:lnTo>
                  <a:lnTo>
                    <a:pt x="427418" y="0"/>
                  </a:lnTo>
                  <a:lnTo>
                    <a:pt x="488477" y="0"/>
                  </a:lnTo>
                  <a:lnTo>
                    <a:pt x="610597" y="0"/>
                  </a:lnTo>
                </a:path>
              </a:pathLst>
            </a:custGeom>
            <a:ln w="108405" cap="flat">
              <a:solidFill>
                <a:srgbClr val="E8E8E8">
                  <a:alpha val="100000"/>
                </a:srgbClr>
              </a:solidFill>
              <a:prstDash val="solid"/>
              <a:round/>
            </a:ln>
          </p:spPr>
          <p:txBody>
            <a:bodyPr/>
            <a:lstStyle/>
            <a:p/>
          </p:txBody>
        </p:sp>
        <p:sp>
          <p:nvSpPr>
            <p:cNvPr id="60" name="pl60"/>
            <p:cNvSpPr/>
            <p:nvPr/>
          </p:nvSpPr>
          <p:spPr>
            <a:xfrm>
              <a:off x="5449545" y="5297814"/>
              <a:ext cx="854836" cy="0"/>
            </a:xfrm>
            <a:custGeom>
              <a:avLst/>
              <a:pathLst>
                <a:path w="854836" h="0">
                  <a:moveTo>
                    <a:pt x="0" y="0"/>
                  </a:moveTo>
                  <a:lnTo>
                    <a:pt x="61059" y="0"/>
                  </a:lnTo>
                  <a:lnTo>
                    <a:pt x="122119" y="0"/>
                  </a:lnTo>
                  <a:lnTo>
                    <a:pt x="183179" y="0"/>
                  </a:lnTo>
                  <a:lnTo>
                    <a:pt x="427418" y="0"/>
                  </a:lnTo>
                  <a:lnTo>
                    <a:pt x="488477" y="0"/>
                  </a:lnTo>
                  <a:lnTo>
                    <a:pt x="854836" y="0"/>
                  </a:lnTo>
                </a:path>
              </a:pathLst>
            </a:custGeom>
            <a:ln w="108405" cap="flat">
              <a:solidFill>
                <a:srgbClr val="E8E8E8">
                  <a:alpha val="100000"/>
                </a:srgbClr>
              </a:solidFill>
              <a:prstDash val="solid"/>
              <a:round/>
            </a:ln>
          </p:spPr>
          <p:txBody>
            <a:bodyPr/>
            <a:lstStyle/>
            <a:p/>
          </p:txBody>
        </p:sp>
        <p:sp>
          <p:nvSpPr>
            <p:cNvPr id="61" name="pl61"/>
            <p:cNvSpPr/>
            <p:nvPr/>
          </p:nvSpPr>
          <p:spPr>
            <a:xfrm>
              <a:off x="3861992" y="5503022"/>
              <a:ext cx="793776" cy="0"/>
            </a:xfrm>
            <a:custGeom>
              <a:avLst/>
              <a:pathLst>
                <a:path w="793776" h="0">
                  <a:moveTo>
                    <a:pt x="0" y="0"/>
                  </a:moveTo>
                  <a:lnTo>
                    <a:pt x="122119" y="0"/>
                  </a:lnTo>
                  <a:lnTo>
                    <a:pt x="244238" y="0"/>
                  </a:lnTo>
                  <a:lnTo>
                    <a:pt x="305298" y="0"/>
                  </a:lnTo>
                  <a:lnTo>
                    <a:pt x="427418" y="0"/>
                  </a:lnTo>
                  <a:lnTo>
                    <a:pt x="549537" y="0"/>
                  </a:lnTo>
                  <a:lnTo>
                    <a:pt x="793776" y="0"/>
                  </a:lnTo>
                </a:path>
              </a:pathLst>
            </a:custGeom>
            <a:ln w="108405" cap="flat">
              <a:solidFill>
                <a:srgbClr val="E8E8E8">
                  <a:alpha val="100000"/>
                </a:srgbClr>
              </a:solidFill>
              <a:prstDash val="solid"/>
              <a:round/>
            </a:ln>
          </p:spPr>
          <p:txBody>
            <a:bodyPr/>
            <a:lstStyle/>
            <a:p/>
          </p:txBody>
        </p:sp>
        <p:sp>
          <p:nvSpPr>
            <p:cNvPr id="62" name="pl62"/>
            <p:cNvSpPr/>
            <p:nvPr/>
          </p:nvSpPr>
          <p:spPr>
            <a:xfrm>
              <a:off x="4228350" y="5708230"/>
              <a:ext cx="1282254" cy="0"/>
            </a:xfrm>
            <a:custGeom>
              <a:avLst/>
              <a:pathLst>
                <a:path w="1282254" h="0">
                  <a:moveTo>
                    <a:pt x="0" y="0"/>
                  </a:moveTo>
                  <a:lnTo>
                    <a:pt x="183179" y="0"/>
                  </a:lnTo>
                  <a:lnTo>
                    <a:pt x="427418" y="0"/>
                  </a:lnTo>
                  <a:lnTo>
                    <a:pt x="1038015" y="0"/>
                  </a:lnTo>
                  <a:lnTo>
                    <a:pt x="1099075" y="0"/>
                  </a:lnTo>
                  <a:lnTo>
                    <a:pt x="1160134" y="0"/>
                  </a:lnTo>
                  <a:lnTo>
                    <a:pt x="1282254" y="0"/>
                  </a:lnTo>
                </a:path>
              </a:pathLst>
            </a:custGeom>
            <a:ln w="108405" cap="flat">
              <a:solidFill>
                <a:srgbClr val="E8E8E8">
                  <a:alpha val="100000"/>
                </a:srgbClr>
              </a:solidFill>
              <a:prstDash val="solid"/>
              <a:round/>
            </a:ln>
          </p:spPr>
          <p:txBody>
            <a:bodyPr/>
            <a:lstStyle/>
            <a:p/>
          </p:txBody>
        </p:sp>
        <p:sp>
          <p:nvSpPr>
            <p:cNvPr id="63" name="pt63"/>
            <p:cNvSpPr/>
            <p:nvPr/>
          </p:nvSpPr>
          <p:spPr>
            <a:xfrm>
              <a:off x="581140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56716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0080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06105"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2822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68928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6716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9895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2107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2107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82135"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9895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7683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7683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7683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62791"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101731"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979611"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857492"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284910"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407029"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651268"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078686"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00806"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28224"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72463"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33523"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9458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17776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65315"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65315"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65315"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299881"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116702"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811403"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811403"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506105"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11403"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11403"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4319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0425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11670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7776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05564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17776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422001"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422001"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788359"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1577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03259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8494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66623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97153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72729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849419"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971538"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84941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605180"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215777"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98956"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032598"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971538"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177762"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87246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352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666239"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910478"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910478"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910478"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055642"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933523"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200806"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32292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811403"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50610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750344"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64319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582135"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521076"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093658"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98956"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398956"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33789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483060"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116702"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422001"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483060"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483060"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91047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97153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032598"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177762"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261866"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200806"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116702"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116702"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116702"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78835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78835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84941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971538"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032598"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093658"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54717"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26374"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39895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215777"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26374"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8213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26374"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643195"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643195"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9895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46001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39895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39895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9895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398956"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322925"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200806"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628224"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177762"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055642"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6116702"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238821"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5567164"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5933523"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055642"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29988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29988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29988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29988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521076"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337897"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97153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97153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956567"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223850"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177762"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5933523"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5628224"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5567164"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445045"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872463"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299881"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5506105"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276837"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39895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276837"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39895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58213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765315"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5506105"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322925"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5261866"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5383985"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4651268"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4407029"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4223850"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5757201"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5635081"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5512962"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344754" y="15453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344754" y="15453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344754" y="15453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466873" y="2160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222634" y="2160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222634" y="2160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4108588" y="54443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4352827" y="54443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4597066" y="54443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5024484" y="40078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5940380" y="40078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123559" y="40078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711112" y="7245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711112" y="7245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33232" y="7245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245679" y="46234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5757201" y="46234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5757201" y="46234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588993" y="11349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588993" y="11349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650052" y="11349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062499" y="33922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367798" y="33922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734156" y="33922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161575"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673097"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795216"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6917336" y="25714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978395" y="25714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917336" y="25714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123559" y="29818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856276" y="29818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856276" y="29818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001440" y="48286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5451902" y="48286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5696141" y="48286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588993" y="195578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344754" y="195578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283694" y="195578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428858" y="27766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856276" y="27766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6917336" y="27766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6978395" y="44182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6062499" y="44182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6062499" y="44182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6734156" y="23661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039455" y="23661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100515" y="23661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772172"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772172"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588993"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588993" y="17505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344754" y="17505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344754" y="17505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5268723" y="38026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6062499" y="38026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6184619" y="38026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512962" y="35974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6245679" y="35974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6245679" y="35974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466873" y="4213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4169648" y="4213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6123559" y="4213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5879320" y="523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6245679" y="523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5451902" y="523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466873" y="9297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527933" y="9297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711112" y="9297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5451902" y="56495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4352827" y="56495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4169648" y="56495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tx313"/>
            <p:cNvSpPr/>
            <p:nvPr/>
          </p:nvSpPr>
          <p:spPr>
            <a:xfrm>
              <a:off x="994734" y="5643491"/>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14" name="tx314"/>
            <p:cNvSpPr/>
            <p:nvPr/>
          </p:nvSpPr>
          <p:spPr>
            <a:xfrm>
              <a:off x="1129791" y="543828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15" name="tx315"/>
            <p:cNvSpPr/>
            <p:nvPr/>
          </p:nvSpPr>
          <p:spPr>
            <a:xfrm>
              <a:off x="1106383" y="5233075"/>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16" name="tx316"/>
            <p:cNvSpPr/>
            <p:nvPr/>
          </p:nvSpPr>
          <p:spPr>
            <a:xfrm>
              <a:off x="686582" y="5027867"/>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17" name="tx317"/>
            <p:cNvSpPr/>
            <p:nvPr/>
          </p:nvSpPr>
          <p:spPr>
            <a:xfrm>
              <a:off x="655675" y="4822658"/>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318" name="tx318"/>
            <p:cNvSpPr/>
            <p:nvPr/>
          </p:nvSpPr>
          <p:spPr>
            <a:xfrm>
              <a:off x="1122110" y="4617450"/>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19" name="tx319"/>
            <p:cNvSpPr/>
            <p:nvPr/>
          </p:nvSpPr>
          <p:spPr>
            <a:xfrm>
              <a:off x="624677" y="4412242"/>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320" name="tx320"/>
            <p:cNvSpPr/>
            <p:nvPr/>
          </p:nvSpPr>
          <p:spPr>
            <a:xfrm>
              <a:off x="1020612" y="4207034"/>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21" name="tx321"/>
            <p:cNvSpPr/>
            <p:nvPr/>
          </p:nvSpPr>
          <p:spPr>
            <a:xfrm>
              <a:off x="1090655" y="400182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22" name="tx322"/>
            <p:cNvSpPr/>
            <p:nvPr/>
          </p:nvSpPr>
          <p:spPr>
            <a:xfrm>
              <a:off x="919936" y="3796618"/>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23" name="tx323"/>
            <p:cNvSpPr/>
            <p:nvPr/>
          </p:nvSpPr>
          <p:spPr>
            <a:xfrm>
              <a:off x="616539" y="359141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24" name="tx324"/>
            <p:cNvSpPr/>
            <p:nvPr/>
          </p:nvSpPr>
          <p:spPr>
            <a:xfrm>
              <a:off x="1020612" y="3591410"/>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25" name="tx325"/>
            <p:cNvSpPr/>
            <p:nvPr/>
          </p:nvSpPr>
          <p:spPr>
            <a:xfrm>
              <a:off x="919754" y="3386202"/>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26" name="tx326"/>
            <p:cNvSpPr/>
            <p:nvPr/>
          </p:nvSpPr>
          <p:spPr>
            <a:xfrm>
              <a:off x="935390" y="3180994"/>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27" name="tx327"/>
            <p:cNvSpPr/>
            <p:nvPr/>
          </p:nvSpPr>
          <p:spPr>
            <a:xfrm>
              <a:off x="1059657" y="2975786"/>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28" name="tx328"/>
            <p:cNvSpPr/>
            <p:nvPr/>
          </p:nvSpPr>
          <p:spPr>
            <a:xfrm>
              <a:off x="1168562" y="2770578"/>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329" name="tx329"/>
            <p:cNvSpPr/>
            <p:nvPr/>
          </p:nvSpPr>
          <p:spPr>
            <a:xfrm>
              <a:off x="508182" y="2565369"/>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Guinea-Bissau*</a:t>
              </a:r>
            </a:p>
          </p:txBody>
        </p:sp>
        <p:sp>
          <p:nvSpPr>
            <p:cNvPr id="330" name="tx330"/>
            <p:cNvSpPr/>
            <p:nvPr/>
          </p:nvSpPr>
          <p:spPr>
            <a:xfrm>
              <a:off x="1090838" y="2360161"/>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31" name="tx331"/>
            <p:cNvSpPr/>
            <p:nvPr/>
          </p:nvSpPr>
          <p:spPr>
            <a:xfrm>
              <a:off x="943071" y="2154953"/>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332" name="tx332"/>
            <p:cNvSpPr/>
            <p:nvPr/>
          </p:nvSpPr>
          <p:spPr>
            <a:xfrm>
              <a:off x="1044386" y="1949745"/>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333" name="tx333"/>
            <p:cNvSpPr/>
            <p:nvPr/>
          </p:nvSpPr>
          <p:spPr>
            <a:xfrm>
              <a:off x="678901" y="1744537"/>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34" name="tx334"/>
            <p:cNvSpPr/>
            <p:nvPr/>
          </p:nvSpPr>
          <p:spPr>
            <a:xfrm>
              <a:off x="1090472" y="1744537"/>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35" name="tx335"/>
            <p:cNvSpPr/>
            <p:nvPr/>
          </p:nvSpPr>
          <p:spPr>
            <a:xfrm>
              <a:off x="601451" y="1539329"/>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36" name="tx336"/>
            <p:cNvSpPr/>
            <p:nvPr/>
          </p:nvSpPr>
          <p:spPr>
            <a:xfrm>
              <a:off x="1114064" y="1539329"/>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37" name="tx337"/>
            <p:cNvSpPr/>
            <p:nvPr/>
          </p:nvSpPr>
          <p:spPr>
            <a:xfrm>
              <a:off x="966479" y="133412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338" name="tx338"/>
            <p:cNvSpPr/>
            <p:nvPr/>
          </p:nvSpPr>
          <p:spPr>
            <a:xfrm>
              <a:off x="1067521" y="1128913"/>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339" name="tx339"/>
            <p:cNvSpPr/>
            <p:nvPr/>
          </p:nvSpPr>
          <p:spPr>
            <a:xfrm>
              <a:off x="989614" y="923705"/>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340" name="tx340"/>
            <p:cNvSpPr/>
            <p:nvPr/>
          </p:nvSpPr>
          <p:spPr>
            <a:xfrm>
              <a:off x="1091021" y="71849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DPRK</a:t>
              </a:r>
            </a:p>
          </p:txBody>
        </p:sp>
        <p:sp>
          <p:nvSpPr>
            <p:cNvPr id="341" name="tx341"/>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2" name="tx342"/>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3" name="tx343"/>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4" name="tx344"/>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5" name="tx345"/>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6" name="tx346"/>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47" name="pt34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9" name="pt34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50" name="tx35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51" name="tx35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52" name="tx35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53" name="tx353"/>
            <p:cNvSpPr/>
            <p:nvPr/>
          </p:nvSpPr>
          <p:spPr>
            <a:xfrm>
              <a:off x="1541722" y="435349"/>
              <a:ext cx="33492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LICs, 2019-2025</a:t>
              </a:r>
            </a:p>
          </p:txBody>
        </p:sp>
        <p:sp>
          <p:nvSpPr>
            <p:cNvPr id="354" name="tx35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5" name="tx35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56" name="tx35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57" name="tx35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10 (out of 25) countries had lower coverage than in 2019.
In 2025, 6 countries had lower DTP3 coverage than in 2024.
In 2025, 12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30098" y="5388796"/>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5" name="pl5"/>
            <p:cNvSpPr/>
            <p:nvPr/>
          </p:nvSpPr>
          <p:spPr>
            <a:xfrm>
              <a:off x="1230098" y="5080076"/>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6" name="pl6"/>
            <p:cNvSpPr/>
            <p:nvPr/>
          </p:nvSpPr>
          <p:spPr>
            <a:xfrm>
              <a:off x="1230098" y="4771357"/>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7" name="pl7"/>
            <p:cNvSpPr/>
            <p:nvPr/>
          </p:nvSpPr>
          <p:spPr>
            <a:xfrm>
              <a:off x="1230098" y="4462638"/>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8" name="pl8"/>
            <p:cNvSpPr/>
            <p:nvPr/>
          </p:nvSpPr>
          <p:spPr>
            <a:xfrm>
              <a:off x="1230098" y="4153918"/>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9" name="pl9"/>
            <p:cNvSpPr/>
            <p:nvPr/>
          </p:nvSpPr>
          <p:spPr>
            <a:xfrm>
              <a:off x="1230098" y="3845199"/>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 name="pl10"/>
            <p:cNvSpPr/>
            <p:nvPr/>
          </p:nvSpPr>
          <p:spPr>
            <a:xfrm>
              <a:off x="1230098" y="3536480"/>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1" name="pl11"/>
            <p:cNvSpPr/>
            <p:nvPr/>
          </p:nvSpPr>
          <p:spPr>
            <a:xfrm>
              <a:off x="1230098" y="3227761"/>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2" name="pl12"/>
            <p:cNvSpPr/>
            <p:nvPr/>
          </p:nvSpPr>
          <p:spPr>
            <a:xfrm>
              <a:off x="1230098" y="2919041"/>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3" name="pl13"/>
            <p:cNvSpPr/>
            <p:nvPr/>
          </p:nvSpPr>
          <p:spPr>
            <a:xfrm>
              <a:off x="1230098" y="2610322"/>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4" name="pl14"/>
            <p:cNvSpPr/>
            <p:nvPr/>
          </p:nvSpPr>
          <p:spPr>
            <a:xfrm>
              <a:off x="1230098" y="2301603"/>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5" name="pl15"/>
            <p:cNvSpPr/>
            <p:nvPr/>
          </p:nvSpPr>
          <p:spPr>
            <a:xfrm>
              <a:off x="1230098" y="1992883"/>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6" name="pl16"/>
            <p:cNvSpPr/>
            <p:nvPr/>
          </p:nvSpPr>
          <p:spPr>
            <a:xfrm>
              <a:off x="132346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346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58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5708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682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94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28247" y="1992883"/>
              <a:ext cx="342328" cy="0"/>
            </a:xfrm>
            <a:custGeom>
              <a:avLst/>
              <a:pathLst>
                <a:path w="342328" h="0">
                  <a:moveTo>
                    <a:pt x="0" y="0"/>
                  </a:moveTo>
                  <a:lnTo>
                    <a:pt x="342328" y="0"/>
                  </a:lnTo>
                </a:path>
              </a:pathLst>
            </a:custGeom>
            <a:ln w="81303" cap="flat">
              <a:solidFill>
                <a:srgbClr val="E8E8E8">
                  <a:alpha val="100000"/>
                </a:srgbClr>
              </a:solidFill>
              <a:prstDash val="solid"/>
              <a:round/>
            </a:ln>
          </p:spPr>
          <p:txBody>
            <a:bodyPr/>
            <a:lstStyle/>
            <a:p/>
          </p:txBody>
        </p:sp>
        <p:sp>
          <p:nvSpPr>
            <p:cNvPr id="23" name="pl23"/>
            <p:cNvSpPr/>
            <p:nvPr/>
          </p:nvSpPr>
          <p:spPr>
            <a:xfrm>
              <a:off x="1930315" y="2301603"/>
              <a:ext cx="326767" cy="0"/>
            </a:xfrm>
            <a:custGeom>
              <a:avLst/>
              <a:pathLst>
                <a:path w="326767" h="0">
                  <a:moveTo>
                    <a:pt x="0" y="0"/>
                  </a:moveTo>
                  <a:lnTo>
                    <a:pt x="326767" y="0"/>
                  </a:lnTo>
                </a:path>
              </a:pathLst>
            </a:custGeom>
            <a:ln w="81303" cap="flat">
              <a:solidFill>
                <a:srgbClr val="E8E8E8">
                  <a:alpha val="100000"/>
                </a:srgbClr>
              </a:solidFill>
              <a:prstDash val="solid"/>
              <a:round/>
            </a:ln>
          </p:spPr>
          <p:txBody>
            <a:bodyPr/>
            <a:lstStyle/>
            <a:p/>
          </p:txBody>
        </p:sp>
        <p:sp>
          <p:nvSpPr>
            <p:cNvPr id="24" name="pl24"/>
            <p:cNvSpPr/>
            <p:nvPr/>
          </p:nvSpPr>
          <p:spPr>
            <a:xfrm>
              <a:off x="2412686" y="2610322"/>
              <a:ext cx="233405" cy="0"/>
            </a:xfrm>
            <a:custGeom>
              <a:avLst/>
              <a:pathLst>
                <a:path w="233405" h="0">
                  <a:moveTo>
                    <a:pt x="0" y="0"/>
                  </a:moveTo>
                  <a:lnTo>
                    <a:pt x="233405" y="0"/>
                  </a:lnTo>
                </a:path>
              </a:pathLst>
            </a:custGeom>
            <a:ln w="81303" cap="flat">
              <a:solidFill>
                <a:srgbClr val="E8E8E8">
                  <a:alpha val="100000"/>
                </a:srgbClr>
              </a:solidFill>
              <a:prstDash val="solid"/>
              <a:round/>
            </a:ln>
          </p:spPr>
          <p:txBody>
            <a:bodyPr/>
            <a:lstStyle/>
            <a:p/>
          </p:txBody>
        </p:sp>
        <p:sp>
          <p:nvSpPr>
            <p:cNvPr id="25" name="pl25"/>
            <p:cNvSpPr/>
            <p:nvPr/>
          </p:nvSpPr>
          <p:spPr>
            <a:xfrm>
              <a:off x="2334884" y="2919041"/>
              <a:ext cx="124482" cy="0"/>
            </a:xfrm>
            <a:custGeom>
              <a:avLst/>
              <a:pathLst>
                <a:path w="124482" h="0">
                  <a:moveTo>
                    <a:pt x="0" y="0"/>
                  </a:moveTo>
                  <a:lnTo>
                    <a:pt x="124482" y="0"/>
                  </a:lnTo>
                </a:path>
              </a:pathLst>
            </a:custGeom>
            <a:ln w="81303" cap="flat">
              <a:solidFill>
                <a:srgbClr val="E8E8E8">
                  <a:alpha val="100000"/>
                </a:srgbClr>
              </a:solidFill>
              <a:prstDash val="solid"/>
              <a:round/>
            </a:ln>
          </p:spPr>
          <p:txBody>
            <a:bodyPr/>
            <a:lstStyle/>
            <a:p/>
          </p:txBody>
        </p:sp>
        <p:sp>
          <p:nvSpPr>
            <p:cNvPr id="26" name="pl26"/>
            <p:cNvSpPr/>
            <p:nvPr/>
          </p:nvSpPr>
          <p:spPr>
            <a:xfrm>
              <a:off x="2257082" y="3227761"/>
              <a:ext cx="108922" cy="0"/>
            </a:xfrm>
            <a:custGeom>
              <a:avLst/>
              <a:pathLst>
                <a:path w="108922" h="0">
                  <a:moveTo>
                    <a:pt x="0" y="0"/>
                  </a:moveTo>
                  <a:lnTo>
                    <a:pt x="108922" y="0"/>
                  </a:lnTo>
                </a:path>
              </a:pathLst>
            </a:custGeom>
            <a:ln w="81303" cap="flat">
              <a:solidFill>
                <a:srgbClr val="E8E8E8">
                  <a:alpha val="100000"/>
                </a:srgbClr>
              </a:solidFill>
              <a:prstDash val="solid"/>
              <a:round/>
            </a:ln>
          </p:spPr>
          <p:txBody>
            <a:bodyPr/>
            <a:lstStyle/>
            <a:p/>
          </p:txBody>
        </p:sp>
        <p:sp>
          <p:nvSpPr>
            <p:cNvPr id="27" name="pl27"/>
            <p:cNvSpPr/>
            <p:nvPr/>
          </p:nvSpPr>
          <p:spPr>
            <a:xfrm>
              <a:off x="2599411" y="3536480"/>
              <a:ext cx="93362" cy="0"/>
            </a:xfrm>
            <a:custGeom>
              <a:avLst/>
              <a:pathLst>
                <a:path w="93362" h="0">
                  <a:moveTo>
                    <a:pt x="0" y="0"/>
                  </a:moveTo>
                  <a:lnTo>
                    <a:pt x="93362" y="0"/>
                  </a:lnTo>
                </a:path>
              </a:pathLst>
            </a:custGeom>
            <a:ln w="81303" cap="flat">
              <a:solidFill>
                <a:srgbClr val="E8E8E8">
                  <a:alpha val="100000"/>
                </a:srgbClr>
              </a:solidFill>
              <a:prstDash val="solid"/>
              <a:round/>
            </a:ln>
          </p:spPr>
          <p:txBody>
            <a:bodyPr/>
            <a:lstStyle/>
            <a:p/>
          </p:txBody>
        </p:sp>
        <p:sp>
          <p:nvSpPr>
            <p:cNvPr id="28" name="pl28"/>
            <p:cNvSpPr/>
            <p:nvPr/>
          </p:nvSpPr>
          <p:spPr>
            <a:xfrm>
              <a:off x="2319324" y="3845199"/>
              <a:ext cx="77801" cy="0"/>
            </a:xfrm>
            <a:custGeom>
              <a:avLst/>
              <a:pathLst>
                <a:path w="77801" h="0">
                  <a:moveTo>
                    <a:pt x="0" y="0"/>
                  </a:moveTo>
                  <a:lnTo>
                    <a:pt x="77801" y="0"/>
                  </a:lnTo>
                </a:path>
              </a:pathLst>
            </a:custGeom>
            <a:ln w="81303" cap="flat">
              <a:solidFill>
                <a:srgbClr val="E8E8E8">
                  <a:alpha val="100000"/>
                </a:srgbClr>
              </a:solidFill>
              <a:prstDash val="solid"/>
              <a:round/>
            </a:ln>
          </p:spPr>
          <p:txBody>
            <a:bodyPr/>
            <a:lstStyle/>
            <a:p/>
          </p:txBody>
        </p:sp>
        <p:sp>
          <p:nvSpPr>
            <p:cNvPr id="29" name="pl29"/>
            <p:cNvSpPr/>
            <p:nvPr/>
          </p:nvSpPr>
          <p:spPr>
            <a:xfrm>
              <a:off x="2723894" y="4153918"/>
              <a:ext cx="77801" cy="0"/>
            </a:xfrm>
            <a:custGeom>
              <a:avLst/>
              <a:pathLst>
                <a:path w="77801" h="0">
                  <a:moveTo>
                    <a:pt x="0" y="0"/>
                  </a:moveTo>
                  <a:lnTo>
                    <a:pt x="77801" y="0"/>
                  </a:lnTo>
                </a:path>
              </a:pathLst>
            </a:custGeom>
            <a:ln w="81303" cap="flat">
              <a:solidFill>
                <a:srgbClr val="E8E8E8">
                  <a:alpha val="100000"/>
                </a:srgbClr>
              </a:solidFill>
              <a:prstDash val="solid"/>
              <a:round/>
            </a:ln>
          </p:spPr>
          <p:txBody>
            <a:bodyPr/>
            <a:lstStyle/>
            <a:p/>
          </p:txBody>
        </p:sp>
        <p:sp>
          <p:nvSpPr>
            <p:cNvPr id="30" name="pl30"/>
            <p:cNvSpPr/>
            <p:nvPr/>
          </p:nvSpPr>
          <p:spPr>
            <a:xfrm>
              <a:off x="2272643" y="4462638"/>
              <a:ext cx="62241" cy="0"/>
            </a:xfrm>
            <a:custGeom>
              <a:avLst/>
              <a:pathLst>
                <a:path w="62241" h="0">
                  <a:moveTo>
                    <a:pt x="0" y="0"/>
                  </a:moveTo>
                  <a:lnTo>
                    <a:pt x="62241" y="0"/>
                  </a:lnTo>
                </a:path>
              </a:pathLst>
            </a:custGeom>
            <a:ln w="81303" cap="flat">
              <a:solidFill>
                <a:srgbClr val="E8E8E8">
                  <a:alpha val="100000"/>
                </a:srgbClr>
              </a:solidFill>
              <a:prstDash val="solid"/>
              <a:round/>
            </a:ln>
          </p:spPr>
          <p:txBody>
            <a:bodyPr/>
            <a:lstStyle/>
            <a:p/>
          </p:txBody>
        </p:sp>
        <p:sp>
          <p:nvSpPr>
            <p:cNvPr id="31" name="pl31"/>
            <p:cNvSpPr/>
            <p:nvPr/>
          </p:nvSpPr>
          <p:spPr>
            <a:xfrm>
              <a:off x="2708333" y="4771357"/>
              <a:ext cx="62241" cy="0"/>
            </a:xfrm>
            <a:custGeom>
              <a:avLst/>
              <a:pathLst>
                <a:path w="62241" h="0">
                  <a:moveTo>
                    <a:pt x="0" y="0"/>
                  </a:moveTo>
                  <a:lnTo>
                    <a:pt x="62241" y="0"/>
                  </a:lnTo>
                </a:path>
              </a:pathLst>
            </a:custGeom>
            <a:ln w="81303" cap="flat">
              <a:solidFill>
                <a:srgbClr val="E8E8E8">
                  <a:alpha val="100000"/>
                </a:srgbClr>
              </a:solidFill>
              <a:prstDash val="solid"/>
              <a:round/>
            </a:ln>
          </p:spPr>
          <p:txBody>
            <a:bodyPr/>
            <a:lstStyle/>
            <a:p/>
          </p:txBody>
        </p:sp>
        <p:sp>
          <p:nvSpPr>
            <p:cNvPr id="32" name="pl32"/>
            <p:cNvSpPr/>
            <p:nvPr/>
          </p:nvSpPr>
          <p:spPr>
            <a:xfrm>
              <a:off x="2739454" y="5080076"/>
              <a:ext cx="62241" cy="0"/>
            </a:xfrm>
            <a:custGeom>
              <a:avLst/>
              <a:pathLst>
                <a:path w="62241" h="0">
                  <a:moveTo>
                    <a:pt x="0" y="0"/>
                  </a:moveTo>
                  <a:lnTo>
                    <a:pt x="62241" y="0"/>
                  </a:lnTo>
                </a:path>
              </a:pathLst>
            </a:custGeom>
            <a:ln w="81303" cap="flat">
              <a:solidFill>
                <a:srgbClr val="E8E8E8">
                  <a:alpha val="100000"/>
                </a:srgbClr>
              </a:solidFill>
              <a:prstDash val="solid"/>
              <a:round/>
            </a:ln>
          </p:spPr>
          <p:txBody>
            <a:bodyPr/>
            <a:lstStyle/>
            <a:p/>
          </p:txBody>
        </p:sp>
        <p:sp>
          <p:nvSpPr>
            <p:cNvPr id="33" name="pl33"/>
            <p:cNvSpPr/>
            <p:nvPr/>
          </p:nvSpPr>
          <p:spPr>
            <a:xfrm>
              <a:off x="2801696" y="5388796"/>
              <a:ext cx="46681" cy="0"/>
            </a:xfrm>
            <a:custGeom>
              <a:avLst/>
              <a:pathLst>
                <a:path w="46681" h="0">
                  <a:moveTo>
                    <a:pt x="0" y="0"/>
                  </a:moveTo>
                  <a:lnTo>
                    <a:pt x="46681" y="0"/>
                  </a:lnTo>
                </a:path>
              </a:pathLst>
            </a:custGeom>
            <a:ln w="81303" cap="flat">
              <a:solidFill>
                <a:srgbClr val="E8E8E8">
                  <a:alpha val="100000"/>
                </a:srgbClr>
              </a:solidFill>
              <a:prstDash val="solid"/>
              <a:round/>
            </a:ln>
          </p:spPr>
          <p:txBody>
            <a:bodyPr/>
            <a:lstStyle/>
            <a:p/>
          </p:txBody>
        </p:sp>
        <p:sp>
          <p:nvSpPr>
            <p:cNvPr id="34" name="pt34"/>
            <p:cNvSpPr/>
            <p:nvPr/>
          </p:nvSpPr>
          <p:spPr>
            <a:xfrm>
              <a:off x="2330384"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268143"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66075"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703833"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454867"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330384"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68827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59491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392626"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14824"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797196"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19394"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641592"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40818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843877"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797196"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797196"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734954"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66075"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747"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36150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252582"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252582"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1925815"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289732"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227491"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725423"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663181"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414215"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289732"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647621"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554259"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351974"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274172"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756544"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678742"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600940"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367534"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803225"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756544"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756544"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694302"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725423"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383095"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320853"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211931"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211931"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1885163"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010216"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3" name="tx83"/>
            <p:cNvSpPr/>
            <p:nvPr/>
          </p:nvSpPr>
          <p:spPr>
            <a:xfrm>
              <a:off x="3010216"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4" name="tx84"/>
            <p:cNvSpPr/>
            <p:nvPr/>
          </p:nvSpPr>
          <p:spPr>
            <a:xfrm>
              <a:off x="3010216"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85" name="tx85"/>
            <p:cNvSpPr/>
            <p:nvPr/>
          </p:nvSpPr>
          <p:spPr>
            <a:xfrm>
              <a:off x="3010216"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6" name="tx86"/>
            <p:cNvSpPr/>
            <p:nvPr/>
          </p:nvSpPr>
          <p:spPr>
            <a:xfrm>
              <a:off x="3010216"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7" name="tx87"/>
            <p:cNvSpPr/>
            <p:nvPr/>
          </p:nvSpPr>
          <p:spPr>
            <a:xfrm>
              <a:off x="3010216"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8" name="tx88"/>
            <p:cNvSpPr/>
            <p:nvPr/>
          </p:nvSpPr>
          <p:spPr>
            <a:xfrm>
              <a:off x="2978120" y="256899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89" name="tx89"/>
            <p:cNvSpPr/>
            <p:nvPr/>
          </p:nvSpPr>
          <p:spPr>
            <a:xfrm>
              <a:off x="3010216"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0" name="tx90"/>
            <p:cNvSpPr/>
            <p:nvPr/>
          </p:nvSpPr>
          <p:spPr>
            <a:xfrm>
              <a:off x="3010216"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1" name="tx91"/>
            <p:cNvSpPr/>
            <p:nvPr/>
          </p:nvSpPr>
          <p:spPr>
            <a:xfrm>
              <a:off x="2978120"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92" name="tx92"/>
            <p:cNvSpPr/>
            <p:nvPr/>
          </p:nvSpPr>
          <p:spPr>
            <a:xfrm>
              <a:off x="3010216"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93" name="tx93"/>
            <p:cNvSpPr/>
            <p:nvPr/>
          </p:nvSpPr>
          <p:spPr>
            <a:xfrm>
              <a:off x="2978120" y="22602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-21%</a:t>
              </a:r>
            </a:p>
          </p:txBody>
        </p:sp>
        <p:sp>
          <p:nvSpPr>
            <p:cNvPr id="94" name="rc94"/>
            <p:cNvSpPr/>
            <p:nvPr/>
          </p:nvSpPr>
          <p:spPr>
            <a:xfrm>
              <a:off x="1230098" y="1807652"/>
              <a:ext cx="2053969"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081973" y="5372257"/>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96" name="pl96"/>
            <p:cNvSpPr/>
            <p:nvPr/>
          </p:nvSpPr>
          <p:spPr>
            <a:xfrm>
              <a:off x="4081973" y="5035974"/>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97" name="pl97"/>
            <p:cNvSpPr/>
            <p:nvPr/>
          </p:nvSpPr>
          <p:spPr>
            <a:xfrm>
              <a:off x="4081973" y="4699690"/>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98" name="pl98"/>
            <p:cNvSpPr/>
            <p:nvPr/>
          </p:nvSpPr>
          <p:spPr>
            <a:xfrm>
              <a:off x="4081973" y="4363406"/>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99" name="pl99"/>
            <p:cNvSpPr/>
            <p:nvPr/>
          </p:nvSpPr>
          <p:spPr>
            <a:xfrm>
              <a:off x="4081973" y="4027123"/>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0" name="pl100"/>
            <p:cNvSpPr/>
            <p:nvPr/>
          </p:nvSpPr>
          <p:spPr>
            <a:xfrm>
              <a:off x="4081973" y="3690839"/>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1" name="pl101"/>
            <p:cNvSpPr/>
            <p:nvPr/>
          </p:nvSpPr>
          <p:spPr>
            <a:xfrm>
              <a:off x="4081973" y="3354556"/>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2" name="pl102"/>
            <p:cNvSpPr/>
            <p:nvPr/>
          </p:nvSpPr>
          <p:spPr>
            <a:xfrm>
              <a:off x="4081973" y="3018272"/>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3" name="pl103"/>
            <p:cNvSpPr/>
            <p:nvPr/>
          </p:nvSpPr>
          <p:spPr>
            <a:xfrm>
              <a:off x="4081973" y="2681989"/>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4" name="pl104"/>
            <p:cNvSpPr/>
            <p:nvPr/>
          </p:nvSpPr>
          <p:spPr>
            <a:xfrm>
              <a:off x="4081973" y="2345705"/>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5" name="pl105"/>
            <p:cNvSpPr/>
            <p:nvPr/>
          </p:nvSpPr>
          <p:spPr>
            <a:xfrm>
              <a:off x="4081973" y="2009422"/>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06" name="pl106"/>
            <p:cNvSpPr/>
            <p:nvPr/>
          </p:nvSpPr>
          <p:spPr>
            <a:xfrm>
              <a:off x="41753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486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7977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1089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4201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7313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000035" y="2009422"/>
              <a:ext cx="280086" cy="0"/>
            </a:xfrm>
            <a:custGeom>
              <a:avLst/>
              <a:pathLst>
                <a:path w="280086" h="0">
                  <a:moveTo>
                    <a:pt x="0" y="0"/>
                  </a:moveTo>
                  <a:lnTo>
                    <a:pt x="280086" y="0"/>
                  </a:lnTo>
                </a:path>
              </a:pathLst>
            </a:custGeom>
            <a:ln w="81303" cap="flat">
              <a:solidFill>
                <a:srgbClr val="E8E8E8">
                  <a:alpha val="100000"/>
                </a:srgbClr>
              </a:solidFill>
              <a:prstDash val="solid"/>
              <a:round/>
            </a:ln>
          </p:spPr>
          <p:txBody>
            <a:bodyPr/>
            <a:lstStyle/>
            <a:p/>
          </p:txBody>
        </p:sp>
        <p:sp>
          <p:nvSpPr>
            <p:cNvPr id="113" name="pl113"/>
            <p:cNvSpPr/>
            <p:nvPr/>
          </p:nvSpPr>
          <p:spPr>
            <a:xfrm>
              <a:off x="5062276" y="2345705"/>
              <a:ext cx="233405" cy="0"/>
            </a:xfrm>
            <a:custGeom>
              <a:avLst/>
              <a:pathLst>
                <a:path w="233405" h="0">
                  <a:moveTo>
                    <a:pt x="0" y="0"/>
                  </a:moveTo>
                  <a:lnTo>
                    <a:pt x="233405" y="0"/>
                  </a:lnTo>
                </a:path>
              </a:pathLst>
            </a:custGeom>
            <a:ln w="81303" cap="flat">
              <a:solidFill>
                <a:srgbClr val="E8E8E8">
                  <a:alpha val="100000"/>
                </a:srgbClr>
              </a:solidFill>
              <a:prstDash val="solid"/>
              <a:round/>
            </a:ln>
          </p:spPr>
          <p:txBody>
            <a:bodyPr/>
            <a:lstStyle/>
            <a:p/>
          </p:txBody>
        </p:sp>
        <p:sp>
          <p:nvSpPr>
            <p:cNvPr id="114" name="pl114"/>
            <p:cNvSpPr/>
            <p:nvPr/>
          </p:nvSpPr>
          <p:spPr>
            <a:xfrm>
              <a:off x="5280121" y="2681989"/>
              <a:ext cx="186724" cy="0"/>
            </a:xfrm>
            <a:custGeom>
              <a:avLst/>
              <a:pathLst>
                <a:path w="186724" h="0">
                  <a:moveTo>
                    <a:pt x="0" y="0"/>
                  </a:moveTo>
                  <a:lnTo>
                    <a:pt x="186724" y="0"/>
                  </a:lnTo>
                </a:path>
              </a:pathLst>
            </a:custGeom>
            <a:ln w="81303" cap="flat">
              <a:solidFill>
                <a:srgbClr val="E8E8E8">
                  <a:alpha val="100000"/>
                </a:srgbClr>
              </a:solidFill>
              <a:prstDash val="solid"/>
              <a:round/>
            </a:ln>
          </p:spPr>
          <p:txBody>
            <a:bodyPr/>
            <a:lstStyle/>
            <a:p/>
          </p:txBody>
        </p:sp>
        <p:sp>
          <p:nvSpPr>
            <p:cNvPr id="115" name="pl115"/>
            <p:cNvSpPr/>
            <p:nvPr/>
          </p:nvSpPr>
          <p:spPr>
            <a:xfrm>
              <a:off x="5124518" y="3018272"/>
              <a:ext cx="186724" cy="0"/>
            </a:xfrm>
            <a:custGeom>
              <a:avLst/>
              <a:pathLst>
                <a:path w="186724" h="0">
                  <a:moveTo>
                    <a:pt x="0" y="0"/>
                  </a:moveTo>
                  <a:lnTo>
                    <a:pt x="186724" y="0"/>
                  </a:lnTo>
                </a:path>
              </a:pathLst>
            </a:custGeom>
            <a:ln w="81303" cap="flat">
              <a:solidFill>
                <a:srgbClr val="E8E8E8">
                  <a:alpha val="100000"/>
                </a:srgbClr>
              </a:solidFill>
              <a:prstDash val="solid"/>
              <a:round/>
            </a:ln>
          </p:spPr>
          <p:txBody>
            <a:bodyPr/>
            <a:lstStyle/>
            <a:p/>
          </p:txBody>
        </p:sp>
        <p:sp>
          <p:nvSpPr>
            <p:cNvPr id="116" name="pl116"/>
            <p:cNvSpPr/>
            <p:nvPr/>
          </p:nvSpPr>
          <p:spPr>
            <a:xfrm>
              <a:off x="5264561" y="3354556"/>
              <a:ext cx="171164" cy="0"/>
            </a:xfrm>
            <a:custGeom>
              <a:avLst/>
              <a:pathLst>
                <a:path w="171164" h="0">
                  <a:moveTo>
                    <a:pt x="0" y="0"/>
                  </a:moveTo>
                  <a:lnTo>
                    <a:pt x="171164" y="0"/>
                  </a:lnTo>
                </a:path>
              </a:pathLst>
            </a:custGeom>
            <a:ln w="81303" cap="flat">
              <a:solidFill>
                <a:srgbClr val="E8E8E8">
                  <a:alpha val="100000"/>
                </a:srgbClr>
              </a:solidFill>
              <a:prstDash val="solid"/>
              <a:round/>
            </a:ln>
          </p:spPr>
          <p:txBody>
            <a:bodyPr/>
            <a:lstStyle/>
            <a:p/>
          </p:txBody>
        </p:sp>
        <p:sp>
          <p:nvSpPr>
            <p:cNvPr id="117" name="pl117"/>
            <p:cNvSpPr/>
            <p:nvPr/>
          </p:nvSpPr>
          <p:spPr>
            <a:xfrm>
              <a:off x="4766629" y="3690839"/>
              <a:ext cx="124482" cy="0"/>
            </a:xfrm>
            <a:custGeom>
              <a:avLst/>
              <a:pathLst>
                <a:path w="124482" h="0">
                  <a:moveTo>
                    <a:pt x="0" y="0"/>
                  </a:moveTo>
                  <a:lnTo>
                    <a:pt x="124482" y="0"/>
                  </a:lnTo>
                </a:path>
              </a:pathLst>
            </a:custGeom>
            <a:ln w="81303" cap="flat">
              <a:solidFill>
                <a:srgbClr val="E8E8E8">
                  <a:alpha val="100000"/>
                </a:srgbClr>
              </a:solidFill>
              <a:prstDash val="solid"/>
              <a:round/>
            </a:ln>
          </p:spPr>
          <p:txBody>
            <a:bodyPr/>
            <a:lstStyle/>
            <a:p/>
          </p:txBody>
        </p:sp>
        <p:sp>
          <p:nvSpPr>
            <p:cNvPr id="118" name="pl118"/>
            <p:cNvSpPr/>
            <p:nvPr/>
          </p:nvSpPr>
          <p:spPr>
            <a:xfrm>
              <a:off x="5357923" y="4027123"/>
              <a:ext cx="124482" cy="0"/>
            </a:xfrm>
            <a:custGeom>
              <a:avLst/>
              <a:pathLst>
                <a:path w="124482" h="0">
                  <a:moveTo>
                    <a:pt x="0" y="0"/>
                  </a:moveTo>
                  <a:lnTo>
                    <a:pt x="124482" y="0"/>
                  </a:lnTo>
                </a:path>
              </a:pathLst>
            </a:custGeom>
            <a:ln w="81303" cap="flat">
              <a:solidFill>
                <a:srgbClr val="E8E8E8">
                  <a:alpha val="100000"/>
                </a:srgbClr>
              </a:solidFill>
              <a:prstDash val="solid"/>
              <a:round/>
            </a:ln>
          </p:spPr>
          <p:txBody>
            <a:bodyPr/>
            <a:lstStyle/>
            <a:p/>
          </p:txBody>
        </p:sp>
        <p:sp>
          <p:nvSpPr>
            <p:cNvPr id="119" name="pl119"/>
            <p:cNvSpPr/>
            <p:nvPr/>
          </p:nvSpPr>
          <p:spPr>
            <a:xfrm>
              <a:off x="5435725" y="4363406"/>
              <a:ext cx="93362" cy="0"/>
            </a:xfrm>
            <a:custGeom>
              <a:avLst/>
              <a:pathLst>
                <a:path w="93362" h="0">
                  <a:moveTo>
                    <a:pt x="0" y="0"/>
                  </a:moveTo>
                  <a:lnTo>
                    <a:pt x="93362" y="0"/>
                  </a:lnTo>
                </a:path>
              </a:pathLst>
            </a:custGeom>
            <a:ln w="81303" cap="flat">
              <a:solidFill>
                <a:srgbClr val="E8E8E8">
                  <a:alpha val="100000"/>
                </a:srgbClr>
              </a:solidFill>
              <a:prstDash val="solid"/>
              <a:round/>
            </a:ln>
          </p:spPr>
          <p:txBody>
            <a:bodyPr/>
            <a:lstStyle/>
            <a:p/>
          </p:txBody>
        </p:sp>
        <p:sp>
          <p:nvSpPr>
            <p:cNvPr id="120" name="pl120"/>
            <p:cNvSpPr/>
            <p:nvPr/>
          </p:nvSpPr>
          <p:spPr>
            <a:xfrm>
              <a:off x="5622450" y="4699690"/>
              <a:ext cx="62241" cy="0"/>
            </a:xfrm>
            <a:custGeom>
              <a:avLst/>
              <a:pathLst>
                <a:path w="62241" h="0">
                  <a:moveTo>
                    <a:pt x="0" y="0"/>
                  </a:moveTo>
                  <a:lnTo>
                    <a:pt x="62241" y="0"/>
                  </a:lnTo>
                </a:path>
              </a:pathLst>
            </a:custGeom>
            <a:ln w="81303" cap="flat">
              <a:solidFill>
                <a:srgbClr val="E8E8E8">
                  <a:alpha val="100000"/>
                </a:srgbClr>
              </a:solidFill>
              <a:prstDash val="solid"/>
              <a:round/>
            </a:ln>
          </p:spPr>
          <p:txBody>
            <a:bodyPr/>
            <a:lstStyle/>
            <a:p/>
          </p:txBody>
        </p:sp>
        <p:sp>
          <p:nvSpPr>
            <p:cNvPr id="121" name="pl121"/>
            <p:cNvSpPr/>
            <p:nvPr/>
          </p:nvSpPr>
          <p:spPr>
            <a:xfrm>
              <a:off x="5684691" y="5035974"/>
              <a:ext cx="31120" cy="0"/>
            </a:xfrm>
            <a:custGeom>
              <a:avLst/>
              <a:pathLst>
                <a:path w="31120" h="0">
                  <a:moveTo>
                    <a:pt x="0" y="0"/>
                  </a:moveTo>
                  <a:lnTo>
                    <a:pt x="31120" y="0"/>
                  </a:lnTo>
                </a:path>
              </a:pathLst>
            </a:custGeom>
            <a:ln w="81303" cap="flat">
              <a:solidFill>
                <a:srgbClr val="E8E8E8">
                  <a:alpha val="100000"/>
                </a:srgbClr>
              </a:solidFill>
              <a:prstDash val="solid"/>
              <a:round/>
            </a:ln>
          </p:spPr>
          <p:txBody>
            <a:bodyPr/>
            <a:lstStyle/>
            <a:p/>
          </p:txBody>
        </p:sp>
        <p:sp>
          <p:nvSpPr>
            <p:cNvPr id="122" name="pl122"/>
            <p:cNvSpPr/>
            <p:nvPr/>
          </p:nvSpPr>
          <p:spPr>
            <a:xfrm>
              <a:off x="5653570" y="5372257"/>
              <a:ext cx="15560" cy="0"/>
            </a:xfrm>
            <a:custGeom>
              <a:avLst/>
              <a:pathLst>
                <a:path w="15560" h="0">
                  <a:moveTo>
                    <a:pt x="0" y="0"/>
                  </a:moveTo>
                  <a:lnTo>
                    <a:pt x="15560" y="0"/>
                  </a:lnTo>
                </a:path>
              </a:pathLst>
            </a:custGeom>
            <a:ln w="81303" cap="flat">
              <a:solidFill>
                <a:srgbClr val="E8E8E8">
                  <a:alpha val="100000"/>
                </a:srgbClr>
              </a:solidFill>
              <a:prstDash val="solid"/>
              <a:round/>
            </a:ln>
          </p:spPr>
          <p:txBody>
            <a:bodyPr/>
            <a:lstStyle/>
            <a:p/>
          </p:txBody>
        </p:sp>
        <p:sp>
          <p:nvSpPr>
            <p:cNvPr id="123" name="pt123"/>
            <p:cNvSpPr/>
            <p:nvPr/>
          </p:nvSpPr>
          <p:spPr>
            <a:xfrm>
              <a:off x="476212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88661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995535"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275621"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680191"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711312"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64907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664631"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260061"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43122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275621"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462346"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353423"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477906"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43122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524587"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057776"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29118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120018"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306742"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617950"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680191"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472147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484596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4954883" y="19642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234969"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639539"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5670660"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5608418" y="53271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5623979"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5219409" y="3309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390573"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5234969" y="26368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5421694"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5312771" y="39819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437254"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5390573" y="43182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483935"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5017124"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2" name="pt162"/>
            <p:cNvSpPr/>
            <p:nvPr/>
          </p:nvSpPr>
          <p:spPr>
            <a:xfrm>
              <a:off x="5250530"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5079366" y="2973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5266090"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pt165"/>
            <p:cNvSpPr/>
            <p:nvPr/>
          </p:nvSpPr>
          <p:spPr>
            <a:xfrm>
              <a:off x="5577298" y="46545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5639539"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7" name="tx167"/>
            <p:cNvSpPr/>
            <p:nvPr/>
          </p:nvSpPr>
          <p:spPr>
            <a:xfrm>
              <a:off x="584759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68" name="tx168"/>
            <p:cNvSpPr/>
            <p:nvPr/>
          </p:nvSpPr>
          <p:spPr>
            <a:xfrm>
              <a:off x="5815502" y="1968091"/>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169" name="tx169"/>
            <p:cNvSpPr/>
            <p:nvPr/>
          </p:nvSpPr>
          <p:spPr>
            <a:xfrm>
              <a:off x="5847597" y="49946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70" name="tx170"/>
            <p:cNvSpPr/>
            <p:nvPr/>
          </p:nvSpPr>
          <p:spPr>
            <a:xfrm>
              <a:off x="5847597" y="53309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1" name="tx171"/>
            <p:cNvSpPr/>
            <p:nvPr/>
          </p:nvSpPr>
          <p:spPr>
            <a:xfrm>
              <a:off x="5819800" y="3313225"/>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72" name="tx172"/>
            <p:cNvSpPr/>
            <p:nvPr/>
          </p:nvSpPr>
          <p:spPr>
            <a:xfrm>
              <a:off x="5815502" y="2640658"/>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73" name="tx173"/>
            <p:cNvSpPr/>
            <p:nvPr/>
          </p:nvSpPr>
          <p:spPr>
            <a:xfrm>
              <a:off x="5847597" y="398579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74" name="tx174"/>
            <p:cNvSpPr/>
            <p:nvPr/>
          </p:nvSpPr>
          <p:spPr>
            <a:xfrm>
              <a:off x="5847597" y="432207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75" name="tx175"/>
            <p:cNvSpPr/>
            <p:nvPr/>
          </p:nvSpPr>
          <p:spPr>
            <a:xfrm>
              <a:off x="5815502" y="2304375"/>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176" name="tx176"/>
            <p:cNvSpPr/>
            <p:nvPr/>
          </p:nvSpPr>
          <p:spPr>
            <a:xfrm>
              <a:off x="5815502" y="2976942"/>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77" name="tx177"/>
            <p:cNvSpPr/>
            <p:nvPr/>
          </p:nvSpPr>
          <p:spPr>
            <a:xfrm>
              <a:off x="5847597" y="465835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78" name="rc178"/>
            <p:cNvSpPr/>
            <p:nvPr/>
          </p:nvSpPr>
          <p:spPr>
            <a:xfrm>
              <a:off x="4081973" y="1807652"/>
              <a:ext cx="2053969" cy="3766375"/>
            </a:xfrm>
            <a:prstGeom prst="rect">
              <a:avLst/>
            </a:prstGeom>
            <a:noFill/>
            <a:ln w="13550" cap="rnd">
              <a:solidFill>
                <a:srgbClr val="999999">
                  <a:alpha val="100000"/>
                </a:srgbClr>
              </a:solidFill>
              <a:prstDash val="solid"/>
              <a:round/>
            </a:ln>
          </p:spPr>
          <p:txBody>
            <a:bodyPr/>
            <a:lstStyle/>
            <a:p/>
          </p:txBody>
        </p:sp>
        <p:sp>
          <p:nvSpPr>
            <p:cNvPr id="179" name="pl179"/>
            <p:cNvSpPr/>
            <p:nvPr/>
          </p:nvSpPr>
          <p:spPr>
            <a:xfrm>
              <a:off x="7020441" y="4546834"/>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80" name="pl180"/>
            <p:cNvSpPr/>
            <p:nvPr/>
          </p:nvSpPr>
          <p:spPr>
            <a:xfrm>
              <a:off x="7020441" y="2834845"/>
              <a:ext cx="2053969" cy="0"/>
            </a:xfrm>
            <a:custGeom>
              <a:avLst/>
              <a:pathLst>
                <a:path w="2053969" h="0">
                  <a:moveTo>
                    <a:pt x="0" y="0"/>
                  </a:moveTo>
                  <a:lnTo>
                    <a:pt x="2053969" y="0"/>
                  </a:lnTo>
                  <a:lnTo>
                    <a:pt x="2053969" y="0"/>
                  </a:lnTo>
                </a:path>
              </a:pathLst>
            </a:custGeom>
            <a:ln w="13550" cap="flat">
              <a:solidFill>
                <a:srgbClr val="EBEBEB">
                  <a:alpha val="100000"/>
                </a:srgbClr>
              </a:solidFill>
              <a:prstDash val="solid"/>
              <a:round/>
            </a:ln>
          </p:spPr>
          <p:txBody>
            <a:bodyPr/>
            <a:lstStyle/>
            <a:p/>
          </p:txBody>
        </p:sp>
        <p:sp>
          <p:nvSpPr>
            <p:cNvPr id="181" name="pl181"/>
            <p:cNvSpPr/>
            <p:nvPr/>
          </p:nvSpPr>
          <p:spPr>
            <a:xfrm>
              <a:off x="71138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42501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7362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80474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586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698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529797"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l188"/>
            <p:cNvSpPr/>
            <p:nvPr/>
          </p:nvSpPr>
          <p:spPr>
            <a:xfrm>
              <a:off x="8420875"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9" name="pt189"/>
            <p:cNvSpPr/>
            <p:nvPr/>
          </p:nvSpPr>
          <p:spPr>
            <a:xfrm>
              <a:off x="852529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525297"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41637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41637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484645"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8484645"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375723"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837572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tx197"/>
            <p:cNvSpPr/>
            <p:nvPr/>
          </p:nvSpPr>
          <p:spPr>
            <a:xfrm>
              <a:off x="8819807"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8" name="tx198"/>
            <p:cNvSpPr/>
            <p:nvPr/>
          </p:nvSpPr>
          <p:spPr>
            <a:xfrm>
              <a:off x="8819807"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rc199"/>
            <p:cNvSpPr/>
            <p:nvPr/>
          </p:nvSpPr>
          <p:spPr>
            <a:xfrm>
              <a:off x="7020441" y="1807652"/>
              <a:ext cx="2053969" cy="3766375"/>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1230098" y="1592799"/>
              <a:ext cx="20539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01792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02" name="rc202"/>
            <p:cNvSpPr/>
            <p:nvPr/>
          </p:nvSpPr>
          <p:spPr>
            <a:xfrm>
              <a:off x="4081973" y="1592799"/>
              <a:ext cx="20539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4894576"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04" name="rc204"/>
            <p:cNvSpPr/>
            <p:nvPr/>
          </p:nvSpPr>
          <p:spPr>
            <a:xfrm>
              <a:off x="7020441" y="1592799"/>
              <a:ext cx="20539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790144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06" name="pl206"/>
            <p:cNvSpPr/>
            <p:nvPr/>
          </p:nvSpPr>
          <p:spPr>
            <a:xfrm>
              <a:off x="1230098" y="5574027"/>
              <a:ext cx="2053969" cy="0"/>
            </a:xfrm>
            <a:custGeom>
              <a:avLst/>
              <a:pathLst>
                <a:path w="2053969" h="0">
                  <a:moveTo>
                    <a:pt x="0" y="0"/>
                  </a:moveTo>
                  <a:lnTo>
                    <a:pt x="2053969" y="0"/>
                  </a:lnTo>
                </a:path>
              </a:pathLst>
            </a:custGeom>
            <a:ln w="8130" cap="flat">
              <a:solidFill>
                <a:srgbClr val="000000">
                  <a:alpha val="100000"/>
                </a:srgbClr>
              </a:solidFill>
              <a:prstDash val="solid"/>
              <a:round/>
            </a:ln>
          </p:spPr>
          <p:txBody>
            <a:bodyPr/>
            <a:lstStyle/>
            <a:p/>
          </p:txBody>
        </p:sp>
        <p:sp>
          <p:nvSpPr>
            <p:cNvPr id="207" name="pl207"/>
            <p:cNvSpPr/>
            <p:nvPr/>
          </p:nvSpPr>
          <p:spPr>
            <a:xfrm>
              <a:off x="132346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6346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19458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25708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5682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28794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tx213"/>
            <p:cNvSpPr/>
            <p:nvPr/>
          </p:nvSpPr>
          <p:spPr>
            <a:xfrm>
              <a:off x="129237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4" name="tx214"/>
            <p:cNvSpPr/>
            <p:nvPr/>
          </p:nvSpPr>
          <p:spPr>
            <a:xfrm>
              <a:off x="15724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5" name="tx215"/>
            <p:cNvSpPr/>
            <p:nvPr/>
          </p:nvSpPr>
          <p:spPr>
            <a:xfrm>
              <a:off x="18836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6" name="tx216"/>
            <p:cNvSpPr/>
            <p:nvPr/>
          </p:nvSpPr>
          <p:spPr>
            <a:xfrm>
              <a:off x="219490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7" name="tx217"/>
            <p:cNvSpPr/>
            <p:nvPr/>
          </p:nvSpPr>
          <p:spPr>
            <a:xfrm>
              <a:off x="25061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a:off x="278622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4081973" y="5574027"/>
              <a:ext cx="2053969" cy="0"/>
            </a:xfrm>
            <a:custGeom>
              <a:avLst/>
              <a:pathLst>
                <a:path w="2053969" h="0">
                  <a:moveTo>
                    <a:pt x="0" y="0"/>
                  </a:moveTo>
                  <a:lnTo>
                    <a:pt x="2053969" y="0"/>
                  </a:lnTo>
                </a:path>
              </a:pathLst>
            </a:custGeom>
            <a:ln w="8130" cap="flat">
              <a:solidFill>
                <a:srgbClr val="000000">
                  <a:alpha val="100000"/>
                </a:srgbClr>
              </a:solidFill>
              <a:prstDash val="solid"/>
              <a:round/>
            </a:ln>
          </p:spPr>
          <p:txBody>
            <a:bodyPr/>
            <a:lstStyle/>
            <a:p/>
          </p:txBody>
        </p:sp>
        <p:sp>
          <p:nvSpPr>
            <p:cNvPr id="220" name="pl220"/>
            <p:cNvSpPr/>
            <p:nvPr/>
          </p:nvSpPr>
          <p:spPr>
            <a:xfrm>
              <a:off x="41753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486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7977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51089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4201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57313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tx226"/>
            <p:cNvSpPr/>
            <p:nvPr/>
          </p:nvSpPr>
          <p:spPr>
            <a:xfrm>
              <a:off x="414424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7" name="tx227"/>
            <p:cNvSpPr/>
            <p:nvPr/>
          </p:nvSpPr>
          <p:spPr>
            <a:xfrm>
              <a:off x="442436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8" name="tx228"/>
            <p:cNvSpPr/>
            <p:nvPr/>
          </p:nvSpPr>
          <p:spPr>
            <a:xfrm>
              <a:off x="47355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9" name="tx229"/>
            <p:cNvSpPr/>
            <p:nvPr/>
          </p:nvSpPr>
          <p:spPr>
            <a:xfrm>
              <a:off x="50467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0" name="tx230"/>
            <p:cNvSpPr/>
            <p:nvPr/>
          </p:nvSpPr>
          <p:spPr>
            <a:xfrm>
              <a:off x="535798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1" name="tx231"/>
            <p:cNvSpPr/>
            <p:nvPr/>
          </p:nvSpPr>
          <p:spPr>
            <a:xfrm>
              <a:off x="563810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2" name="pl232"/>
            <p:cNvSpPr/>
            <p:nvPr/>
          </p:nvSpPr>
          <p:spPr>
            <a:xfrm>
              <a:off x="7020441" y="5574027"/>
              <a:ext cx="2053969" cy="0"/>
            </a:xfrm>
            <a:custGeom>
              <a:avLst/>
              <a:pathLst>
                <a:path w="2053969" h="0">
                  <a:moveTo>
                    <a:pt x="0" y="0"/>
                  </a:moveTo>
                  <a:lnTo>
                    <a:pt x="2053969" y="0"/>
                  </a:lnTo>
                </a:path>
              </a:pathLst>
            </a:custGeom>
            <a:ln w="8130" cap="flat">
              <a:solidFill>
                <a:srgbClr val="000000">
                  <a:alpha val="100000"/>
                </a:srgbClr>
              </a:solidFill>
              <a:prstDash val="solid"/>
              <a:round/>
            </a:ln>
          </p:spPr>
          <p:txBody>
            <a:bodyPr/>
            <a:lstStyle/>
            <a:p/>
          </p:txBody>
        </p:sp>
        <p:sp>
          <p:nvSpPr>
            <p:cNvPr id="233" name="pl233"/>
            <p:cNvSpPr/>
            <p:nvPr/>
          </p:nvSpPr>
          <p:spPr>
            <a:xfrm>
              <a:off x="71138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42501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7362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80474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586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6698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a:off x="708271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a:off x="736283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1" name="tx241"/>
            <p:cNvSpPr/>
            <p:nvPr/>
          </p:nvSpPr>
          <p:spPr>
            <a:xfrm>
              <a:off x="76740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2" name="tx242"/>
            <p:cNvSpPr/>
            <p:nvPr/>
          </p:nvSpPr>
          <p:spPr>
            <a:xfrm>
              <a:off x="79852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3" name="tx243"/>
            <p:cNvSpPr/>
            <p:nvPr/>
          </p:nvSpPr>
          <p:spPr>
            <a:xfrm>
              <a:off x="829645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4" name="tx244"/>
            <p:cNvSpPr/>
            <p:nvPr/>
          </p:nvSpPr>
          <p:spPr>
            <a:xfrm>
              <a:off x="857657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5" name="tx245"/>
            <p:cNvSpPr/>
            <p:nvPr/>
          </p:nvSpPr>
          <p:spPr>
            <a:xfrm>
              <a:off x="6205531" y="4506829"/>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46" name="tx246"/>
            <p:cNvSpPr/>
            <p:nvPr/>
          </p:nvSpPr>
          <p:spPr>
            <a:xfrm>
              <a:off x="6280146" y="2794840"/>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47" name="tx247"/>
            <p:cNvSpPr/>
            <p:nvPr/>
          </p:nvSpPr>
          <p:spPr>
            <a:xfrm>
              <a:off x="3670953" y="5332252"/>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48" name="tx248"/>
            <p:cNvSpPr/>
            <p:nvPr/>
          </p:nvSpPr>
          <p:spPr>
            <a:xfrm>
              <a:off x="3689790" y="4995969"/>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49" name="tx249"/>
            <p:cNvSpPr/>
            <p:nvPr/>
          </p:nvSpPr>
          <p:spPr>
            <a:xfrm>
              <a:off x="3608591" y="465968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50" name="tx250"/>
            <p:cNvSpPr/>
            <p:nvPr/>
          </p:nvSpPr>
          <p:spPr>
            <a:xfrm>
              <a:off x="3733132" y="432340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51" name="tx251"/>
            <p:cNvSpPr/>
            <p:nvPr/>
          </p:nvSpPr>
          <p:spPr>
            <a:xfrm>
              <a:off x="3795311" y="3987118"/>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52" name="tx252"/>
            <p:cNvSpPr/>
            <p:nvPr/>
          </p:nvSpPr>
          <p:spPr>
            <a:xfrm>
              <a:off x="3764313" y="3650834"/>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53" name="tx253"/>
            <p:cNvSpPr/>
            <p:nvPr/>
          </p:nvSpPr>
          <p:spPr>
            <a:xfrm>
              <a:off x="3596246" y="331455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54" name="tx254"/>
            <p:cNvSpPr/>
            <p:nvPr/>
          </p:nvSpPr>
          <p:spPr>
            <a:xfrm>
              <a:off x="3353656" y="2978267"/>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55" name="tx255"/>
            <p:cNvSpPr/>
            <p:nvPr/>
          </p:nvSpPr>
          <p:spPr>
            <a:xfrm>
              <a:off x="3664644" y="2641984"/>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56" name="tx256"/>
            <p:cNvSpPr/>
            <p:nvPr/>
          </p:nvSpPr>
          <p:spPr>
            <a:xfrm>
              <a:off x="3596429" y="230570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7" name="tx257"/>
            <p:cNvSpPr/>
            <p:nvPr/>
          </p:nvSpPr>
          <p:spPr>
            <a:xfrm>
              <a:off x="3732949" y="1969417"/>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58" name="tx258"/>
            <p:cNvSpPr/>
            <p:nvPr/>
          </p:nvSpPr>
          <p:spPr>
            <a:xfrm>
              <a:off x="738245" y="534879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59" name="tx259"/>
            <p:cNvSpPr/>
            <p:nvPr/>
          </p:nvSpPr>
          <p:spPr>
            <a:xfrm>
              <a:off x="508182" y="5040071"/>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60" name="tx260"/>
            <p:cNvSpPr/>
            <p:nvPr/>
          </p:nvSpPr>
          <p:spPr>
            <a:xfrm>
              <a:off x="763025" y="473135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61" name="tx261"/>
            <p:cNvSpPr/>
            <p:nvPr/>
          </p:nvSpPr>
          <p:spPr>
            <a:xfrm>
              <a:off x="557834" y="44226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62" name="tx262"/>
            <p:cNvSpPr/>
            <p:nvPr/>
          </p:nvSpPr>
          <p:spPr>
            <a:xfrm>
              <a:off x="800607" y="411391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63" name="tx263"/>
            <p:cNvSpPr/>
            <p:nvPr/>
          </p:nvSpPr>
          <p:spPr>
            <a:xfrm>
              <a:off x="533145" y="3805194"/>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64" name="tx264"/>
            <p:cNvSpPr/>
            <p:nvPr/>
          </p:nvSpPr>
          <p:spPr>
            <a:xfrm>
              <a:off x="756899" y="349647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65" name="tx265"/>
            <p:cNvSpPr/>
            <p:nvPr/>
          </p:nvSpPr>
          <p:spPr>
            <a:xfrm>
              <a:off x="893693" y="3187756"/>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66" name="tx266"/>
            <p:cNvSpPr/>
            <p:nvPr/>
          </p:nvSpPr>
          <p:spPr>
            <a:xfrm>
              <a:off x="906312" y="2879036"/>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67" name="tx267"/>
            <p:cNvSpPr/>
            <p:nvPr/>
          </p:nvSpPr>
          <p:spPr>
            <a:xfrm>
              <a:off x="508365" y="2570317"/>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68" name="tx268"/>
            <p:cNvSpPr/>
            <p:nvPr/>
          </p:nvSpPr>
          <p:spPr>
            <a:xfrm>
              <a:off x="804356" y="2261598"/>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9" name="tx269"/>
            <p:cNvSpPr/>
            <p:nvPr/>
          </p:nvSpPr>
          <p:spPr>
            <a:xfrm>
              <a:off x="825022"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70" name="tx270"/>
            <p:cNvSpPr/>
            <p:nvPr/>
          </p:nvSpPr>
          <p:spPr>
            <a:xfrm>
              <a:off x="402063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71" name="pt271"/>
            <p:cNvSpPr/>
            <p:nvPr/>
          </p:nvSpPr>
          <p:spPr>
            <a:xfrm>
              <a:off x="517623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78358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3" name="tx273"/>
            <p:cNvSpPr/>
            <p:nvPr/>
          </p:nvSpPr>
          <p:spPr>
            <a:xfrm>
              <a:off x="542780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74" name="tx274"/>
            <p:cNvSpPr/>
            <p:nvPr/>
          </p:nvSpPr>
          <p:spPr>
            <a:xfrm>
              <a:off x="603515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75" name="tx275"/>
            <p:cNvSpPr/>
            <p:nvPr/>
          </p:nvSpPr>
          <p:spPr>
            <a:xfrm>
              <a:off x="123009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76" name="tx27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77" name="tx27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12 out of 25 (48%) countries in LICs had a decline in coverage. The largest decline was in Sudan (-22 percentage points), followed by Yemen (-21 percentage points).
There were 11 (44%) countries with an increase in DTP3 coverage. Coverage remained the same in 2 countries between 2019 and 2025.
</a:t>
            </a:r>
          </a:p>
        </p:txBody>
      </p:sp>
      <p:sp>
        <p:nvSpPr>
          <p:cNvPr id="2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11 countries and decreased in 12 countries.</a:t>
            </a:r>
          </a:p>
        </p:txBody>
      </p:sp>
      <p:grpSp xmlns:pic="http://schemas.openxmlformats.org/drawingml/2006/picture">
        <p:nvGrpSpPr>
          <p:cNvPr id="280" name=""/>
          <p:cNvGrpSpPr/>
          <p:nvPr/>
        </p:nvGrpSpPr>
        <p:grpSpPr>
          <a:xfrm>
            <a:off x="292608" y="1005840"/>
            <a:ext cx="8595360" cy="28575"/>
            <a:chOff x="292608" y="1005840"/>
            <a:chExt cx="8595360" cy="28575"/>
          </a:xfrm>
        </p:grpSpPr>
        <p:sp>
          <p:nvSpPr>
            <p:cNvPr id="2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5209539"/>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 name="pl5"/>
            <p:cNvSpPr/>
            <p:nvPr/>
          </p:nvSpPr>
          <p:spPr>
            <a:xfrm>
              <a:off x="1323092" y="4602059"/>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 name="pl6"/>
            <p:cNvSpPr/>
            <p:nvPr/>
          </p:nvSpPr>
          <p:spPr>
            <a:xfrm>
              <a:off x="1323092" y="3994579"/>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7" name="pl7"/>
            <p:cNvSpPr/>
            <p:nvPr/>
          </p:nvSpPr>
          <p:spPr>
            <a:xfrm>
              <a:off x="1323092" y="3387100"/>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8" name="pl8"/>
            <p:cNvSpPr/>
            <p:nvPr/>
          </p:nvSpPr>
          <p:spPr>
            <a:xfrm>
              <a:off x="1323092" y="2779620"/>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9" name="pl9"/>
            <p:cNvSpPr/>
            <p:nvPr/>
          </p:nvSpPr>
          <p:spPr>
            <a:xfrm>
              <a:off x="1323092" y="2172140"/>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0" name="pl10"/>
            <p:cNvSpPr/>
            <p:nvPr/>
          </p:nvSpPr>
          <p:spPr>
            <a:xfrm>
              <a:off x="14166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285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403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22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641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7596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2241" y="2172140"/>
              <a:ext cx="202711" cy="0"/>
            </a:xfrm>
            <a:custGeom>
              <a:avLst/>
              <a:pathLst>
                <a:path w="202711" h="0">
                  <a:moveTo>
                    <a:pt x="0" y="0"/>
                  </a:moveTo>
                  <a:lnTo>
                    <a:pt x="202711" y="0"/>
                  </a:lnTo>
                </a:path>
              </a:pathLst>
            </a:custGeom>
            <a:ln w="81303" cap="flat">
              <a:solidFill>
                <a:srgbClr val="E8E8E8">
                  <a:alpha val="100000"/>
                </a:srgbClr>
              </a:solidFill>
              <a:prstDash val="solid"/>
              <a:round/>
            </a:ln>
          </p:spPr>
          <p:txBody>
            <a:bodyPr/>
            <a:lstStyle/>
            <a:p/>
          </p:txBody>
        </p:sp>
        <p:sp>
          <p:nvSpPr>
            <p:cNvPr id="17" name="pl17"/>
            <p:cNvSpPr/>
            <p:nvPr/>
          </p:nvSpPr>
          <p:spPr>
            <a:xfrm>
              <a:off x="2898002" y="2779620"/>
              <a:ext cx="46779" cy="0"/>
            </a:xfrm>
            <a:custGeom>
              <a:avLst/>
              <a:pathLst>
                <a:path w="46779" h="0">
                  <a:moveTo>
                    <a:pt x="0" y="0"/>
                  </a:moveTo>
                  <a:lnTo>
                    <a:pt x="46779" y="0"/>
                  </a:lnTo>
                </a:path>
              </a:pathLst>
            </a:custGeom>
            <a:ln w="81303" cap="flat">
              <a:solidFill>
                <a:srgbClr val="E8E8E8">
                  <a:alpha val="100000"/>
                </a:srgbClr>
              </a:solidFill>
              <a:prstDash val="solid"/>
              <a:round/>
            </a:ln>
          </p:spPr>
          <p:txBody>
            <a:bodyPr/>
            <a:lstStyle/>
            <a:p/>
          </p:txBody>
        </p:sp>
        <p:sp>
          <p:nvSpPr>
            <p:cNvPr id="18" name="pl18"/>
            <p:cNvSpPr/>
            <p:nvPr/>
          </p:nvSpPr>
          <p:spPr>
            <a:xfrm>
              <a:off x="2024785" y="3387100"/>
              <a:ext cx="46779" cy="0"/>
            </a:xfrm>
            <a:custGeom>
              <a:avLst/>
              <a:pathLst>
                <a:path w="46779" h="0">
                  <a:moveTo>
                    <a:pt x="0" y="0"/>
                  </a:moveTo>
                  <a:lnTo>
                    <a:pt x="46779" y="0"/>
                  </a:lnTo>
                </a:path>
              </a:pathLst>
            </a:custGeom>
            <a:ln w="81303" cap="flat">
              <a:solidFill>
                <a:srgbClr val="E8E8E8">
                  <a:alpha val="100000"/>
                </a:srgbClr>
              </a:solidFill>
              <a:prstDash val="solid"/>
              <a:round/>
            </a:ln>
          </p:spPr>
          <p:txBody>
            <a:bodyPr/>
            <a:lstStyle/>
            <a:p/>
          </p:txBody>
        </p:sp>
        <p:sp>
          <p:nvSpPr>
            <p:cNvPr id="19" name="pl19"/>
            <p:cNvSpPr/>
            <p:nvPr/>
          </p:nvSpPr>
          <p:spPr>
            <a:xfrm>
              <a:off x="2367834" y="3994579"/>
              <a:ext cx="31186" cy="0"/>
            </a:xfrm>
            <a:custGeom>
              <a:avLst/>
              <a:pathLst>
                <a:path w="31186" h="0">
                  <a:moveTo>
                    <a:pt x="0" y="0"/>
                  </a:moveTo>
                  <a:lnTo>
                    <a:pt x="31186" y="0"/>
                  </a:lnTo>
                </a:path>
              </a:pathLst>
            </a:custGeom>
            <a:ln w="81303" cap="flat">
              <a:solidFill>
                <a:srgbClr val="E8E8E8">
                  <a:alpha val="100000"/>
                </a:srgbClr>
              </a:solidFill>
              <a:prstDash val="solid"/>
              <a:round/>
            </a:ln>
          </p:spPr>
          <p:txBody>
            <a:bodyPr/>
            <a:lstStyle/>
            <a:p/>
          </p:txBody>
        </p:sp>
        <p:sp>
          <p:nvSpPr>
            <p:cNvPr id="20" name="pl20"/>
            <p:cNvSpPr/>
            <p:nvPr/>
          </p:nvSpPr>
          <p:spPr>
            <a:xfrm>
              <a:off x="2726477" y="4602059"/>
              <a:ext cx="15593" cy="0"/>
            </a:xfrm>
            <a:custGeom>
              <a:avLst/>
              <a:pathLst>
                <a:path w="15593" h="0">
                  <a:moveTo>
                    <a:pt x="0" y="0"/>
                  </a:moveTo>
                  <a:lnTo>
                    <a:pt x="15593" y="0"/>
                  </a:lnTo>
                </a:path>
              </a:pathLst>
            </a:custGeom>
            <a:ln w="81303" cap="flat">
              <a:solidFill>
                <a:srgbClr val="E8E8E8">
                  <a:alpha val="100000"/>
                </a:srgbClr>
              </a:solidFill>
              <a:prstDash val="solid"/>
              <a:round/>
            </a:ln>
          </p:spPr>
          <p:txBody>
            <a:bodyPr/>
            <a:lstStyle/>
            <a:p/>
          </p:txBody>
        </p:sp>
        <p:sp>
          <p:nvSpPr>
            <p:cNvPr id="21" name="pl21"/>
            <p:cNvSpPr/>
            <p:nvPr/>
          </p:nvSpPr>
          <p:spPr>
            <a:xfrm>
              <a:off x="2820036" y="5209539"/>
              <a:ext cx="15593" cy="0"/>
            </a:xfrm>
            <a:custGeom>
              <a:avLst/>
              <a:pathLst>
                <a:path w="15593" h="0">
                  <a:moveTo>
                    <a:pt x="0" y="0"/>
                  </a:moveTo>
                  <a:lnTo>
                    <a:pt x="15593" y="0"/>
                  </a:lnTo>
                </a:path>
              </a:pathLst>
            </a:custGeom>
            <a:ln w="81303" cap="flat">
              <a:solidFill>
                <a:srgbClr val="E8E8E8">
                  <a:alpha val="100000"/>
                </a:srgbClr>
              </a:solidFill>
              <a:prstDash val="solid"/>
              <a:round/>
            </a:ln>
          </p:spPr>
          <p:txBody>
            <a:bodyPr/>
            <a:lstStyle/>
            <a:p/>
          </p:txBody>
        </p:sp>
        <p:sp>
          <p:nvSpPr>
            <p:cNvPr id="22" name="pt22"/>
            <p:cNvSpPr/>
            <p:nvPr/>
          </p:nvSpPr>
          <p:spPr>
            <a:xfrm>
              <a:off x="239452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36333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73757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21977"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31129"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81553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94028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893502"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50452"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34774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067064"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02028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353869"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 name="pt35"/>
            <p:cNvSpPr/>
            <p:nvPr/>
          </p:nvSpPr>
          <p:spPr>
            <a:xfrm>
              <a:off x="2322682"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696918"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7" name="pt37"/>
            <p:cNvSpPr/>
            <p:nvPr/>
          </p:nvSpPr>
          <p:spPr>
            <a:xfrm>
              <a:off x="2681325"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790477"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77488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899629"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852850"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509800"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307089"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026412"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1979633"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107178"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7" name="tx47"/>
            <p:cNvSpPr/>
            <p:nvPr/>
          </p:nvSpPr>
          <p:spPr>
            <a:xfrm>
              <a:off x="3107178"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8" name="tx48"/>
            <p:cNvSpPr/>
            <p:nvPr/>
          </p:nvSpPr>
          <p:spPr>
            <a:xfrm>
              <a:off x="3107178"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49" name="tx49"/>
            <p:cNvSpPr/>
            <p:nvPr/>
          </p:nvSpPr>
          <p:spPr>
            <a:xfrm>
              <a:off x="3107178"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0" name="tx50"/>
            <p:cNvSpPr/>
            <p:nvPr/>
          </p:nvSpPr>
          <p:spPr>
            <a:xfrm>
              <a:off x="3075082" y="21308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a:t>
              </a:r>
            </a:p>
          </p:txBody>
        </p:sp>
        <p:sp>
          <p:nvSpPr>
            <p:cNvPr id="51" name="tx51"/>
            <p:cNvSpPr/>
            <p:nvPr/>
          </p:nvSpPr>
          <p:spPr>
            <a:xfrm>
              <a:off x="3107178"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2" name="rc52"/>
            <p:cNvSpPr/>
            <p:nvPr/>
          </p:nvSpPr>
          <p:spPr>
            <a:xfrm>
              <a:off x="1323092" y="1807652"/>
              <a:ext cx="2058297"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147931" y="5388796"/>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4" name="pl54"/>
            <p:cNvSpPr/>
            <p:nvPr/>
          </p:nvSpPr>
          <p:spPr>
            <a:xfrm>
              <a:off x="4147931" y="5080076"/>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5" name="pl55"/>
            <p:cNvSpPr/>
            <p:nvPr/>
          </p:nvSpPr>
          <p:spPr>
            <a:xfrm>
              <a:off x="4147931" y="4771357"/>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6" name="pl56"/>
            <p:cNvSpPr/>
            <p:nvPr/>
          </p:nvSpPr>
          <p:spPr>
            <a:xfrm>
              <a:off x="4147931" y="4462638"/>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7" name="pl57"/>
            <p:cNvSpPr/>
            <p:nvPr/>
          </p:nvSpPr>
          <p:spPr>
            <a:xfrm>
              <a:off x="4147931" y="4153918"/>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8" name="pl58"/>
            <p:cNvSpPr/>
            <p:nvPr/>
          </p:nvSpPr>
          <p:spPr>
            <a:xfrm>
              <a:off x="4147931" y="3845199"/>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59" name="pl59"/>
            <p:cNvSpPr/>
            <p:nvPr/>
          </p:nvSpPr>
          <p:spPr>
            <a:xfrm>
              <a:off x="4147931" y="3536480"/>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0" name="pl60"/>
            <p:cNvSpPr/>
            <p:nvPr/>
          </p:nvSpPr>
          <p:spPr>
            <a:xfrm>
              <a:off x="4147931" y="3227761"/>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1" name="pl61"/>
            <p:cNvSpPr/>
            <p:nvPr/>
          </p:nvSpPr>
          <p:spPr>
            <a:xfrm>
              <a:off x="4147931" y="2919041"/>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2" name="pl62"/>
            <p:cNvSpPr/>
            <p:nvPr/>
          </p:nvSpPr>
          <p:spPr>
            <a:xfrm>
              <a:off x="4147931" y="2610322"/>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3" name="pl63"/>
            <p:cNvSpPr/>
            <p:nvPr/>
          </p:nvSpPr>
          <p:spPr>
            <a:xfrm>
              <a:off x="4147931" y="2301603"/>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4" name="pl64"/>
            <p:cNvSpPr/>
            <p:nvPr/>
          </p:nvSpPr>
          <p:spPr>
            <a:xfrm>
              <a:off x="4147931" y="1992883"/>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65" name="pl65"/>
            <p:cNvSpPr/>
            <p:nvPr/>
          </p:nvSpPr>
          <p:spPr>
            <a:xfrm>
              <a:off x="42414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5533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8652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17708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48894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8008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849624" y="1992883"/>
              <a:ext cx="498981" cy="0"/>
            </a:xfrm>
            <a:custGeom>
              <a:avLst/>
              <a:pathLst>
                <a:path w="498981" h="0">
                  <a:moveTo>
                    <a:pt x="0" y="0"/>
                  </a:moveTo>
                  <a:lnTo>
                    <a:pt x="498981" y="0"/>
                  </a:lnTo>
                </a:path>
              </a:pathLst>
            </a:custGeom>
            <a:ln w="81303" cap="flat">
              <a:solidFill>
                <a:srgbClr val="E8E8E8">
                  <a:alpha val="100000"/>
                </a:srgbClr>
              </a:solidFill>
              <a:prstDash val="solid"/>
              <a:round/>
            </a:ln>
          </p:spPr>
          <p:txBody>
            <a:bodyPr/>
            <a:lstStyle/>
            <a:p/>
          </p:txBody>
        </p:sp>
        <p:sp>
          <p:nvSpPr>
            <p:cNvPr id="72" name="pl72"/>
            <p:cNvSpPr/>
            <p:nvPr/>
          </p:nvSpPr>
          <p:spPr>
            <a:xfrm>
              <a:off x="5410977" y="2301603"/>
              <a:ext cx="93558" cy="0"/>
            </a:xfrm>
            <a:custGeom>
              <a:avLst/>
              <a:pathLst>
                <a:path w="93558" h="0">
                  <a:moveTo>
                    <a:pt x="0" y="0"/>
                  </a:moveTo>
                  <a:lnTo>
                    <a:pt x="93558" y="0"/>
                  </a:lnTo>
                </a:path>
              </a:pathLst>
            </a:custGeom>
            <a:ln w="81303" cap="flat">
              <a:solidFill>
                <a:srgbClr val="E8E8E8">
                  <a:alpha val="100000"/>
                </a:srgbClr>
              </a:solidFill>
              <a:prstDash val="solid"/>
              <a:round/>
            </a:ln>
          </p:spPr>
          <p:txBody>
            <a:bodyPr/>
            <a:lstStyle/>
            <a:p/>
          </p:txBody>
        </p:sp>
        <p:sp>
          <p:nvSpPr>
            <p:cNvPr id="73" name="pl73"/>
            <p:cNvSpPr/>
            <p:nvPr/>
          </p:nvSpPr>
          <p:spPr>
            <a:xfrm>
              <a:off x="4896403" y="2610322"/>
              <a:ext cx="62372" cy="0"/>
            </a:xfrm>
            <a:custGeom>
              <a:avLst/>
              <a:pathLst>
                <a:path w="62372" h="0">
                  <a:moveTo>
                    <a:pt x="0" y="0"/>
                  </a:moveTo>
                  <a:lnTo>
                    <a:pt x="62372" y="0"/>
                  </a:lnTo>
                </a:path>
              </a:pathLst>
            </a:custGeom>
            <a:ln w="81303" cap="flat">
              <a:solidFill>
                <a:srgbClr val="E8E8E8">
                  <a:alpha val="100000"/>
                </a:srgbClr>
              </a:solidFill>
              <a:prstDash val="solid"/>
              <a:round/>
            </a:ln>
          </p:spPr>
          <p:txBody>
            <a:bodyPr/>
            <a:lstStyle/>
            <a:p/>
          </p:txBody>
        </p:sp>
        <p:sp>
          <p:nvSpPr>
            <p:cNvPr id="74" name="pl74"/>
            <p:cNvSpPr/>
            <p:nvPr/>
          </p:nvSpPr>
          <p:spPr>
            <a:xfrm>
              <a:off x="5177080" y="2919041"/>
              <a:ext cx="62372" cy="0"/>
            </a:xfrm>
            <a:custGeom>
              <a:avLst/>
              <a:pathLst>
                <a:path w="62372" h="0">
                  <a:moveTo>
                    <a:pt x="0" y="0"/>
                  </a:moveTo>
                  <a:lnTo>
                    <a:pt x="62372" y="0"/>
                  </a:lnTo>
                </a:path>
              </a:pathLst>
            </a:custGeom>
            <a:ln w="81303" cap="flat">
              <a:solidFill>
                <a:srgbClr val="E8E8E8">
                  <a:alpha val="100000"/>
                </a:srgbClr>
              </a:solidFill>
              <a:prstDash val="solid"/>
              <a:round/>
            </a:ln>
          </p:spPr>
          <p:txBody>
            <a:bodyPr/>
            <a:lstStyle/>
            <a:p/>
          </p:txBody>
        </p:sp>
        <p:sp>
          <p:nvSpPr>
            <p:cNvPr id="75" name="pl75"/>
            <p:cNvSpPr/>
            <p:nvPr/>
          </p:nvSpPr>
          <p:spPr>
            <a:xfrm>
              <a:off x="5301825" y="3227761"/>
              <a:ext cx="46779" cy="0"/>
            </a:xfrm>
            <a:custGeom>
              <a:avLst/>
              <a:pathLst>
                <a:path w="46779" h="0">
                  <a:moveTo>
                    <a:pt x="0" y="0"/>
                  </a:moveTo>
                  <a:lnTo>
                    <a:pt x="46779" y="0"/>
                  </a:lnTo>
                </a:path>
              </a:pathLst>
            </a:custGeom>
            <a:ln w="81303" cap="flat">
              <a:solidFill>
                <a:srgbClr val="E8E8E8">
                  <a:alpha val="100000"/>
                </a:srgbClr>
              </a:solidFill>
              <a:prstDash val="solid"/>
              <a:round/>
            </a:ln>
          </p:spPr>
          <p:txBody>
            <a:bodyPr/>
            <a:lstStyle/>
            <a:p/>
          </p:txBody>
        </p:sp>
        <p:sp>
          <p:nvSpPr>
            <p:cNvPr id="76" name="pl76"/>
            <p:cNvSpPr/>
            <p:nvPr/>
          </p:nvSpPr>
          <p:spPr>
            <a:xfrm>
              <a:off x="5707248" y="3536480"/>
              <a:ext cx="46779" cy="0"/>
            </a:xfrm>
            <a:custGeom>
              <a:avLst/>
              <a:pathLst>
                <a:path w="46779" h="0">
                  <a:moveTo>
                    <a:pt x="0" y="0"/>
                  </a:moveTo>
                  <a:lnTo>
                    <a:pt x="46779" y="0"/>
                  </a:lnTo>
                </a:path>
              </a:pathLst>
            </a:custGeom>
            <a:ln w="81303" cap="flat">
              <a:solidFill>
                <a:srgbClr val="E8E8E8">
                  <a:alpha val="100000"/>
                </a:srgbClr>
              </a:solidFill>
              <a:prstDash val="solid"/>
              <a:round/>
            </a:ln>
          </p:spPr>
          <p:txBody>
            <a:bodyPr/>
            <a:lstStyle/>
            <a:p/>
          </p:txBody>
        </p:sp>
        <p:sp>
          <p:nvSpPr>
            <p:cNvPr id="77" name="pl77"/>
            <p:cNvSpPr/>
            <p:nvPr/>
          </p:nvSpPr>
          <p:spPr>
            <a:xfrm>
              <a:off x="5754027" y="3845199"/>
              <a:ext cx="31186" cy="0"/>
            </a:xfrm>
            <a:custGeom>
              <a:avLst/>
              <a:pathLst>
                <a:path w="31186" h="0">
                  <a:moveTo>
                    <a:pt x="0" y="0"/>
                  </a:moveTo>
                  <a:lnTo>
                    <a:pt x="31186" y="0"/>
                  </a:lnTo>
                </a:path>
              </a:pathLst>
            </a:custGeom>
            <a:ln w="81303" cap="flat">
              <a:solidFill>
                <a:srgbClr val="E8E8E8">
                  <a:alpha val="100000"/>
                </a:srgbClr>
              </a:solidFill>
              <a:prstDash val="solid"/>
              <a:round/>
            </a:ln>
          </p:spPr>
          <p:txBody>
            <a:bodyPr/>
            <a:lstStyle/>
            <a:p/>
          </p:txBody>
        </p:sp>
        <p:sp>
          <p:nvSpPr>
            <p:cNvPr id="78" name="pl78"/>
            <p:cNvSpPr/>
            <p:nvPr/>
          </p:nvSpPr>
          <p:spPr>
            <a:xfrm>
              <a:off x="5488943" y="4153918"/>
              <a:ext cx="31186" cy="0"/>
            </a:xfrm>
            <a:custGeom>
              <a:avLst/>
              <a:pathLst>
                <a:path w="31186" h="0">
                  <a:moveTo>
                    <a:pt x="0" y="0"/>
                  </a:moveTo>
                  <a:lnTo>
                    <a:pt x="31186" y="0"/>
                  </a:lnTo>
                </a:path>
              </a:pathLst>
            </a:custGeom>
            <a:ln w="81303" cap="flat">
              <a:solidFill>
                <a:srgbClr val="E8E8E8">
                  <a:alpha val="100000"/>
                </a:srgbClr>
              </a:solidFill>
              <a:prstDash val="solid"/>
              <a:round/>
            </a:ln>
          </p:spPr>
          <p:txBody>
            <a:bodyPr/>
            <a:lstStyle/>
            <a:p/>
          </p:txBody>
        </p:sp>
        <p:sp>
          <p:nvSpPr>
            <p:cNvPr id="79" name="pl79"/>
            <p:cNvSpPr/>
            <p:nvPr/>
          </p:nvSpPr>
          <p:spPr>
            <a:xfrm>
              <a:off x="5333012" y="4462638"/>
              <a:ext cx="31186" cy="0"/>
            </a:xfrm>
            <a:custGeom>
              <a:avLst/>
              <a:pathLst>
                <a:path w="31186" h="0">
                  <a:moveTo>
                    <a:pt x="0" y="0"/>
                  </a:moveTo>
                  <a:lnTo>
                    <a:pt x="31186" y="0"/>
                  </a:lnTo>
                </a:path>
              </a:pathLst>
            </a:custGeom>
            <a:ln w="81303" cap="flat">
              <a:solidFill>
                <a:srgbClr val="E8E8E8">
                  <a:alpha val="100000"/>
                </a:srgbClr>
              </a:solidFill>
              <a:prstDash val="solid"/>
              <a:round/>
            </a:ln>
          </p:spPr>
          <p:txBody>
            <a:bodyPr/>
            <a:lstStyle/>
            <a:p/>
          </p:txBody>
        </p:sp>
        <p:sp>
          <p:nvSpPr>
            <p:cNvPr id="80" name="pl80"/>
            <p:cNvSpPr/>
            <p:nvPr/>
          </p:nvSpPr>
          <p:spPr>
            <a:xfrm>
              <a:off x="5722841" y="4771357"/>
              <a:ext cx="15593" cy="0"/>
            </a:xfrm>
            <a:custGeom>
              <a:avLst/>
              <a:pathLst>
                <a:path w="15593" h="0">
                  <a:moveTo>
                    <a:pt x="0" y="0"/>
                  </a:moveTo>
                  <a:lnTo>
                    <a:pt x="15593" y="0"/>
                  </a:lnTo>
                </a:path>
              </a:pathLst>
            </a:custGeom>
            <a:ln w="81303" cap="flat">
              <a:solidFill>
                <a:srgbClr val="E8E8E8">
                  <a:alpha val="100000"/>
                </a:srgbClr>
              </a:solidFill>
              <a:prstDash val="solid"/>
              <a:round/>
            </a:ln>
          </p:spPr>
          <p:txBody>
            <a:bodyPr/>
            <a:lstStyle/>
            <a:p/>
          </p:txBody>
        </p:sp>
        <p:sp>
          <p:nvSpPr>
            <p:cNvPr id="81" name="pl81"/>
            <p:cNvSpPr/>
            <p:nvPr/>
          </p:nvSpPr>
          <p:spPr>
            <a:xfrm>
              <a:off x="5535723" y="5080076"/>
              <a:ext cx="15593" cy="0"/>
            </a:xfrm>
            <a:custGeom>
              <a:avLst/>
              <a:pathLst>
                <a:path w="15593" h="0">
                  <a:moveTo>
                    <a:pt x="0" y="0"/>
                  </a:moveTo>
                  <a:lnTo>
                    <a:pt x="15593" y="0"/>
                  </a:lnTo>
                </a:path>
              </a:pathLst>
            </a:custGeom>
            <a:ln w="81303" cap="flat">
              <a:solidFill>
                <a:srgbClr val="E8E8E8">
                  <a:alpha val="100000"/>
                </a:srgbClr>
              </a:solidFill>
              <a:prstDash val="solid"/>
              <a:round/>
            </a:ln>
          </p:spPr>
          <p:txBody>
            <a:bodyPr/>
            <a:lstStyle/>
            <a:p/>
          </p:txBody>
        </p:sp>
        <p:sp>
          <p:nvSpPr>
            <p:cNvPr id="82" name="pl82"/>
            <p:cNvSpPr/>
            <p:nvPr/>
          </p:nvSpPr>
          <p:spPr>
            <a:xfrm>
              <a:off x="5582502" y="5388796"/>
              <a:ext cx="15593" cy="0"/>
            </a:xfrm>
            <a:custGeom>
              <a:avLst/>
              <a:pathLst>
                <a:path w="15593" h="0">
                  <a:moveTo>
                    <a:pt x="0" y="0"/>
                  </a:moveTo>
                  <a:lnTo>
                    <a:pt x="15593" y="0"/>
                  </a:lnTo>
                </a:path>
              </a:pathLst>
            </a:custGeom>
            <a:ln w="81303" cap="flat">
              <a:solidFill>
                <a:srgbClr val="E8E8E8">
                  <a:alpha val="100000"/>
                </a:srgbClr>
              </a:solidFill>
              <a:prstDash val="solid"/>
              <a:round/>
            </a:ln>
          </p:spPr>
          <p:txBody>
            <a:bodyPr/>
            <a:lstStyle/>
            <a:p/>
          </p:txBody>
        </p:sp>
        <p:sp>
          <p:nvSpPr>
            <p:cNvPr id="83" name="pt83"/>
            <p:cNvSpPr/>
            <p:nvPr/>
          </p:nvSpPr>
          <p:spPr>
            <a:xfrm>
              <a:off x="4891903"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954276"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29732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44105"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749527"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80713"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718341"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33934"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406477"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500036"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484443"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15630"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172580"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234953"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531223"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546816"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578002"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593595"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328512"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359698"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845124"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344105"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702748"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749527"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851251" y="25651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4913624"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256673" y="318260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5303453"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708875" y="38000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5740062"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5677689" y="47262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693282"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365826" y="22564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459385"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443791" y="410876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5474978"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5131928" y="287388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194301"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490571" y="50349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506164"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537350" y="534364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5552944"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287860" y="441748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319046"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4804472" y="1947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303453"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662096" y="34913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5708875"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tx131"/>
            <p:cNvSpPr/>
            <p:nvPr/>
          </p:nvSpPr>
          <p:spPr>
            <a:xfrm>
              <a:off x="5917524" y="256899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2" name="tx132"/>
            <p:cNvSpPr/>
            <p:nvPr/>
          </p:nvSpPr>
          <p:spPr>
            <a:xfrm>
              <a:off x="5917524" y="31864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33" name="tx133"/>
            <p:cNvSpPr/>
            <p:nvPr/>
          </p:nvSpPr>
          <p:spPr>
            <a:xfrm>
              <a:off x="5917524" y="380386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4" name="tx134"/>
            <p:cNvSpPr/>
            <p:nvPr/>
          </p:nvSpPr>
          <p:spPr>
            <a:xfrm>
              <a:off x="5917524" y="473002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5" name="tx135"/>
            <p:cNvSpPr/>
            <p:nvPr/>
          </p:nvSpPr>
          <p:spPr>
            <a:xfrm>
              <a:off x="5917524" y="226027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36" name="tx136"/>
            <p:cNvSpPr/>
            <p:nvPr/>
          </p:nvSpPr>
          <p:spPr>
            <a:xfrm>
              <a:off x="5917524" y="411258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37" name="tx137"/>
            <p:cNvSpPr/>
            <p:nvPr/>
          </p:nvSpPr>
          <p:spPr>
            <a:xfrm>
              <a:off x="5917524" y="287771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8" name="tx138"/>
            <p:cNvSpPr/>
            <p:nvPr/>
          </p:nvSpPr>
          <p:spPr>
            <a:xfrm>
              <a:off x="5917524" y="50387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9" name="tx139"/>
            <p:cNvSpPr/>
            <p:nvPr/>
          </p:nvSpPr>
          <p:spPr>
            <a:xfrm>
              <a:off x="5917524" y="534746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0" name="tx140"/>
            <p:cNvSpPr/>
            <p:nvPr/>
          </p:nvSpPr>
          <p:spPr>
            <a:xfrm>
              <a:off x="5917524" y="442130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41" name="tx141"/>
            <p:cNvSpPr/>
            <p:nvPr/>
          </p:nvSpPr>
          <p:spPr>
            <a:xfrm>
              <a:off x="5885428" y="195155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+32%</a:t>
              </a:r>
            </a:p>
          </p:txBody>
        </p:sp>
        <p:sp>
          <p:nvSpPr>
            <p:cNvPr id="142" name="tx142"/>
            <p:cNvSpPr/>
            <p:nvPr/>
          </p:nvSpPr>
          <p:spPr>
            <a:xfrm>
              <a:off x="5917524" y="34951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43" name="rc143"/>
            <p:cNvSpPr/>
            <p:nvPr/>
          </p:nvSpPr>
          <p:spPr>
            <a:xfrm>
              <a:off x="4147931" y="1807652"/>
              <a:ext cx="2058297" cy="3766375"/>
            </a:xfrm>
            <a:prstGeom prst="rect">
              <a:avLst/>
            </a:prstGeom>
            <a:noFill/>
            <a:ln w="13550" cap="rnd">
              <a:solidFill>
                <a:srgbClr val="999999">
                  <a:alpha val="100000"/>
                </a:srgbClr>
              </a:solidFill>
              <a:prstDash val="solid"/>
              <a:round/>
            </a:ln>
          </p:spPr>
          <p:txBody>
            <a:bodyPr/>
            <a:lstStyle/>
            <a:p/>
          </p:txBody>
        </p:sp>
        <p:sp>
          <p:nvSpPr>
            <p:cNvPr id="144" name="pl144"/>
            <p:cNvSpPr/>
            <p:nvPr/>
          </p:nvSpPr>
          <p:spPr>
            <a:xfrm>
              <a:off x="7016113" y="5260163"/>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45" name="pl145"/>
            <p:cNvSpPr/>
            <p:nvPr/>
          </p:nvSpPr>
          <p:spPr>
            <a:xfrm>
              <a:off x="7016113" y="4737055"/>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46" name="pl146"/>
            <p:cNvSpPr/>
            <p:nvPr/>
          </p:nvSpPr>
          <p:spPr>
            <a:xfrm>
              <a:off x="7016113" y="4213947"/>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47" name="pl147"/>
            <p:cNvSpPr/>
            <p:nvPr/>
          </p:nvSpPr>
          <p:spPr>
            <a:xfrm>
              <a:off x="7016113" y="3690839"/>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48" name="pl148"/>
            <p:cNvSpPr/>
            <p:nvPr/>
          </p:nvSpPr>
          <p:spPr>
            <a:xfrm>
              <a:off x="7016113" y="3167732"/>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49" name="pl149"/>
            <p:cNvSpPr/>
            <p:nvPr/>
          </p:nvSpPr>
          <p:spPr>
            <a:xfrm>
              <a:off x="7016113" y="2644624"/>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50" name="pl150"/>
            <p:cNvSpPr/>
            <p:nvPr/>
          </p:nvSpPr>
          <p:spPr>
            <a:xfrm>
              <a:off x="7016113" y="2121516"/>
              <a:ext cx="2058297" cy="0"/>
            </a:xfrm>
            <a:custGeom>
              <a:avLst/>
              <a:pathLst>
                <a:path w="2058297" h="0">
                  <a:moveTo>
                    <a:pt x="0" y="0"/>
                  </a:moveTo>
                  <a:lnTo>
                    <a:pt x="2058297" y="0"/>
                  </a:lnTo>
                  <a:lnTo>
                    <a:pt x="2058297" y="0"/>
                  </a:lnTo>
                </a:path>
              </a:pathLst>
            </a:custGeom>
            <a:ln w="13550" cap="flat">
              <a:solidFill>
                <a:srgbClr val="EBEBEB">
                  <a:alpha val="100000"/>
                </a:srgbClr>
              </a:solidFill>
              <a:prstDash val="solid"/>
              <a:round/>
            </a:ln>
          </p:spPr>
          <p:txBody>
            <a:bodyPr/>
            <a:lstStyle/>
            <a:p/>
          </p:txBody>
        </p:sp>
        <p:sp>
          <p:nvSpPr>
            <p:cNvPr id="151" name="pl151"/>
            <p:cNvSpPr/>
            <p:nvPr/>
          </p:nvSpPr>
          <p:spPr>
            <a:xfrm>
              <a:off x="71096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4215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7333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0452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3571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6689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528650"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8" name="pl158"/>
            <p:cNvSpPr/>
            <p:nvPr/>
          </p:nvSpPr>
          <p:spPr>
            <a:xfrm>
              <a:off x="8497463"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9" name="pl159"/>
            <p:cNvSpPr/>
            <p:nvPr/>
          </p:nvSpPr>
          <p:spPr>
            <a:xfrm>
              <a:off x="8123228"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40390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l161"/>
            <p:cNvSpPr/>
            <p:nvPr/>
          </p:nvSpPr>
          <p:spPr>
            <a:xfrm>
              <a:off x="8201193"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2" name="pl162"/>
            <p:cNvSpPr/>
            <p:nvPr/>
          </p:nvSpPr>
          <p:spPr>
            <a:xfrm>
              <a:off x="8528650"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3" name="pl163"/>
            <p:cNvSpPr/>
            <p:nvPr/>
          </p:nvSpPr>
          <p:spPr>
            <a:xfrm>
              <a:off x="8247973"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4" name="pt164"/>
            <p:cNvSpPr/>
            <p:nvPr/>
          </p:nvSpPr>
          <p:spPr>
            <a:xfrm>
              <a:off x="8524150"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524150"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49296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49296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118728"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118728"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3994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3994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19669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19669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52415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524150"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24347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24347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483498"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483498"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452312"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452312"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078076"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078076"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835875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835875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8156041"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8156041"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8483498"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8483498"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8202821"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8202821"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tx192"/>
            <p:cNvSpPr/>
            <p:nvPr/>
          </p:nvSpPr>
          <p:spPr>
            <a:xfrm>
              <a:off x="8819447"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3" name="tx193"/>
            <p:cNvSpPr/>
            <p:nvPr/>
          </p:nvSpPr>
          <p:spPr>
            <a:xfrm>
              <a:off x="8819447"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4" name="tx194"/>
            <p:cNvSpPr/>
            <p:nvPr/>
          </p:nvSpPr>
          <p:spPr>
            <a:xfrm>
              <a:off x="8819447"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5" name="tx195"/>
            <p:cNvSpPr/>
            <p:nvPr/>
          </p:nvSpPr>
          <p:spPr>
            <a:xfrm>
              <a:off x="8819447"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6" name="tx196"/>
            <p:cNvSpPr/>
            <p:nvPr/>
          </p:nvSpPr>
          <p:spPr>
            <a:xfrm>
              <a:off x="8819447"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7" name="tx197"/>
            <p:cNvSpPr/>
            <p:nvPr/>
          </p:nvSpPr>
          <p:spPr>
            <a:xfrm>
              <a:off x="8819447"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8" name="tx198"/>
            <p:cNvSpPr/>
            <p:nvPr/>
          </p:nvSpPr>
          <p:spPr>
            <a:xfrm>
              <a:off x="8819447"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rc199"/>
            <p:cNvSpPr/>
            <p:nvPr/>
          </p:nvSpPr>
          <p:spPr>
            <a:xfrm>
              <a:off x="7016113" y="1807652"/>
              <a:ext cx="2058297" cy="3766375"/>
            </a:xfrm>
            <a:prstGeom prst="rect">
              <a:avLst/>
            </a:prstGeom>
            <a:noFill/>
            <a:ln w="13550" cap="rnd">
              <a:solidFill>
                <a:srgbClr val="999999">
                  <a:alpha val="100000"/>
                </a:srgbClr>
              </a:solidFill>
              <a:prstDash val="solid"/>
              <a:round/>
            </a:ln>
          </p:spPr>
          <p:txBody>
            <a:bodyPr/>
            <a:lstStyle/>
            <a:p/>
          </p:txBody>
        </p:sp>
        <p:sp>
          <p:nvSpPr>
            <p:cNvPr id="200" name="rc200"/>
            <p:cNvSpPr/>
            <p:nvPr/>
          </p:nvSpPr>
          <p:spPr>
            <a:xfrm>
              <a:off x="1323092" y="1592799"/>
              <a:ext cx="20582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1308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02" name="rc202"/>
            <p:cNvSpPr/>
            <p:nvPr/>
          </p:nvSpPr>
          <p:spPr>
            <a:xfrm>
              <a:off x="4147931" y="1592799"/>
              <a:ext cx="20582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4962699"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04" name="rc204"/>
            <p:cNvSpPr/>
            <p:nvPr/>
          </p:nvSpPr>
          <p:spPr>
            <a:xfrm>
              <a:off x="7016113" y="1592799"/>
              <a:ext cx="205829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7899278"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06" name="pl206"/>
            <p:cNvSpPr/>
            <p:nvPr/>
          </p:nvSpPr>
          <p:spPr>
            <a:xfrm>
              <a:off x="1323092" y="5574027"/>
              <a:ext cx="2058297" cy="0"/>
            </a:xfrm>
            <a:custGeom>
              <a:avLst/>
              <a:pathLst>
                <a:path w="2058297" h="0">
                  <a:moveTo>
                    <a:pt x="0" y="0"/>
                  </a:moveTo>
                  <a:lnTo>
                    <a:pt x="2058297" y="0"/>
                  </a:lnTo>
                </a:path>
              </a:pathLst>
            </a:custGeom>
            <a:ln w="8130" cap="flat">
              <a:solidFill>
                <a:srgbClr val="000000">
                  <a:alpha val="100000"/>
                </a:srgbClr>
              </a:solidFill>
              <a:prstDash val="solid"/>
              <a:round/>
            </a:ln>
          </p:spPr>
          <p:txBody>
            <a:bodyPr/>
            <a:lstStyle/>
            <a:p/>
          </p:txBody>
        </p:sp>
        <p:sp>
          <p:nvSpPr>
            <p:cNvPr id="207" name="pl207"/>
            <p:cNvSpPr/>
            <p:nvPr/>
          </p:nvSpPr>
          <p:spPr>
            <a:xfrm>
              <a:off x="14166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17285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0403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23522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26641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2" name="pl212"/>
            <p:cNvSpPr/>
            <p:nvPr/>
          </p:nvSpPr>
          <p:spPr>
            <a:xfrm>
              <a:off x="297596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13" name="tx213"/>
            <p:cNvSpPr/>
            <p:nvPr/>
          </p:nvSpPr>
          <p:spPr>
            <a:xfrm>
              <a:off x="138556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14" name="tx214"/>
            <p:cNvSpPr/>
            <p:nvPr/>
          </p:nvSpPr>
          <p:spPr>
            <a:xfrm>
              <a:off x="166633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5" name="tx215"/>
            <p:cNvSpPr/>
            <p:nvPr/>
          </p:nvSpPr>
          <p:spPr>
            <a:xfrm>
              <a:off x="19781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6" name="tx216"/>
            <p:cNvSpPr/>
            <p:nvPr/>
          </p:nvSpPr>
          <p:spPr>
            <a:xfrm>
              <a:off x="22900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7" name="tx217"/>
            <p:cNvSpPr/>
            <p:nvPr/>
          </p:nvSpPr>
          <p:spPr>
            <a:xfrm>
              <a:off x="26019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8" name="tx218"/>
            <p:cNvSpPr/>
            <p:nvPr/>
          </p:nvSpPr>
          <p:spPr>
            <a:xfrm>
              <a:off x="288269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9" name="pl219"/>
            <p:cNvSpPr/>
            <p:nvPr/>
          </p:nvSpPr>
          <p:spPr>
            <a:xfrm>
              <a:off x="4147931" y="5574027"/>
              <a:ext cx="2058297" cy="0"/>
            </a:xfrm>
            <a:custGeom>
              <a:avLst/>
              <a:pathLst>
                <a:path w="2058297" h="0">
                  <a:moveTo>
                    <a:pt x="0" y="0"/>
                  </a:moveTo>
                  <a:lnTo>
                    <a:pt x="2058297" y="0"/>
                  </a:lnTo>
                </a:path>
              </a:pathLst>
            </a:custGeom>
            <a:ln w="8130" cap="flat">
              <a:solidFill>
                <a:srgbClr val="000000">
                  <a:alpha val="100000"/>
                </a:srgbClr>
              </a:solidFill>
              <a:prstDash val="solid"/>
              <a:round/>
            </a:ln>
          </p:spPr>
          <p:txBody>
            <a:bodyPr/>
            <a:lstStyle/>
            <a:p/>
          </p:txBody>
        </p:sp>
        <p:sp>
          <p:nvSpPr>
            <p:cNvPr id="220" name="pl220"/>
            <p:cNvSpPr/>
            <p:nvPr/>
          </p:nvSpPr>
          <p:spPr>
            <a:xfrm>
              <a:off x="42414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5533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8652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517708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48894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58008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tx226"/>
            <p:cNvSpPr/>
            <p:nvPr/>
          </p:nvSpPr>
          <p:spPr>
            <a:xfrm>
              <a:off x="421040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7" name="tx227"/>
            <p:cNvSpPr/>
            <p:nvPr/>
          </p:nvSpPr>
          <p:spPr>
            <a:xfrm>
              <a:off x="44911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8" name="tx228"/>
            <p:cNvSpPr/>
            <p:nvPr/>
          </p:nvSpPr>
          <p:spPr>
            <a:xfrm>
              <a:off x="48030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29" name="tx229"/>
            <p:cNvSpPr/>
            <p:nvPr/>
          </p:nvSpPr>
          <p:spPr>
            <a:xfrm>
              <a:off x="511490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0" name="tx230"/>
            <p:cNvSpPr/>
            <p:nvPr/>
          </p:nvSpPr>
          <p:spPr>
            <a:xfrm>
              <a:off x="542676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1" name="tx231"/>
            <p:cNvSpPr/>
            <p:nvPr/>
          </p:nvSpPr>
          <p:spPr>
            <a:xfrm>
              <a:off x="570753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2" name="pl232"/>
            <p:cNvSpPr/>
            <p:nvPr/>
          </p:nvSpPr>
          <p:spPr>
            <a:xfrm>
              <a:off x="7016113" y="5574027"/>
              <a:ext cx="2058297" cy="0"/>
            </a:xfrm>
            <a:custGeom>
              <a:avLst/>
              <a:pathLst>
                <a:path w="2058297" h="0">
                  <a:moveTo>
                    <a:pt x="0" y="0"/>
                  </a:moveTo>
                  <a:lnTo>
                    <a:pt x="2058297" y="0"/>
                  </a:lnTo>
                </a:path>
              </a:pathLst>
            </a:custGeom>
            <a:ln w="8130" cap="flat">
              <a:solidFill>
                <a:srgbClr val="000000">
                  <a:alpha val="100000"/>
                </a:srgbClr>
              </a:solidFill>
              <a:prstDash val="solid"/>
              <a:round/>
            </a:ln>
          </p:spPr>
          <p:txBody>
            <a:bodyPr/>
            <a:lstStyle/>
            <a:p/>
          </p:txBody>
        </p:sp>
        <p:sp>
          <p:nvSpPr>
            <p:cNvPr id="233" name="pl233"/>
            <p:cNvSpPr/>
            <p:nvPr/>
          </p:nvSpPr>
          <p:spPr>
            <a:xfrm>
              <a:off x="71096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74215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77333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80452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83571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86689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tx239"/>
            <p:cNvSpPr/>
            <p:nvPr/>
          </p:nvSpPr>
          <p:spPr>
            <a:xfrm>
              <a:off x="707858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0" name="tx240"/>
            <p:cNvSpPr/>
            <p:nvPr/>
          </p:nvSpPr>
          <p:spPr>
            <a:xfrm>
              <a:off x="73593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1" name="tx241"/>
            <p:cNvSpPr/>
            <p:nvPr/>
          </p:nvSpPr>
          <p:spPr>
            <a:xfrm>
              <a:off x="76712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2" name="tx242"/>
            <p:cNvSpPr/>
            <p:nvPr/>
          </p:nvSpPr>
          <p:spPr>
            <a:xfrm>
              <a:off x="79830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3" name="tx243"/>
            <p:cNvSpPr/>
            <p:nvPr/>
          </p:nvSpPr>
          <p:spPr>
            <a:xfrm>
              <a:off x="82949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4" name="tx244"/>
            <p:cNvSpPr/>
            <p:nvPr/>
          </p:nvSpPr>
          <p:spPr>
            <a:xfrm>
              <a:off x="857571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5" name="tx245"/>
            <p:cNvSpPr/>
            <p:nvPr/>
          </p:nvSpPr>
          <p:spPr>
            <a:xfrm>
              <a:off x="6287797" y="5220158"/>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46" name="tx246"/>
            <p:cNvSpPr/>
            <p:nvPr/>
          </p:nvSpPr>
          <p:spPr>
            <a:xfrm>
              <a:off x="6294197" y="469705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47" name="tx247"/>
            <p:cNvSpPr/>
            <p:nvPr/>
          </p:nvSpPr>
          <p:spPr>
            <a:xfrm>
              <a:off x="6294380" y="417394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48" name="tx248"/>
            <p:cNvSpPr/>
            <p:nvPr/>
          </p:nvSpPr>
          <p:spPr>
            <a:xfrm>
              <a:off x="6598784" y="3650834"/>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249" name="tx249"/>
            <p:cNvSpPr/>
            <p:nvPr/>
          </p:nvSpPr>
          <p:spPr>
            <a:xfrm>
              <a:off x="6692327" y="3127727"/>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250" name="tx250"/>
            <p:cNvSpPr/>
            <p:nvPr/>
          </p:nvSpPr>
          <p:spPr>
            <a:xfrm>
              <a:off x="6549041" y="2604619"/>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251" name="tx251"/>
            <p:cNvSpPr/>
            <p:nvPr/>
          </p:nvSpPr>
          <p:spPr>
            <a:xfrm>
              <a:off x="6275818" y="2081511"/>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252" name="tx252"/>
            <p:cNvSpPr/>
            <p:nvPr/>
          </p:nvSpPr>
          <p:spPr>
            <a:xfrm>
              <a:off x="3799091" y="534879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253" name="tx253"/>
            <p:cNvSpPr/>
            <p:nvPr/>
          </p:nvSpPr>
          <p:spPr>
            <a:xfrm>
              <a:off x="3861270" y="504007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54" name="tx254"/>
            <p:cNvSpPr/>
            <p:nvPr/>
          </p:nvSpPr>
          <p:spPr>
            <a:xfrm>
              <a:off x="3736912" y="4731352"/>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55" name="tx255"/>
            <p:cNvSpPr/>
            <p:nvPr/>
          </p:nvSpPr>
          <p:spPr>
            <a:xfrm>
              <a:off x="3662388" y="44226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Somalia</a:t>
              </a:r>
            </a:p>
          </p:txBody>
        </p:sp>
        <p:sp>
          <p:nvSpPr>
            <p:cNvPr id="256" name="tx256"/>
            <p:cNvSpPr/>
            <p:nvPr/>
          </p:nvSpPr>
          <p:spPr>
            <a:xfrm>
              <a:off x="3674732" y="4113913"/>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57" name="tx257"/>
            <p:cNvSpPr/>
            <p:nvPr/>
          </p:nvSpPr>
          <p:spPr>
            <a:xfrm>
              <a:off x="3755748" y="3805194"/>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DPRK</a:t>
              </a:r>
            </a:p>
          </p:txBody>
        </p:sp>
        <p:sp>
          <p:nvSpPr>
            <p:cNvPr id="258" name="tx258"/>
            <p:cNvSpPr/>
            <p:nvPr/>
          </p:nvSpPr>
          <p:spPr>
            <a:xfrm>
              <a:off x="3674550" y="349647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59" name="tx259"/>
            <p:cNvSpPr/>
            <p:nvPr/>
          </p:nvSpPr>
          <p:spPr>
            <a:xfrm>
              <a:off x="3798908" y="3187756"/>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260" name="tx260"/>
            <p:cNvSpPr/>
            <p:nvPr/>
          </p:nvSpPr>
          <p:spPr>
            <a:xfrm>
              <a:off x="3450979" y="287903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61" name="tx261"/>
            <p:cNvSpPr/>
            <p:nvPr/>
          </p:nvSpPr>
          <p:spPr>
            <a:xfrm>
              <a:off x="3830272" y="257031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262" name="tx262"/>
            <p:cNvSpPr/>
            <p:nvPr/>
          </p:nvSpPr>
          <p:spPr>
            <a:xfrm>
              <a:off x="3662205" y="22615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63" name="tx263"/>
            <p:cNvSpPr/>
            <p:nvPr/>
          </p:nvSpPr>
          <p:spPr>
            <a:xfrm>
              <a:off x="3742855" y="1952878"/>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264" name="tx264"/>
            <p:cNvSpPr/>
            <p:nvPr/>
          </p:nvSpPr>
          <p:spPr>
            <a:xfrm>
              <a:off x="893602" y="5169534"/>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65" name="tx265"/>
            <p:cNvSpPr/>
            <p:nvPr/>
          </p:nvSpPr>
          <p:spPr>
            <a:xfrm>
              <a:off x="508182" y="456205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66" name="tx266"/>
            <p:cNvSpPr/>
            <p:nvPr/>
          </p:nvSpPr>
          <p:spPr>
            <a:xfrm>
              <a:off x="650829" y="395457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Afghanistan</a:t>
              </a:r>
            </a:p>
          </p:txBody>
        </p:sp>
        <p:sp>
          <p:nvSpPr>
            <p:cNvPr id="267" name="tx267"/>
            <p:cNvSpPr/>
            <p:nvPr/>
          </p:nvSpPr>
          <p:spPr>
            <a:xfrm>
              <a:off x="897351" y="3347095"/>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Yemen</a:t>
              </a:r>
            </a:p>
          </p:txBody>
        </p:sp>
        <p:sp>
          <p:nvSpPr>
            <p:cNvPr id="268" name="tx268"/>
            <p:cNvSpPr/>
            <p:nvPr/>
          </p:nvSpPr>
          <p:spPr>
            <a:xfrm>
              <a:off x="831240" y="2739615"/>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69" name="tx269"/>
            <p:cNvSpPr/>
            <p:nvPr/>
          </p:nvSpPr>
          <p:spPr>
            <a:xfrm>
              <a:off x="986688" y="2132135"/>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Syria</a:t>
              </a:r>
            </a:p>
          </p:txBody>
        </p:sp>
        <p:sp>
          <p:nvSpPr>
            <p:cNvPr id="270" name="tx270"/>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71" name="pt271"/>
            <p:cNvSpPr/>
            <p:nvPr/>
          </p:nvSpPr>
          <p:spPr>
            <a:xfrm>
              <a:off x="5222736"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72" name="pt272"/>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3" name="tx273"/>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74" name="tx274"/>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75" name="tx275"/>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76" name="tx27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77" name="tx27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6 out of 25 (24%) countries in LICs had a decline in coverage. The largest decline was in Syria (-13 percentage points), followed by Rwanda and Yemen (-3 percentage points).
There were 12 (48%) countries with an increase in DTP3 coverage. Coverage remained the same in 7 countries between 2024 and 2025.
</a:t>
            </a:r>
          </a:p>
        </p:txBody>
      </p:sp>
      <p:sp>
        <p:nvSpPr>
          <p:cNvPr id="2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12 countries and decreased in six countries.</a:t>
            </a:r>
          </a:p>
        </p:txBody>
      </p:sp>
      <p:grpSp xmlns:pic="http://schemas.openxmlformats.org/drawingml/2006/picture">
        <p:nvGrpSpPr>
          <p:cNvPr id="280" name=""/>
          <p:cNvGrpSpPr/>
          <p:nvPr/>
        </p:nvGrpSpPr>
        <p:grpSpPr>
          <a:xfrm>
            <a:off x="292608" y="1005840"/>
            <a:ext cx="8595360" cy="28575"/>
            <a:chOff x="292608" y="1005840"/>
            <a:chExt cx="8595360" cy="28575"/>
          </a:xfrm>
        </p:grpSpPr>
        <p:sp>
          <p:nvSpPr>
            <p:cNvPr id="2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LICs from lowest to highest coverage, and the rank of the top 10 countries with the most un- and undervaccinated children, based on absolute numbers.
In 2025, DTP3 coverage ranged from 39% in Yemen to 99% in DPRK.
7 out of 25 (28%) countries had coverage of at least 90%.
DRC had DTP3 coverage of 65% and the highest absolute number of un- and undervaccinated children in the group, followed by Yemen.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688541" y="2015401"/>
              <a:ext cx="1925482" cy="1892284"/>
            </a:xfrm>
            <a:custGeom>
              <a:avLst/>
              <a:pathLst>
                <a:path w="1925482" h="1892284">
                  <a:moveTo>
                    <a:pt x="499199" y="1892284"/>
                  </a:moveTo>
                  <a:lnTo>
                    <a:pt x="567117" y="1886966"/>
                  </a:lnTo>
                  <a:lnTo>
                    <a:pt x="635035" y="1881647"/>
                  </a:lnTo>
                  <a:lnTo>
                    <a:pt x="702953" y="1876328"/>
                  </a:lnTo>
                  <a:lnTo>
                    <a:pt x="770872" y="1871010"/>
                  </a:lnTo>
                  <a:lnTo>
                    <a:pt x="838790" y="1865691"/>
                  </a:lnTo>
                  <a:lnTo>
                    <a:pt x="906708" y="1860372"/>
                  </a:lnTo>
                  <a:lnTo>
                    <a:pt x="974626" y="1855054"/>
                  </a:lnTo>
                  <a:lnTo>
                    <a:pt x="1042545" y="1849735"/>
                  </a:lnTo>
                  <a:lnTo>
                    <a:pt x="1110463" y="1844416"/>
                  </a:lnTo>
                  <a:lnTo>
                    <a:pt x="1178381" y="1839098"/>
                  </a:lnTo>
                  <a:lnTo>
                    <a:pt x="1246299" y="1833779"/>
                  </a:lnTo>
                  <a:lnTo>
                    <a:pt x="1314218" y="1828460"/>
                  </a:lnTo>
                  <a:lnTo>
                    <a:pt x="1382136" y="1823141"/>
                  </a:lnTo>
                  <a:lnTo>
                    <a:pt x="1450054" y="1817823"/>
                  </a:lnTo>
                  <a:lnTo>
                    <a:pt x="1517972" y="1812504"/>
                  </a:lnTo>
                  <a:lnTo>
                    <a:pt x="1585890" y="1807185"/>
                  </a:lnTo>
                  <a:lnTo>
                    <a:pt x="1653809" y="1801867"/>
                  </a:lnTo>
                  <a:lnTo>
                    <a:pt x="1721727" y="1796548"/>
                  </a:lnTo>
                  <a:lnTo>
                    <a:pt x="1789645" y="1791229"/>
                  </a:lnTo>
                  <a:lnTo>
                    <a:pt x="1857563" y="1785911"/>
                  </a:lnTo>
                  <a:lnTo>
                    <a:pt x="1925482" y="1780592"/>
                  </a:lnTo>
                  <a:lnTo>
                    <a:pt x="1919260" y="1715372"/>
                  </a:lnTo>
                  <a:lnTo>
                    <a:pt x="1910829" y="1650400"/>
                  </a:lnTo>
                  <a:lnTo>
                    <a:pt x="1900200" y="1585751"/>
                  </a:lnTo>
                  <a:lnTo>
                    <a:pt x="1887384" y="1521501"/>
                  </a:lnTo>
                  <a:lnTo>
                    <a:pt x="1872396" y="1457722"/>
                  </a:lnTo>
                  <a:lnTo>
                    <a:pt x="1855254" y="1394488"/>
                  </a:lnTo>
                  <a:lnTo>
                    <a:pt x="1835976" y="1331871"/>
                  </a:lnTo>
                  <a:lnTo>
                    <a:pt x="1814586" y="1269945"/>
                  </a:lnTo>
                  <a:lnTo>
                    <a:pt x="1791108" y="1208780"/>
                  </a:lnTo>
                  <a:lnTo>
                    <a:pt x="1765569" y="1148446"/>
                  </a:lnTo>
                  <a:lnTo>
                    <a:pt x="1737999" y="1089013"/>
                  </a:lnTo>
                  <a:lnTo>
                    <a:pt x="1708428" y="1030550"/>
                  </a:lnTo>
                  <a:lnTo>
                    <a:pt x="1676892" y="973123"/>
                  </a:lnTo>
                  <a:lnTo>
                    <a:pt x="1643425" y="916798"/>
                  </a:lnTo>
                  <a:lnTo>
                    <a:pt x="1608068" y="861642"/>
                  </a:lnTo>
                  <a:lnTo>
                    <a:pt x="1570860" y="807716"/>
                  </a:lnTo>
                  <a:lnTo>
                    <a:pt x="1531845" y="755083"/>
                  </a:lnTo>
                  <a:lnTo>
                    <a:pt x="1491067" y="703804"/>
                  </a:lnTo>
                  <a:lnTo>
                    <a:pt x="1448573" y="653937"/>
                  </a:lnTo>
                  <a:lnTo>
                    <a:pt x="1404413" y="605541"/>
                  </a:lnTo>
                  <a:lnTo>
                    <a:pt x="1358636" y="558670"/>
                  </a:lnTo>
                  <a:lnTo>
                    <a:pt x="1311296" y="513378"/>
                  </a:lnTo>
                  <a:lnTo>
                    <a:pt x="1262447" y="469718"/>
                  </a:lnTo>
                  <a:lnTo>
                    <a:pt x="1212145" y="427741"/>
                  </a:lnTo>
                  <a:lnTo>
                    <a:pt x="1160448" y="387493"/>
                  </a:lnTo>
                  <a:lnTo>
                    <a:pt x="1107416" y="349022"/>
                  </a:lnTo>
                  <a:lnTo>
                    <a:pt x="1053110" y="312372"/>
                  </a:lnTo>
                  <a:lnTo>
                    <a:pt x="997592" y="277585"/>
                  </a:lnTo>
                  <a:lnTo>
                    <a:pt x="940926" y="244701"/>
                  </a:lnTo>
                  <a:lnTo>
                    <a:pt x="883177" y="213758"/>
                  </a:lnTo>
                  <a:lnTo>
                    <a:pt x="824412" y="184791"/>
                  </a:lnTo>
                  <a:lnTo>
                    <a:pt x="764698" y="157834"/>
                  </a:lnTo>
                  <a:lnTo>
                    <a:pt x="704105" y="132918"/>
                  </a:lnTo>
                  <a:lnTo>
                    <a:pt x="642701" y="110071"/>
                  </a:lnTo>
                  <a:lnTo>
                    <a:pt x="580557" y="89321"/>
                  </a:lnTo>
                  <a:lnTo>
                    <a:pt x="517746" y="70690"/>
                  </a:lnTo>
                  <a:lnTo>
                    <a:pt x="454338" y="54200"/>
                  </a:lnTo>
                  <a:lnTo>
                    <a:pt x="390408" y="39870"/>
                  </a:lnTo>
                  <a:lnTo>
                    <a:pt x="326029" y="27716"/>
                  </a:lnTo>
                  <a:lnTo>
                    <a:pt x="261274" y="17754"/>
                  </a:lnTo>
                  <a:lnTo>
                    <a:pt x="196219" y="9993"/>
                  </a:lnTo>
                  <a:lnTo>
                    <a:pt x="130938" y="4443"/>
                  </a:lnTo>
                  <a:lnTo>
                    <a:pt x="65507" y="1111"/>
                  </a:lnTo>
                  <a:lnTo>
                    <a:pt x="0" y="0"/>
                  </a:lnTo>
                  <a:lnTo>
                    <a:pt x="0" y="68126"/>
                  </a:lnTo>
                  <a:lnTo>
                    <a:pt x="0" y="136252"/>
                  </a:lnTo>
                  <a:lnTo>
                    <a:pt x="0" y="204378"/>
                  </a:lnTo>
                  <a:lnTo>
                    <a:pt x="0" y="272504"/>
                  </a:lnTo>
                  <a:lnTo>
                    <a:pt x="0" y="340630"/>
                  </a:lnTo>
                  <a:lnTo>
                    <a:pt x="0" y="408757"/>
                  </a:lnTo>
                  <a:lnTo>
                    <a:pt x="0" y="476883"/>
                  </a:lnTo>
                  <a:lnTo>
                    <a:pt x="0" y="545009"/>
                  </a:lnTo>
                  <a:lnTo>
                    <a:pt x="0" y="613135"/>
                  </a:lnTo>
                  <a:lnTo>
                    <a:pt x="0" y="681261"/>
                  </a:lnTo>
                  <a:lnTo>
                    <a:pt x="0" y="749387"/>
                  </a:lnTo>
                  <a:lnTo>
                    <a:pt x="0" y="817514"/>
                  </a:lnTo>
                  <a:lnTo>
                    <a:pt x="0" y="885640"/>
                  </a:lnTo>
                  <a:lnTo>
                    <a:pt x="0" y="953766"/>
                  </a:lnTo>
                  <a:lnTo>
                    <a:pt x="0" y="1021892"/>
                  </a:lnTo>
                  <a:lnTo>
                    <a:pt x="0" y="1090018"/>
                  </a:lnTo>
                  <a:lnTo>
                    <a:pt x="0" y="1158145"/>
                  </a:lnTo>
                  <a:lnTo>
                    <a:pt x="0" y="1226271"/>
                  </a:lnTo>
                  <a:lnTo>
                    <a:pt x="0" y="1294397"/>
                  </a:lnTo>
                  <a:lnTo>
                    <a:pt x="0" y="1362523"/>
                  </a:lnTo>
                  <a:lnTo>
                    <a:pt x="0" y="1430649"/>
                  </a:lnTo>
                  <a:lnTo>
                    <a:pt x="67737" y="1435252"/>
                  </a:lnTo>
                  <a:lnTo>
                    <a:pt x="134230" y="1448976"/>
                  </a:lnTo>
                  <a:lnTo>
                    <a:pt x="198255" y="1471569"/>
                  </a:lnTo>
                  <a:lnTo>
                    <a:pt x="258635" y="1502616"/>
                  </a:lnTo>
                  <a:lnTo>
                    <a:pt x="314259" y="1541545"/>
                  </a:lnTo>
                  <a:lnTo>
                    <a:pt x="364107" y="1587641"/>
                  </a:lnTo>
                  <a:lnTo>
                    <a:pt x="407260" y="1640057"/>
                  </a:lnTo>
                  <a:lnTo>
                    <a:pt x="442925" y="1697829"/>
                  </a:lnTo>
                  <a:lnTo>
                    <a:pt x="470448" y="1759894"/>
                  </a:lnTo>
                  <a:lnTo>
                    <a:pt x="489321" y="182511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5" name="pg5"/>
            <p:cNvSpPr/>
            <p:nvPr/>
          </p:nvSpPr>
          <p:spPr>
            <a:xfrm>
              <a:off x="3061026" y="3795994"/>
              <a:ext cx="1558834" cy="1441531"/>
            </a:xfrm>
            <a:custGeom>
              <a:avLst/>
              <a:pathLst>
                <a:path w="1558834" h="1441531">
                  <a:moveTo>
                    <a:pt x="0" y="485422"/>
                  </a:moveTo>
                  <a:lnTo>
                    <a:pt x="50678" y="530951"/>
                  </a:lnTo>
                  <a:lnTo>
                    <a:pt x="101356" y="576480"/>
                  </a:lnTo>
                  <a:lnTo>
                    <a:pt x="152034" y="622009"/>
                  </a:lnTo>
                  <a:lnTo>
                    <a:pt x="202713" y="667538"/>
                  </a:lnTo>
                  <a:lnTo>
                    <a:pt x="253391" y="713067"/>
                  </a:lnTo>
                  <a:lnTo>
                    <a:pt x="304069" y="758596"/>
                  </a:lnTo>
                  <a:lnTo>
                    <a:pt x="354747" y="804125"/>
                  </a:lnTo>
                  <a:lnTo>
                    <a:pt x="405426" y="849654"/>
                  </a:lnTo>
                  <a:lnTo>
                    <a:pt x="456104" y="895183"/>
                  </a:lnTo>
                  <a:lnTo>
                    <a:pt x="506782" y="940712"/>
                  </a:lnTo>
                  <a:lnTo>
                    <a:pt x="557460" y="986241"/>
                  </a:lnTo>
                  <a:lnTo>
                    <a:pt x="608139" y="1031770"/>
                  </a:lnTo>
                  <a:lnTo>
                    <a:pt x="658817" y="1077299"/>
                  </a:lnTo>
                  <a:lnTo>
                    <a:pt x="709495" y="1122828"/>
                  </a:lnTo>
                  <a:lnTo>
                    <a:pt x="760173" y="1168357"/>
                  </a:lnTo>
                  <a:lnTo>
                    <a:pt x="810852" y="1213886"/>
                  </a:lnTo>
                  <a:lnTo>
                    <a:pt x="861530" y="1259415"/>
                  </a:lnTo>
                  <a:lnTo>
                    <a:pt x="912208" y="1304944"/>
                  </a:lnTo>
                  <a:lnTo>
                    <a:pt x="962886" y="1350473"/>
                  </a:lnTo>
                  <a:lnTo>
                    <a:pt x="1013565" y="1396002"/>
                  </a:lnTo>
                  <a:lnTo>
                    <a:pt x="1064243" y="1441531"/>
                  </a:lnTo>
                  <a:lnTo>
                    <a:pt x="1108804" y="1390139"/>
                  </a:lnTo>
                  <a:lnTo>
                    <a:pt x="1151527" y="1337209"/>
                  </a:lnTo>
                  <a:lnTo>
                    <a:pt x="1192360" y="1282807"/>
                  </a:lnTo>
                  <a:lnTo>
                    <a:pt x="1231252" y="1227001"/>
                  </a:lnTo>
                  <a:lnTo>
                    <a:pt x="1268155" y="1169861"/>
                  </a:lnTo>
                  <a:lnTo>
                    <a:pt x="1303022" y="1111456"/>
                  </a:lnTo>
                  <a:lnTo>
                    <a:pt x="1335812" y="1051860"/>
                  </a:lnTo>
                  <a:lnTo>
                    <a:pt x="1366482" y="991146"/>
                  </a:lnTo>
                  <a:lnTo>
                    <a:pt x="1394996" y="929390"/>
                  </a:lnTo>
                  <a:lnTo>
                    <a:pt x="1421317" y="866668"/>
                  </a:lnTo>
                  <a:lnTo>
                    <a:pt x="1445413" y="803058"/>
                  </a:lnTo>
                  <a:lnTo>
                    <a:pt x="1467255" y="738639"/>
                  </a:lnTo>
                  <a:lnTo>
                    <a:pt x="1486814" y="673490"/>
                  </a:lnTo>
                  <a:lnTo>
                    <a:pt x="1504067" y="607694"/>
                  </a:lnTo>
                  <a:lnTo>
                    <a:pt x="1518993" y="541331"/>
                  </a:lnTo>
                  <a:lnTo>
                    <a:pt x="1531572" y="474483"/>
                  </a:lnTo>
                  <a:lnTo>
                    <a:pt x="1541790" y="407234"/>
                  </a:lnTo>
                  <a:lnTo>
                    <a:pt x="1549633" y="339666"/>
                  </a:lnTo>
                  <a:lnTo>
                    <a:pt x="1555092" y="271865"/>
                  </a:lnTo>
                  <a:lnTo>
                    <a:pt x="1558161" y="203913"/>
                  </a:lnTo>
                  <a:lnTo>
                    <a:pt x="1558834" y="135895"/>
                  </a:lnTo>
                  <a:lnTo>
                    <a:pt x="1557112" y="67896"/>
                  </a:lnTo>
                  <a:lnTo>
                    <a:pt x="1552996" y="0"/>
                  </a:lnTo>
                  <a:lnTo>
                    <a:pt x="1485078" y="5318"/>
                  </a:lnTo>
                  <a:lnTo>
                    <a:pt x="1417160" y="10637"/>
                  </a:lnTo>
                  <a:lnTo>
                    <a:pt x="1349242" y="15956"/>
                  </a:lnTo>
                  <a:lnTo>
                    <a:pt x="1281324" y="21274"/>
                  </a:lnTo>
                  <a:lnTo>
                    <a:pt x="1213405" y="26593"/>
                  </a:lnTo>
                  <a:lnTo>
                    <a:pt x="1145487" y="31912"/>
                  </a:lnTo>
                  <a:lnTo>
                    <a:pt x="1077569" y="37230"/>
                  </a:lnTo>
                  <a:lnTo>
                    <a:pt x="1009651" y="42549"/>
                  </a:lnTo>
                  <a:lnTo>
                    <a:pt x="941732" y="47868"/>
                  </a:lnTo>
                  <a:lnTo>
                    <a:pt x="873814" y="53186"/>
                  </a:lnTo>
                  <a:lnTo>
                    <a:pt x="805896" y="58505"/>
                  </a:lnTo>
                  <a:lnTo>
                    <a:pt x="737978" y="63824"/>
                  </a:lnTo>
                  <a:lnTo>
                    <a:pt x="670059" y="69142"/>
                  </a:lnTo>
                  <a:lnTo>
                    <a:pt x="602141" y="74461"/>
                  </a:lnTo>
                  <a:lnTo>
                    <a:pt x="534223" y="79780"/>
                  </a:lnTo>
                  <a:lnTo>
                    <a:pt x="466305" y="85098"/>
                  </a:lnTo>
                  <a:lnTo>
                    <a:pt x="398386" y="90417"/>
                  </a:lnTo>
                  <a:lnTo>
                    <a:pt x="330468" y="95736"/>
                  </a:lnTo>
                  <a:lnTo>
                    <a:pt x="262550" y="101054"/>
                  </a:lnTo>
                  <a:lnTo>
                    <a:pt x="194632" y="106373"/>
                  </a:lnTo>
                  <a:lnTo>
                    <a:pt x="126713" y="111692"/>
                  </a:lnTo>
                  <a:lnTo>
                    <a:pt x="127432" y="179241"/>
                  </a:lnTo>
                  <a:lnTo>
                    <a:pt x="119053" y="246273"/>
                  </a:lnTo>
                  <a:lnTo>
                    <a:pt x="101726" y="311566"/>
                  </a:lnTo>
                  <a:lnTo>
                    <a:pt x="75769" y="373934"/>
                  </a:lnTo>
                  <a:lnTo>
                    <a:pt x="41653" y="432239"/>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6" name="pg6"/>
            <p:cNvSpPr/>
            <p:nvPr/>
          </p:nvSpPr>
          <p:spPr>
            <a:xfrm>
              <a:off x="2732041" y="4281417"/>
              <a:ext cx="1393228" cy="1589437"/>
            </a:xfrm>
            <a:custGeom>
              <a:avLst/>
              <a:pathLst>
                <a:path w="1393228" h="1589437">
                  <a:moveTo>
                    <a:pt x="0" y="164196"/>
                  </a:moveTo>
                  <a:lnTo>
                    <a:pt x="5918" y="232064"/>
                  </a:lnTo>
                  <a:lnTo>
                    <a:pt x="11836" y="299933"/>
                  </a:lnTo>
                  <a:lnTo>
                    <a:pt x="17755" y="367802"/>
                  </a:lnTo>
                  <a:lnTo>
                    <a:pt x="23673" y="435670"/>
                  </a:lnTo>
                  <a:lnTo>
                    <a:pt x="29591" y="503539"/>
                  </a:lnTo>
                  <a:lnTo>
                    <a:pt x="35510" y="571407"/>
                  </a:lnTo>
                  <a:lnTo>
                    <a:pt x="41428" y="639276"/>
                  </a:lnTo>
                  <a:lnTo>
                    <a:pt x="47346" y="707145"/>
                  </a:lnTo>
                  <a:lnTo>
                    <a:pt x="53265" y="775013"/>
                  </a:lnTo>
                  <a:lnTo>
                    <a:pt x="59183" y="842882"/>
                  </a:lnTo>
                  <a:lnTo>
                    <a:pt x="65101" y="910750"/>
                  </a:lnTo>
                  <a:lnTo>
                    <a:pt x="71020" y="978619"/>
                  </a:lnTo>
                  <a:lnTo>
                    <a:pt x="76938" y="1046488"/>
                  </a:lnTo>
                  <a:lnTo>
                    <a:pt x="82857" y="1114356"/>
                  </a:lnTo>
                  <a:lnTo>
                    <a:pt x="88775" y="1182225"/>
                  </a:lnTo>
                  <a:lnTo>
                    <a:pt x="94693" y="1250094"/>
                  </a:lnTo>
                  <a:lnTo>
                    <a:pt x="100612" y="1317962"/>
                  </a:lnTo>
                  <a:lnTo>
                    <a:pt x="106530" y="1385831"/>
                  </a:lnTo>
                  <a:lnTo>
                    <a:pt x="112448" y="1453699"/>
                  </a:lnTo>
                  <a:lnTo>
                    <a:pt x="118367" y="1521568"/>
                  </a:lnTo>
                  <a:lnTo>
                    <a:pt x="124285" y="1589437"/>
                  </a:lnTo>
                  <a:lnTo>
                    <a:pt x="189933" y="1582580"/>
                  </a:lnTo>
                  <a:lnTo>
                    <a:pt x="255308" y="1573484"/>
                  </a:lnTo>
                  <a:lnTo>
                    <a:pt x="320334" y="1562159"/>
                  </a:lnTo>
                  <a:lnTo>
                    <a:pt x="384935" y="1548619"/>
                  </a:lnTo>
                  <a:lnTo>
                    <a:pt x="449036" y="1532880"/>
                  </a:lnTo>
                  <a:lnTo>
                    <a:pt x="512561" y="1514959"/>
                  </a:lnTo>
                  <a:lnTo>
                    <a:pt x="575437" y="1494879"/>
                  </a:lnTo>
                  <a:lnTo>
                    <a:pt x="637591" y="1472661"/>
                  </a:lnTo>
                  <a:lnTo>
                    <a:pt x="698948" y="1448333"/>
                  </a:lnTo>
                  <a:lnTo>
                    <a:pt x="759439" y="1421922"/>
                  </a:lnTo>
                  <a:lnTo>
                    <a:pt x="818992" y="1393460"/>
                  </a:lnTo>
                  <a:lnTo>
                    <a:pt x="877537" y="1362980"/>
                  </a:lnTo>
                  <a:lnTo>
                    <a:pt x="935007" y="1330516"/>
                  </a:lnTo>
                  <a:lnTo>
                    <a:pt x="991334" y="1296108"/>
                  </a:lnTo>
                  <a:lnTo>
                    <a:pt x="1046452" y="1259796"/>
                  </a:lnTo>
                  <a:lnTo>
                    <a:pt x="1100298" y="1221621"/>
                  </a:lnTo>
                  <a:lnTo>
                    <a:pt x="1152807" y="1181629"/>
                  </a:lnTo>
                  <a:lnTo>
                    <a:pt x="1203919" y="1139865"/>
                  </a:lnTo>
                  <a:lnTo>
                    <a:pt x="1253575" y="1096380"/>
                  </a:lnTo>
                  <a:lnTo>
                    <a:pt x="1301715" y="1051223"/>
                  </a:lnTo>
                  <a:lnTo>
                    <a:pt x="1348284" y="1004448"/>
                  </a:lnTo>
                  <a:lnTo>
                    <a:pt x="1393228" y="956109"/>
                  </a:lnTo>
                  <a:lnTo>
                    <a:pt x="1342550" y="910580"/>
                  </a:lnTo>
                  <a:lnTo>
                    <a:pt x="1291872" y="865051"/>
                  </a:lnTo>
                  <a:lnTo>
                    <a:pt x="1241193" y="819522"/>
                  </a:lnTo>
                  <a:lnTo>
                    <a:pt x="1190515" y="773993"/>
                  </a:lnTo>
                  <a:lnTo>
                    <a:pt x="1139837" y="728464"/>
                  </a:lnTo>
                  <a:lnTo>
                    <a:pt x="1089159" y="682935"/>
                  </a:lnTo>
                  <a:lnTo>
                    <a:pt x="1038480" y="637406"/>
                  </a:lnTo>
                  <a:lnTo>
                    <a:pt x="987802" y="591877"/>
                  </a:lnTo>
                  <a:lnTo>
                    <a:pt x="937124" y="546348"/>
                  </a:lnTo>
                  <a:lnTo>
                    <a:pt x="886446" y="500819"/>
                  </a:lnTo>
                  <a:lnTo>
                    <a:pt x="835767" y="455290"/>
                  </a:lnTo>
                  <a:lnTo>
                    <a:pt x="785089" y="409761"/>
                  </a:lnTo>
                  <a:lnTo>
                    <a:pt x="734411" y="364232"/>
                  </a:lnTo>
                  <a:lnTo>
                    <a:pt x="683733" y="318703"/>
                  </a:lnTo>
                  <a:lnTo>
                    <a:pt x="633054" y="273174"/>
                  </a:lnTo>
                  <a:lnTo>
                    <a:pt x="582376" y="227645"/>
                  </a:lnTo>
                  <a:lnTo>
                    <a:pt x="531698" y="182116"/>
                  </a:lnTo>
                  <a:lnTo>
                    <a:pt x="481020" y="136587"/>
                  </a:lnTo>
                  <a:lnTo>
                    <a:pt x="430341" y="91058"/>
                  </a:lnTo>
                  <a:lnTo>
                    <a:pt x="379663" y="45529"/>
                  </a:lnTo>
                  <a:lnTo>
                    <a:pt x="328985" y="0"/>
                  </a:lnTo>
                  <a:lnTo>
                    <a:pt x="274649" y="52025"/>
                  </a:lnTo>
                  <a:lnTo>
                    <a:pt x="213132" y="95324"/>
                  </a:lnTo>
                  <a:lnTo>
                    <a:pt x="145822" y="128918"/>
                  </a:lnTo>
                  <a:lnTo>
                    <a:pt x="74240" y="15204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7" name="pg7"/>
            <p:cNvSpPr/>
            <p:nvPr/>
          </p:nvSpPr>
          <p:spPr>
            <a:xfrm>
              <a:off x="1821281" y="4394185"/>
              <a:ext cx="1035045" cy="1483703"/>
            </a:xfrm>
            <a:custGeom>
              <a:avLst/>
              <a:pathLst>
                <a:path w="1035045" h="1483703">
                  <a:moveTo>
                    <a:pt x="642415" y="0"/>
                  </a:moveTo>
                  <a:lnTo>
                    <a:pt x="611823" y="60871"/>
                  </a:lnTo>
                  <a:lnTo>
                    <a:pt x="581232" y="121743"/>
                  </a:lnTo>
                  <a:lnTo>
                    <a:pt x="550641" y="182614"/>
                  </a:lnTo>
                  <a:lnTo>
                    <a:pt x="520050" y="243486"/>
                  </a:lnTo>
                  <a:lnTo>
                    <a:pt x="489459" y="304358"/>
                  </a:lnTo>
                  <a:lnTo>
                    <a:pt x="458867" y="365229"/>
                  </a:lnTo>
                  <a:lnTo>
                    <a:pt x="428276" y="426101"/>
                  </a:lnTo>
                  <a:lnTo>
                    <a:pt x="397685" y="486973"/>
                  </a:lnTo>
                  <a:lnTo>
                    <a:pt x="367094" y="547844"/>
                  </a:lnTo>
                  <a:lnTo>
                    <a:pt x="336503" y="608716"/>
                  </a:lnTo>
                  <a:lnTo>
                    <a:pt x="305911" y="669587"/>
                  </a:lnTo>
                  <a:lnTo>
                    <a:pt x="275320" y="730459"/>
                  </a:lnTo>
                  <a:lnTo>
                    <a:pt x="244729" y="791331"/>
                  </a:lnTo>
                  <a:lnTo>
                    <a:pt x="214138" y="852202"/>
                  </a:lnTo>
                  <a:lnTo>
                    <a:pt x="183547" y="913074"/>
                  </a:lnTo>
                  <a:lnTo>
                    <a:pt x="152955" y="973946"/>
                  </a:lnTo>
                  <a:lnTo>
                    <a:pt x="122364" y="1034817"/>
                  </a:lnTo>
                  <a:lnTo>
                    <a:pt x="91773" y="1095689"/>
                  </a:lnTo>
                  <a:lnTo>
                    <a:pt x="61182" y="1156560"/>
                  </a:lnTo>
                  <a:lnTo>
                    <a:pt x="30591" y="1217432"/>
                  </a:lnTo>
                  <a:lnTo>
                    <a:pt x="0" y="1278304"/>
                  </a:lnTo>
                  <a:lnTo>
                    <a:pt x="60114" y="1307225"/>
                  </a:lnTo>
                  <a:lnTo>
                    <a:pt x="121192" y="1334053"/>
                  </a:lnTo>
                  <a:lnTo>
                    <a:pt x="183160" y="1358756"/>
                  </a:lnTo>
                  <a:lnTo>
                    <a:pt x="245944" y="1381304"/>
                  </a:lnTo>
                  <a:lnTo>
                    <a:pt x="309469" y="1401670"/>
                  </a:lnTo>
                  <a:lnTo>
                    <a:pt x="373660" y="1419831"/>
                  </a:lnTo>
                  <a:lnTo>
                    <a:pt x="438440" y="1435763"/>
                  </a:lnTo>
                  <a:lnTo>
                    <a:pt x="503731" y="1449449"/>
                  </a:lnTo>
                  <a:lnTo>
                    <a:pt x="569456" y="1460872"/>
                  </a:lnTo>
                  <a:lnTo>
                    <a:pt x="635536" y="1470019"/>
                  </a:lnTo>
                  <a:lnTo>
                    <a:pt x="701892" y="1476878"/>
                  </a:lnTo>
                  <a:lnTo>
                    <a:pt x="768446" y="1481441"/>
                  </a:lnTo>
                  <a:lnTo>
                    <a:pt x="835118" y="1483703"/>
                  </a:lnTo>
                  <a:lnTo>
                    <a:pt x="901828" y="1483661"/>
                  </a:lnTo>
                  <a:lnTo>
                    <a:pt x="968497" y="1481315"/>
                  </a:lnTo>
                  <a:lnTo>
                    <a:pt x="1035045" y="1476668"/>
                  </a:lnTo>
                  <a:lnTo>
                    <a:pt x="1029127" y="1408800"/>
                  </a:lnTo>
                  <a:lnTo>
                    <a:pt x="1023209" y="1340931"/>
                  </a:lnTo>
                  <a:lnTo>
                    <a:pt x="1017290" y="1273062"/>
                  </a:lnTo>
                  <a:lnTo>
                    <a:pt x="1011372" y="1205194"/>
                  </a:lnTo>
                  <a:lnTo>
                    <a:pt x="1005454" y="1137325"/>
                  </a:lnTo>
                  <a:lnTo>
                    <a:pt x="999535" y="1069457"/>
                  </a:lnTo>
                  <a:lnTo>
                    <a:pt x="993617" y="1001588"/>
                  </a:lnTo>
                  <a:lnTo>
                    <a:pt x="987698" y="933719"/>
                  </a:lnTo>
                  <a:lnTo>
                    <a:pt x="981780" y="865851"/>
                  </a:lnTo>
                  <a:lnTo>
                    <a:pt x="975862" y="797982"/>
                  </a:lnTo>
                  <a:lnTo>
                    <a:pt x="969943" y="730114"/>
                  </a:lnTo>
                  <a:lnTo>
                    <a:pt x="964025" y="662245"/>
                  </a:lnTo>
                  <a:lnTo>
                    <a:pt x="958107" y="594376"/>
                  </a:lnTo>
                  <a:lnTo>
                    <a:pt x="952188" y="526508"/>
                  </a:lnTo>
                  <a:lnTo>
                    <a:pt x="946270" y="458639"/>
                  </a:lnTo>
                  <a:lnTo>
                    <a:pt x="940352" y="390770"/>
                  </a:lnTo>
                  <a:lnTo>
                    <a:pt x="934433" y="322902"/>
                  </a:lnTo>
                  <a:lnTo>
                    <a:pt x="928515" y="255033"/>
                  </a:lnTo>
                  <a:lnTo>
                    <a:pt x="922596" y="187165"/>
                  </a:lnTo>
                  <a:lnTo>
                    <a:pt x="916678" y="119296"/>
                  </a:lnTo>
                  <a:lnTo>
                    <a:pt x="910760" y="51427"/>
                  </a:lnTo>
                  <a:lnTo>
                    <a:pt x="841642" y="52665"/>
                  </a:lnTo>
                  <a:lnTo>
                    <a:pt x="773012" y="44371"/>
                  </a:lnTo>
                  <a:lnTo>
                    <a:pt x="706178" y="26703"/>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8" name="pg8"/>
            <p:cNvSpPr/>
            <p:nvPr/>
          </p:nvSpPr>
          <p:spPr>
            <a:xfrm>
              <a:off x="1153378" y="4250620"/>
              <a:ext cx="1310317" cy="1421868"/>
            </a:xfrm>
            <a:custGeom>
              <a:avLst/>
              <a:pathLst>
                <a:path w="1310317" h="1421868">
                  <a:moveTo>
                    <a:pt x="1137157" y="0"/>
                  </a:moveTo>
                  <a:lnTo>
                    <a:pt x="1083007" y="41339"/>
                  </a:lnTo>
                  <a:lnTo>
                    <a:pt x="1028856" y="82678"/>
                  </a:lnTo>
                  <a:lnTo>
                    <a:pt x="974706" y="124017"/>
                  </a:lnTo>
                  <a:lnTo>
                    <a:pt x="920556" y="165356"/>
                  </a:lnTo>
                  <a:lnTo>
                    <a:pt x="866405" y="206695"/>
                  </a:lnTo>
                  <a:lnTo>
                    <a:pt x="812255" y="248034"/>
                  </a:lnTo>
                  <a:lnTo>
                    <a:pt x="758105" y="289373"/>
                  </a:lnTo>
                  <a:lnTo>
                    <a:pt x="703954" y="330712"/>
                  </a:lnTo>
                  <a:lnTo>
                    <a:pt x="649804" y="372051"/>
                  </a:lnTo>
                  <a:lnTo>
                    <a:pt x="595654" y="413390"/>
                  </a:lnTo>
                  <a:lnTo>
                    <a:pt x="541503" y="454729"/>
                  </a:lnTo>
                  <a:lnTo>
                    <a:pt x="487353" y="496068"/>
                  </a:lnTo>
                  <a:lnTo>
                    <a:pt x="433202" y="537407"/>
                  </a:lnTo>
                  <a:lnTo>
                    <a:pt x="379052" y="578746"/>
                  </a:lnTo>
                  <a:lnTo>
                    <a:pt x="324902" y="620085"/>
                  </a:lnTo>
                  <a:lnTo>
                    <a:pt x="270751" y="661424"/>
                  </a:lnTo>
                  <a:lnTo>
                    <a:pt x="216601" y="702763"/>
                  </a:lnTo>
                  <a:lnTo>
                    <a:pt x="162451" y="744102"/>
                  </a:lnTo>
                  <a:lnTo>
                    <a:pt x="108300" y="785441"/>
                  </a:lnTo>
                  <a:lnTo>
                    <a:pt x="54150" y="826780"/>
                  </a:lnTo>
                  <a:lnTo>
                    <a:pt x="0" y="868119"/>
                  </a:lnTo>
                  <a:lnTo>
                    <a:pt x="41769" y="920900"/>
                  </a:lnTo>
                  <a:lnTo>
                    <a:pt x="85352" y="972194"/>
                  </a:lnTo>
                  <a:lnTo>
                    <a:pt x="130696" y="1021938"/>
                  </a:lnTo>
                  <a:lnTo>
                    <a:pt x="177746" y="1070072"/>
                  </a:lnTo>
                  <a:lnTo>
                    <a:pt x="226445" y="1116537"/>
                  </a:lnTo>
                  <a:lnTo>
                    <a:pt x="276733" y="1161277"/>
                  </a:lnTo>
                  <a:lnTo>
                    <a:pt x="328550" y="1204237"/>
                  </a:lnTo>
                  <a:lnTo>
                    <a:pt x="381832" y="1245366"/>
                  </a:lnTo>
                  <a:lnTo>
                    <a:pt x="436515" y="1284613"/>
                  </a:lnTo>
                  <a:lnTo>
                    <a:pt x="492532" y="1321931"/>
                  </a:lnTo>
                  <a:lnTo>
                    <a:pt x="549816" y="1357275"/>
                  </a:lnTo>
                  <a:lnTo>
                    <a:pt x="608296" y="1390601"/>
                  </a:lnTo>
                  <a:lnTo>
                    <a:pt x="667902" y="1421868"/>
                  </a:lnTo>
                  <a:lnTo>
                    <a:pt x="698493" y="1360997"/>
                  </a:lnTo>
                  <a:lnTo>
                    <a:pt x="729084" y="1300125"/>
                  </a:lnTo>
                  <a:lnTo>
                    <a:pt x="759676" y="1239254"/>
                  </a:lnTo>
                  <a:lnTo>
                    <a:pt x="790267" y="1178382"/>
                  </a:lnTo>
                  <a:lnTo>
                    <a:pt x="820858" y="1117510"/>
                  </a:lnTo>
                  <a:lnTo>
                    <a:pt x="851449" y="1056639"/>
                  </a:lnTo>
                  <a:lnTo>
                    <a:pt x="882040" y="995767"/>
                  </a:lnTo>
                  <a:lnTo>
                    <a:pt x="912632" y="934895"/>
                  </a:lnTo>
                  <a:lnTo>
                    <a:pt x="943223" y="874024"/>
                  </a:lnTo>
                  <a:lnTo>
                    <a:pt x="973814" y="813152"/>
                  </a:lnTo>
                  <a:lnTo>
                    <a:pt x="1004405" y="752280"/>
                  </a:lnTo>
                  <a:lnTo>
                    <a:pt x="1034996" y="691409"/>
                  </a:lnTo>
                  <a:lnTo>
                    <a:pt x="1065588" y="630537"/>
                  </a:lnTo>
                  <a:lnTo>
                    <a:pt x="1096179" y="569666"/>
                  </a:lnTo>
                  <a:lnTo>
                    <a:pt x="1126770" y="508794"/>
                  </a:lnTo>
                  <a:lnTo>
                    <a:pt x="1157361" y="447922"/>
                  </a:lnTo>
                  <a:lnTo>
                    <a:pt x="1187952" y="387051"/>
                  </a:lnTo>
                  <a:lnTo>
                    <a:pt x="1218543" y="326179"/>
                  </a:lnTo>
                  <a:lnTo>
                    <a:pt x="1249135" y="265307"/>
                  </a:lnTo>
                  <a:lnTo>
                    <a:pt x="1279726" y="204436"/>
                  </a:lnTo>
                  <a:lnTo>
                    <a:pt x="1310317" y="143564"/>
                  </a:lnTo>
                  <a:lnTo>
                    <a:pt x="1245563" y="104643"/>
                  </a:lnTo>
                  <a:lnTo>
                    <a:pt x="1187401" y="5642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9" name="pg9"/>
            <p:cNvSpPr/>
            <p:nvPr/>
          </p:nvSpPr>
          <p:spPr>
            <a:xfrm>
              <a:off x="835500" y="4087939"/>
              <a:ext cx="1455035" cy="1030800"/>
            </a:xfrm>
            <a:custGeom>
              <a:avLst/>
              <a:pathLst>
                <a:path w="1455035" h="1030800">
                  <a:moveTo>
                    <a:pt x="1372623" y="0"/>
                  </a:moveTo>
                  <a:lnTo>
                    <a:pt x="1307260" y="19205"/>
                  </a:lnTo>
                  <a:lnTo>
                    <a:pt x="1241897" y="38411"/>
                  </a:lnTo>
                  <a:lnTo>
                    <a:pt x="1176534" y="57616"/>
                  </a:lnTo>
                  <a:lnTo>
                    <a:pt x="1111171" y="76822"/>
                  </a:lnTo>
                  <a:lnTo>
                    <a:pt x="1045808" y="96027"/>
                  </a:lnTo>
                  <a:lnTo>
                    <a:pt x="980445" y="115233"/>
                  </a:lnTo>
                  <a:lnTo>
                    <a:pt x="915082" y="134439"/>
                  </a:lnTo>
                  <a:lnTo>
                    <a:pt x="849719" y="153644"/>
                  </a:lnTo>
                  <a:lnTo>
                    <a:pt x="784356" y="172850"/>
                  </a:lnTo>
                  <a:lnTo>
                    <a:pt x="718993" y="192055"/>
                  </a:lnTo>
                  <a:lnTo>
                    <a:pt x="653630" y="211261"/>
                  </a:lnTo>
                  <a:lnTo>
                    <a:pt x="588267" y="230466"/>
                  </a:lnTo>
                  <a:lnTo>
                    <a:pt x="522904" y="249672"/>
                  </a:lnTo>
                  <a:lnTo>
                    <a:pt x="457541" y="268878"/>
                  </a:lnTo>
                  <a:lnTo>
                    <a:pt x="392178" y="288083"/>
                  </a:lnTo>
                  <a:lnTo>
                    <a:pt x="326815" y="307289"/>
                  </a:lnTo>
                  <a:lnTo>
                    <a:pt x="261452" y="326494"/>
                  </a:lnTo>
                  <a:lnTo>
                    <a:pt x="196089" y="345700"/>
                  </a:lnTo>
                  <a:lnTo>
                    <a:pt x="130726" y="364905"/>
                  </a:lnTo>
                  <a:lnTo>
                    <a:pt x="65363" y="384111"/>
                  </a:lnTo>
                  <a:lnTo>
                    <a:pt x="0" y="403317"/>
                  </a:lnTo>
                  <a:lnTo>
                    <a:pt x="21179" y="470803"/>
                  </a:lnTo>
                  <a:lnTo>
                    <a:pt x="44815" y="537468"/>
                  </a:lnTo>
                  <a:lnTo>
                    <a:pt x="70876" y="603223"/>
                  </a:lnTo>
                  <a:lnTo>
                    <a:pt x="99328" y="667980"/>
                  </a:lnTo>
                  <a:lnTo>
                    <a:pt x="130132" y="731651"/>
                  </a:lnTo>
                  <a:lnTo>
                    <a:pt x="163246" y="794152"/>
                  </a:lnTo>
                  <a:lnTo>
                    <a:pt x="198627" y="855399"/>
                  </a:lnTo>
                  <a:lnTo>
                    <a:pt x="236226" y="915309"/>
                  </a:lnTo>
                  <a:lnTo>
                    <a:pt x="275995" y="973802"/>
                  </a:lnTo>
                  <a:lnTo>
                    <a:pt x="317878" y="1030800"/>
                  </a:lnTo>
                  <a:lnTo>
                    <a:pt x="372028" y="989461"/>
                  </a:lnTo>
                  <a:lnTo>
                    <a:pt x="426178" y="948122"/>
                  </a:lnTo>
                  <a:lnTo>
                    <a:pt x="480329" y="906783"/>
                  </a:lnTo>
                  <a:lnTo>
                    <a:pt x="534479" y="865444"/>
                  </a:lnTo>
                  <a:lnTo>
                    <a:pt x="588630" y="824105"/>
                  </a:lnTo>
                  <a:lnTo>
                    <a:pt x="642780" y="782765"/>
                  </a:lnTo>
                  <a:lnTo>
                    <a:pt x="696930" y="741426"/>
                  </a:lnTo>
                  <a:lnTo>
                    <a:pt x="751081" y="700087"/>
                  </a:lnTo>
                  <a:lnTo>
                    <a:pt x="805231" y="658748"/>
                  </a:lnTo>
                  <a:lnTo>
                    <a:pt x="859381" y="617409"/>
                  </a:lnTo>
                  <a:lnTo>
                    <a:pt x="913532" y="576070"/>
                  </a:lnTo>
                  <a:lnTo>
                    <a:pt x="967682" y="534731"/>
                  </a:lnTo>
                  <a:lnTo>
                    <a:pt x="1021833" y="493392"/>
                  </a:lnTo>
                  <a:lnTo>
                    <a:pt x="1075983" y="452053"/>
                  </a:lnTo>
                  <a:lnTo>
                    <a:pt x="1130133" y="410714"/>
                  </a:lnTo>
                  <a:lnTo>
                    <a:pt x="1184284" y="369375"/>
                  </a:lnTo>
                  <a:lnTo>
                    <a:pt x="1238434" y="328036"/>
                  </a:lnTo>
                  <a:lnTo>
                    <a:pt x="1292584" y="286697"/>
                  </a:lnTo>
                  <a:lnTo>
                    <a:pt x="1346735" y="245358"/>
                  </a:lnTo>
                  <a:lnTo>
                    <a:pt x="1400885" y="204019"/>
                  </a:lnTo>
                  <a:lnTo>
                    <a:pt x="1455035" y="162680"/>
                  </a:lnTo>
                  <a:lnTo>
                    <a:pt x="1406361" y="8512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0" name="pg10"/>
            <p:cNvSpPr/>
            <p:nvPr/>
          </p:nvSpPr>
          <p:spPr>
            <a:xfrm>
              <a:off x="757246" y="3831107"/>
              <a:ext cx="1450877" cy="660149"/>
            </a:xfrm>
            <a:custGeom>
              <a:avLst/>
              <a:pathLst>
                <a:path w="1450877" h="660149">
                  <a:moveTo>
                    <a:pt x="1431466" y="85682"/>
                  </a:moveTo>
                  <a:lnTo>
                    <a:pt x="1363462" y="81602"/>
                  </a:lnTo>
                  <a:lnTo>
                    <a:pt x="1295458" y="77522"/>
                  </a:lnTo>
                  <a:lnTo>
                    <a:pt x="1227454" y="73442"/>
                  </a:lnTo>
                  <a:lnTo>
                    <a:pt x="1159451" y="69362"/>
                  </a:lnTo>
                  <a:lnTo>
                    <a:pt x="1091447" y="65281"/>
                  </a:lnTo>
                  <a:lnTo>
                    <a:pt x="1023443" y="61201"/>
                  </a:lnTo>
                  <a:lnTo>
                    <a:pt x="955439" y="57121"/>
                  </a:lnTo>
                  <a:lnTo>
                    <a:pt x="887435" y="53041"/>
                  </a:lnTo>
                  <a:lnTo>
                    <a:pt x="819431" y="48961"/>
                  </a:lnTo>
                  <a:lnTo>
                    <a:pt x="751427" y="44881"/>
                  </a:lnTo>
                  <a:lnTo>
                    <a:pt x="683423" y="40801"/>
                  </a:lnTo>
                  <a:lnTo>
                    <a:pt x="615419" y="36721"/>
                  </a:lnTo>
                  <a:lnTo>
                    <a:pt x="547416" y="32640"/>
                  </a:lnTo>
                  <a:lnTo>
                    <a:pt x="479412" y="28560"/>
                  </a:lnTo>
                  <a:lnTo>
                    <a:pt x="411408" y="24480"/>
                  </a:lnTo>
                  <a:lnTo>
                    <a:pt x="343404" y="20400"/>
                  </a:lnTo>
                  <a:lnTo>
                    <a:pt x="275400" y="16320"/>
                  </a:lnTo>
                  <a:lnTo>
                    <a:pt x="207396" y="12240"/>
                  </a:lnTo>
                  <a:lnTo>
                    <a:pt x="139392" y="8160"/>
                  </a:lnTo>
                  <a:lnTo>
                    <a:pt x="71388" y="4080"/>
                  </a:lnTo>
                  <a:lnTo>
                    <a:pt x="3384" y="0"/>
                  </a:lnTo>
                  <a:lnTo>
                    <a:pt x="538" y="66706"/>
                  </a:lnTo>
                  <a:lnTo>
                    <a:pt x="0" y="133470"/>
                  </a:lnTo>
                  <a:lnTo>
                    <a:pt x="1769" y="200214"/>
                  </a:lnTo>
                  <a:lnTo>
                    <a:pt x="5844" y="266856"/>
                  </a:lnTo>
                  <a:lnTo>
                    <a:pt x="12220" y="333318"/>
                  </a:lnTo>
                  <a:lnTo>
                    <a:pt x="20889" y="399519"/>
                  </a:lnTo>
                  <a:lnTo>
                    <a:pt x="31842" y="465382"/>
                  </a:lnTo>
                  <a:lnTo>
                    <a:pt x="45065" y="530826"/>
                  </a:lnTo>
                  <a:lnTo>
                    <a:pt x="60541" y="595775"/>
                  </a:lnTo>
                  <a:lnTo>
                    <a:pt x="78254" y="660149"/>
                  </a:lnTo>
                  <a:lnTo>
                    <a:pt x="143617" y="640944"/>
                  </a:lnTo>
                  <a:lnTo>
                    <a:pt x="208980" y="621738"/>
                  </a:lnTo>
                  <a:lnTo>
                    <a:pt x="274343" y="602532"/>
                  </a:lnTo>
                  <a:lnTo>
                    <a:pt x="339706" y="583327"/>
                  </a:lnTo>
                  <a:lnTo>
                    <a:pt x="405069" y="564121"/>
                  </a:lnTo>
                  <a:lnTo>
                    <a:pt x="470432" y="544916"/>
                  </a:lnTo>
                  <a:lnTo>
                    <a:pt x="535795" y="525710"/>
                  </a:lnTo>
                  <a:lnTo>
                    <a:pt x="601158" y="506504"/>
                  </a:lnTo>
                  <a:lnTo>
                    <a:pt x="666521" y="487299"/>
                  </a:lnTo>
                  <a:lnTo>
                    <a:pt x="731884" y="468093"/>
                  </a:lnTo>
                  <a:lnTo>
                    <a:pt x="797247" y="448888"/>
                  </a:lnTo>
                  <a:lnTo>
                    <a:pt x="862610" y="429682"/>
                  </a:lnTo>
                  <a:lnTo>
                    <a:pt x="927973" y="410477"/>
                  </a:lnTo>
                  <a:lnTo>
                    <a:pt x="993336" y="391271"/>
                  </a:lnTo>
                  <a:lnTo>
                    <a:pt x="1058699" y="372065"/>
                  </a:lnTo>
                  <a:lnTo>
                    <a:pt x="1124062" y="352860"/>
                  </a:lnTo>
                  <a:lnTo>
                    <a:pt x="1189425" y="333654"/>
                  </a:lnTo>
                  <a:lnTo>
                    <a:pt x="1254788" y="314449"/>
                  </a:lnTo>
                  <a:lnTo>
                    <a:pt x="1320151" y="295243"/>
                  </a:lnTo>
                  <a:lnTo>
                    <a:pt x="1385514" y="276038"/>
                  </a:lnTo>
                  <a:lnTo>
                    <a:pt x="1450877" y="256832"/>
                  </a:lnTo>
                  <a:lnTo>
                    <a:pt x="1433757" y="17209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1" name="pg11"/>
            <p:cNvSpPr/>
            <p:nvPr/>
          </p:nvSpPr>
          <p:spPr>
            <a:xfrm>
              <a:off x="760631" y="3369253"/>
              <a:ext cx="1450093" cy="547536"/>
            </a:xfrm>
            <a:custGeom>
              <a:avLst/>
              <a:pathLst>
                <a:path w="1450093" h="547536">
                  <a:moveTo>
                    <a:pt x="1450093" y="427796"/>
                  </a:moveTo>
                  <a:lnTo>
                    <a:pt x="1385083" y="407425"/>
                  </a:lnTo>
                  <a:lnTo>
                    <a:pt x="1320074" y="387054"/>
                  </a:lnTo>
                  <a:lnTo>
                    <a:pt x="1255065" y="366683"/>
                  </a:lnTo>
                  <a:lnTo>
                    <a:pt x="1190056" y="346311"/>
                  </a:lnTo>
                  <a:lnTo>
                    <a:pt x="1125047" y="325940"/>
                  </a:lnTo>
                  <a:lnTo>
                    <a:pt x="1060038" y="305569"/>
                  </a:lnTo>
                  <a:lnTo>
                    <a:pt x="995029" y="285197"/>
                  </a:lnTo>
                  <a:lnTo>
                    <a:pt x="930020" y="264826"/>
                  </a:lnTo>
                  <a:lnTo>
                    <a:pt x="865010" y="244455"/>
                  </a:lnTo>
                  <a:lnTo>
                    <a:pt x="800001" y="224084"/>
                  </a:lnTo>
                  <a:lnTo>
                    <a:pt x="734992" y="203712"/>
                  </a:lnTo>
                  <a:lnTo>
                    <a:pt x="669983" y="183341"/>
                  </a:lnTo>
                  <a:lnTo>
                    <a:pt x="604974" y="162970"/>
                  </a:lnTo>
                  <a:lnTo>
                    <a:pt x="539965" y="142598"/>
                  </a:lnTo>
                  <a:lnTo>
                    <a:pt x="474956" y="122227"/>
                  </a:lnTo>
                  <a:lnTo>
                    <a:pt x="409947" y="101856"/>
                  </a:lnTo>
                  <a:lnTo>
                    <a:pt x="344937" y="81485"/>
                  </a:lnTo>
                  <a:lnTo>
                    <a:pt x="279928" y="61113"/>
                  </a:lnTo>
                  <a:lnTo>
                    <a:pt x="214919" y="40742"/>
                  </a:lnTo>
                  <a:lnTo>
                    <a:pt x="149910" y="20371"/>
                  </a:lnTo>
                  <a:lnTo>
                    <a:pt x="84901" y="0"/>
                  </a:lnTo>
                  <a:lnTo>
                    <a:pt x="65912" y="64511"/>
                  </a:lnTo>
                  <a:lnTo>
                    <a:pt x="49181" y="129644"/>
                  </a:lnTo>
                  <a:lnTo>
                    <a:pt x="34728" y="195320"/>
                  </a:lnTo>
                  <a:lnTo>
                    <a:pt x="22570" y="261459"/>
                  </a:lnTo>
                  <a:lnTo>
                    <a:pt x="12722" y="327982"/>
                  </a:lnTo>
                  <a:lnTo>
                    <a:pt x="5195" y="394807"/>
                  </a:lnTo>
                  <a:lnTo>
                    <a:pt x="0" y="461854"/>
                  </a:lnTo>
                  <a:lnTo>
                    <a:pt x="68003" y="465934"/>
                  </a:lnTo>
                  <a:lnTo>
                    <a:pt x="136007" y="470014"/>
                  </a:lnTo>
                  <a:lnTo>
                    <a:pt x="204011" y="474094"/>
                  </a:lnTo>
                  <a:lnTo>
                    <a:pt x="272015" y="478174"/>
                  </a:lnTo>
                  <a:lnTo>
                    <a:pt x="340019" y="482254"/>
                  </a:lnTo>
                  <a:lnTo>
                    <a:pt x="408023" y="486335"/>
                  </a:lnTo>
                  <a:lnTo>
                    <a:pt x="476027" y="490415"/>
                  </a:lnTo>
                  <a:lnTo>
                    <a:pt x="544031" y="494495"/>
                  </a:lnTo>
                  <a:lnTo>
                    <a:pt x="612034" y="498575"/>
                  </a:lnTo>
                  <a:lnTo>
                    <a:pt x="680038" y="502655"/>
                  </a:lnTo>
                  <a:lnTo>
                    <a:pt x="748042" y="506735"/>
                  </a:lnTo>
                  <a:lnTo>
                    <a:pt x="816046" y="510815"/>
                  </a:lnTo>
                  <a:lnTo>
                    <a:pt x="884050" y="514895"/>
                  </a:lnTo>
                  <a:lnTo>
                    <a:pt x="952054" y="518976"/>
                  </a:lnTo>
                  <a:lnTo>
                    <a:pt x="1020058" y="523056"/>
                  </a:lnTo>
                  <a:lnTo>
                    <a:pt x="1088062" y="527136"/>
                  </a:lnTo>
                  <a:lnTo>
                    <a:pt x="1156066" y="531216"/>
                  </a:lnTo>
                  <a:lnTo>
                    <a:pt x="1224069" y="535296"/>
                  </a:lnTo>
                  <a:lnTo>
                    <a:pt x="1292073" y="539376"/>
                  </a:lnTo>
                  <a:lnTo>
                    <a:pt x="1360077" y="543456"/>
                  </a:lnTo>
                  <a:lnTo>
                    <a:pt x="1428081" y="54753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2" name="pg12"/>
            <p:cNvSpPr/>
            <p:nvPr/>
          </p:nvSpPr>
          <p:spPr>
            <a:xfrm>
              <a:off x="845532" y="2962391"/>
              <a:ext cx="1412201" cy="834658"/>
            </a:xfrm>
            <a:custGeom>
              <a:avLst/>
              <a:pathLst>
                <a:path w="1412201" h="834658">
                  <a:moveTo>
                    <a:pt x="1412201" y="729175"/>
                  </a:moveTo>
                  <a:lnTo>
                    <a:pt x="1353588" y="694453"/>
                  </a:lnTo>
                  <a:lnTo>
                    <a:pt x="1294974" y="659730"/>
                  </a:lnTo>
                  <a:lnTo>
                    <a:pt x="1236361" y="625007"/>
                  </a:lnTo>
                  <a:lnTo>
                    <a:pt x="1177748" y="590285"/>
                  </a:lnTo>
                  <a:lnTo>
                    <a:pt x="1119135" y="555562"/>
                  </a:lnTo>
                  <a:lnTo>
                    <a:pt x="1060521" y="520839"/>
                  </a:lnTo>
                  <a:lnTo>
                    <a:pt x="1001908" y="486117"/>
                  </a:lnTo>
                  <a:lnTo>
                    <a:pt x="943295" y="451394"/>
                  </a:lnTo>
                  <a:lnTo>
                    <a:pt x="884682" y="416671"/>
                  </a:lnTo>
                  <a:lnTo>
                    <a:pt x="826069" y="381949"/>
                  </a:lnTo>
                  <a:lnTo>
                    <a:pt x="767455" y="347226"/>
                  </a:lnTo>
                  <a:lnTo>
                    <a:pt x="708842" y="312503"/>
                  </a:lnTo>
                  <a:lnTo>
                    <a:pt x="650229" y="277781"/>
                  </a:lnTo>
                  <a:lnTo>
                    <a:pt x="591616" y="243058"/>
                  </a:lnTo>
                  <a:lnTo>
                    <a:pt x="533002" y="208335"/>
                  </a:lnTo>
                  <a:lnTo>
                    <a:pt x="474389" y="173613"/>
                  </a:lnTo>
                  <a:lnTo>
                    <a:pt x="415776" y="138890"/>
                  </a:lnTo>
                  <a:lnTo>
                    <a:pt x="357163" y="104167"/>
                  </a:lnTo>
                  <a:lnTo>
                    <a:pt x="298549" y="69445"/>
                  </a:lnTo>
                  <a:lnTo>
                    <a:pt x="239936" y="34722"/>
                  </a:lnTo>
                  <a:lnTo>
                    <a:pt x="181323" y="0"/>
                  </a:lnTo>
                  <a:lnTo>
                    <a:pt x="144642" y="64729"/>
                  </a:lnTo>
                  <a:lnTo>
                    <a:pt x="110482" y="130824"/>
                  </a:lnTo>
                  <a:lnTo>
                    <a:pt x="78892" y="198185"/>
                  </a:lnTo>
                  <a:lnTo>
                    <a:pt x="49921" y="266713"/>
                  </a:lnTo>
                  <a:lnTo>
                    <a:pt x="23610" y="336306"/>
                  </a:lnTo>
                  <a:lnTo>
                    <a:pt x="0" y="406861"/>
                  </a:lnTo>
                  <a:lnTo>
                    <a:pt x="65009" y="427232"/>
                  </a:lnTo>
                  <a:lnTo>
                    <a:pt x="130018" y="447604"/>
                  </a:lnTo>
                  <a:lnTo>
                    <a:pt x="195027" y="467975"/>
                  </a:lnTo>
                  <a:lnTo>
                    <a:pt x="260036" y="488346"/>
                  </a:lnTo>
                  <a:lnTo>
                    <a:pt x="325045" y="508718"/>
                  </a:lnTo>
                  <a:lnTo>
                    <a:pt x="390054" y="529089"/>
                  </a:lnTo>
                  <a:lnTo>
                    <a:pt x="455063" y="549460"/>
                  </a:lnTo>
                  <a:lnTo>
                    <a:pt x="520073" y="569831"/>
                  </a:lnTo>
                  <a:lnTo>
                    <a:pt x="585082" y="590203"/>
                  </a:lnTo>
                  <a:lnTo>
                    <a:pt x="650091" y="610574"/>
                  </a:lnTo>
                  <a:lnTo>
                    <a:pt x="715100" y="630945"/>
                  </a:lnTo>
                  <a:lnTo>
                    <a:pt x="780109" y="651317"/>
                  </a:lnTo>
                  <a:lnTo>
                    <a:pt x="845118" y="671688"/>
                  </a:lnTo>
                  <a:lnTo>
                    <a:pt x="910127" y="692059"/>
                  </a:lnTo>
                  <a:lnTo>
                    <a:pt x="975136" y="712430"/>
                  </a:lnTo>
                  <a:lnTo>
                    <a:pt x="1040146" y="732802"/>
                  </a:lnTo>
                  <a:lnTo>
                    <a:pt x="1105155" y="753173"/>
                  </a:lnTo>
                  <a:lnTo>
                    <a:pt x="1170164" y="773544"/>
                  </a:lnTo>
                  <a:lnTo>
                    <a:pt x="1235173" y="793916"/>
                  </a:lnTo>
                  <a:lnTo>
                    <a:pt x="1300182" y="814287"/>
                  </a:lnTo>
                  <a:lnTo>
                    <a:pt x="1365191" y="83465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3" name="pg13"/>
            <p:cNvSpPr/>
            <p:nvPr/>
          </p:nvSpPr>
          <p:spPr>
            <a:xfrm>
              <a:off x="1026855" y="2633484"/>
              <a:ext cx="1294536" cy="1058083"/>
            </a:xfrm>
            <a:custGeom>
              <a:avLst/>
              <a:pathLst>
                <a:path w="1294536" h="1058083">
                  <a:moveTo>
                    <a:pt x="1294536" y="972810"/>
                  </a:moveTo>
                  <a:lnTo>
                    <a:pt x="1244583" y="926486"/>
                  </a:lnTo>
                  <a:lnTo>
                    <a:pt x="1194631" y="880162"/>
                  </a:lnTo>
                  <a:lnTo>
                    <a:pt x="1144679" y="833837"/>
                  </a:lnTo>
                  <a:lnTo>
                    <a:pt x="1094726" y="787513"/>
                  </a:lnTo>
                  <a:lnTo>
                    <a:pt x="1044774" y="741189"/>
                  </a:lnTo>
                  <a:lnTo>
                    <a:pt x="994822" y="694864"/>
                  </a:lnTo>
                  <a:lnTo>
                    <a:pt x="944869" y="648540"/>
                  </a:lnTo>
                  <a:lnTo>
                    <a:pt x="894917" y="602216"/>
                  </a:lnTo>
                  <a:lnTo>
                    <a:pt x="844965" y="555891"/>
                  </a:lnTo>
                  <a:lnTo>
                    <a:pt x="795013" y="509567"/>
                  </a:lnTo>
                  <a:lnTo>
                    <a:pt x="745060" y="463243"/>
                  </a:lnTo>
                  <a:lnTo>
                    <a:pt x="695108" y="416918"/>
                  </a:lnTo>
                  <a:lnTo>
                    <a:pt x="645156" y="370594"/>
                  </a:lnTo>
                  <a:lnTo>
                    <a:pt x="595203" y="324270"/>
                  </a:lnTo>
                  <a:lnTo>
                    <a:pt x="545251" y="277945"/>
                  </a:lnTo>
                  <a:lnTo>
                    <a:pt x="495299" y="231621"/>
                  </a:lnTo>
                  <a:lnTo>
                    <a:pt x="445346" y="185297"/>
                  </a:lnTo>
                  <a:lnTo>
                    <a:pt x="395394" y="138972"/>
                  </a:lnTo>
                  <a:lnTo>
                    <a:pt x="345442" y="92648"/>
                  </a:lnTo>
                  <a:lnTo>
                    <a:pt x="295490" y="46324"/>
                  </a:lnTo>
                  <a:lnTo>
                    <a:pt x="245537" y="0"/>
                  </a:lnTo>
                  <a:lnTo>
                    <a:pt x="199834" y="51070"/>
                  </a:lnTo>
                  <a:lnTo>
                    <a:pt x="155972" y="103729"/>
                  </a:lnTo>
                  <a:lnTo>
                    <a:pt x="114006" y="157912"/>
                  </a:lnTo>
                  <a:lnTo>
                    <a:pt x="73989" y="213549"/>
                  </a:lnTo>
                  <a:lnTo>
                    <a:pt x="35971" y="270572"/>
                  </a:lnTo>
                  <a:lnTo>
                    <a:pt x="0" y="328907"/>
                  </a:lnTo>
                  <a:lnTo>
                    <a:pt x="58613" y="363629"/>
                  </a:lnTo>
                  <a:lnTo>
                    <a:pt x="117226" y="398352"/>
                  </a:lnTo>
                  <a:lnTo>
                    <a:pt x="175839" y="433075"/>
                  </a:lnTo>
                  <a:lnTo>
                    <a:pt x="234452" y="467797"/>
                  </a:lnTo>
                  <a:lnTo>
                    <a:pt x="293066" y="502520"/>
                  </a:lnTo>
                  <a:lnTo>
                    <a:pt x="351679" y="537243"/>
                  </a:lnTo>
                  <a:lnTo>
                    <a:pt x="410292" y="571965"/>
                  </a:lnTo>
                  <a:lnTo>
                    <a:pt x="468905" y="606688"/>
                  </a:lnTo>
                  <a:lnTo>
                    <a:pt x="527519" y="641411"/>
                  </a:lnTo>
                  <a:lnTo>
                    <a:pt x="586132" y="676133"/>
                  </a:lnTo>
                  <a:lnTo>
                    <a:pt x="644745" y="710856"/>
                  </a:lnTo>
                  <a:lnTo>
                    <a:pt x="703358" y="745579"/>
                  </a:lnTo>
                  <a:lnTo>
                    <a:pt x="761972" y="780301"/>
                  </a:lnTo>
                  <a:lnTo>
                    <a:pt x="820585" y="815024"/>
                  </a:lnTo>
                  <a:lnTo>
                    <a:pt x="879198" y="849747"/>
                  </a:lnTo>
                  <a:lnTo>
                    <a:pt x="937811" y="884469"/>
                  </a:lnTo>
                  <a:lnTo>
                    <a:pt x="996425" y="919192"/>
                  </a:lnTo>
                  <a:lnTo>
                    <a:pt x="1055038" y="953915"/>
                  </a:lnTo>
                  <a:lnTo>
                    <a:pt x="1113651" y="988637"/>
                  </a:lnTo>
                  <a:lnTo>
                    <a:pt x="1172264" y="1023360"/>
                  </a:lnTo>
                  <a:lnTo>
                    <a:pt x="1230878" y="105808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4" name="pg14"/>
            <p:cNvSpPr/>
            <p:nvPr/>
          </p:nvSpPr>
          <p:spPr>
            <a:xfrm>
              <a:off x="1272393" y="2440680"/>
              <a:ext cx="1102681" cy="1165614"/>
            </a:xfrm>
            <a:custGeom>
              <a:avLst/>
              <a:pathLst>
                <a:path w="1102681" h="1165614">
                  <a:moveTo>
                    <a:pt x="1102681" y="1115628"/>
                  </a:moveTo>
                  <a:lnTo>
                    <a:pt x="1060032" y="1062503"/>
                  </a:lnTo>
                  <a:lnTo>
                    <a:pt x="1017384" y="1009377"/>
                  </a:lnTo>
                  <a:lnTo>
                    <a:pt x="974735" y="956252"/>
                  </a:lnTo>
                  <a:lnTo>
                    <a:pt x="932087" y="903127"/>
                  </a:lnTo>
                  <a:lnTo>
                    <a:pt x="889438" y="850002"/>
                  </a:lnTo>
                  <a:lnTo>
                    <a:pt x="846790" y="796877"/>
                  </a:lnTo>
                  <a:lnTo>
                    <a:pt x="804141" y="743752"/>
                  </a:lnTo>
                  <a:lnTo>
                    <a:pt x="761493" y="690626"/>
                  </a:lnTo>
                  <a:lnTo>
                    <a:pt x="718844" y="637501"/>
                  </a:lnTo>
                  <a:lnTo>
                    <a:pt x="676196" y="584376"/>
                  </a:lnTo>
                  <a:lnTo>
                    <a:pt x="633547" y="531251"/>
                  </a:lnTo>
                  <a:lnTo>
                    <a:pt x="590899" y="478126"/>
                  </a:lnTo>
                  <a:lnTo>
                    <a:pt x="548250" y="425001"/>
                  </a:lnTo>
                  <a:lnTo>
                    <a:pt x="505602" y="371876"/>
                  </a:lnTo>
                  <a:lnTo>
                    <a:pt x="462953" y="318750"/>
                  </a:lnTo>
                  <a:lnTo>
                    <a:pt x="420305" y="265625"/>
                  </a:lnTo>
                  <a:lnTo>
                    <a:pt x="377656" y="212500"/>
                  </a:lnTo>
                  <a:lnTo>
                    <a:pt x="335008" y="159375"/>
                  </a:lnTo>
                  <a:lnTo>
                    <a:pt x="292359" y="106250"/>
                  </a:lnTo>
                  <a:lnTo>
                    <a:pt x="249711" y="53125"/>
                  </a:lnTo>
                  <a:lnTo>
                    <a:pt x="207062" y="0"/>
                  </a:lnTo>
                  <a:lnTo>
                    <a:pt x="152680" y="45321"/>
                  </a:lnTo>
                  <a:lnTo>
                    <a:pt x="99996" y="92604"/>
                  </a:lnTo>
                  <a:lnTo>
                    <a:pt x="49079" y="141787"/>
                  </a:lnTo>
                  <a:lnTo>
                    <a:pt x="0" y="192803"/>
                  </a:lnTo>
                  <a:lnTo>
                    <a:pt x="49952" y="239127"/>
                  </a:lnTo>
                  <a:lnTo>
                    <a:pt x="99904" y="285451"/>
                  </a:lnTo>
                  <a:lnTo>
                    <a:pt x="149856" y="331776"/>
                  </a:lnTo>
                  <a:lnTo>
                    <a:pt x="199809" y="378100"/>
                  </a:lnTo>
                  <a:lnTo>
                    <a:pt x="249761" y="424424"/>
                  </a:lnTo>
                  <a:lnTo>
                    <a:pt x="299713" y="470749"/>
                  </a:lnTo>
                  <a:lnTo>
                    <a:pt x="349666" y="517073"/>
                  </a:lnTo>
                  <a:lnTo>
                    <a:pt x="399618" y="563397"/>
                  </a:lnTo>
                  <a:lnTo>
                    <a:pt x="449570" y="609722"/>
                  </a:lnTo>
                  <a:lnTo>
                    <a:pt x="499523" y="656046"/>
                  </a:lnTo>
                  <a:lnTo>
                    <a:pt x="549475" y="702370"/>
                  </a:lnTo>
                  <a:lnTo>
                    <a:pt x="599427" y="748695"/>
                  </a:lnTo>
                  <a:lnTo>
                    <a:pt x="649379" y="795019"/>
                  </a:lnTo>
                  <a:lnTo>
                    <a:pt x="699332" y="841343"/>
                  </a:lnTo>
                  <a:lnTo>
                    <a:pt x="749284" y="887668"/>
                  </a:lnTo>
                  <a:lnTo>
                    <a:pt x="799236" y="933992"/>
                  </a:lnTo>
                  <a:lnTo>
                    <a:pt x="849189" y="980316"/>
                  </a:lnTo>
                  <a:lnTo>
                    <a:pt x="899141" y="1026641"/>
                  </a:lnTo>
                  <a:lnTo>
                    <a:pt x="949093" y="1072965"/>
                  </a:lnTo>
                  <a:lnTo>
                    <a:pt x="999046" y="1119289"/>
                  </a:lnTo>
                  <a:lnTo>
                    <a:pt x="1048998" y="116561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5" name="pg15"/>
            <p:cNvSpPr/>
            <p:nvPr/>
          </p:nvSpPr>
          <p:spPr>
            <a:xfrm>
              <a:off x="1479456" y="2289579"/>
              <a:ext cx="951920" cy="1266729"/>
            </a:xfrm>
            <a:custGeom>
              <a:avLst/>
              <a:pathLst>
                <a:path w="951920" h="1266729">
                  <a:moveTo>
                    <a:pt x="951920" y="1227555"/>
                  </a:moveTo>
                  <a:lnTo>
                    <a:pt x="916931" y="1169100"/>
                  </a:lnTo>
                  <a:lnTo>
                    <a:pt x="881943" y="1110645"/>
                  </a:lnTo>
                  <a:lnTo>
                    <a:pt x="846954" y="1052190"/>
                  </a:lnTo>
                  <a:lnTo>
                    <a:pt x="811966" y="993735"/>
                  </a:lnTo>
                  <a:lnTo>
                    <a:pt x="776978" y="935280"/>
                  </a:lnTo>
                  <a:lnTo>
                    <a:pt x="741989" y="876825"/>
                  </a:lnTo>
                  <a:lnTo>
                    <a:pt x="707001" y="818370"/>
                  </a:lnTo>
                  <a:lnTo>
                    <a:pt x="672012" y="759915"/>
                  </a:lnTo>
                  <a:lnTo>
                    <a:pt x="637024" y="701460"/>
                  </a:lnTo>
                  <a:lnTo>
                    <a:pt x="602036" y="643005"/>
                  </a:lnTo>
                  <a:lnTo>
                    <a:pt x="567047" y="584550"/>
                  </a:lnTo>
                  <a:lnTo>
                    <a:pt x="532059" y="526095"/>
                  </a:lnTo>
                  <a:lnTo>
                    <a:pt x="497070" y="467640"/>
                  </a:lnTo>
                  <a:lnTo>
                    <a:pt x="462082" y="409185"/>
                  </a:lnTo>
                  <a:lnTo>
                    <a:pt x="427094" y="350730"/>
                  </a:lnTo>
                  <a:lnTo>
                    <a:pt x="392105" y="292275"/>
                  </a:lnTo>
                  <a:lnTo>
                    <a:pt x="357117" y="233820"/>
                  </a:lnTo>
                  <a:lnTo>
                    <a:pt x="322128" y="175365"/>
                  </a:lnTo>
                  <a:lnTo>
                    <a:pt x="287140" y="116910"/>
                  </a:lnTo>
                  <a:lnTo>
                    <a:pt x="252152" y="58455"/>
                  </a:lnTo>
                  <a:lnTo>
                    <a:pt x="217163" y="0"/>
                  </a:lnTo>
                  <a:lnTo>
                    <a:pt x="160962" y="34961"/>
                  </a:lnTo>
                  <a:lnTo>
                    <a:pt x="105991" y="71827"/>
                  </a:lnTo>
                  <a:lnTo>
                    <a:pt x="52316" y="110556"/>
                  </a:lnTo>
                  <a:lnTo>
                    <a:pt x="0" y="151101"/>
                  </a:lnTo>
                  <a:lnTo>
                    <a:pt x="42648" y="204226"/>
                  </a:lnTo>
                  <a:lnTo>
                    <a:pt x="85296" y="257351"/>
                  </a:lnTo>
                  <a:lnTo>
                    <a:pt x="127945" y="310476"/>
                  </a:lnTo>
                  <a:lnTo>
                    <a:pt x="170593" y="363601"/>
                  </a:lnTo>
                  <a:lnTo>
                    <a:pt x="213242" y="416727"/>
                  </a:lnTo>
                  <a:lnTo>
                    <a:pt x="255890" y="469852"/>
                  </a:lnTo>
                  <a:lnTo>
                    <a:pt x="298539" y="522977"/>
                  </a:lnTo>
                  <a:lnTo>
                    <a:pt x="341187" y="576102"/>
                  </a:lnTo>
                  <a:lnTo>
                    <a:pt x="383836" y="629227"/>
                  </a:lnTo>
                  <a:lnTo>
                    <a:pt x="426484" y="682352"/>
                  </a:lnTo>
                  <a:lnTo>
                    <a:pt x="469133" y="735478"/>
                  </a:lnTo>
                  <a:lnTo>
                    <a:pt x="511781" y="788603"/>
                  </a:lnTo>
                  <a:lnTo>
                    <a:pt x="554430" y="841728"/>
                  </a:lnTo>
                  <a:lnTo>
                    <a:pt x="597078" y="894853"/>
                  </a:lnTo>
                  <a:lnTo>
                    <a:pt x="639727" y="947978"/>
                  </a:lnTo>
                  <a:lnTo>
                    <a:pt x="682375" y="1001103"/>
                  </a:lnTo>
                  <a:lnTo>
                    <a:pt x="725024" y="1054228"/>
                  </a:lnTo>
                  <a:lnTo>
                    <a:pt x="767672" y="1107354"/>
                  </a:lnTo>
                  <a:lnTo>
                    <a:pt x="810321" y="1160479"/>
                  </a:lnTo>
                  <a:lnTo>
                    <a:pt x="852969" y="1213604"/>
                  </a:lnTo>
                  <a:lnTo>
                    <a:pt x="895618" y="126672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6" name="pg16"/>
            <p:cNvSpPr/>
            <p:nvPr/>
          </p:nvSpPr>
          <p:spPr>
            <a:xfrm>
              <a:off x="1696620" y="2178827"/>
              <a:ext cx="790337" cy="1338307"/>
            </a:xfrm>
            <a:custGeom>
              <a:avLst/>
              <a:pathLst>
                <a:path w="790337" h="1338307">
                  <a:moveTo>
                    <a:pt x="790337" y="1309593"/>
                  </a:moveTo>
                  <a:lnTo>
                    <a:pt x="762911" y="1247232"/>
                  </a:lnTo>
                  <a:lnTo>
                    <a:pt x="735484" y="1184870"/>
                  </a:lnTo>
                  <a:lnTo>
                    <a:pt x="708058" y="1122509"/>
                  </a:lnTo>
                  <a:lnTo>
                    <a:pt x="680632" y="1060147"/>
                  </a:lnTo>
                  <a:lnTo>
                    <a:pt x="653205" y="997785"/>
                  </a:lnTo>
                  <a:lnTo>
                    <a:pt x="625779" y="935424"/>
                  </a:lnTo>
                  <a:lnTo>
                    <a:pt x="598353" y="873062"/>
                  </a:lnTo>
                  <a:lnTo>
                    <a:pt x="570926" y="810700"/>
                  </a:lnTo>
                  <a:lnTo>
                    <a:pt x="543500" y="748339"/>
                  </a:lnTo>
                  <a:lnTo>
                    <a:pt x="516073" y="685977"/>
                  </a:lnTo>
                  <a:lnTo>
                    <a:pt x="488647" y="623616"/>
                  </a:lnTo>
                  <a:lnTo>
                    <a:pt x="461221" y="561254"/>
                  </a:lnTo>
                  <a:lnTo>
                    <a:pt x="433794" y="498892"/>
                  </a:lnTo>
                  <a:lnTo>
                    <a:pt x="406368" y="436531"/>
                  </a:lnTo>
                  <a:lnTo>
                    <a:pt x="378942" y="374169"/>
                  </a:lnTo>
                  <a:lnTo>
                    <a:pt x="351515" y="311808"/>
                  </a:lnTo>
                  <a:lnTo>
                    <a:pt x="324089" y="249446"/>
                  </a:lnTo>
                  <a:lnTo>
                    <a:pt x="296663" y="187084"/>
                  </a:lnTo>
                  <a:lnTo>
                    <a:pt x="269236" y="124723"/>
                  </a:lnTo>
                  <a:lnTo>
                    <a:pt x="241810" y="62361"/>
                  </a:lnTo>
                  <a:lnTo>
                    <a:pt x="214383" y="0"/>
                  </a:lnTo>
                  <a:lnTo>
                    <a:pt x="141404" y="33927"/>
                  </a:lnTo>
                  <a:lnTo>
                    <a:pt x="69901" y="70866"/>
                  </a:lnTo>
                  <a:lnTo>
                    <a:pt x="0" y="110752"/>
                  </a:lnTo>
                  <a:lnTo>
                    <a:pt x="34988" y="169207"/>
                  </a:lnTo>
                  <a:lnTo>
                    <a:pt x="69976" y="227662"/>
                  </a:lnTo>
                  <a:lnTo>
                    <a:pt x="104965" y="286117"/>
                  </a:lnTo>
                  <a:lnTo>
                    <a:pt x="139953" y="344572"/>
                  </a:lnTo>
                  <a:lnTo>
                    <a:pt x="174942" y="403027"/>
                  </a:lnTo>
                  <a:lnTo>
                    <a:pt x="209930" y="461482"/>
                  </a:lnTo>
                  <a:lnTo>
                    <a:pt x="244918" y="519937"/>
                  </a:lnTo>
                  <a:lnTo>
                    <a:pt x="279907" y="578392"/>
                  </a:lnTo>
                  <a:lnTo>
                    <a:pt x="314895" y="636847"/>
                  </a:lnTo>
                  <a:lnTo>
                    <a:pt x="349884" y="695302"/>
                  </a:lnTo>
                  <a:lnTo>
                    <a:pt x="384872" y="753757"/>
                  </a:lnTo>
                  <a:lnTo>
                    <a:pt x="419860" y="812212"/>
                  </a:lnTo>
                  <a:lnTo>
                    <a:pt x="454849" y="870667"/>
                  </a:lnTo>
                  <a:lnTo>
                    <a:pt x="489837" y="929122"/>
                  </a:lnTo>
                  <a:lnTo>
                    <a:pt x="524826" y="987577"/>
                  </a:lnTo>
                  <a:lnTo>
                    <a:pt x="559814" y="1046032"/>
                  </a:lnTo>
                  <a:lnTo>
                    <a:pt x="594802" y="1104487"/>
                  </a:lnTo>
                  <a:lnTo>
                    <a:pt x="629791" y="1162942"/>
                  </a:lnTo>
                  <a:lnTo>
                    <a:pt x="664779" y="1221397"/>
                  </a:lnTo>
                  <a:lnTo>
                    <a:pt x="699768" y="1279852"/>
                  </a:lnTo>
                  <a:lnTo>
                    <a:pt x="734756" y="133830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7" name="pg17"/>
            <p:cNvSpPr/>
            <p:nvPr/>
          </p:nvSpPr>
          <p:spPr>
            <a:xfrm>
              <a:off x="1911004" y="2116436"/>
              <a:ext cx="617706" cy="1371985"/>
            </a:xfrm>
            <a:custGeom>
              <a:avLst/>
              <a:pathLst>
                <a:path w="617706" h="1371985">
                  <a:moveTo>
                    <a:pt x="617706" y="1355809"/>
                  </a:moveTo>
                  <a:lnTo>
                    <a:pt x="595960" y="1291247"/>
                  </a:lnTo>
                  <a:lnTo>
                    <a:pt x="574214" y="1226684"/>
                  </a:lnTo>
                  <a:lnTo>
                    <a:pt x="552468" y="1162122"/>
                  </a:lnTo>
                  <a:lnTo>
                    <a:pt x="530722" y="1097560"/>
                  </a:lnTo>
                  <a:lnTo>
                    <a:pt x="508977" y="1032997"/>
                  </a:lnTo>
                  <a:lnTo>
                    <a:pt x="487231" y="968435"/>
                  </a:lnTo>
                  <a:lnTo>
                    <a:pt x="465485" y="903873"/>
                  </a:lnTo>
                  <a:lnTo>
                    <a:pt x="443739" y="839310"/>
                  </a:lnTo>
                  <a:lnTo>
                    <a:pt x="421994" y="774748"/>
                  </a:lnTo>
                  <a:lnTo>
                    <a:pt x="400248" y="710185"/>
                  </a:lnTo>
                  <a:lnTo>
                    <a:pt x="378502" y="645623"/>
                  </a:lnTo>
                  <a:lnTo>
                    <a:pt x="356756" y="581061"/>
                  </a:lnTo>
                  <a:lnTo>
                    <a:pt x="335011" y="516498"/>
                  </a:lnTo>
                  <a:lnTo>
                    <a:pt x="313265" y="451936"/>
                  </a:lnTo>
                  <a:lnTo>
                    <a:pt x="291519" y="387374"/>
                  </a:lnTo>
                  <a:lnTo>
                    <a:pt x="269773" y="322811"/>
                  </a:lnTo>
                  <a:lnTo>
                    <a:pt x="248028" y="258249"/>
                  </a:lnTo>
                  <a:lnTo>
                    <a:pt x="226282" y="193687"/>
                  </a:lnTo>
                  <a:lnTo>
                    <a:pt x="204536" y="129124"/>
                  </a:lnTo>
                  <a:lnTo>
                    <a:pt x="182790" y="64562"/>
                  </a:lnTo>
                  <a:lnTo>
                    <a:pt x="161045" y="0"/>
                  </a:lnTo>
                  <a:lnTo>
                    <a:pt x="79824" y="29394"/>
                  </a:lnTo>
                  <a:lnTo>
                    <a:pt x="0" y="62391"/>
                  </a:lnTo>
                  <a:lnTo>
                    <a:pt x="27426" y="124752"/>
                  </a:lnTo>
                  <a:lnTo>
                    <a:pt x="54852" y="187114"/>
                  </a:lnTo>
                  <a:lnTo>
                    <a:pt x="82279" y="249475"/>
                  </a:lnTo>
                  <a:lnTo>
                    <a:pt x="109705" y="311837"/>
                  </a:lnTo>
                  <a:lnTo>
                    <a:pt x="137131" y="374199"/>
                  </a:lnTo>
                  <a:lnTo>
                    <a:pt x="164558" y="436560"/>
                  </a:lnTo>
                  <a:lnTo>
                    <a:pt x="191984" y="498922"/>
                  </a:lnTo>
                  <a:lnTo>
                    <a:pt x="219410" y="561284"/>
                  </a:lnTo>
                  <a:lnTo>
                    <a:pt x="246837" y="623645"/>
                  </a:lnTo>
                  <a:lnTo>
                    <a:pt x="274263" y="686007"/>
                  </a:lnTo>
                  <a:lnTo>
                    <a:pt x="301689" y="748368"/>
                  </a:lnTo>
                  <a:lnTo>
                    <a:pt x="329116" y="810730"/>
                  </a:lnTo>
                  <a:lnTo>
                    <a:pt x="356542" y="873092"/>
                  </a:lnTo>
                  <a:lnTo>
                    <a:pt x="383969" y="935453"/>
                  </a:lnTo>
                  <a:lnTo>
                    <a:pt x="411395" y="997815"/>
                  </a:lnTo>
                  <a:lnTo>
                    <a:pt x="438821" y="1060176"/>
                  </a:lnTo>
                  <a:lnTo>
                    <a:pt x="466248" y="1122538"/>
                  </a:lnTo>
                  <a:lnTo>
                    <a:pt x="493674" y="1184900"/>
                  </a:lnTo>
                  <a:lnTo>
                    <a:pt x="521100" y="1247261"/>
                  </a:lnTo>
                  <a:lnTo>
                    <a:pt x="548527" y="1309623"/>
                  </a:lnTo>
                  <a:lnTo>
                    <a:pt x="575953" y="137198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8" name="pg18"/>
            <p:cNvSpPr/>
            <p:nvPr/>
          </p:nvSpPr>
          <p:spPr>
            <a:xfrm>
              <a:off x="2072049" y="2080219"/>
              <a:ext cx="487858" cy="1392025"/>
            </a:xfrm>
            <a:custGeom>
              <a:avLst/>
              <a:pathLst>
                <a:path w="487858" h="1392025">
                  <a:moveTo>
                    <a:pt x="487858" y="1382636"/>
                  </a:moveTo>
                  <a:lnTo>
                    <a:pt x="470356" y="1316796"/>
                  </a:lnTo>
                  <a:lnTo>
                    <a:pt x="452855" y="1250956"/>
                  </a:lnTo>
                  <a:lnTo>
                    <a:pt x="435354" y="1185116"/>
                  </a:lnTo>
                  <a:lnTo>
                    <a:pt x="417853" y="1119277"/>
                  </a:lnTo>
                  <a:lnTo>
                    <a:pt x="400351" y="1053437"/>
                  </a:lnTo>
                  <a:lnTo>
                    <a:pt x="382850" y="987597"/>
                  </a:lnTo>
                  <a:lnTo>
                    <a:pt x="365349" y="921757"/>
                  </a:lnTo>
                  <a:lnTo>
                    <a:pt x="347848" y="855917"/>
                  </a:lnTo>
                  <a:lnTo>
                    <a:pt x="330347" y="790077"/>
                  </a:lnTo>
                  <a:lnTo>
                    <a:pt x="312845" y="724238"/>
                  </a:lnTo>
                  <a:lnTo>
                    <a:pt x="295344" y="658398"/>
                  </a:lnTo>
                  <a:lnTo>
                    <a:pt x="277843" y="592558"/>
                  </a:lnTo>
                  <a:lnTo>
                    <a:pt x="260342" y="526718"/>
                  </a:lnTo>
                  <a:lnTo>
                    <a:pt x="242840" y="460878"/>
                  </a:lnTo>
                  <a:lnTo>
                    <a:pt x="225339" y="395038"/>
                  </a:lnTo>
                  <a:lnTo>
                    <a:pt x="207838" y="329199"/>
                  </a:lnTo>
                  <a:lnTo>
                    <a:pt x="190337" y="263359"/>
                  </a:lnTo>
                  <a:lnTo>
                    <a:pt x="172835" y="197519"/>
                  </a:lnTo>
                  <a:lnTo>
                    <a:pt x="155334" y="131679"/>
                  </a:lnTo>
                  <a:lnTo>
                    <a:pt x="137833" y="65839"/>
                  </a:lnTo>
                  <a:lnTo>
                    <a:pt x="120332" y="0"/>
                  </a:lnTo>
                  <a:lnTo>
                    <a:pt x="0" y="36216"/>
                  </a:lnTo>
                  <a:lnTo>
                    <a:pt x="21745" y="100778"/>
                  </a:lnTo>
                  <a:lnTo>
                    <a:pt x="43491" y="165340"/>
                  </a:lnTo>
                  <a:lnTo>
                    <a:pt x="65237" y="229903"/>
                  </a:lnTo>
                  <a:lnTo>
                    <a:pt x="86983" y="294465"/>
                  </a:lnTo>
                  <a:lnTo>
                    <a:pt x="108728" y="359028"/>
                  </a:lnTo>
                  <a:lnTo>
                    <a:pt x="130474" y="423590"/>
                  </a:lnTo>
                  <a:lnTo>
                    <a:pt x="152220" y="488152"/>
                  </a:lnTo>
                  <a:lnTo>
                    <a:pt x="173966" y="552715"/>
                  </a:lnTo>
                  <a:lnTo>
                    <a:pt x="195711" y="617277"/>
                  </a:lnTo>
                  <a:lnTo>
                    <a:pt x="217457" y="681839"/>
                  </a:lnTo>
                  <a:lnTo>
                    <a:pt x="239203" y="746402"/>
                  </a:lnTo>
                  <a:lnTo>
                    <a:pt x="260949" y="810964"/>
                  </a:lnTo>
                  <a:lnTo>
                    <a:pt x="282694" y="875526"/>
                  </a:lnTo>
                  <a:lnTo>
                    <a:pt x="304440" y="940089"/>
                  </a:lnTo>
                  <a:lnTo>
                    <a:pt x="326186" y="1004651"/>
                  </a:lnTo>
                  <a:lnTo>
                    <a:pt x="347932" y="1069213"/>
                  </a:lnTo>
                  <a:lnTo>
                    <a:pt x="369677" y="1133776"/>
                  </a:lnTo>
                  <a:lnTo>
                    <a:pt x="391423" y="1198338"/>
                  </a:lnTo>
                  <a:lnTo>
                    <a:pt x="413169" y="1262901"/>
                  </a:lnTo>
                  <a:lnTo>
                    <a:pt x="434915" y="1327463"/>
                  </a:lnTo>
                  <a:lnTo>
                    <a:pt x="456660" y="139202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9" name="pg19"/>
            <p:cNvSpPr/>
            <p:nvPr/>
          </p:nvSpPr>
          <p:spPr>
            <a:xfrm>
              <a:off x="2192381" y="2052988"/>
              <a:ext cx="397855" cy="1409868"/>
            </a:xfrm>
            <a:custGeom>
              <a:avLst/>
              <a:pathLst>
                <a:path w="397855" h="1409868">
                  <a:moveTo>
                    <a:pt x="397855" y="1402808"/>
                  </a:moveTo>
                  <a:lnTo>
                    <a:pt x="384480" y="1336007"/>
                  </a:lnTo>
                  <a:lnTo>
                    <a:pt x="371105" y="1269207"/>
                  </a:lnTo>
                  <a:lnTo>
                    <a:pt x="357730" y="1202406"/>
                  </a:lnTo>
                  <a:lnTo>
                    <a:pt x="344356" y="1135606"/>
                  </a:lnTo>
                  <a:lnTo>
                    <a:pt x="330981" y="1068806"/>
                  </a:lnTo>
                  <a:lnTo>
                    <a:pt x="317606" y="1002005"/>
                  </a:lnTo>
                  <a:lnTo>
                    <a:pt x="304231" y="935205"/>
                  </a:lnTo>
                  <a:lnTo>
                    <a:pt x="290856" y="868404"/>
                  </a:lnTo>
                  <a:lnTo>
                    <a:pt x="277482" y="801604"/>
                  </a:lnTo>
                  <a:lnTo>
                    <a:pt x="264107" y="734804"/>
                  </a:lnTo>
                  <a:lnTo>
                    <a:pt x="250732" y="668003"/>
                  </a:lnTo>
                  <a:lnTo>
                    <a:pt x="237357" y="601203"/>
                  </a:lnTo>
                  <a:lnTo>
                    <a:pt x="223982" y="534403"/>
                  </a:lnTo>
                  <a:lnTo>
                    <a:pt x="210608" y="467602"/>
                  </a:lnTo>
                  <a:lnTo>
                    <a:pt x="197233" y="400802"/>
                  </a:lnTo>
                  <a:lnTo>
                    <a:pt x="183858" y="334001"/>
                  </a:lnTo>
                  <a:lnTo>
                    <a:pt x="170483" y="267201"/>
                  </a:lnTo>
                  <a:lnTo>
                    <a:pt x="157108" y="200401"/>
                  </a:lnTo>
                  <a:lnTo>
                    <a:pt x="143734" y="133600"/>
                  </a:lnTo>
                  <a:lnTo>
                    <a:pt x="130359" y="66800"/>
                  </a:lnTo>
                  <a:lnTo>
                    <a:pt x="116984" y="0"/>
                  </a:lnTo>
                  <a:lnTo>
                    <a:pt x="0" y="27231"/>
                  </a:lnTo>
                  <a:lnTo>
                    <a:pt x="17501" y="93071"/>
                  </a:lnTo>
                  <a:lnTo>
                    <a:pt x="35002" y="158911"/>
                  </a:lnTo>
                  <a:lnTo>
                    <a:pt x="52503" y="224751"/>
                  </a:lnTo>
                  <a:lnTo>
                    <a:pt x="70004" y="290591"/>
                  </a:lnTo>
                  <a:lnTo>
                    <a:pt x="87506" y="356430"/>
                  </a:lnTo>
                  <a:lnTo>
                    <a:pt x="105007" y="422270"/>
                  </a:lnTo>
                  <a:lnTo>
                    <a:pt x="122508" y="488110"/>
                  </a:lnTo>
                  <a:lnTo>
                    <a:pt x="140009" y="553950"/>
                  </a:lnTo>
                  <a:lnTo>
                    <a:pt x="157511" y="619790"/>
                  </a:lnTo>
                  <a:lnTo>
                    <a:pt x="175012" y="685629"/>
                  </a:lnTo>
                  <a:lnTo>
                    <a:pt x="192513" y="751469"/>
                  </a:lnTo>
                  <a:lnTo>
                    <a:pt x="210014" y="817309"/>
                  </a:lnTo>
                  <a:lnTo>
                    <a:pt x="227516" y="883149"/>
                  </a:lnTo>
                  <a:lnTo>
                    <a:pt x="245017" y="948989"/>
                  </a:lnTo>
                  <a:lnTo>
                    <a:pt x="262518" y="1014829"/>
                  </a:lnTo>
                  <a:lnTo>
                    <a:pt x="280019" y="1080668"/>
                  </a:lnTo>
                  <a:lnTo>
                    <a:pt x="297520" y="1146508"/>
                  </a:lnTo>
                  <a:lnTo>
                    <a:pt x="315022" y="1212348"/>
                  </a:lnTo>
                  <a:lnTo>
                    <a:pt x="332523" y="1278188"/>
                  </a:lnTo>
                  <a:lnTo>
                    <a:pt x="350024" y="1344028"/>
                  </a:lnTo>
                  <a:lnTo>
                    <a:pt x="367525" y="140986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0" name="pg20"/>
            <p:cNvSpPr/>
            <p:nvPr/>
          </p:nvSpPr>
          <p:spPr>
            <a:xfrm>
              <a:off x="2309365" y="2036557"/>
              <a:ext cx="305265" cy="1419238"/>
            </a:xfrm>
            <a:custGeom>
              <a:avLst/>
              <a:pathLst>
                <a:path w="305265" h="1419238">
                  <a:moveTo>
                    <a:pt x="305265" y="1414978"/>
                  </a:moveTo>
                  <a:lnTo>
                    <a:pt x="295209" y="1347598"/>
                  </a:lnTo>
                  <a:lnTo>
                    <a:pt x="285153" y="1280218"/>
                  </a:lnTo>
                  <a:lnTo>
                    <a:pt x="275097" y="1212838"/>
                  </a:lnTo>
                  <a:lnTo>
                    <a:pt x="265041" y="1145459"/>
                  </a:lnTo>
                  <a:lnTo>
                    <a:pt x="254986" y="1078079"/>
                  </a:lnTo>
                  <a:lnTo>
                    <a:pt x="244930" y="1010699"/>
                  </a:lnTo>
                  <a:lnTo>
                    <a:pt x="234874" y="943319"/>
                  </a:lnTo>
                  <a:lnTo>
                    <a:pt x="224818" y="875939"/>
                  </a:lnTo>
                  <a:lnTo>
                    <a:pt x="214762" y="808559"/>
                  </a:lnTo>
                  <a:lnTo>
                    <a:pt x="204706" y="741179"/>
                  </a:lnTo>
                  <a:lnTo>
                    <a:pt x="194651" y="673799"/>
                  </a:lnTo>
                  <a:lnTo>
                    <a:pt x="184595" y="606419"/>
                  </a:lnTo>
                  <a:lnTo>
                    <a:pt x="174539" y="539039"/>
                  </a:lnTo>
                  <a:lnTo>
                    <a:pt x="164483" y="471659"/>
                  </a:lnTo>
                  <a:lnTo>
                    <a:pt x="154427" y="404279"/>
                  </a:lnTo>
                  <a:lnTo>
                    <a:pt x="144372" y="336899"/>
                  </a:lnTo>
                  <a:lnTo>
                    <a:pt x="134316" y="269519"/>
                  </a:lnTo>
                  <a:lnTo>
                    <a:pt x="124260" y="202139"/>
                  </a:lnTo>
                  <a:lnTo>
                    <a:pt x="114204" y="134759"/>
                  </a:lnTo>
                  <a:lnTo>
                    <a:pt x="104148" y="67379"/>
                  </a:lnTo>
                  <a:lnTo>
                    <a:pt x="94092" y="0"/>
                  </a:lnTo>
                  <a:lnTo>
                    <a:pt x="0" y="16430"/>
                  </a:lnTo>
                  <a:lnTo>
                    <a:pt x="13374" y="83230"/>
                  </a:lnTo>
                  <a:lnTo>
                    <a:pt x="26749" y="150031"/>
                  </a:lnTo>
                  <a:lnTo>
                    <a:pt x="40124" y="216831"/>
                  </a:lnTo>
                  <a:lnTo>
                    <a:pt x="53499" y="283632"/>
                  </a:lnTo>
                  <a:lnTo>
                    <a:pt x="66873" y="350432"/>
                  </a:lnTo>
                  <a:lnTo>
                    <a:pt x="80248" y="417232"/>
                  </a:lnTo>
                  <a:lnTo>
                    <a:pt x="93623" y="484033"/>
                  </a:lnTo>
                  <a:lnTo>
                    <a:pt x="106998" y="550833"/>
                  </a:lnTo>
                  <a:lnTo>
                    <a:pt x="120373" y="617633"/>
                  </a:lnTo>
                  <a:lnTo>
                    <a:pt x="133747" y="684434"/>
                  </a:lnTo>
                  <a:lnTo>
                    <a:pt x="147122" y="751234"/>
                  </a:lnTo>
                  <a:lnTo>
                    <a:pt x="160497" y="818035"/>
                  </a:lnTo>
                  <a:lnTo>
                    <a:pt x="173872" y="884835"/>
                  </a:lnTo>
                  <a:lnTo>
                    <a:pt x="187247" y="951635"/>
                  </a:lnTo>
                  <a:lnTo>
                    <a:pt x="200621" y="1018436"/>
                  </a:lnTo>
                  <a:lnTo>
                    <a:pt x="213996" y="1085236"/>
                  </a:lnTo>
                  <a:lnTo>
                    <a:pt x="227371" y="1152037"/>
                  </a:lnTo>
                  <a:lnTo>
                    <a:pt x="240746" y="1218837"/>
                  </a:lnTo>
                  <a:lnTo>
                    <a:pt x="254121" y="1285637"/>
                  </a:lnTo>
                  <a:lnTo>
                    <a:pt x="267495" y="1352438"/>
                  </a:lnTo>
                  <a:lnTo>
                    <a:pt x="280870" y="141923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1" name="pg21"/>
            <p:cNvSpPr/>
            <p:nvPr/>
          </p:nvSpPr>
          <p:spPr>
            <a:xfrm>
              <a:off x="2403458" y="2024941"/>
              <a:ext cx="235376" cy="1426595"/>
            </a:xfrm>
            <a:custGeom>
              <a:avLst/>
              <a:pathLst>
                <a:path w="235376" h="1426595">
                  <a:moveTo>
                    <a:pt x="235376" y="1423583"/>
                  </a:moveTo>
                  <a:lnTo>
                    <a:pt x="228614" y="1355793"/>
                  </a:lnTo>
                  <a:lnTo>
                    <a:pt x="221851" y="1288004"/>
                  </a:lnTo>
                  <a:lnTo>
                    <a:pt x="215088" y="1220214"/>
                  </a:lnTo>
                  <a:lnTo>
                    <a:pt x="208326" y="1152424"/>
                  </a:lnTo>
                  <a:lnTo>
                    <a:pt x="201563" y="1084635"/>
                  </a:lnTo>
                  <a:lnTo>
                    <a:pt x="194800" y="1016845"/>
                  </a:lnTo>
                  <a:lnTo>
                    <a:pt x="188038" y="949055"/>
                  </a:lnTo>
                  <a:lnTo>
                    <a:pt x="181275" y="881265"/>
                  </a:lnTo>
                  <a:lnTo>
                    <a:pt x="174512" y="813476"/>
                  </a:lnTo>
                  <a:lnTo>
                    <a:pt x="167750" y="745686"/>
                  </a:lnTo>
                  <a:lnTo>
                    <a:pt x="160987" y="677896"/>
                  </a:lnTo>
                  <a:lnTo>
                    <a:pt x="154224" y="610107"/>
                  </a:lnTo>
                  <a:lnTo>
                    <a:pt x="147462" y="542317"/>
                  </a:lnTo>
                  <a:lnTo>
                    <a:pt x="140699" y="474527"/>
                  </a:lnTo>
                  <a:lnTo>
                    <a:pt x="133936" y="406738"/>
                  </a:lnTo>
                  <a:lnTo>
                    <a:pt x="127174" y="338948"/>
                  </a:lnTo>
                  <a:lnTo>
                    <a:pt x="120411" y="271158"/>
                  </a:lnTo>
                  <a:lnTo>
                    <a:pt x="113648" y="203369"/>
                  </a:lnTo>
                  <a:lnTo>
                    <a:pt x="106885" y="135579"/>
                  </a:lnTo>
                  <a:lnTo>
                    <a:pt x="100123" y="67789"/>
                  </a:lnTo>
                  <a:lnTo>
                    <a:pt x="93360" y="0"/>
                  </a:lnTo>
                  <a:lnTo>
                    <a:pt x="0" y="11616"/>
                  </a:lnTo>
                  <a:lnTo>
                    <a:pt x="10055" y="78996"/>
                  </a:lnTo>
                  <a:lnTo>
                    <a:pt x="20111" y="146376"/>
                  </a:lnTo>
                  <a:lnTo>
                    <a:pt x="30167" y="213756"/>
                  </a:lnTo>
                  <a:lnTo>
                    <a:pt x="40223" y="281136"/>
                  </a:lnTo>
                  <a:lnTo>
                    <a:pt x="50279" y="348516"/>
                  </a:lnTo>
                  <a:lnTo>
                    <a:pt x="60334" y="415896"/>
                  </a:lnTo>
                  <a:lnTo>
                    <a:pt x="70390" y="483276"/>
                  </a:lnTo>
                  <a:lnTo>
                    <a:pt x="80446" y="550655"/>
                  </a:lnTo>
                  <a:lnTo>
                    <a:pt x="90502" y="618035"/>
                  </a:lnTo>
                  <a:lnTo>
                    <a:pt x="100558" y="685415"/>
                  </a:lnTo>
                  <a:lnTo>
                    <a:pt x="110614" y="752795"/>
                  </a:lnTo>
                  <a:lnTo>
                    <a:pt x="120669" y="820175"/>
                  </a:lnTo>
                  <a:lnTo>
                    <a:pt x="130725" y="887555"/>
                  </a:lnTo>
                  <a:lnTo>
                    <a:pt x="140781" y="954935"/>
                  </a:lnTo>
                  <a:lnTo>
                    <a:pt x="150837" y="1022315"/>
                  </a:lnTo>
                  <a:lnTo>
                    <a:pt x="160893" y="1089695"/>
                  </a:lnTo>
                  <a:lnTo>
                    <a:pt x="170948" y="1157075"/>
                  </a:lnTo>
                  <a:lnTo>
                    <a:pt x="181004" y="1224455"/>
                  </a:lnTo>
                  <a:lnTo>
                    <a:pt x="191060" y="1291835"/>
                  </a:lnTo>
                  <a:lnTo>
                    <a:pt x="201116" y="1359215"/>
                  </a:lnTo>
                  <a:lnTo>
                    <a:pt x="211172" y="142659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2" name="pg22"/>
            <p:cNvSpPr/>
            <p:nvPr/>
          </p:nvSpPr>
          <p:spPr>
            <a:xfrm>
              <a:off x="2496819" y="2020398"/>
              <a:ext cx="155727" cy="1428126"/>
            </a:xfrm>
            <a:custGeom>
              <a:avLst/>
              <a:pathLst>
                <a:path w="155727" h="1428126">
                  <a:moveTo>
                    <a:pt x="155727" y="1426948"/>
                  </a:moveTo>
                  <a:lnTo>
                    <a:pt x="150830" y="1358998"/>
                  </a:lnTo>
                  <a:lnTo>
                    <a:pt x="145933" y="1291048"/>
                  </a:lnTo>
                  <a:lnTo>
                    <a:pt x="141036" y="1223098"/>
                  </a:lnTo>
                  <a:lnTo>
                    <a:pt x="136139" y="1155148"/>
                  </a:lnTo>
                  <a:lnTo>
                    <a:pt x="131242" y="1087198"/>
                  </a:lnTo>
                  <a:lnTo>
                    <a:pt x="126344" y="1019249"/>
                  </a:lnTo>
                  <a:lnTo>
                    <a:pt x="121447" y="951299"/>
                  </a:lnTo>
                  <a:lnTo>
                    <a:pt x="116550" y="883349"/>
                  </a:lnTo>
                  <a:lnTo>
                    <a:pt x="111653" y="815399"/>
                  </a:lnTo>
                  <a:lnTo>
                    <a:pt x="106756" y="747449"/>
                  </a:lnTo>
                  <a:lnTo>
                    <a:pt x="101859" y="679499"/>
                  </a:lnTo>
                  <a:lnTo>
                    <a:pt x="96961" y="611549"/>
                  </a:lnTo>
                  <a:lnTo>
                    <a:pt x="92064" y="543599"/>
                  </a:lnTo>
                  <a:lnTo>
                    <a:pt x="87167" y="475649"/>
                  </a:lnTo>
                  <a:lnTo>
                    <a:pt x="82270" y="407699"/>
                  </a:lnTo>
                  <a:lnTo>
                    <a:pt x="77373" y="339749"/>
                  </a:lnTo>
                  <a:lnTo>
                    <a:pt x="72476" y="271799"/>
                  </a:lnTo>
                  <a:lnTo>
                    <a:pt x="67578" y="203849"/>
                  </a:lnTo>
                  <a:lnTo>
                    <a:pt x="62681" y="135899"/>
                  </a:lnTo>
                  <a:lnTo>
                    <a:pt x="57784" y="67949"/>
                  </a:lnTo>
                  <a:lnTo>
                    <a:pt x="52887" y="0"/>
                  </a:lnTo>
                  <a:lnTo>
                    <a:pt x="0" y="4542"/>
                  </a:lnTo>
                  <a:lnTo>
                    <a:pt x="6762" y="72332"/>
                  </a:lnTo>
                  <a:lnTo>
                    <a:pt x="13525" y="140122"/>
                  </a:lnTo>
                  <a:lnTo>
                    <a:pt x="20288" y="207912"/>
                  </a:lnTo>
                  <a:lnTo>
                    <a:pt x="27050" y="275701"/>
                  </a:lnTo>
                  <a:lnTo>
                    <a:pt x="33813" y="343491"/>
                  </a:lnTo>
                  <a:lnTo>
                    <a:pt x="40576" y="411281"/>
                  </a:lnTo>
                  <a:lnTo>
                    <a:pt x="47338" y="479070"/>
                  </a:lnTo>
                  <a:lnTo>
                    <a:pt x="54101" y="546860"/>
                  </a:lnTo>
                  <a:lnTo>
                    <a:pt x="60864" y="614650"/>
                  </a:lnTo>
                  <a:lnTo>
                    <a:pt x="67626" y="682439"/>
                  </a:lnTo>
                  <a:lnTo>
                    <a:pt x="74389" y="750229"/>
                  </a:lnTo>
                  <a:lnTo>
                    <a:pt x="81152" y="818019"/>
                  </a:lnTo>
                  <a:lnTo>
                    <a:pt x="87914" y="885808"/>
                  </a:lnTo>
                  <a:lnTo>
                    <a:pt x="94677" y="953598"/>
                  </a:lnTo>
                  <a:lnTo>
                    <a:pt x="101440" y="1021388"/>
                  </a:lnTo>
                  <a:lnTo>
                    <a:pt x="108202" y="1089178"/>
                  </a:lnTo>
                  <a:lnTo>
                    <a:pt x="114965" y="1156967"/>
                  </a:lnTo>
                  <a:lnTo>
                    <a:pt x="121728" y="1224757"/>
                  </a:lnTo>
                  <a:lnTo>
                    <a:pt x="128490" y="1292547"/>
                  </a:lnTo>
                  <a:lnTo>
                    <a:pt x="135253" y="1360336"/>
                  </a:lnTo>
                  <a:lnTo>
                    <a:pt x="142016" y="142812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3" name="pg23"/>
            <p:cNvSpPr/>
            <p:nvPr/>
          </p:nvSpPr>
          <p:spPr>
            <a:xfrm>
              <a:off x="2549706" y="2017844"/>
              <a:ext cx="113659" cy="1429502"/>
            </a:xfrm>
            <a:custGeom>
              <a:avLst/>
              <a:pathLst>
                <a:path w="113659" h="1429502">
                  <a:moveTo>
                    <a:pt x="113659" y="1428840"/>
                  </a:moveTo>
                  <a:lnTo>
                    <a:pt x="110234" y="1360800"/>
                  </a:lnTo>
                  <a:lnTo>
                    <a:pt x="106809" y="1292760"/>
                  </a:lnTo>
                  <a:lnTo>
                    <a:pt x="103384" y="1224720"/>
                  </a:lnTo>
                  <a:lnTo>
                    <a:pt x="99959" y="1156680"/>
                  </a:lnTo>
                  <a:lnTo>
                    <a:pt x="96534" y="1088640"/>
                  </a:lnTo>
                  <a:lnTo>
                    <a:pt x="93108" y="1020600"/>
                  </a:lnTo>
                  <a:lnTo>
                    <a:pt x="89683" y="952560"/>
                  </a:lnTo>
                  <a:lnTo>
                    <a:pt x="86258" y="884520"/>
                  </a:lnTo>
                  <a:lnTo>
                    <a:pt x="82833" y="816480"/>
                  </a:lnTo>
                  <a:lnTo>
                    <a:pt x="79408" y="748440"/>
                  </a:lnTo>
                  <a:lnTo>
                    <a:pt x="75983" y="680400"/>
                  </a:lnTo>
                  <a:lnTo>
                    <a:pt x="72558" y="612360"/>
                  </a:lnTo>
                  <a:lnTo>
                    <a:pt x="69133" y="544320"/>
                  </a:lnTo>
                  <a:lnTo>
                    <a:pt x="65707" y="476280"/>
                  </a:lnTo>
                  <a:lnTo>
                    <a:pt x="62282" y="408240"/>
                  </a:lnTo>
                  <a:lnTo>
                    <a:pt x="58857" y="340200"/>
                  </a:lnTo>
                  <a:lnTo>
                    <a:pt x="55432" y="272160"/>
                  </a:lnTo>
                  <a:lnTo>
                    <a:pt x="52007" y="204120"/>
                  </a:lnTo>
                  <a:lnTo>
                    <a:pt x="48582" y="136080"/>
                  </a:lnTo>
                  <a:lnTo>
                    <a:pt x="45157" y="68040"/>
                  </a:lnTo>
                  <a:lnTo>
                    <a:pt x="41731" y="0"/>
                  </a:lnTo>
                  <a:lnTo>
                    <a:pt x="0" y="2553"/>
                  </a:lnTo>
                  <a:lnTo>
                    <a:pt x="4897" y="70503"/>
                  </a:lnTo>
                  <a:lnTo>
                    <a:pt x="9794" y="138453"/>
                  </a:lnTo>
                  <a:lnTo>
                    <a:pt x="14691" y="206403"/>
                  </a:lnTo>
                  <a:lnTo>
                    <a:pt x="19588" y="274353"/>
                  </a:lnTo>
                  <a:lnTo>
                    <a:pt x="24485" y="342303"/>
                  </a:lnTo>
                  <a:lnTo>
                    <a:pt x="29382" y="410253"/>
                  </a:lnTo>
                  <a:lnTo>
                    <a:pt x="34280" y="478203"/>
                  </a:lnTo>
                  <a:lnTo>
                    <a:pt x="39177" y="546153"/>
                  </a:lnTo>
                  <a:lnTo>
                    <a:pt x="44074" y="614103"/>
                  </a:lnTo>
                  <a:lnTo>
                    <a:pt x="48971" y="682053"/>
                  </a:lnTo>
                  <a:lnTo>
                    <a:pt x="53868" y="750003"/>
                  </a:lnTo>
                  <a:lnTo>
                    <a:pt x="58765" y="817953"/>
                  </a:lnTo>
                  <a:lnTo>
                    <a:pt x="63663" y="885903"/>
                  </a:lnTo>
                  <a:lnTo>
                    <a:pt x="68560" y="953853"/>
                  </a:lnTo>
                  <a:lnTo>
                    <a:pt x="73457" y="1021802"/>
                  </a:lnTo>
                  <a:lnTo>
                    <a:pt x="78354" y="1089752"/>
                  </a:lnTo>
                  <a:lnTo>
                    <a:pt x="83251" y="1157702"/>
                  </a:lnTo>
                  <a:lnTo>
                    <a:pt x="88148" y="1225652"/>
                  </a:lnTo>
                  <a:lnTo>
                    <a:pt x="93046" y="1293602"/>
                  </a:lnTo>
                  <a:lnTo>
                    <a:pt x="97943" y="1361552"/>
                  </a:lnTo>
                  <a:lnTo>
                    <a:pt x="102840" y="142950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4" name="pg24"/>
            <p:cNvSpPr/>
            <p:nvPr/>
          </p:nvSpPr>
          <p:spPr>
            <a:xfrm>
              <a:off x="2591438" y="2016334"/>
              <a:ext cx="81547" cy="1430350"/>
            </a:xfrm>
            <a:custGeom>
              <a:avLst/>
              <a:pathLst>
                <a:path w="81547" h="1430350">
                  <a:moveTo>
                    <a:pt x="81547" y="1429959"/>
                  </a:moveTo>
                  <a:lnTo>
                    <a:pt x="79430" y="1361865"/>
                  </a:lnTo>
                  <a:lnTo>
                    <a:pt x="77314" y="1293772"/>
                  </a:lnTo>
                  <a:lnTo>
                    <a:pt x="75197" y="1225679"/>
                  </a:lnTo>
                  <a:lnTo>
                    <a:pt x="73081" y="1157586"/>
                  </a:lnTo>
                  <a:lnTo>
                    <a:pt x="70965" y="1089492"/>
                  </a:lnTo>
                  <a:lnTo>
                    <a:pt x="68848" y="1021399"/>
                  </a:lnTo>
                  <a:lnTo>
                    <a:pt x="66732" y="953306"/>
                  </a:lnTo>
                  <a:lnTo>
                    <a:pt x="64616" y="885212"/>
                  </a:lnTo>
                  <a:lnTo>
                    <a:pt x="62499" y="817119"/>
                  </a:lnTo>
                  <a:lnTo>
                    <a:pt x="60383" y="749026"/>
                  </a:lnTo>
                  <a:lnTo>
                    <a:pt x="58266" y="680932"/>
                  </a:lnTo>
                  <a:lnTo>
                    <a:pt x="56150" y="612839"/>
                  </a:lnTo>
                  <a:lnTo>
                    <a:pt x="54034" y="544746"/>
                  </a:lnTo>
                  <a:lnTo>
                    <a:pt x="51917" y="476653"/>
                  </a:lnTo>
                  <a:lnTo>
                    <a:pt x="49801" y="408559"/>
                  </a:lnTo>
                  <a:lnTo>
                    <a:pt x="47684" y="340466"/>
                  </a:lnTo>
                  <a:lnTo>
                    <a:pt x="45568" y="272373"/>
                  </a:lnTo>
                  <a:lnTo>
                    <a:pt x="43452" y="204279"/>
                  </a:lnTo>
                  <a:lnTo>
                    <a:pt x="41335" y="136186"/>
                  </a:lnTo>
                  <a:lnTo>
                    <a:pt x="39219" y="68093"/>
                  </a:lnTo>
                  <a:lnTo>
                    <a:pt x="37102" y="0"/>
                  </a:lnTo>
                  <a:lnTo>
                    <a:pt x="0" y="1510"/>
                  </a:lnTo>
                  <a:lnTo>
                    <a:pt x="3425" y="69550"/>
                  </a:lnTo>
                  <a:lnTo>
                    <a:pt x="6850" y="137590"/>
                  </a:lnTo>
                  <a:lnTo>
                    <a:pt x="10275" y="205630"/>
                  </a:lnTo>
                  <a:lnTo>
                    <a:pt x="13700" y="273670"/>
                  </a:lnTo>
                  <a:lnTo>
                    <a:pt x="17125" y="341710"/>
                  </a:lnTo>
                  <a:lnTo>
                    <a:pt x="20550" y="409750"/>
                  </a:lnTo>
                  <a:lnTo>
                    <a:pt x="23975" y="477790"/>
                  </a:lnTo>
                  <a:lnTo>
                    <a:pt x="27401" y="545830"/>
                  </a:lnTo>
                  <a:lnTo>
                    <a:pt x="30826" y="613870"/>
                  </a:lnTo>
                  <a:lnTo>
                    <a:pt x="34251" y="681910"/>
                  </a:lnTo>
                  <a:lnTo>
                    <a:pt x="37676" y="749950"/>
                  </a:lnTo>
                  <a:lnTo>
                    <a:pt x="41101" y="817990"/>
                  </a:lnTo>
                  <a:lnTo>
                    <a:pt x="44526" y="886030"/>
                  </a:lnTo>
                  <a:lnTo>
                    <a:pt x="47951" y="954070"/>
                  </a:lnTo>
                  <a:lnTo>
                    <a:pt x="51377" y="1022110"/>
                  </a:lnTo>
                  <a:lnTo>
                    <a:pt x="54802" y="1090150"/>
                  </a:lnTo>
                  <a:lnTo>
                    <a:pt x="58227" y="1158190"/>
                  </a:lnTo>
                  <a:lnTo>
                    <a:pt x="61652" y="1226230"/>
                  </a:lnTo>
                  <a:lnTo>
                    <a:pt x="65077" y="1294270"/>
                  </a:lnTo>
                  <a:lnTo>
                    <a:pt x="68502" y="1362310"/>
                  </a:lnTo>
                  <a:lnTo>
                    <a:pt x="71927" y="143035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5" name="pg25"/>
            <p:cNvSpPr/>
            <p:nvPr/>
          </p:nvSpPr>
          <p:spPr>
            <a:xfrm>
              <a:off x="2628541" y="2015679"/>
              <a:ext cx="51506" cy="1430613"/>
            </a:xfrm>
            <a:custGeom>
              <a:avLst/>
              <a:pathLst>
                <a:path w="51506" h="1430613">
                  <a:moveTo>
                    <a:pt x="51506" y="1430443"/>
                  </a:moveTo>
                  <a:lnTo>
                    <a:pt x="50351" y="1362327"/>
                  </a:lnTo>
                  <a:lnTo>
                    <a:pt x="49195" y="1294211"/>
                  </a:lnTo>
                  <a:lnTo>
                    <a:pt x="48040" y="1226094"/>
                  </a:lnTo>
                  <a:lnTo>
                    <a:pt x="46884" y="1157978"/>
                  </a:lnTo>
                  <a:lnTo>
                    <a:pt x="45729" y="1089862"/>
                  </a:lnTo>
                  <a:lnTo>
                    <a:pt x="44573" y="1021745"/>
                  </a:lnTo>
                  <a:lnTo>
                    <a:pt x="43418" y="953629"/>
                  </a:lnTo>
                  <a:lnTo>
                    <a:pt x="42262" y="885512"/>
                  </a:lnTo>
                  <a:lnTo>
                    <a:pt x="41107" y="817396"/>
                  </a:lnTo>
                  <a:lnTo>
                    <a:pt x="39951" y="749280"/>
                  </a:lnTo>
                  <a:lnTo>
                    <a:pt x="38796" y="681163"/>
                  </a:lnTo>
                  <a:lnTo>
                    <a:pt x="37640" y="613047"/>
                  </a:lnTo>
                  <a:lnTo>
                    <a:pt x="36484" y="544931"/>
                  </a:lnTo>
                  <a:lnTo>
                    <a:pt x="35329" y="476814"/>
                  </a:lnTo>
                  <a:lnTo>
                    <a:pt x="34173" y="408698"/>
                  </a:lnTo>
                  <a:lnTo>
                    <a:pt x="33018" y="340581"/>
                  </a:lnTo>
                  <a:lnTo>
                    <a:pt x="31862" y="272465"/>
                  </a:lnTo>
                  <a:lnTo>
                    <a:pt x="30707" y="204349"/>
                  </a:lnTo>
                  <a:lnTo>
                    <a:pt x="29551" y="136232"/>
                  </a:lnTo>
                  <a:lnTo>
                    <a:pt x="28396" y="68116"/>
                  </a:lnTo>
                  <a:lnTo>
                    <a:pt x="27240" y="0"/>
                  </a:lnTo>
                  <a:lnTo>
                    <a:pt x="0" y="654"/>
                  </a:lnTo>
                  <a:lnTo>
                    <a:pt x="2116" y="68747"/>
                  </a:lnTo>
                  <a:lnTo>
                    <a:pt x="4232" y="136840"/>
                  </a:lnTo>
                  <a:lnTo>
                    <a:pt x="6349" y="204934"/>
                  </a:lnTo>
                  <a:lnTo>
                    <a:pt x="8465" y="273027"/>
                  </a:lnTo>
                  <a:lnTo>
                    <a:pt x="10581" y="341120"/>
                  </a:lnTo>
                  <a:lnTo>
                    <a:pt x="12698" y="409214"/>
                  </a:lnTo>
                  <a:lnTo>
                    <a:pt x="14814" y="477307"/>
                  </a:lnTo>
                  <a:lnTo>
                    <a:pt x="16931" y="545400"/>
                  </a:lnTo>
                  <a:lnTo>
                    <a:pt x="19047" y="613494"/>
                  </a:lnTo>
                  <a:lnTo>
                    <a:pt x="21163" y="681587"/>
                  </a:lnTo>
                  <a:lnTo>
                    <a:pt x="23280" y="749680"/>
                  </a:lnTo>
                  <a:lnTo>
                    <a:pt x="25396" y="817773"/>
                  </a:lnTo>
                  <a:lnTo>
                    <a:pt x="27513" y="885867"/>
                  </a:lnTo>
                  <a:lnTo>
                    <a:pt x="29629" y="953960"/>
                  </a:lnTo>
                  <a:lnTo>
                    <a:pt x="31745" y="1022053"/>
                  </a:lnTo>
                  <a:lnTo>
                    <a:pt x="33862" y="1090147"/>
                  </a:lnTo>
                  <a:lnTo>
                    <a:pt x="35978" y="1158240"/>
                  </a:lnTo>
                  <a:lnTo>
                    <a:pt x="38095" y="1226333"/>
                  </a:lnTo>
                  <a:lnTo>
                    <a:pt x="40211" y="1294426"/>
                  </a:lnTo>
                  <a:lnTo>
                    <a:pt x="42327" y="1362520"/>
                  </a:lnTo>
                  <a:lnTo>
                    <a:pt x="44444" y="143061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6" name="pg26"/>
            <p:cNvSpPr/>
            <p:nvPr/>
          </p:nvSpPr>
          <p:spPr>
            <a:xfrm>
              <a:off x="2655782" y="2015451"/>
              <a:ext cx="29175" cy="1430672"/>
            </a:xfrm>
            <a:custGeom>
              <a:avLst/>
              <a:pathLst>
                <a:path w="29175" h="1430672">
                  <a:moveTo>
                    <a:pt x="29175" y="1430613"/>
                  </a:moveTo>
                  <a:lnTo>
                    <a:pt x="28688" y="1362488"/>
                  </a:lnTo>
                  <a:lnTo>
                    <a:pt x="28200" y="1294364"/>
                  </a:lnTo>
                  <a:lnTo>
                    <a:pt x="27713" y="1226239"/>
                  </a:lnTo>
                  <a:lnTo>
                    <a:pt x="27225" y="1158115"/>
                  </a:lnTo>
                  <a:lnTo>
                    <a:pt x="26738" y="1089990"/>
                  </a:lnTo>
                  <a:lnTo>
                    <a:pt x="26250" y="1021866"/>
                  </a:lnTo>
                  <a:lnTo>
                    <a:pt x="25763" y="953742"/>
                  </a:lnTo>
                  <a:lnTo>
                    <a:pt x="25275" y="885617"/>
                  </a:lnTo>
                  <a:lnTo>
                    <a:pt x="24788" y="817493"/>
                  </a:lnTo>
                  <a:lnTo>
                    <a:pt x="24300" y="749368"/>
                  </a:lnTo>
                  <a:lnTo>
                    <a:pt x="23813" y="681244"/>
                  </a:lnTo>
                  <a:lnTo>
                    <a:pt x="23325" y="613119"/>
                  </a:lnTo>
                  <a:lnTo>
                    <a:pt x="22838" y="544995"/>
                  </a:lnTo>
                  <a:lnTo>
                    <a:pt x="22350" y="476871"/>
                  </a:lnTo>
                  <a:lnTo>
                    <a:pt x="21863" y="408746"/>
                  </a:lnTo>
                  <a:lnTo>
                    <a:pt x="21375" y="340622"/>
                  </a:lnTo>
                  <a:lnTo>
                    <a:pt x="20888" y="272497"/>
                  </a:lnTo>
                  <a:lnTo>
                    <a:pt x="20400" y="204373"/>
                  </a:lnTo>
                  <a:lnTo>
                    <a:pt x="19913" y="136248"/>
                  </a:lnTo>
                  <a:lnTo>
                    <a:pt x="19425" y="68124"/>
                  </a:lnTo>
                  <a:lnTo>
                    <a:pt x="18937" y="0"/>
                  </a:lnTo>
                  <a:lnTo>
                    <a:pt x="0" y="228"/>
                  </a:lnTo>
                  <a:lnTo>
                    <a:pt x="1155" y="68344"/>
                  </a:lnTo>
                  <a:lnTo>
                    <a:pt x="2311" y="136461"/>
                  </a:lnTo>
                  <a:lnTo>
                    <a:pt x="3466" y="204577"/>
                  </a:lnTo>
                  <a:lnTo>
                    <a:pt x="4622" y="272693"/>
                  </a:lnTo>
                  <a:lnTo>
                    <a:pt x="5777" y="340810"/>
                  </a:lnTo>
                  <a:lnTo>
                    <a:pt x="6933" y="408926"/>
                  </a:lnTo>
                  <a:lnTo>
                    <a:pt x="8088" y="477043"/>
                  </a:lnTo>
                  <a:lnTo>
                    <a:pt x="9244" y="545159"/>
                  </a:lnTo>
                  <a:lnTo>
                    <a:pt x="10399" y="613275"/>
                  </a:lnTo>
                  <a:lnTo>
                    <a:pt x="11555" y="681392"/>
                  </a:lnTo>
                  <a:lnTo>
                    <a:pt x="12710" y="749508"/>
                  </a:lnTo>
                  <a:lnTo>
                    <a:pt x="13866" y="817624"/>
                  </a:lnTo>
                  <a:lnTo>
                    <a:pt x="15021" y="885741"/>
                  </a:lnTo>
                  <a:lnTo>
                    <a:pt x="16177" y="953857"/>
                  </a:lnTo>
                  <a:lnTo>
                    <a:pt x="17332" y="1021974"/>
                  </a:lnTo>
                  <a:lnTo>
                    <a:pt x="18488" y="1090090"/>
                  </a:lnTo>
                  <a:lnTo>
                    <a:pt x="19643" y="1158206"/>
                  </a:lnTo>
                  <a:lnTo>
                    <a:pt x="20799" y="1226323"/>
                  </a:lnTo>
                  <a:lnTo>
                    <a:pt x="21954" y="1294439"/>
                  </a:lnTo>
                  <a:lnTo>
                    <a:pt x="23110" y="1362555"/>
                  </a:lnTo>
                  <a:lnTo>
                    <a:pt x="24265" y="143067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7" name="pg27"/>
            <p:cNvSpPr/>
            <p:nvPr/>
          </p:nvSpPr>
          <p:spPr>
            <a:xfrm>
              <a:off x="2674720" y="2015411"/>
              <a:ext cx="12207" cy="1430652"/>
            </a:xfrm>
            <a:custGeom>
              <a:avLst/>
              <a:pathLst>
                <a:path w="12207" h="1430652">
                  <a:moveTo>
                    <a:pt x="12207" y="1430642"/>
                  </a:moveTo>
                  <a:lnTo>
                    <a:pt x="11987" y="1362516"/>
                  </a:lnTo>
                  <a:lnTo>
                    <a:pt x="11768" y="1294390"/>
                  </a:lnTo>
                  <a:lnTo>
                    <a:pt x="11548" y="1226264"/>
                  </a:lnTo>
                  <a:lnTo>
                    <a:pt x="11329" y="1158139"/>
                  </a:lnTo>
                  <a:lnTo>
                    <a:pt x="11109" y="1090013"/>
                  </a:lnTo>
                  <a:lnTo>
                    <a:pt x="10889" y="1021887"/>
                  </a:lnTo>
                  <a:lnTo>
                    <a:pt x="10670" y="953761"/>
                  </a:lnTo>
                  <a:lnTo>
                    <a:pt x="10450" y="885635"/>
                  </a:lnTo>
                  <a:lnTo>
                    <a:pt x="10231" y="817509"/>
                  </a:lnTo>
                  <a:lnTo>
                    <a:pt x="10011" y="749384"/>
                  </a:lnTo>
                  <a:lnTo>
                    <a:pt x="9792" y="681258"/>
                  </a:lnTo>
                  <a:lnTo>
                    <a:pt x="9572" y="613132"/>
                  </a:lnTo>
                  <a:lnTo>
                    <a:pt x="9353" y="545006"/>
                  </a:lnTo>
                  <a:lnTo>
                    <a:pt x="9133" y="476880"/>
                  </a:lnTo>
                  <a:lnTo>
                    <a:pt x="8914" y="408754"/>
                  </a:lnTo>
                  <a:lnTo>
                    <a:pt x="8694" y="340629"/>
                  </a:lnTo>
                  <a:lnTo>
                    <a:pt x="8474" y="272503"/>
                  </a:lnTo>
                  <a:lnTo>
                    <a:pt x="8255" y="204377"/>
                  </a:lnTo>
                  <a:lnTo>
                    <a:pt x="8035" y="136251"/>
                  </a:lnTo>
                  <a:lnTo>
                    <a:pt x="7816" y="68125"/>
                  </a:lnTo>
                  <a:lnTo>
                    <a:pt x="7596" y="0"/>
                  </a:lnTo>
                  <a:lnTo>
                    <a:pt x="0" y="39"/>
                  </a:lnTo>
                  <a:lnTo>
                    <a:pt x="487" y="68163"/>
                  </a:lnTo>
                  <a:lnTo>
                    <a:pt x="975" y="136288"/>
                  </a:lnTo>
                  <a:lnTo>
                    <a:pt x="1462" y="204412"/>
                  </a:lnTo>
                  <a:lnTo>
                    <a:pt x="1950" y="272537"/>
                  </a:lnTo>
                  <a:lnTo>
                    <a:pt x="2437" y="340661"/>
                  </a:lnTo>
                  <a:lnTo>
                    <a:pt x="2925" y="408786"/>
                  </a:lnTo>
                  <a:lnTo>
                    <a:pt x="3412" y="476910"/>
                  </a:lnTo>
                  <a:lnTo>
                    <a:pt x="3900" y="545034"/>
                  </a:lnTo>
                  <a:lnTo>
                    <a:pt x="4387" y="613159"/>
                  </a:lnTo>
                  <a:lnTo>
                    <a:pt x="4875" y="681283"/>
                  </a:lnTo>
                  <a:lnTo>
                    <a:pt x="5362" y="749408"/>
                  </a:lnTo>
                  <a:lnTo>
                    <a:pt x="5850" y="817532"/>
                  </a:lnTo>
                  <a:lnTo>
                    <a:pt x="6337" y="885657"/>
                  </a:lnTo>
                  <a:lnTo>
                    <a:pt x="6825" y="953781"/>
                  </a:lnTo>
                  <a:lnTo>
                    <a:pt x="7312" y="1021905"/>
                  </a:lnTo>
                  <a:lnTo>
                    <a:pt x="7800" y="1090030"/>
                  </a:lnTo>
                  <a:lnTo>
                    <a:pt x="8287" y="1158154"/>
                  </a:lnTo>
                  <a:lnTo>
                    <a:pt x="8775" y="1226279"/>
                  </a:lnTo>
                  <a:lnTo>
                    <a:pt x="9262" y="1294403"/>
                  </a:lnTo>
                  <a:lnTo>
                    <a:pt x="9750" y="1362528"/>
                  </a:lnTo>
                  <a:lnTo>
                    <a:pt x="10237" y="143065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8" name="pg28"/>
            <p:cNvSpPr/>
            <p:nvPr/>
          </p:nvSpPr>
          <p:spPr>
            <a:xfrm>
              <a:off x="2682317" y="2015401"/>
              <a:ext cx="6224" cy="1430652"/>
            </a:xfrm>
            <a:custGeom>
              <a:avLst/>
              <a:pathLst>
                <a:path w="6224" h="1430652">
                  <a:moveTo>
                    <a:pt x="6224" y="1430649"/>
                  </a:moveTo>
                  <a:lnTo>
                    <a:pt x="6224" y="1362523"/>
                  </a:lnTo>
                  <a:lnTo>
                    <a:pt x="6224" y="1294397"/>
                  </a:lnTo>
                  <a:lnTo>
                    <a:pt x="6224" y="1226271"/>
                  </a:lnTo>
                  <a:lnTo>
                    <a:pt x="6224" y="1158145"/>
                  </a:lnTo>
                  <a:lnTo>
                    <a:pt x="6224" y="1090018"/>
                  </a:lnTo>
                  <a:lnTo>
                    <a:pt x="6224" y="1021892"/>
                  </a:lnTo>
                  <a:lnTo>
                    <a:pt x="6224" y="953766"/>
                  </a:lnTo>
                  <a:lnTo>
                    <a:pt x="6224" y="885640"/>
                  </a:lnTo>
                  <a:lnTo>
                    <a:pt x="6224" y="817514"/>
                  </a:lnTo>
                  <a:lnTo>
                    <a:pt x="6224" y="749387"/>
                  </a:lnTo>
                  <a:lnTo>
                    <a:pt x="6224" y="681261"/>
                  </a:lnTo>
                  <a:lnTo>
                    <a:pt x="6224" y="613135"/>
                  </a:lnTo>
                  <a:lnTo>
                    <a:pt x="6224" y="545009"/>
                  </a:lnTo>
                  <a:lnTo>
                    <a:pt x="6224" y="476883"/>
                  </a:lnTo>
                  <a:lnTo>
                    <a:pt x="6224" y="408757"/>
                  </a:lnTo>
                  <a:lnTo>
                    <a:pt x="6224" y="340630"/>
                  </a:lnTo>
                  <a:lnTo>
                    <a:pt x="6224" y="272504"/>
                  </a:lnTo>
                  <a:lnTo>
                    <a:pt x="6224" y="204378"/>
                  </a:lnTo>
                  <a:lnTo>
                    <a:pt x="6224" y="136252"/>
                  </a:lnTo>
                  <a:lnTo>
                    <a:pt x="6224" y="68126"/>
                  </a:lnTo>
                  <a:lnTo>
                    <a:pt x="6224" y="0"/>
                  </a:lnTo>
                  <a:lnTo>
                    <a:pt x="0" y="10"/>
                  </a:lnTo>
                  <a:lnTo>
                    <a:pt x="219" y="68135"/>
                  </a:lnTo>
                  <a:lnTo>
                    <a:pt x="439" y="136261"/>
                  </a:lnTo>
                  <a:lnTo>
                    <a:pt x="658" y="204387"/>
                  </a:lnTo>
                  <a:lnTo>
                    <a:pt x="878" y="272513"/>
                  </a:lnTo>
                  <a:lnTo>
                    <a:pt x="1097" y="340639"/>
                  </a:lnTo>
                  <a:lnTo>
                    <a:pt x="1317" y="408764"/>
                  </a:lnTo>
                  <a:lnTo>
                    <a:pt x="1536" y="476890"/>
                  </a:lnTo>
                  <a:lnTo>
                    <a:pt x="1756" y="545016"/>
                  </a:lnTo>
                  <a:lnTo>
                    <a:pt x="1975" y="613142"/>
                  </a:lnTo>
                  <a:lnTo>
                    <a:pt x="2195" y="681268"/>
                  </a:lnTo>
                  <a:lnTo>
                    <a:pt x="2415" y="749394"/>
                  </a:lnTo>
                  <a:lnTo>
                    <a:pt x="2634" y="817519"/>
                  </a:lnTo>
                  <a:lnTo>
                    <a:pt x="2854" y="885645"/>
                  </a:lnTo>
                  <a:lnTo>
                    <a:pt x="3073" y="953771"/>
                  </a:lnTo>
                  <a:lnTo>
                    <a:pt x="3293" y="1021897"/>
                  </a:lnTo>
                  <a:lnTo>
                    <a:pt x="3512" y="1090023"/>
                  </a:lnTo>
                  <a:lnTo>
                    <a:pt x="3732" y="1158149"/>
                  </a:lnTo>
                  <a:lnTo>
                    <a:pt x="3951" y="1226274"/>
                  </a:lnTo>
                  <a:lnTo>
                    <a:pt x="4171" y="1294400"/>
                  </a:lnTo>
                  <a:lnTo>
                    <a:pt x="4390" y="1362526"/>
                  </a:lnTo>
                  <a:lnTo>
                    <a:pt x="4610" y="1430652"/>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9" name="tx29"/>
            <p:cNvSpPr/>
            <p:nvPr/>
          </p:nvSpPr>
          <p:spPr>
            <a:xfrm>
              <a:off x="244160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6.5m</a:t>
              </a:r>
            </a:p>
          </p:txBody>
        </p:sp>
        <p:sp>
          <p:nvSpPr>
            <p:cNvPr id="30" name="tx30"/>
            <p:cNvSpPr/>
            <p:nvPr/>
          </p:nvSpPr>
          <p:spPr>
            <a:xfrm>
              <a:off x="5174762" y="243550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1" name="rc31"/>
            <p:cNvSpPr/>
            <p:nvPr/>
          </p:nvSpPr>
          <p:spPr>
            <a:xfrm>
              <a:off x="5183762" y="262884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2" name="rc32"/>
            <p:cNvSpPr/>
            <p:nvPr/>
          </p:nvSpPr>
          <p:spPr>
            <a:xfrm>
              <a:off x="5183762" y="284830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3" name="rc33"/>
            <p:cNvSpPr/>
            <p:nvPr/>
          </p:nvSpPr>
          <p:spPr>
            <a:xfrm>
              <a:off x="5183762" y="306776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4" name="rc34"/>
            <p:cNvSpPr/>
            <p:nvPr/>
          </p:nvSpPr>
          <p:spPr>
            <a:xfrm>
              <a:off x="5183762" y="328721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5" name="rc35"/>
            <p:cNvSpPr/>
            <p:nvPr/>
          </p:nvSpPr>
          <p:spPr>
            <a:xfrm>
              <a:off x="5183762" y="350667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6" name="rc36"/>
            <p:cNvSpPr/>
            <p:nvPr/>
          </p:nvSpPr>
          <p:spPr>
            <a:xfrm>
              <a:off x="5183762" y="372612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7" name="rc37"/>
            <p:cNvSpPr/>
            <p:nvPr/>
          </p:nvSpPr>
          <p:spPr>
            <a:xfrm>
              <a:off x="5183762" y="394558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8" name="rc38"/>
            <p:cNvSpPr/>
            <p:nvPr/>
          </p:nvSpPr>
          <p:spPr>
            <a:xfrm>
              <a:off x="5183762" y="416504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9" name="rc39"/>
            <p:cNvSpPr/>
            <p:nvPr/>
          </p:nvSpPr>
          <p:spPr>
            <a:xfrm>
              <a:off x="5183762" y="438449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0" name="rc40"/>
            <p:cNvSpPr/>
            <p:nvPr/>
          </p:nvSpPr>
          <p:spPr>
            <a:xfrm>
              <a:off x="5183762" y="460395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1" name="rc41"/>
            <p:cNvSpPr/>
            <p:nvPr/>
          </p:nvSpPr>
          <p:spPr>
            <a:xfrm>
              <a:off x="5183762" y="482340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2" name="rc42"/>
            <p:cNvSpPr/>
            <p:nvPr/>
          </p:nvSpPr>
          <p:spPr>
            <a:xfrm>
              <a:off x="5183762" y="504286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3" name="rc43"/>
            <p:cNvSpPr/>
            <p:nvPr/>
          </p:nvSpPr>
          <p:spPr>
            <a:xfrm>
              <a:off x="5183762" y="526232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4" name="rc44"/>
            <p:cNvSpPr/>
            <p:nvPr/>
          </p:nvSpPr>
          <p:spPr>
            <a:xfrm>
              <a:off x="7170577" y="2628849"/>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5" name="rc45"/>
            <p:cNvSpPr/>
            <p:nvPr/>
          </p:nvSpPr>
          <p:spPr>
            <a:xfrm>
              <a:off x="7170577" y="2848305"/>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6" name="rc46"/>
            <p:cNvSpPr/>
            <p:nvPr/>
          </p:nvSpPr>
          <p:spPr>
            <a:xfrm>
              <a:off x="7170577" y="3067761"/>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7" name="rc47"/>
            <p:cNvSpPr/>
            <p:nvPr/>
          </p:nvSpPr>
          <p:spPr>
            <a:xfrm>
              <a:off x="7170577" y="3287217"/>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8" name="rc48"/>
            <p:cNvSpPr/>
            <p:nvPr/>
          </p:nvSpPr>
          <p:spPr>
            <a:xfrm>
              <a:off x="7170577" y="3506673"/>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9" name="rc49"/>
            <p:cNvSpPr/>
            <p:nvPr/>
          </p:nvSpPr>
          <p:spPr>
            <a:xfrm>
              <a:off x="7170577" y="3726129"/>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0" name="rc50"/>
            <p:cNvSpPr/>
            <p:nvPr/>
          </p:nvSpPr>
          <p:spPr>
            <a:xfrm>
              <a:off x="7170577" y="3945585"/>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1" name="rc51"/>
            <p:cNvSpPr/>
            <p:nvPr/>
          </p:nvSpPr>
          <p:spPr>
            <a:xfrm>
              <a:off x="7170577" y="4165041"/>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2" name="rc52"/>
            <p:cNvSpPr/>
            <p:nvPr/>
          </p:nvSpPr>
          <p:spPr>
            <a:xfrm>
              <a:off x="7170577" y="4384497"/>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3" name="rc53"/>
            <p:cNvSpPr/>
            <p:nvPr/>
          </p:nvSpPr>
          <p:spPr>
            <a:xfrm>
              <a:off x="7170577" y="4603953"/>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4" name="rc54"/>
            <p:cNvSpPr/>
            <p:nvPr/>
          </p:nvSpPr>
          <p:spPr>
            <a:xfrm>
              <a:off x="7170577" y="4823409"/>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5" name="rc55"/>
            <p:cNvSpPr/>
            <p:nvPr/>
          </p:nvSpPr>
          <p:spPr>
            <a:xfrm>
              <a:off x="7170577" y="5042865"/>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6" name="tx56"/>
            <p:cNvSpPr/>
            <p:nvPr/>
          </p:nvSpPr>
          <p:spPr>
            <a:xfrm>
              <a:off x="5463807" y="2689572"/>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1.5 million (23.8%) </a:t>
              </a:r>
            </a:p>
          </p:txBody>
        </p:sp>
        <p:sp>
          <p:nvSpPr>
            <p:cNvPr id="57" name="tx57"/>
            <p:cNvSpPr/>
            <p:nvPr/>
          </p:nvSpPr>
          <p:spPr>
            <a:xfrm>
              <a:off x="5463807" y="2909028"/>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Yemen: 832,000 (12.9%) </a:t>
              </a:r>
            </a:p>
          </p:txBody>
        </p:sp>
        <p:sp>
          <p:nvSpPr>
            <p:cNvPr id="58" name="tx58"/>
            <p:cNvSpPr/>
            <p:nvPr/>
          </p:nvSpPr>
          <p:spPr>
            <a:xfrm>
              <a:off x="5463807" y="3128484"/>
              <a:ext cx="1361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772,000 (12%) </a:t>
              </a:r>
            </a:p>
          </p:txBody>
        </p:sp>
        <p:sp>
          <p:nvSpPr>
            <p:cNvPr id="59" name="tx59"/>
            <p:cNvSpPr/>
            <p:nvPr/>
          </p:nvSpPr>
          <p:spPr>
            <a:xfrm>
              <a:off x="5463807" y="334794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568,000 (8.8%) </a:t>
              </a:r>
            </a:p>
          </p:txBody>
        </p:sp>
        <p:sp>
          <p:nvSpPr>
            <p:cNvPr id="60" name="tx60"/>
            <p:cNvSpPr/>
            <p:nvPr/>
          </p:nvSpPr>
          <p:spPr>
            <a:xfrm>
              <a:off x="5463807" y="3567396"/>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465,000 (7.2%) </a:t>
              </a:r>
            </a:p>
          </p:txBody>
        </p:sp>
        <p:sp>
          <p:nvSpPr>
            <p:cNvPr id="61" name="tx61"/>
            <p:cNvSpPr/>
            <p:nvPr/>
          </p:nvSpPr>
          <p:spPr>
            <a:xfrm>
              <a:off x="5463807" y="3786852"/>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Mozambique: 376,000 (5.8%) </a:t>
              </a:r>
            </a:p>
          </p:txBody>
        </p:sp>
        <p:sp>
          <p:nvSpPr>
            <p:cNvPr id="62" name="tx62"/>
            <p:cNvSpPr/>
            <p:nvPr/>
          </p:nvSpPr>
          <p:spPr>
            <a:xfrm>
              <a:off x="5463807" y="4006308"/>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Madagascar: 355,000 (5.5%) </a:t>
              </a:r>
            </a:p>
          </p:txBody>
        </p:sp>
        <p:sp>
          <p:nvSpPr>
            <p:cNvPr id="63" name="tx63"/>
            <p:cNvSpPr/>
            <p:nvPr/>
          </p:nvSpPr>
          <p:spPr>
            <a:xfrm>
              <a:off x="5463807" y="4225764"/>
              <a:ext cx="1255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Chad: 250,000 (3.9%) </a:t>
              </a:r>
            </a:p>
          </p:txBody>
        </p:sp>
        <p:sp>
          <p:nvSpPr>
            <p:cNvPr id="64" name="tx64"/>
            <p:cNvSpPr/>
            <p:nvPr/>
          </p:nvSpPr>
          <p:spPr>
            <a:xfrm>
              <a:off x="5463807" y="4445220"/>
              <a:ext cx="12428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Syria: 237,000 (3.7%) </a:t>
              </a:r>
            </a:p>
          </p:txBody>
        </p:sp>
        <p:sp>
          <p:nvSpPr>
            <p:cNvPr id="65" name="tx65"/>
            <p:cNvSpPr/>
            <p:nvPr/>
          </p:nvSpPr>
          <p:spPr>
            <a:xfrm>
              <a:off x="5463807" y="4664676"/>
              <a:ext cx="14541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Somalia: 219,000 (3.4%) </a:t>
              </a:r>
            </a:p>
          </p:txBody>
        </p:sp>
        <p:sp>
          <p:nvSpPr>
            <p:cNvPr id="66" name="tx66"/>
            <p:cNvSpPr/>
            <p:nvPr/>
          </p:nvSpPr>
          <p:spPr>
            <a:xfrm>
              <a:off x="5463807" y="4884132"/>
              <a:ext cx="1246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Mali: 151,000 (2.3%) </a:t>
              </a:r>
            </a:p>
          </p:txBody>
        </p:sp>
        <p:sp>
          <p:nvSpPr>
            <p:cNvPr id="67" name="tx67"/>
            <p:cNvSpPr/>
            <p:nvPr/>
          </p:nvSpPr>
          <p:spPr>
            <a:xfrm>
              <a:off x="5463807" y="5103588"/>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Niger: 141,000 (2.2%) </a:t>
              </a:r>
            </a:p>
          </p:txBody>
        </p:sp>
        <p:sp>
          <p:nvSpPr>
            <p:cNvPr id="68" name="tx68"/>
            <p:cNvSpPr/>
            <p:nvPr/>
          </p:nvSpPr>
          <p:spPr>
            <a:xfrm>
              <a:off x="5463807" y="5323044"/>
              <a:ext cx="11930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CAR: 128,000 (2%) </a:t>
              </a:r>
            </a:p>
          </p:txBody>
        </p:sp>
        <p:sp>
          <p:nvSpPr>
            <p:cNvPr id="69" name="tx69"/>
            <p:cNvSpPr/>
            <p:nvPr/>
          </p:nvSpPr>
          <p:spPr>
            <a:xfrm>
              <a:off x="7450622" y="2689572"/>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South Sudan: 92,000 (1.4%) </a:t>
              </a:r>
            </a:p>
          </p:txBody>
        </p:sp>
        <p:sp>
          <p:nvSpPr>
            <p:cNvPr id="70" name="tx70"/>
            <p:cNvSpPr/>
            <p:nvPr/>
          </p:nvSpPr>
          <p:spPr>
            <a:xfrm>
              <a:off x="7450622" y="2909028"/>
              <a:ext cx="1242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Malawi: 67,000 (1%) </a:t>
              </a:r>
            </a:p>
          </p:txBody>
        </p:sp>
        <p:sp>
          <p:nvSpPr>
            <p:cNvPr id="71" name="tx71"/>
            <p:cNvSpPr/>
            <p:nvPr/>
          </p:nvSpPr>
          <p:spPr>
            <a:xfrm>
              <a:off x="7450622" y="3128484"/>
              <a:ext cx="15534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Burkina Faso: 64,000 (1%) </a:t>
              </a:r>
            </a:p>
          </p:txBody>
        </p:sp>
        <p:sp>
          <p:nvSpPr>
            <p:cNvPr id="72" name="tx72"/>
            <p:cNvSpPr/>
            <p:nvPr/>
          </p:nvSpPr>
          <p:spPr>
            <a:xfrm>
              <a:off x="7450622" y="3347940"/>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Uganda: 51,000 (&lt;1%) </a:t>
              </a:r>
            </a:p>
          </p:txBody>
        </p:sp>
        <p:sp>
          <p:nvSpPr>
            <p:cNvPr id="73" name="tx73"/>
            <p:cNvSpPr/>
            <p:nvPr/>
          </p:nvSpPr>
          <p:spPr>
            <a:xfrm>
              <a:off x="7450622" y="3567396"/>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Burundi: 50,000 (&lt;1%) </a:t>
              </a:r>
            </a:p>
          </p:txBody>
        </p:sp>
        <p:sp>
          <p:nvSpPr>
            <p:cNvPr id="74" name="tx74"/>
            <p:cNvSpPr/>
            <p:nvPr/>
          </p:nvSpPr>
          <p:spPr>
            <a:xfrm>
              <a:off x="7450622" y="3786852"/>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Liberia: 28,000 (&lt;1%) </a:t>
              </a:r>
            </a:p>
          </p:txBody>
        </p:sp>
        <p:sp>
          <p:nvSpPr>
            <p:cNvPr id="75" name="tx75"/>
            <p:cNvSpPr/>
            <p:nvPr/>
          </p:nvSpPr>
          <p:spPr>
            <a:xfrm>
              <a:off x="7450622" y="4006308"/>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Sierra Leone: 22,000 (&lt;1%) </a:t>
              </a:r>
            </a:p>
          </p:txBody>
        </p:sp>
        <p:sp>
          <p:nvSpPr>
            <p:cNvPr id="76" name="tx76"/>
            <p:cNvSpPr/>
            <p:nvPr/>
          </p:nvSpPr>
          <p:spPr>
            <a:xfrm>
              <a:off x="7450622" y="4225764"/>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Rwanda: 20,000 (&lt;1%) </a:t>
              </a:r>
            </a:p>
          </p:txBody>
        </p:sp>
        <p:sp>
          <p:nvSpPr>
            <p:cNvPr id="77" name="tx77"/>
            <p:cNvSpPr/>
            <p:nvPr/>
          </p:nvSpPr>
          <p:spPr>
            <a:xfrm>
              <a:off x="7450622" y="4445220"/>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Gambia: 14,000 (&lt;1%) </a:t>
              </a:r>
            </a:p>
          </p:txBody>
        </p:sp>
        <p:sp>
          <p:nvSpPr>
            <p:cNvPr id="78" name="tx78"/>
            <p:cNvSpPr/>
            <p:nvPr/>
          </p:nvSpPr>
          <p:spPr>
            <a:xfrm>
              <a:off x="7450622" y="4664676"/>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Guinea-Bissau: 10,000 (&lt;1%) </a:t>
              </a:r>
            </a:p>
          </p:txBody>
        </p:sp>
        <p:sp>
          <p:nvSpPr>
            <p:cNvPr id="79" name="tx79"/>
            <p:cNvSpPr/>
            <p:nvPr/>
          </p:nvSpPr>
          <p:spPr>
            <a:xfrm>
              <a:off x="7450622" y="4884132"/>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Eritrea: 4,000 (&lt;1%) </a:t>
              </a:r>
            </a:p>
          </p:txBody>
        </p:sp>
        <p:sp>
          <p:nvSpPr>
            <p:cNvPr id="80" name="tx80"/>
            <p:cNvSpPr/>
            <p:nvPr/>
          </p:nvSpPr>
          <p:spPr>
            <a:xfrm>
              <a:off x="7450622" y="5103588"/>
              <a:ext cx="1208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DPRK: 3,000 (&lt;1%) </a:t>
              </a:r>
            </a:p>
          </p:txBody>
        </p:sp>
        <p:sp>
          <p:nvSpPr>
            <p:cNvPr id="81" name="tx81"/>
            <p:cNvSpPr/>
            <p:nvPr/>
          </p:nvSpPr>
          <p:spPr>
            <a:xfrm>
              <a:off x="274320" y="1377383"/>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82" name="tx82"/>
            <p:cNvSpPr/>
            <p:nvPr/>
          </p:nvSpPr>
          <p:spPr>
            <a:xfrm>
              <a:off x="940779" y="643058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3" name="tx83"/>
            <p:cNvSpPr/>
            <p:nvPr/>
          </p:nvSpPr>
          <p:spPr>
            <a:xfrm>
              <a:off x="1082054" y="6551290"/>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84" name="tx84"/>
            <p:cNvSpPr/>
            <p:nvPr/>
          </p:nvSpPr>
          <p:spPr>
            <a:xfrm>
              <a:off x="1486219" y="667199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(57.5%) of all un- and under-vaccinated children in LICs.
DRC had the highest number of children who did not receive DTP3 (n=1.5 million), which is approximately 23.8% of all un- and under-vaccinated children in LICs (n=6.5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un- and under-vaccinated children in LICs, with DRC contributing the highest share.</a:t>
            </a:r>
          </a:p>
        </p:txBody>
      </p:sp>
      <p:grpSp xmlns:pic="http://schemas.openxmlformats.org/drawingml/2006/picture">
        <p:nvGrpSpPr>
          <p:cNvPr id="87" name=""/>
          <p:cNvGrpSpPr/>
          <p:nvPr/>
        </p:nvGrpSpPr>
        <p:grpSpPr>
          <a:xfrm>
            <a:off x="292608" y="914400"/>
            <a:ext cx="8595360" cy="28575"/>
            <a:chOff x="292608" y="914400"/>
            <a:chExt cx="8595360" cy="28575"/>
          </a:xfrm>
        </p:grpSpPr>
        <p:sp>
          <p:nvSpPr>
            <p:cNvPr id="8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5816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288561"/>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71895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149353"/>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57336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300375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43415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186455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06134" y="3667151"/>
              <a:ext cx="238470" cy="475815"/>
            </a:xfrm>
            <a:prstGeom prst="rect">
              <a:avLst/>
            </a:prstGeom>
            <a:solidFill>
              <a:srgbClr val="E2231A">
                <a:alpha val="100000"/>
              </a:srgbClr>
            </a:solidFill>
          </p:spPr>
          <p:txBody>
            <a:bodyPr/>
            <a:lstStyle/>
            <a:p/>
          </p:txBody>
        </p:sp>
        <p:sp>
          <p:nvSpPr>
            <p:cNvPr id="26" name="rc26"/>
            <p:cNvSpPr/>
            <p:nvPr/>
          </p:nvSpPr>
          <p:spPr>
            <a:xfrm>
              <a:off x="1571101" y="3689300"/>
              <a:ext cx="238470" cy="453665"/>
            </a:xfrm>
            <a:prstGeom prst="rect">
              <a:avLst/>
            </a:prstGeom>
            <a:solidFill>
              <a:srgbClr val="E2231A">
                <a:alpha val="100000"/>
              </a:srgbClr>
            </a:solidFill>
          </p:spPr>
          <p:txBody>
            <a:bodyPr/>
            <a:lstStyle/>
            <a:p/>
          </p:txBody>
        </p:sp>
        <p:sp>
          <p:nvSpPr>
            <p:cNvPr id="27" name="rc27"/>
            <p:cNvSpPr/>
            <p:nvPr/>
          </p:nvSpPr>
          <p:spPr>
            <a:xfrm>
              <a:off x="1836069" y="3701158"/>
              <a:ext cx="238470" cy="441808"/>
            </a:xfrm>
            <a:prstGeom prst="rect">
              <a:avLst/>
            </a:prstGeom>
            <a:solidFill>
              <a:srgbClr val="E2231A">
                <a:alpha val="100000"/>
              </a:srgbClr>
            </a:solidFill>
          </p:spPr>
          <p:txBody>
            <a:bodyPr/>
            <a:lstStyle/>
            <a:p/>
          </p:txBody>
        </p:sp>
        <p:sp>
          <p:nvSpPr>
            <p:cNvPr id="28" name="rc28"/>
            <p:cNvSpPr/>
            <p:nvPr/>
          </p:nvSpPr>
          <p:spPr>
            <a:xfrm>
              <a:off x="2101036" y="3725385"/>
              <a:ext cx="238470" cy="417581"/>
            </a:xfrm>
            <a:prstGeom prst="rect">
              <a:avLst/>
            </a:prstGeom>
            <a:solidFill>
              <a:srgbClr val="E2231A">
                <a:alpha val="100000"/>
              </a:srgbClr>
            </a:solidFill>
          </p:spPr>
          <p:txBody>
            <a:bodyPr/>
            <a:lstStyle/>
            <a:p/>
          </p:txBody>
        </p:sp>
        <p:sp>
          <p:nvSpPr>
            <p:cNvPr id="29" name="rc29"/>
            <p:cNvSpPr/>
            <p:nvPr/>
          </p:nvSpPr>
          <p:spPr>
            <a:xfrm>
              <a:off x="2366003" y="3751317"/>
              <a:ext cx="238470" cy="391648"/>
            </a:xfrm>
            <a:prstGeom prst="rect">
              <a:avLst/>
            </a:prstGeom>
            <a:solidFill>
              <a:srgbClr val="E2231A">
                <a:alpha val="100000"/>
              </a:srgbClr>
            </a:solidFill>
          </p:spPr>
          <p:txBody>
            <a:bodyPr/>
            <a:lstStyle/>
            <a:p/>
          </p:txBody>
        </p:sp>
        <p:sp>
          <p:nvSpPr>
            <p:cNvPr id="30" name="rc30"/>
            <p:cNvSpPr/>
            <p:nvPr/>
          </p:nvSpPr>
          <p:spPr>
            <a:xfrm>
              <a:off x="2630970" y="3770545"/>
              <a:ext cx="238470" cy="372421"/>
            </a:xfrm>
            <a:prstGeom prst="rect">
              <a:avLst/>
            </a:prstGeom>
            <a:solidFill>
              <a:srgbClr val="E2231A">
                <a:alpha val="100000"/>
              </a:srgbClr>
            </a:solidFill>
          </p:spPr>
          <p:txBody>
            <a:bodyPr/>
            <a:lstStyle/>
            <a:p/>
          </p:txBody>
        </p:sp>
        <p:sp>
          <p:nvSpPr>
            <p:cNvPr id="31" name="rc31"/>
            <p:cNvSpPr/>
            <p:nvPr/>
          </p:nvSpPr>
          <p:spPr>
            <a:xfrm>
              <a:off x="2895938" y="3784156"/>
              <a:ext cx="238470" cy="358810"/>
            </a:xfrm>
            <a:prstGeom prst="rect">
              <a:avLst/>
            </a:prstGeom>
            <a:solidFill>
              <a:srgbClr val="E2231A">
                <a:alpha val="100000"/>
              </a:srgbClr>
            </a:solidFill>
          </p:spPr>
          <p:txBody>
            <a:bodyPr/>
            <a:lstStyle/>
            <a:p/>
          </p:txBody>
        </p:sp>
        <p:sp>
          <p:nvSpPr>
            <p:cNvPr id="32" name="rc32"/>
            <p:cNvSpPr/>
            <p:nvPr/>
          </p:nvSpPr>
          <p:spPr>
            <a:xfrm>
              <a:off x="3160905" y="3800886"/>
              <a:ext cx="238470" cy="342080"/>
            </a:xfrm>
            <a:prstGeom prst="rect">
              <a:avLst/>
            </a:prstGeom>
            <a:solidFill>
              <a:srgbClr val="E2231A">
                <a:alpha val="100000"/>
              </a:srgbClr>
            </a:solidFill>
          </p:spPr>
          <p:txBody>
            <a:bodyPr/>
            <a:lstStyle/>
            <a:p/>
          </p:txBody>
        </p:sp>
        <p:sp>
          <p:nvSpPr>
            <p:cNvPr id="33" name="rc33"/>
            <p:cNvSpPr/>
            <p:nvPr/>
          </p:nvSpPr>
          <p:spPr>
            <a:xfrm>
              <a:off x="3425872" y="3802585"/>
              <a:ext cx="238470" cy="340381"/>
            </a:xfrm>
            <a:prstGeom prst="rect">
              <a:avLst/>
            </a:prstGeom>
            <a:solidFill>
              <a:srgbClr val="E2231A">
                <a:alpha val="100000"/>
              </a:srgbClr>
            </a:solidFill>
          </p:spPr>
          <p:txBody>
            <a:bodyPr/>
            <a:lstStyle/>
            <a:p/>
          </p:txBody>
        </p:sp>
        <p:sp>
          <p:nvSpPr>
            <p:cNvPr id="34" name="rc34"/>
            <p:cNvSpPr/>
            <p:nvPr/>
          </p:nvSpPr>
          <p:spPr>
            <a:xfrm>
              <a:off x="3690840" y="3825109"/>
              <a:ext cx="238470" cy="317857"/>
            </a:xfrm>
            <a:prstGeom prst="rect">
              <a:avLst/>
            </a:prstGeom>
            <a:solidFill>
              <a:srgbClr val="E2231A">
                <a:alpha val="100000"/>
              </a:srgbClr>
            </a:solidFill>
          </p:spPr>
          <p:txBody>
            <a:bodyPr/>
            <a:lstStyle/>
            <a:p/>
          </p:txBody>
        </p:sp>
        <p:sp>
          <p:nvSpPr>
            <p:cNvPr id="35" name="rc35"/>
            <p:cNvSpPr/>
            <p:nvPr/>
          </p:nvSpPr>
          <p:spPr>
            <a:xfrm>
              <a:off x="3955807" y="3843226"/>
              <a:ext cx="238470" cy="299740"/>
            </a:xfrm>
            <a:prstGeom prst="rect">
              <a:avLst/>
            </a:prstGeom>
            <a:solidFill>
              <a:srgbClr val="E2231A">
                <a:alpha val="100000"/>
              </a:srgbClr>
            </a:solidFill>
          </p:spPr>
          <p:txBody>
            <a:bodyPr/>
            <a:lstStyle/>
            <a:p/>
          </p:txBody>
        </p:sp>
        <p:sp>
          <p:nvSpPr>
            <p:cNvPr id="36" name="rc36"/>
            <p:cNvSpPr/>
            <p:nvPr/>
          </p:nvSpPr>
          <p:spPr>
            <a:xfrm>
              <a:off x="4220774" y="3838925"/>
              <a:ext cx="238470" cy="304040"/>
            </a:xfrm>
            <a:prstGeom prst="rect">
              <a:avLst/>
            </a:prstGeom>
            <a:solidFill>
              <a:srgbClr val="E2231A">
                <a:alpha val="100000"/>
              </a:srgbClr>
            </a:solidFill>
          </p:spPr>
          <p:txBody>
            <a:bodyPr/>
            <a:lstStyle/>
            <a:p/>
          </p:txBody>
        </p:sp>
        <p:sp>
          <p:nvSpPr>
            <p:cNvPr id="37" name="rc37"/>
            <p:cNvSpPr/>
            <p:nvPr/>
          </p:nvSpPr>
          <p:spPr>
            <a:xfrm>
              <a:off x="4485741" y="3823922"/>
              <a:ext cx="238470" cy="319044"/>
            </a:xfrm>
            <a:prstGeom prst="rect">
              <a:avLst/>
            </a:prstGeom>
            <a:solidFill>
              <a:srgbClr val="E2231A">
                <a:alpha val="100000"/>
              </a:srgbClr>
            </a:solidFill>
          </p:spPr>
          <p:txBody>
            <a:bodyPr/>
            <a:lstStyle/>
            <a:p/>
          </p:txBody>
        </p:sp>
        <p:sp>
          <p:nvSpPr>
            <p:cNvPr id="38" name="rc38"/>
            <p:cNvSpPr/>
            <p:nvPr/>
          </p:nvSpPr>
          <p:spPr>
            <a:xfrm>
              <a:off x="4750709" y="3800757"/>
              <a:ext cx="238470" cy="342208"/>
            </a:xfrm>
            <a:prstGeom prst="rect">
              <a:avLst/>
            </a:prstGeom>
            <a:solidFill>
              <a:srgbClr val="E2231A">
                <a:alpha val="100000"/>
              </a:srgbClr>
            </a:solidFill>
          </p:spPr>
          <p:txBody>
            <a:bodyPr/>
            <a:lstStyle/>
            <a:p/>
          </p:txBody>
        </p:sp>
        <p:sp>
          <p:nvSpPr>
            <p:cNvPr id="39" name="rc39"/>
            <p:cNvSpPr/>
            <p:nvPr/>
          </p:nvSpPr>
          <p:spPr>
            <a:xfrm>
              <a:off x="5015676" y="3793437"/>
              <a:ext cx="238470" cy="349528"/>
            </a:xfrm>
            <a:prstGeom prst="rect">
              <a:avLst/>
            </a:prstGeom>
            <a:solidFill>
              <a:srgbClr val="E2231A">
                <a:alpha val="100000"/>
              </a:srgbClr>
            </a:solidFill>
          </p:spPr>
          <p:txBody>
            <a:bodyPr/>
            <a:lstStyle/>
            <a:p/>
          </p:txBody>
        </p:sp>
        <p:sp>
          <p:nvSpPr>
            <p:cNvPr id="40" name="rc40"/>
            <p:cNvSpPr/>
            <p:nvPr/>
          </p:nvSpPr>
          <p:spPr>
            <a:xfrm>
              <a:off x="5280643" y="3782136"/>
              <a:ext cx="238470" cy="360830"/>
            </a:xfrm>
            <a:prstGeom prst="rect">
              <a:avLst/>
            </a:prstGeom>
            <a:solidFill>
              <a:srgbClr val="E2231A">
                <a:alpha val="100000"/>
              </a:srgbClr>
            </a:solidFill>
          </p:spPr>
          <p:txBody>
            <a:bodyPr/>
            <a:lstStyle/>
            <a:p/>
          </p:txBody>
        </p:sp>
        <p:sp>
          <p:nvSpPr>
            <p:cNvPr id="41" name="rc41"/>
            <p:cNvSpPr/>
            <p:nvPr/>
          </p:nvSpPr>
          <p:spPr>
            <a:xfrm>
              <a:off x="5545610" y="3772190"/>
              <a:ext cx="238470" cy="370775"/>
            </a:xfrm>
            <a:prstGeom prst="rect">
              <a:avLst/>
            </a:prstGeom>
            <a:solidFill>
              <a:srgbClr val="E2231A">
                <a:alpha val="100000"/>
              </a:srgbClr>
            </a:solidFill>
          </p:spPr>
          <p:txBody>
            <a:bodyPr/>
            <a:lstStyle/>
            <a:p/>
          </p:txBody>
        </p:sp>
        <p:sp>
          <p:nvSpPr>
            <p:cNvPr id="42" name="rc42"/>
            <p:cNvSpPr/>
            <p:nvPr/>
          </p:nvSpPr>
          <p:spPr>
            <a:xfrm>
              <a:off x="5810578" y="3774683"/>
              <a:ext cx="238470" cy="368282"/>
            </a:xfrm>
            <a:prstGeom prst="rect">
              <a:avLst/>
            </a:prstGeom>
            <a:solidFill>
              <a:srgbClr val="E2231A">
                <a:alpha val="100000"/>
              </a:srgbClr>
            </a:solidFill>
          </p:spPr>
          <p:txBody>
            <a:bodyPr/>
            <a:lstStyle/>
            <a:p/>
          </p:txBody>
        </p:sp>
        <p:sp>
          <p:nvSpPr>
            <p:cNvPr id="43" name="rc43"/>
            <p:cNvSpPr/>
            <p:nvPr/>
          </p:nvSpPr>
          <p:spPr>
            <a:xfrm>
              <a:off x="6075545" y="3778337"/>
              <a:ext cx="238470" cy="364629"/>
            </a:xfrm>
            <a:prstGeom prst="rect">
              <a:avLst/>
            </a:prstGeom>
            <a:solidFill>
              <a:srgbClr val="E2231A">
                <a:alpha val="100000"/>
              </a:srgbClr>
            </a:solidFill>
          </p:spPr>
          <p:txBody>
            <a:bodyPr/>
            <a:lstStyle/>
            <a:p/>
          </p:txBody>
        </p:sp>
        <p:sp>
          <p:nvSpPr>
            <p:cNvPr id="44" name="rc44"/>
            <p:cNvSpPr/>
            <p:nvPr/>
          </p:nvSpPr>
          <p:spPr>
            <a:xfrm>
              <a:off x="6340512" y="3773970"/>
              <a:ext cx="238470" cy="368995"/>
            </a:xfrm>
            <a:prstGeom prst="rect">
              <a:avLst/>
            </a:prstGeom>
            <a:solidFill>
              <a:srgbClr val="E2231A">
                <a:alpha val="100000"/>
              </a:srgbClr>
            </a:solidFill>
          </p:spPr>
          <p:txBody>
            <a:bodyPr/>
            <a:lstStyle/>
            <a:p/>
          </p:txBody>
        </p:sp>
        <p:sp>
          <p:nvSpPr>
            <p:cNvPr id="45" name="rc45"/>
            <p:cNvSpPr/>
            <p:nvPr/>
          </p:nvSpPr>
          <p:spPr>
            <a:xfrm>
              <a:off x="6605479" y="3744965"/>
              <a:ext cx="238470" cy="398000"/>
            </a:xfrm>
            <a:prstGeom prst="rect">
              <a:avLst/>
            </a:prstGeom>
            <a:solidFill>
              <a:srgbClr val="E2231A">
                <a:alpha val="100000"/>
              </a:srgbClr>
            </a:solidFill>
          </p:spPr>
          <p:txBody>
            <a:bodyPr/>
            <a:lstStyle/>
            <a:p/>
          </p:txBody>
        </p:sp>
        <p:sp>
          <p:nvSpPr>
            <p:cNvPr id="46" name="rc46"/>
            <p:cNvSpPr/>
            <p:nvPr/>
          </p:nvSpPr>
          <p:spPr>
            <a:xfrm>
              <a:off x="6870447" y="3701901"/>
              <a:ext cx="238470" cy="441064"/>
            </a:xfrm>
            <a:prstGeom prst="rect">
              <a:avLst/>
            </a:prstGeom>
            <a:solidFill>
              <a:srgbClr val="E2231A">
                <a:alpha val="100000"/>
              </a:srgbClr>
            </a:solidFill>
          </p:spPr>
          <p:txBody>
            <a:bodyPr/>
            <a:lstStyle/>
            <a:p/>
          </p:txBody>
        </p:sp>
        <p:sp>
          <p:nvSpPr>
            <p:cNvPr id="47" name="rc47"/>
            <p:cNvSpPr/>
            <p:nvPr/>
          </p:nvSpPr>
          <p:spPr>
            <a:xfrm>
              <a:off x="7135414" y="3701405"/>
              <a:ext cx="238470" cy="441561"/>
            </a:xfrm>
            <a:prstGeom prst="rect">
              <a:avLst/>
            </a:prstGeom>
            <a:solidFill>
              <a:srgbClr val="E2231A">
                <a:alpha val="100000"/>
              </a:srgbClr>
            </a:solidFill>
          </p:spPr>
          <p:txBody>
            <a:bodyPr/>
            <a:lstStyle/>
            <a:p/>
          </p:txBody>
        </p:sp>
        <p:sp>
          <p:nvSpPr>
            <p:cNvPr id="48" name="rc48"/>
            <p:cNvSpPr/>
            <p:nvPr/>
          </p:nvSpPr>
          <p:spPr>
            <a:xfrm>
              <a:off x="7400381" y="3680240"/>
              <a:ext cx="238470" cy="462725"/>
            </a:xfrm>
            <a:prstGeom prst="rect">
              <a:avLst/>
            </a:prstGeom>
            <a:solidFill>
              <a:srgbClr val="E2231A">
                <a:alpha val="100000"/>
              </a:srgbClr>
            </a:solidFill>
          </p:spPr>
          <p:txBody>
            <a:bodyPr/>
            <a:lstStyle/>
            <a:p/>
          </p:txBody>
        </p:sp>
        <p:sp>
          <p:nvSpPr>
            <p:cNvPr id="49" name="rc49"/>
            <p:cNvSpPr/>
            <p:nvPr/>
          </p:nvSpPr>
          <p:spPr>
            <a:xfrm>
              <a:off x="7665348" y="3682600"/>
              <a:ext cx="238470" cy="460366"/>
            </a:xfrm>
            <a:prstGeom prst="rect">
              <a:avLst/>
            </a:prstGeom>
            <a:solidFill>
              <a:srgbClr val="E2231A">
                <a:alpha val="100000"/>
              </a:srgbClr>
            </a:solidFill>
          </p:spPr>
          <p:txBody>
            <a:bodyPr/>
            <a:lstStyle/>
            <a:p/>
          </p:txBody>
        </p:sp>
        <p:sp>
          <p:nvSpPr>
            <p:cNvPr id="50" name="rc50"/>
            <p:cNvSpPr/>
            <p:nvPr/>
          </p:nvSpPr>
          <p:spPr>
            <a:xfrm>
              <a:off x="7930316" y="3699222"/>
              <a:ext cx="238470" cy="443744"/>
            </a:xfrm>
            <a:prstGeom prst="rect">
              <a:avLst/>
            </a:prstGeom>
            <a:solidFill>
              <a:srgbClr val="E2231A">
                <a:alpha val="100000"/>
              </a:srgbClr>
            </a:solidFill>
          </p:spPr>
          <p:txBody>
            <a:bodyPr/>
            <a:lstStyle/>
            <a:p/>
          </p:txBody>
        </p:sp>
        <p:sp>
          <p:nvSpPr>
            <p:cNvPr id="51" name="rc51"/>
            <p:cNvSpPr/>
            <p:nvPr/>
          </p:nvSpPr>
          <p:spPr>
            <a:xfrm>
              <a:off x="1306134" y="3382462"/>
              <a:ext cx="238470" cy="284688"/>
            </a:xfrm>
            <a:prstGeom prst="rect">
              <a:avLst/>
            </a:prstGeom>
            <a:solidFill>
              <a:srgbClr val="B3B3B3">
                <a:alpha val="100000"/>
              </a:srgbClr>
            </a:solidFill>
          </p:spPr>
          <p:txBody>
            <a:bodyPr/>
            <a:lstStyle/>
            <a:p/>
          </p:txBody>
        </p:sp>
        <p:sp>
          <p:nvSpPr>
            <p:cNvPr id="52" name="rc52"/>
            <p:cNvSpPr/>
            <p:nvPr/>
          </p:nvSpPr>
          <p:spPr>
            <a:xfrm>
              <a:off x="1571101" y="3365212"/>
              <a:ext cx="238470" cy="324088"/>
            </a:xfrm>
            <a:prstGeom prst="rect">
              <a:avLst/>
            </a:prstGeom>
            <a:solidFill>
              <a:srgbClr val="B3B3B3">
                <a:alpha val="100000"/>
              </a:srgbClr>
            </a:solidFill>
          </p:spPr>
          <p:txBody>
            <a:bodyPr/>
            <a:lstStyle/>
            <a:p/>
          </p:txBody>
        </p:sp>
        <p:sp>
          <p:nvSpPr>
            <p:cNvPr id="53" name="rc53"/>
            <p:cNvSpPr/>
            <p:nvPr/>
          </p:nvSpPr>
          <p:spPr>
            <a:xfrm>
              <a:off x="1836069" y="3343431"/>
              <a:ext cx="238470" cy="357727"/>
            </a:xfrm>
            <a:prstGeom prst="rect">
              <a:avLst/>
            </a:prstGeom>
            <a:solidFill>
              <a:srgbClr val="B3B3B3">
                <a:alpha val="100000"/>
              </a:srgbClr>
            </a:solidFill>
          </p:spPr>
          <p:txBody>
            <a:bodyPr/>
            <a:lstStyle/>
            <a:p/>
          </p:txBody>
        </p:sp>
        <p:sp>
          <p:nvSpPr>
            <p:cNvPr id="54" name="rc54"/>
            <p:cNvSpPr/>
            <p:nvPr/>
          </p:nvSpPr>
          <p:spPr>
            <a:xfrm>
              <a:off x="2101036" y="3321845"/>
              <a:ext cx="238470" cy="403539"/>
            </a:xfrm>
            <a:prstGeom prst="rect">
              <a:avLst/>
            </a:prstGeom>
            <a:solidFill>
              <a:srgbClr val="B3B3B3">
                <a:alpha val="100000"/>
              </a:srgbClr>
            </a:solidFill>
          </p:spPr>
          <p:txBody>
            <a:bodyPr/>
            <a:lstStyle/>
            <a:p/>
          </p:txBody>
        </p:sp>
        <p:sp>
          <p:nvSpPr>
            <p:cNvPr id="55" name="rc55"/>
            <p:cNvSpPr/>
            <p:nvPr/>
          </p:nvSpPr>
          <p:spPr>
            <a:xfrm>
              <a:off x="2366003" y="3302477"/>
              <a:ext cx="238470" cy="448840"/>
            </a:xfrm>
            <a:prstGeom prst="rect">
              <a:avLst/>
            </a:prstGeom>
            <a:solidFill>
              <a:srgbClr val="B3B3B3">
                <a:alpha val="100000"/>
              </a:srgbClr>
            </a:solidFill>
          </p:spPr>
          <p:txBody>
            <a:bodyPr/>
            <a:lstStyle/>
            <a:p/>
          </p:txBody>
        </p:sp>
        <p:sp>
          <p:nvSpPr>
            <p:cNvPr id="56" name="rc56"/>
            <p:cNvSpPr/>
            <p:nvPr/>
          </p:nvSpPr>
          <p:spPr>
            <a:xfrm>
              <a:off x="2630970" y="3295689"/>
              <a:ext cx="238470" cy="474855"/>
            </a:xfrm>
            <a:prstGeom prst="rect">
              <a:avLst/>
            </a:prstGeom>
            <a:solidFill>
              <a:srgbClr val="B3B3B3">
                <a:alpha val="100000"/>
              </a:srgbClr>
            </a:solidFill>
          </p:spPr>
          <p:txBody>
            <a:bodyPr/>
            <a:lstStyle/>
            <a:p/>
          </p:txBody>
        </p:sp>
        <p:sp>
          <p:nvSpPr>
            <p:cNvPr id="57" name="rc57"/>
            <p:cNvSpPr/>
            <p:nvPr/>
          </p:nvSpPr>
          <p:spPr>
            <a:xfrm>
              <a:off x="2895938" y="3282692"/>
              <a:ext cx="238470" cy="501463"/>
            </a:xfrm>
            <a:prstGeom prst="rect">
              <a:avLst/>
            </a:prstGeom>
            <a:solidFill>
              <a:srgbClr val="B3B3B3">
                <a:alpha val="100000"/>
              </a:srgbClr>
            </a:solidFill>
          </p:spPr>
          <p:txBody>
            <a:bodyPr/>
            <a:lstStyle/>
            <a:p/>
          </p:txBody>
        </p:sp>
        <p:sp>
          <p:nvSpPr>
            <p:cNvPr id="58" name="rc58"/>
            <p:cNvSpPr/>
            <p:nvPr/>
          </p:nvSpPr>
          <p:spPr>
            <a:xfrm>
              <a:off x="3160905" y="3256667"/>
              <a:ext cx="238470" cy="544218"/>
            </a:xfrm>
            <a:prstGeom prst="rect">
              <a:avLst/>
            </a:prstGeom>
            <a:solidFill>
              <a:srgbClr val="B3B3B3">
                <a:alpha val="100000"/>
              </a:srgbClr>
            </a:solidFill>
          </p:spPr>
          <p:txBody>
            <a:bodyPr/>
            <a:lstStyle/>
            <a:p/>
          </p:txBody>
        </p:sp>
        <p:sp>
          <p:nvSpPr>
            <p:cNvPr id="59" name="rc59"/>
            <p:cNvSpPr/>
            <p:nvPr/>
          </p:nvSpPr>
          <p:spPr>
            <a:xfrm>
              <a:off x="3425872" y="3261111"/>
              <a:ext cx="238470" cy="541473"/>
            </a:xfrm>
            <a:prstGeom prst="rect">
              <a:avLst/>
            </a:prstGeom>
            <a:solidFill>
              <a:srgbClr val="B3B3B3">
                <a:alpha val="100000"/>
              </a:srgbClr>
            </a:solidFill>
          </p:spPr>
          <p:txBody>
            <a:bodyPr/>
            <a:lstStyle/>
            <a:p/>
          </p:txBody>
        </p:sp>
        <p:sp>
          <p:nvSpPr>
            <p:cNvPr id="60" name="rc60"/>
            <p:cNvSpPr/>
            <p:nvPr/>
          </p:nvSpPr>
          <p:spPr>
            <a:xfrm>
              <a:off x="3690840" y="3242145"/>
              <a:ext cx="238470" cy="582963"/>
            </a:xfrm>
            <a:prstGeom prst="rect">
              <a:avLst/>
            </a:prstGeom>
            <a:solidFill>
              <a:srgbClr val="B3B3B3">
                <a:alpha val="100000"/>
              </a:srgbClr>
            </a:solidFill>
          </p:spPr>
          <p:txBody>
            <a:bodyPr/>
            <a:lstStyle/>
            <a:p/>
          </p:txBody>
        </p:sp>
        <p:sp>
          <p:nvSpPr>
            <p:cNvPr id="61" name="rc61"/>
            <p:cNvSpPr/>
            <p:nvPr/>
          </p:nvSpPr>
          <p:spPr>
            <a:xfrm>
              <a:off x="3955807" y="3227164"/>
              <a:ext cx="238470" cy="616061"/>
            </a:xfrm>
            <a:prstGeom prst="rect">
              <a:avLst/>
            </a:prstGeom>
            <a:solidFill>
              <a:srgbClr val="B3B3B3">
                <a:alpha val="100000"/>
              </a:srgbClr>
            </a:solidFill>
          </p:spPr>
          <p:txBody>
            <a:bodyPr/>
            <a:lstStyle/>
            <a:p/>
          </p:txBody>
        </p:sp>
        <p:sp>
          <p:nvSpPr>
            <p:cNvPr id="62" name="rc62"/>
            <p:cNvSpPr/>
            <p:nvPr/>
          </p:nvSpPr>
          <p:spPr>
            <a:xfrm>
              <a:off x="4220774" y="3207733"/>
              <a:ext cx="238470" cy="631191"/>
            </a:xfrm>
            <a:prstGeom prst="rect">
              <a:avLst/>
            </a:prstGeom>
            <a:solidFill>
              <a:srgbClr val="B3B3B3">
                <a:alpha val="100000"/>
              </a:srgbClr>
            </a:solidFill>
          </p:spPr>
          <p:txBody>
            <a:bodyPr/>
            <a:lstStyle/>
            <a:p/>
          </p:txBody>
        </p:sp>
        <p:sp>
          <p:nvSpPr>
            <p:cNvPr id="63" name="rc63"/>
            <p:cNvSpPr/>
            <p:nvPr/>
          </p:nvSpPr>
          <p:spPr>
            <a:xfrm>
              <a:off x="4485741" y="3201147"/>
              <a:ext cx="238470" cy="622774"/>
            </a:xfrm>
            <a:prstGeom prst="rect">
              <a:avLst/>
            </a:prstGeom>
            <a:solidFill>
              <a:srgbClr val="B3B3B3">
                <a:alpha val="100000"/>
              </a:srgbClr>
            </a:solidFill>
          </p:spPr>
          <p:txBody>
            <a:bodyPr/>
            <a:lstStyle/>
            <a:p/>
          </p:txBody>
        </p:sp>
        <p:sp>
          <p:nvSpPr>
            <p:cNvPr id="64" name="rc64"/>
            <p:cNvSpPr/>
            <p:nvPr/>
          </p:nvSpPr>
          <p:spPr>
            <a:xfrm>
              <a:off x="4750709" y="3223148"/>
              <a:ext cx="238470" cy="577609"/>
            </a:xfrm>
            <a:prstGeom prst="rect">
              <a:avLst/>
            </a:prstGeom>
            <a:solidFill>
              <a:srgbClr val="B3B3B3">
                <a:alpha val="100000"/>
              </a:srgbClr>
            </a:solidFill>
          </p:spPr>
          <p:txBody>
            <a:bodyPr/>
            <a:lstStyle/>
            <a:p/>
          </p:txBody>
        </p:sp>
        <p:sp>
          <p:nvSpPr>
            <p:cNvPr id="65" name="rc65"/>
            <p:cNvSpPr/>
            <p:nvPr/>
          </p:nvSpPr>
          <p:spPr>
            <a:xfrm>
              <a:off x="5015676" y="3219516"/>
              <a:ext cx="238470" cy="573921"/>
            </a:xfrm>
            <a:prstGeom prst="rect">
              <a:avLst/>
            </a:prstGeom>
            <a:solidFill>
              <a:srgbClr val="B3B3B3">
                <a:alpha val="100000"/>
              </a:srgbClr>
            </a:solidFill>
          </p:spPr>
          <p:txBody>
            <a:bodyPr/>
            <a:lstStyle/>
            <a:p/>
          </p:txBody>
        </p:sp>
        <p:sp>
          <p:nvSpPr>
            <p:cNvPr id="66" name="rc66"/>
            <p:cNvSpPr/>
            <p:nvPr/>
          </p:nvSpPr>
          <p:spPr>
            <a:xfrm>
              <a:off x="5280643" y="3256984"/>
              <a:ext cx="238470" cy="525151"/>
            </a:xfrm>
            <a:prstGeom prst="rect">
              <a:avLst/>
            </a:prstGeom>
            <a:solidFill>
              <a:srgbClr val="B3B3B3">
                <a:alpha val="100000"/>
              </a:srgbClr>
            </a:solidFill>
          </p:spPr>
          <p:txBody>
            <a:bodyPr/>
            <a:lstStyle/>
            <a:p/>
          </p:txBody>
        </p:sp>
        <p:sp>
          <p:nvSpPr>
            <p:cNvPr id="67" name="rc67"/>
            <p:cNvSpPr/>
            <p:nvPr/>
          </p:nvSpPr>
          <p:spPr>
            <a:xfrm>
              <a:off x="5545610" y="3298840"/>
              <a:ext cx="238470" cy="473350"/>
            </a:xfrm>
            <a:prstGeom prst="rect">
              <a:avLst/>
            </a:prstGeom>
            <a:solidFill>
              <a:srgbClr val="B3B3B3">
                <a:alpha val="100000"/>
              </a:srgbClr>
            </a:solidFill>
          </p:spPr>
          <p:txBody>
            <a:bodyPr/>
            <a:lstStyle/>
            <a:p/>
          </p:txBody>
        </p:sp>
        <p:sp>
          <p:nvSpPr>
            <p:cNvPr id="68" name="rc68"/>
            <p:cNvSpPr/>
            <p:nvPr/>
          </p:nvSpPr>
          <p:spPr>
            <a:xfrm>
              <a:off x="5810578" y="3298227"/>
              <a:ext cx="238470" cy="476456"/>
            </a:xfrm>
            <a:prstGeom prst="rect">
              <a:avLst/>
            </a:prstGeom>
            <a:solidFill>
              <a:srgbClr val="B3B3B3">
                <a:alpha val="100000"/>
              </a:srgbClr>
            </a:solidFill>
          </p:spPr>
          <p:txBody>
            <a:bodyPr/>
            <a:lstStyle/>
            <a:p/>
          </p:txBody>
        </p:sp>
        <p:sp>
          <p:nvSpPr>
            <p:cNvPr id="69" name="rc69"/>
            <p:cNvSpPr/>
            <p:nvPr/>
          </p:nvSpPr>
          <p:spPr>
            <a:xfrm>
              <a:off x="6075545" y="3293971"/>
              <a:ext cx="238470" cy="484365"/>
            </a:xfrm>
            <a:prstGeom prst="rect">
              <a:avLst/>
            </a:prstGeom>
            <a:solidFill>
              <a:srgbClr val="B3B3B3">
                <a:alpha val="100000"/>
              </a:srgbClr>
            </a:solidFill>
          </p:spPr>
          <p:txBody>
            <a:bodyPr/>
            <a:lstStyle/>
            <a:p/>
          </p:txBody>
        </p:sp>
        <p:sp>
          <p:nvSpPr>
            <p:cNvPr id="70" name="rc70"/>
            <p:cNvSpPr/>
            <p:nvPr/>
          </p:nvSpPr>
          <p:spPr>
            <a:xfrm>
              <a:off x="6340512" y="3372397"/>
              <a:ext cx="238470" cy="401573"/>
            </a:xfrm>
            <a:prstGeom prst="rect">
              <a:avLst/>
            </a:prstGeom>
            <a:solidFill>
              <a:srgbClr val="B3B3B3">
                <a:alpha val="100000"/>
              </a:srgbClr>
            </a:solidFill>
          </p:spPr>
          <p:txBody>
            <a:bodyPr/>
            <a:lstStyle/>
            <a:p/>
          </p:txBody>
        </p:sp>
        <p:sp>
          <p:nvSpPr>
            <p:cNvPr id="71" name="rc71"/>
            <p:cNvSpPr/>
            <p:nvPr/>
          </p:nvSpPr>
          <p:spPr>
            <a:xfrm>
              <a:off x="6605479" y="3368617"/>
              <a:ext cx="238470" cy="376348"/>
            </a:xfrm>
            <a:prstGeom prst="rect">
              <a:avLst/>
            </a:prstGeom>
            <a:solidFill>
              <a:srgbClr val="B3B3B3">
                <a:alpha val="100000"/>
              </a:srgbClr>
            </a:solidFill>
          </p:spPr>
          <p:txBody>
            <a:bodyPr/>
            <a:lstStyle/>
            <a:p/>
          </p:txBody>
        </p:sp>
        <p:sp>
          <p:nvSpPr>
            <p:cNvPr id="72" name="rc72"/>
            <p:cNvSpPr/>
            <p:nvPr/>
          </p:nvSpPr>
          <p:spPr>
            <a:xfrm>
              <a:off x="6870447" y="3355481"/>
              <a:ext cx="238470" cy="346420"/>
            </a:xfrm>
            <a:prstGeom prst="rect">
              <a:avLst/>
            </a:prstGeom>
            <a:solidFill>
              <a:srgbClr val="B3B3B3">
                <a:alpha val="100000"/>
              </a:srgbClr>
            </a:solidFill>
          </p:spPr>
          <p:txBody>
            <a:bodyPr/>
            <a:lstStyle/>
            <a:p/>
          </p:txBody>
        </p:sp>
        <p:sp>
          <p:nvSpPr>
            <p:cNvPr id="73" name="rc73"/>
            <p:cNvSpPr/>
            <p:nvPr/>
          </p:nvSpPr>
          <p:spPr>
            <a:xfrm>
              <a:off x="7135414" y="3393369"/>
              <a:ext cx="238470" cy="308036"/>
            </a:xfrm>
            <a:prstGeom prst="rect">
              <a:avLst/>
            </a:prstGeom>
            <a:solidFill>
              <a:srgbClr val="B3B3B3">
                <a:alpha val="100000"/>
              </a:srgbClr>
            </a:solidFill>
          </p:spPr>
          <p:txBody>
            <a:bodyPr/>
            <a:lstStyle/>
            <a:p/>
          </p:txBody>
        </p:sp>
        <p:sp>
          <p:nvSpPr>
            <p:cNvPr id="74" name="rc74"/>
            <p:cNvSpPr/>
            <p:nvPr/>
          </p:nvSpPr>
          <p:spPr>
            <a:xfrm>
              <a:off x="7400381" y="3420551"/>
              <a:ext cx="238470" cy="259689"/>
            </a:xfrm>
            <a:prstGeom prst="rect">
              <a:avLst/>
            </a:prstGeom>
            <a:solidFill>
              <a:srgbClr val="B3B3B3">
                <a:alpha val="100000"/>
              </a:srgbClr>
            </a:solidFill>
          </p:spPr>
          <p:txBody>
            <a:bodyPr/>
            <a:lstStyle/>
            <a:p/>
          </p:txBody>
        </p:sp>
        <p:sp>
          <p:nvSpPr>
            <p:cNvPr id="75" name="rc75"/>
            <p:cNvSpPr/>
            <p:nvPr/>
          </p:nvSpPr>
          <p:spPr>
            <a:xfrm>
              <a:off x="7665348" y="3533605"/>
              <a:ext cx="238470" cy="148994"/>
            </a:xfrm>
            <a:prstGeom prst="rect">
              <a:avLst/>
            </a:prstGeom>
            <a:solidFill>
              <a:srgbClr val="B3B3B3">
                <a:alpha val="100000"/>
              </a:srgbClr>
            </a:solidFill>
          </p:spPr>
          <p:txBody>
            <a:bodyPr/>
            <a:lstStyle/>
            <a:p/>
          </p:txBody>
        </p:sp>
        <p:sp>
          <p:nvSpPr>
            <p:cNvPr id="76" name="rc76"/>
            <p:cNvSpPr/>
            <p:nvPr/>
          </p:nvSpPr>
          <p:spPr>
            <a:xfrm>
              <a:off x="7930316" y="3568825"/>
              <a:ext cx="238470" cy="130397"/>
            </a:xfrm>
            <a:prstGeom prst="rect">
              <a:avLst/>
            </a:prstGeom>
            <a:solidFill>
              <a:srgbClr val="B3B3B3">
                <a:alpha val="100000"/>
              </a:srgbClr>
            </a:solidFill>
          </p:spPr>
          <p:txBody>
            <a:bodyPr/>
            <a:lstStyle/>
            <a:p/>
          </p:txBody>
        </p:sp>
        <p:sp>
          <p:nvSpPr>
            <p:cNvPr id="77" name="pl77"/>
            <p:cNvSpPr/>
            <p:nvPr/>
          </p:nvSpPr>
          <p:spPr>
            <a:xfrm>
              <a:off x="1425369" y="2424817"/>
              <a:ext cx="6624181" cy="620442"/>
            </a:xfrm>
            <a:custGeom>
              <a:avLst/>
              <a:pathLst>
                <a:path w="6624181" h="620442">
                  <a:moveTo>
                    <a:pt x="0" y="620442"/>
                  </a:moveTo>
                  <a:lnTo>
                    <a:pt x="264967" y="524990"/>
                  </a:lnTo>
                  <a:lnTo>
                    <a:pt x="529934" y="477263"/>
                  </a:lnTo>
                  <a:lnTo>
                    <a:pt x="794901" y="381810"/>
                  </a:lnTo>
                  <a:lnTo>
                    <a:pt x="1059869" y="310221"/>
                  </a:lnTo>
                  <a:lnTo>
                    <a:pt x="1324836" y="238631"/>
                  </a:lnTo>
                  <a:lnTo>
                    <a:pt x="1589803" y="190905"/>
                  </a:lnTo>
                  <a:lnTo>
                    <a:pt x="1854770" y="119315"/>
                  </a:lnTo>
                  <a:lnTo>
                    <a:pt x="2119738" y="95452"/>
                  </a:lnTo>
                  <a:lnTo>
                    <a:pt x="2384705" y="47726"/>
                  </a:lnTo>
                  <a:lnTo>
                    <a:pt x="2649672" y="0"/>
                  </a:lnTo>
                  <a:lnTo>
                    <a:pt x="2914639" y="0"/>
                  </a:lnTo>
                  <a:lnTo>
                    <a:pt x="3179607" y="0"/>
                  </a:lnTo>
                  <a:lnTo>
                    <a:pt x="3444574" y="47726"/>
                  </a:lnTo>
                  <a:lnTo>
                    <a:pt x="3709541" y="47726"/>
                  </a:lnTo>
                  <a:lnTo>
                    <a:pt x="3974508" y="71589"/>
                  </a:lnTo>
                  <a:lnTo>
                    <a:pt x="4239476" y="71589"/>
                  </a:lnTo>
                  <a:lnTo>
                    <a:pt x="4504443" y="47726"/>
                  </a:lnTo>
                  <a:lnTo>
                    <a:pt x="4769410" y="23863"/>
                  </a:lnTo>
                  <a:lnTo>
                    <a:pt x="5034377" y="23863"/>
                  </a:lnTo>
                  <a:lnTo>
                    <a:pt x="5299345" y="71589"/>
                  </a:lnTo>
                  <a:lnTo>
                    <a:pt x="5564312" y="119315"/>
                  </a:lnTo>
                  <a:lnTo>
                    <a:pt x="5829279" y="119315"/>
                  </a:lnTo>
                  <a:lnTo>
                    <a:pt x="6094246" y="143179"/>
                  </a:lnTo>
                  <a:lnTo>
                    <a:pt x="6359214" y="119315"/>
                  </a:lnTo>
                  <a:lnTo>
                    <a:pt x="6624181" y="71589"/>
                  </a:lnTo>
                </a:path>
              </a:pathLst>
            </a:custGeom>
            <a:ln w="27101" cap="flat">
              <a:solidFill>
                <a:srgbClr val="0058AB">
                  <a:alpha val="80000"/>
                </a:srgbClr>
              </a:solidFill>
              <a:prstDash val="solid"/>
              <a:round/>
            </a:ln>
          </p:spPr>
          <p:txBody>
            <a:bodyPr/>
            <a:lstStyle/>
            <a:p/>
          </p:txBody>
        </p:sp>
        <p:sp>
          <p:nvSpPr>
            <p:cNvPr id="78" name="pl78"/>
            <p:cNvSpPr/>
            <p:nvPr/>
          </p:nvSpPr>
          <p:spPr>
            <a:xfrm>
              <a:off x="1425369" y="2782765"/>
              <a:ext cx="6624181" cy="1288611"/>
            </a:xfrm>
            <a:custGeom>
              <a:avLst/>
              <a:pathLst>
                <a:path w="6624181" h="1288611">
                  <a:moveTo>
                    <a:pt x="0" y="1288611"/>
                  </a:moveTo>
                  <a:lnTo>
                    <a:pt x="264967" y="1288611"/>
                  </a:lnTo>
                  <a:lnTo>
                    <a:pt x="529934" y="1288611"/>
                  </a:lnTo>
                  <a:lnTo>
                    <a:pt x="794901" y="1288611"/>
                  </a:lnTo>
                  <a:lnTo>
                    <a:pt x="1059869" y="1288611"/>
                  </a:lnTo>
                  <a:lnTo>
                    <a:pt x="1324836" y="1264748"/>
                  </a:lnTo>
                  <a:lnTo>
                    <a:pt x="1589803" y="1240885"/>
                  </a:lnTo>
                  <a:lnTo>
                    <a:pt x="1854770" y="1240885"/>
                  </a:lnTo>
                  <a:lnTo>
                    <a:pt x="2119738" y="1193159"/>
                  </a:lnTo>
                  <a:lnTo>
                    <a:pt x="2384705" y="1169295"/>
                  </a:lnTo>
                  <a:lnTo>
                    <a:pt x="2649672" y="1169295"/>
                  </a:lnTo>
                  <a:lnTo>
                    <a:pt x="2914639" y="1169295"/>
                  </a:lnTo>
                  <a:lnTo>
                    <a:pt x="3179607" y="1145432"/>
                  </a:lnTo>
                  <a:lnTo>
                    <a:pt x="3444574" y="1049980"/>
                  </a:lnTo>
                  <a:lnTo>
                    <a:pt x="3709541" y="1026116"/>
                  </a:lnTo>
                  <a:lnTo>
                    <a:pt x="3974508" y="906800"/>
                  </a:lnTo>
                  <a:lnTo>
                    <a:pt x="4239476" y="787485"/>
                  </a:lnTo>
                  <a:lnTo>
                    <a:pt x="4504443" y="763621"/>
                  </a:lnTo>
                  <a:lnTo>
                    <a:pt x="4769410" y="739758"/>
                  </a:lnTo>
                  <a:lnTo>
                    <a:pt x="5034377" y="548853"/>
                  </a:lnTo>
                  <a:lnTo>
                    <a:pt x="5299345" y="501126"/>
                  </a:lnTo>
                  <a:lnTo>
                    <a:pt x="5564312" y="501126"/>
                  </a:lnTo>
                  <a:lnTo>
                    <a:pt x="5829279" y="405674"/>
                  </a:lnTo>
                  <a:lnTo>
                    <a:pt x="6094246" y="310221"/>
                  </a:lnTo>
                  <a:lnTo>
                    <a:pt x="6359214" y="95452"/>
                  </a:lnTo>
                  <a:lnTo>
                    <a:pt x="6624181" y="0"/>
                  </a:lnTo>
                </a:path>
              </a:pathLst>
            </a:custGeom>
            <a:ln w="27101" cap="flat">
              <a:solidFill>
                <a:srgbClr val="333333">
                  <a:alpha val="80000"/>
                </a:srgbClr>
              </a:solidFill>
              <a:prstDash val="solid"/>
              <a:round/>
            </a:ln>
          </p:spPr>
          <p:txBody>
            <a:bodyPr/>
            <a:lstStyle/>
            <a:p/>
          </p:txBody>
        </p:sp>
        <p:sp>
          <p:nvSpPr>
            <p:cNvPr id="79" name="tx79"/>
            <p:cNvSpPr/>
            <p:nvPr/>
          </p:nvSpPr>
          <p:spPr>
            <a:xfrm>
              <a:off x="1355052" y="286420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46</a:t>
              </a:r>
            </a:p>
          </p:txBody>
        </p:sp>
        <p:sp>
          <p:nvSpPr>
            <p:cNvPr id="80" name="tx80"/>
            <p:cNvSpPr/>
            <p:nvPr/>
          </p:nvSpPr>
          <p:spPr>
            <a:xfrm>
              <a:off x="2679888" y="24823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1" name="tx81"/>
            <p:cNvSpPr/>
            <p:nvPr/>
          </p:nvSpPr>
          <p:spPr>
            <a:xfrm>
              <a:off x="4004725" y="22437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2" name="tx82"/>
            <p:cNvSpPr/>
            <p:nvPr/>
          </p:nvSpPr>
          <p:spPr>
            <a:xfrm>
              <a:off x="5329561"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3" name="tx83"/>
            <p:cNvSpPr/>
            <p:nvPr/>
          </p:nvSpPr>
          <p:spPr>
            <a:xfrm>
              <a:off x="6389430"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4" name="tx84"/>
            <p:cNvSpPr/>
            <p:nvPr/>
          </p:nvSpPr>
          <p:spPr>
            <a:xfrm>
              <a:off x="6654397"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5" name="tx85"/>
            <p:cNvSpPr/>
            <p:nvPr/>
          </p:nvSpPr>
          <p:spPr>
            <a:xfrm>
              <a:off x="6919365"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6" name="tx86"/>
            <p:cNvSpPr/>
            <p:nvPr/>
          </p:nvSpPr>
          <p:spPr>
            <a:xfrm>
              <a:off x="7184332"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7" name="tx87"/>
            <p:cNvSpPr/>
            <p:nvPr/>
          </p:nvSpPr>
          <p:spPr>
            <a:xfrm>
              <a:off x="7449299" y="23869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8" name="tx88"/>
            <p:cNvSpPr/>
            <p:nvPr/>
          </p:nvSpPr>
          <p:spPr>
            <a:xfrm>
              <a:off x="7714266"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9" name="tx89"/>
            <p:cNvSpPr/>
            <p:nvPr/>
          </p:nvSpPr>
          <p:spPr>
            <a:xfrm>
              <a:off x="7979234"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90" name="tx90"/>
            <p:cNvSpPr/>
            <p:nvPr/>
          </p:nvSpPr>
          <p:spPr>
            <a:xfrm>
              <a:off x="1390211" y="413474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a:t>
              </a:r>
            </a:p>
          </p:txBody>
        </p:sp>
        <p:sp>
          <p:nvSpPr>
            <p:cNvPr id="91" name="tx91"/>
            <p:cNvSpPr/>
            <p:nvPr/>
          </p:nvSpPr>
          <p:spPr>
            <a:xfrm>
              <a:off x="2715047"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92" name="tx92"/>
            <p:cNvSpPr/>
            <p:nvPr/>
          </p:nvSpPr>
          <p:spPr>
            <a:xfrm>
              <a:off x="4039883" y="401542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a:t>
              </a:r>
            </a:p>
          </p:txBody>
        </p:sp>
        <p:sp>
          <p:nvSpPr>
            <p:cNvPr id="93" name="tx93"/>
            <p:cNvSpPr/>
            <p:nvPr/>
          </p:nvSpPr>
          <p:spPr>
            <a:xfrm>
              <a:off x="5329561" y="375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19</a:t>
              </a:r>
            </a:p>
          </p:txBody>
        </p:sp>
        <p:sp>
          <p:nvSpPr>
            <p:cNvPr id="94" name="tx94"/>
            <p:cNvSpPr/>
            <p:nvPr/>
          </p:nvSpPr>
          <p:spPr>
            <a:xfrm>
              <a:off x="6389430" y="33949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34</a:t>
              </a:r>
            </a:p>
          </p:txBody>
        </p:sp>
        <p:sp>
          <p:nvSpPr>
            <p:cNvPr id="95" name="tx95"/>
            <p:cNvSpPr/>
            <p:nvPr/>
          </p:nvSpPr>
          <p:spPr>
            <a:xfrm>
              <a:off x="6654397" y="33472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36</a:t>
              </a:r>
            </a:p>
          </p:txBody>
        </p:sp>
        <p:sp>
          <p:nvSpPr>
            <p:cNvPr id="96" name="tx96"/>
            <p:cNvSpPr/>
            <p:nvPr/>
          </p:nvSpPr>
          <p:spPr>
            <a:xfrm>
              <a:off x="6919365" y="33472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36</a:t>
              </a:r>
            </a:p>
          </p:txBody>
        </p:sp>
        <p:sp>
          <p:nvSpPr>
            <p:cNvPr id="97" name="tx97"/>
            <p:cNvSpPr/>
            <p:nvPr/>
          </p:nvSpPr>
          <p:spPr>
            <a:xfrm>
              <a:off x="7184332" y="32518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40</a:t>
              </a:r>
            </a:p>
          </p:txBody>
        </p:sp>
        <p:sp>
          <p:nvSpPr>
            <p:cNvPr id="98" name="tx98"/>
            <p:cNvSpPr/>
            <p:nvPr/>
          </p:nvSpPr>
          <p:spPr>
            <a:xfrm>
              <a:off x="7449299" y="31563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44</a:t>
              </a:r>
            </a:p>
          </p:txBody>
        </p:sp>
        <p:sp>
          <p:nvSpPr>
            <p:cNvPr id="99" name="tx99"/>
            <p:cNvSpPr/>
            <p:nvPr/>
          </p:nvSpPr>
          <p:spPr>
            <a:xfrm>
              <a:off x="7714266" y="29415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53</a:t>
              </a:r>
            </a:p>
          </p:txBody>
        </p:sp>
        <p:sp>
          <p:nvSpPr>
            <p:cNvPr id="100" name="tx100"/>
            <p:cNvSpPr/>
            <p:nvPr/>
          </p:nvSpPr>
          <p:spPr>
            <a:xfrm>
              <a:off x="7979234" y="28461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57</a:t>
              </a:r>
            </a:p>
          </p:txBody>
        </p:sp>
        <p:sp>
          <p:nvSpPr>
            <p:cNvPr id="101" name="tx101"/>
            <p:cNvSpPr/>
            <p:nvPr/>
          </p:nvSpPr>
          <p:spPr>
            <a:xfrm>
              <a:off x="1350069" y="38662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102" name="tx102"/>
            <p:cNvSpPr/>
            <p:nvPr/>
          </p:nvSpPr>
          <p:spPr>
            <a:xfrm>
              <a:off x="2674905" y="3917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03" name="tx103"/>
            <p:cNvSpPr/>
            <p:nvPr/>
          </p:nvSpPr>
          <p:spPr>
            <a:xfrm>
              <a:off x="3999741" y="39542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4" name="tx104"/>
            <p:cNvSpPr/>
            <p:nvPr/>
          </p:nvSpPr>
          <p:spPr>
            <a:xfrm>
              <a:off x="5324577" y="39237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105" name="tx105"/>
            <p:cNvSpPr/>
            <p:nvPr/>
          </p:nvSpPr>
          <p:spPr>
            <a:xfrm>
              <a:off x="6384447" y="3919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06" name="tx106"/>
            <p:cNvSpPr/>
            <p:nvPr/>
          </p:nvSpPr>
          <p:spPr>
            <a:xfrm>
              <a:off x="6694585" y="39051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7" name="tx107"/>
            <p:cNvSpPr/>
            <p:nvPr/>
          </p:nvSpPr>
          <p:spPr>
            <a:xfrm>
              <a:off x="6914381" y="38836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108" name="tx108"/>
            <p:cNvSpPr/>
            <p:nvPr/>
          </p:nvSpPr>
          <p:spPr>
            <a:xfrm>
              <a:off x="7179348" y="38833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9" name="tx109"/>
            <p:cNvSpPr/>
            <p:nvPr/>
          </p:nvSpPr>
          <p:spPr>
            <a:xfrm>
              <a:off x="7444316" y="38727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110" name="tx110"/>
            <p:cNvSpPr/>
            <p:nvPr/>
          </p:nvSpPr>
          <p:spPr>
            <a:xfrm>
              <a:off x="7709283" y="38739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111" name="tx111"/>
            <p:cNvSpPr/>
            <p:nvPr/>
          </p:nvSpPr>
          <p:spPr>
            <a:xfrm>
              <a:off x="7974250" y="38822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12" name="tx112"/>
            <p:cNvSpPr/>
            <p:nvPr/>
          </p:nvSpPr>
          <p:spPr>
            <a:xfrm>
              <a:off x="1395240" y="34859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3" name="tx113"/>
            <p:cNvSpPr/>
            <p:nvPr/>
          </p:nvSpPr>
          <p:spPr>
            <a:xfrm>
              <a:off x="2674905" y="34943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8.3</a:t>
              </a:r>
            </a:p>
          </p:txBody>
        </p:sp>
        <p:sp>
          <p:nvSpPr>
            <p:cNvPr id="114" name="tx114"/>
            <p:cNvSpPr/>
            <p:nvPr/>
          </p:nvSpPr>
          <p:spPr>
            <a:xfrm>
              <a:off x="3969612" y="34963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115" name="tx115"/>
            <p:cNvSpPr/>
            <p:nvPr/>
          </p:nvSpPr>
          <p:spPr>
            <a:xfrm>
              <a:off x="5324577" y="34807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116" name="tx116"/>
            <p:cNvSpPr/>
            <p:nvPr/>
          </p:nvSpPr>
          <p:spPr>
            <a:xfrm>
              <a:off x="6429618" y="35343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17" name="tx117"/>
            <p:cNvSpPr/>
            <p:nvPr/>
          </p:nvSpPr>
          <p:spPr>
            <a:xfrm>
              <a:off x="6649414" y="35179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8" name="tx118"/>
            <p:cNvSpPr/>
            <p:nvPr/>
          </p:nvSpPr>
          <p:spPr>
            <a:xfrm>
              <a:off x="6914381" y="34898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19" name="tx119"/>
            <p:cNvSpPr/>
            <p:nvPr/>
          </p:nvSpPr>
          <p:spPr>
            <a:xfrm>
              <a:off x="7179348" y="35085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0" name="tx120"/>
            <p:cNvSpPr/>
            <p:nvPr/>
          </p:nvSpPr>
          <p:spPr>
            <a:xfrm>
              <a:off x="7444316" y="35115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1" name="tx121"/>
            <p:cNvSpPr/>
            <p:nvPr/>
          </p:nvSpPr>
          <p:spPr>
            <a:xfrm>
              <a:off x="7709283" y="35692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2" name="tx122"/>
            <p:cNvSpPr/>
            <p:nvPr/>
          </p:nvSpPr>
          <p:spPr>
            <a:xfrm>
              <a:off x="7974250" y="35952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3" name="tx123"/>
            <p:cNvSpPr/>
            <p:nvPr/>
          </p:nvSpPr>
          <p:spPr>
            <a:xfrm>
              <a:off x="1319939" y="32660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24" name="tx124"/>
            <p:cNvSpPr/>
            <p:nvPr/>
          </p:nvSpPr>
          <p:spPr>
            <a:xfrm>
              <a:off x="2644775" y="31792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14.9</a:t>
              </a:r>
            </a:p>
          </p:txBody>
        </p:sp>
        <p:sp>
          <p:nvSpPr>
            <p:cNvPr id="125" name="tx125"/>
            <p:cNvSpPr/>
            <p:nvPr/>
          </p:nvSpPr>
          <p:spPr>
            <a:xfrm>
              <a:off x="3969612" y="31107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16.1</a:t>
              </a:r>
            </a:p>
          </p:txBody>
        </p:sp>
        <p:sp>
          <p:nvSpPr>
            <p:cNvPr id="126" name="tx126"/>
            <p:cNvSpPr/>
            <p:nvPr/>
          </p:nvSpPr>
          <p:spPr>
            <a:xfrm>
              <a:off x="5294448" y="31405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27" name="tx127"/>
            <p:cNvSpPr/>
            <p:nvPr/>
          </p:nvSpPr>
          <p:spPr>
            <a:xfrm>
              <a:off x="6354317" y="32559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a:t>
              </a:r>
            </a:p>
          </p:txBody>
        </p:sp>
        <p:sp>
          <p:nvSpPr>
            <p:cNvPr id="128" name="tx128"/>
            <p:cNvSpPr/>
            <p:nvPr/>
          </p:nvSpPr>
          <p:spPr>
            <a:xfrm>
              <a:off x="6619284" y="32521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13.6</a:t>
              </a:r>
            </a:p>
          </p:txBody>
        </p:sp>
        <p:sp>
          <p:nvSpPr>
            <p:cNvPr id="129" name="tx129"/>
            <p:cNvSpPr/>
            <p:nvPr/>
          </p:nvSpPr>
          <p:spPr>
            <a:xfrm>
              <a:off x="6884252"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30" name="tx130"/>
            <p:cNvSpPr/>
            <p:nvPr/>
          </p:nvSpPr>
          <p:spPr>
            <a:xfrm>
              <a:off x="7149219" y="32769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a:t>
              </a:r>
            </a:p>
          </p:txBody>
        </p:sp>
        <p:sp>
          <p:nvSpPr>
            <p:cNvPr id="131" name="tx131"/>
            <p:cNvSpPr/>
            <p:nvPr/>
          </p:nvSpPr>
          <p:spPr>
            <a:xfrm>
              <a:off x="7414186" y="33041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12.7</a:t>
              </a:r>
            </a:p>
          </p:txBody>
        </p:sp>
        <p:sp>
          <p:nvSpPr>
            <p:cNvPr id="132" name="tx132"/>
            <p:cNvSpPr/>
            <p:nvPr/>
          </p:nvSpPr>
          <p:spPr>
            <a:xfrm>
              <a:off x="7679153" y="3417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33" name="tx133"/>
            <p:cNvSpPr/>
            <p:nvPr/>
          </p:nvSpPr>
          <p:spPr>
            <a:xfrm>
              <a:off x="7944121" y="3452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10.1</a:t>
              </a:r>
            </a:p>
          </p:txBody>
        </p:sp>
        <p:sp>
          <p:nvSpPr>
            <p:cNvPr id="134" name="tx134"/>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5" name="tx135"/>
            <p:cNvSpPr/>
            <p:nvPr/>
          </p:nvSpPr>
          <p:spPr>
            <a:xfrm>
              <a:off x="603832" y="351877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6" name="tx136"/>
            <p:cNvSpPr/>
            <p:nvPr/>
          </p:nvSpPr>
          <p:spPr>
            <a:xfrm>
              <a:off x="603832" y="294916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7" name="tx137"/>
            <p:cNvSpPr/>
            <p:nvPr/>
          </p:nvSpPr>
          <p:spPr>
            <a:xfrm>
              <a:off x="603832" y="237956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8" name="tx138"/>
            <p:cNvSpPr/>
            <p:nvPr/>
          </p:nvSpPr>
          <p:spPr>
            <a:xfrm>
              <a:off x="603832" y="180996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39" name="tx139"/>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0" name="tx140"/>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1" name="tx141"/>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2" name="tx142"/>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3" name="tx143"/>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4" name="tx144"/>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5" name="tx145"/>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6" name="tx146"/>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7" name="tx147"/>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8" name="tx148"/>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9" name="tx149"/>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0" name="tx150"/>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1" name="tx151"/>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2" name="tx152"/>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3" name="tx153"/>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4" name="tx154"/>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5" name="tx155"/>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6" name="tx156"/>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7" name="pl157"/>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0" name="tx160"/>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1" name="rc161"/>
            <p:cNvSpPr/>
            <p:nvPr/>
          </p:nvSpPr>
          <p:spPr>
            <a:xfrm>
              <a:off x="4648443" y="5056524"/>
              <a:ext cx="201456" cy="201456"/>
            </a:xfrm>
            <a:prstGeom prst="rect">
              <a:avLst/>
            </a:prstGeom>
            <a:solidFill>
              <a:srgbClr val="E2231A">
                <a:alpha val="100000"/>
              </a:srgbClr>
            </a:solidFill>
          </p:spPr>
          <p:txBody>
            <a:bodyPr/>
            <a:lstStyle/>
            <a:p/>
          </p:txBody>
        </p:sp>
        <p:sp>
          <p:nvSpPr>
            <p:cNvPr id="162" name="rc162"/>
            <p:cNvSpPr/>
            <p:nvPr/>
          </p:nvSpPr>
          <p:spPr>
            <a:xfrm>
              <a:off x="5667822" y="5056524"/>
              <a:ext cx="201456" cy="201456"/>
            </a:xfrm>
            <a:prstGeom prst="rect">
              <a:avLst/>
            </a:prstGeom>
            <a:solidFill>
              <a:srgbClr val="B3B3B3">
                <a:alpha val="100000"/>
              </a:srgbClr>
            </a:solidFill>
          </p:spPr>
          <p:txBody>
            <a:bodyPr/>
            <a:lstStyle/>
            <a:p/>
          </p:txBody>
        </p:sp>
        <p:sp>
          <p:nvSpPr>
            <p:cNvPr id="163" name="tx163"/>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4" name="tx164"/>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5" name="tx165"/>
            <p:cNvSpPr/>
            <p:nvPr/>
          </p:nvSpPr>
          <p:spPr>
            <a:xfrm>
              <a:off x="963002" y="1437626"/>
              <a:ext cx="71645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LICs, 2000-2025</a:t>
              </a:r>
            </a:p>
          </p:txBody>
        </p:sp>
        <p:sp>
          <p:nvSpPr>
            <p:cNvPr id="166" name="pl166"/>
            <p:cNvSpPr/>
            <p:nvPr/>
          </p:nvSpPr>
          <p:spPr>
            <a:xfrm>
              <a:off x="257435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11078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4721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4256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7899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06134" y="5824947"/>
              <a:ext cx="3286259" cy="146176"/>
            </a:xfrm>
            <a:prstGeom prst="rect">
              <a:avLst/>
            </a:prstGeom>
            <a:solidFill>
              <a:srgbClr val="E2231A">
                <a:alpha val="100000"/>
              </a:srgbClr>
            </a:solidFill>
          </p:spPr>
          <p:txBody>
            <a:bodyPr/>
            <a:lstStyle/>
            <a:p/>
          </p:txBody>
        </p:sp>
        <p:sp>
          <p:nvSpPr>
            <p:cNvPr id="176" name="rc176"/>
            <p:cNvSpPr/>
            <p:nvPr/>
          </p:nvSpPr>
          <p:spPr>
            <a:xfrm>
              <a:off x="1306134" y="5662528"/>
              <a:ext cx="4100002" cy="146176"/>
            </a:xfrm>
            <a:prstGeom prst="rect">
              <a:avLst/>
            </a:prstGeom>
            <a:solidFill>
              <a:srgbClr val="E2231A">
                <a:alpha val="100000"/>
              </a:srgbClr>
            </a:solidFill>
          </p:spPr>
          <p:txBody>
            <a:bodyPr/>
            <a:lstStyle/>
            <a:p/>
          </p:txBody>
        </p:sp>
        <p:sp>
          <p:nvSpPr>
            <p:cNvPr id="177" name="rc177"/>
            <p:cNvSpPr/>
            <p:nvPr/>
          </p:nvSpPr>
          <p:spPr>
            <a:xfrm>
              <a:off x="1306134" y="5500109"/>
              <a:ext cx="3951965" cy="146176"/>
            </a:xfrm>
            <a:prstGeom prst="rect">
              <a:avLst/>
            </a:prstGeom>
            <a:solidFill>
              <a:srgbClr val="E2231A">
                <a:alpha val="100000"/>
              </a:srgbClr>
            </a:solidFill>
          </p:spPr>
          <p:txBody>
            <a:bodyPr/>
            <a:lstStyle/>
            <a:p/>
          </p:txBody>
        </p:sp>
        <p:sp>
          <p:nvSpPr>
            <p:cNvPr id="178" name="rc178"/>
            <p:cNvSpPr/>
            <p:nvPr/>
          </p:nvSpPr>
          <p:spPr>
            <a:xfrm>
              <a:off x="4592393" y="5824947"/>
              <a:ext cx="3576392" cy="146176"/>
            </a:xfrm>
            <a:prstGeom prst="rect">
              <a:avLst/>
            </a:prstGeom>
            <a:solidFill>
              <a:srgbClr val="B3B3B3">
                <a:alpha val="100000"/>
              </a:srgbClr>
            </a:solidFill>
          </p:spPr>
          <p:txBody>
            <a:bodyPr/>
            <a:lstStyle/>
            <a:p/>
          </p:txBody>
        </p:sp>
        <p:sp>
          <p:nvSpPr>
            <p:cNvPr id="179" name="rc179"/>
            <p:cNvSpPr/>
            <p:nvPr/>
          </p:nvSpPr>
          <p:spPr>
            <a:xfrm>
              <a:off x="5406137" y="5662528"/>
              <a:ext cx="1326936" cy="146176"/>
            </a:xfrm>
            <a:prstGeom prst="rect">
              <a:avLst/>
            </a:prstGeom>
            <a:solidFill>
              <a:srgbClr val="B3B3B3">
                <a:alpha val="100000"/>
              </a:srgbClr>
            </a:solidFill>
          </p:spPr>
          <p:txBody>
            <a:bodyPr/>
            <a:lstStyle/>
            <a:p/>
          </p:txBody>
        </p:sp>
        <p:sp>
          <p:nvSpPr>
            <p:cNvPr id="180" name="rc180"/>
            <p:cNvSpPr/>
            <p:nvPr/>
          </p:nvSpPr>
          <p:spPr>
            <a:xfrm>
              <a:off x="5258100" y="5500109"/>
              <a:ext cx="1161311" cy="146176"/>
            </a:xfrm>
            <a:prstGeom prst="rect">
              <a:avLst/>
            </a:prstGeom>
            <a:solidFill>
              <a:srgbClr val="B3B3B3">
                <a:alpha val="100000"/>
              </a:srgbClr>
            </a:solidFill>
          </p:spPr>
          <p:txBody>
            <a:bodyPr/>
            <a:lstStyle/>
            <a:p/>
          </p:txBody>
        </p:sp>
        <p:sp>
          <p:nvSpPr>
            <p:cNvPr id="181" name="tx181"/>
            <p:cNvSpPr/>
            <p:nvPr/>
          </p:nvSpPr>
          <p:spPr>
            <a:xfrm>
              <a:off x="2569925"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6.5</a:t>
              </a:r>
            </a:p>
          </p:txBody>
        </p:sp>
        <p:sp>
          <p:nvSpPr>
            <p:cNvPr id="182" name="tx182"/>
            <p:cNvSpPr/>
            <p:nvPr/>
          </p:nvSpPr>
          <p:spPr>
            <a:xfrm>
              <a:off x="297679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8.1</a:t>
              </a:r>
            </a:p>
          </p:txBody>
        </p:sp>
        <p:sp>
          <p:nvSpPr>
            <p:cNvPr id="183" name="tx183"/>
            <p:cNvSpPr/>
            <p:nvPr/>
          </p:nvSpPr>
          <p:spPr>
            <a:xfrm>
              <a:off x="2902778"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7.8</a:t>
              </a:r>
            </a:p>
          </p:txBody>
        </p:sp>
        <p:sp>
          <p:nvSpPr>
            <p:cNvPr id="184" name="tx184"/>
            <p:cNvSpPr/>
            <p:nvPr/>
          </p:nvSpPr>
          <p:spPr>
            <a:xfrm>
              <a:off x="6053966" y="5852773"/>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7</a:t>
              </a:r>
            </a:p>
          </p:txBody>
        </p:sp>
        <p:sp>
          <p:nvSpPr>
            <p:cNvPr id="185" name="tx185"/>
            <p:cNvSpPr/>
            <p:nvPr/>
          </p:nvSpPr>
          <p:spPr>
            <a:xfrm>
              <a:off x="5690267"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2.6</a:t>
              </a:r>
            </a:p>
          </p:txBody>
        </p:sp>
        <p:sp>
          <p:nvSpPr>
            <p:cNvPr id="186" name="tx186"/>
            <p:cNvSpPr/>
            <p:nvPr/>
          </p:nvSpPr>
          <p:spPr>
            <a:xfrm>
              <a:off x="545941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2.3</a:t>
              </a:r>
            </a:p>
          </p:txBody>
        </p:sp>
        <p:sp>
          <p:nvSpPr>
            <p:cNvPr id="187" name="tx187"/>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13.5</a:t>
              </a:r>
            </a:p>
          </p:txBody>
        </p:sp>
        <p:sp>
          <p:nvSpPr>
            <p:cNvPr id="188" name="tx188"/>
            <p:cNvSpPr/>
            <p:nvPr/>
          </p:nvSpPr>
          <p:spPr>
            <a:xfrm>
              <a:off x="6817455"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10.7</a:t>
              </a:r>
            </a:p>
          </p:txBody>
        </p:sp>
        <p:sp>
          <p:nvSpPr>
            <p:cNvPr id="189" name="tx189"/>
            <p:cNvSpPr/>
            <p:nvPr/>
          </p:nvSpPr>
          <p:spPr>
            <a:xfrm>
              <a:off x="6503793" y="5521489"/>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10.1</a:t>
              </a:r>
            </a:p>
          </p:txBody>
        </p:sp>
        <p:sp>
          <p:nvSpPr>
            <p:cNvPr id="190" name="tx190"/>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4" name="tx194"/>
            <p:cNvSpPr/>
            <p:nvPr/>
          </p:nvSpPr>
          <p:spPr>
            <a:xfrm>
              <a:off x="372607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5" name="tx195"/>
            <p:cNvSpPr/>
            <p:nvPr/>
          </p:nvSpPr>
          <p:spPr>
            <a:xfrm>
              <a:off x="622364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6" name="tx196"/>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69%. This is lower than in 2019, where coverage was 71%.
7.8 million children missed their routine first dose of measles vaccine.
MCV2 is typically administered to children between 18 months and five years old. MCV2 coverage increased at 57%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67% in 2024 to 69% in 2025, but this still left ~7.8 million children without any protection against measles. MCV2 coverage increased to 57% in 2025.</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9569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5636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31316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6995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226751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10" name="pl10"/>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77966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33476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91558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951297" y="24835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 name="pl15"/>
            <p:cNvSpPr/>
            <p:nvPr/>
          </p:nvSpPr>
          <p:spPr>
            <a:xfrm>
              <a:off x="951297" y="205149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 name="pl16"/>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454" y="3900273"/>
              <a:ext cx="239877" cy="311438"/>
            </a:xfrm>
            <a:prstGeom prst="rect">
              <a:avLst/>
            </a:prstGeom>
            <a:solidFill>
              <a:srgbClr val="80BD41">
                <a:alpha val="100000"/>
              </a:srgbClr>
            </a:solidFill>
          </p:spPr>
          <p:txBody>
            <a:bodyPr/>
            <a:lstStyle/>
            <a:p/>
          </p:txBody>
        </p:sp>
        <p:sp>
          <p:nvSpPr>
            <p:cNvPr id="28" name="rc28"/>
            <p:cNvSpPr/>
            <p:nvPr/>
          </p:nvSpPr>
          <p:spPr>
            <a:xfrm>
              <a:off x="1296454" y="3539368"/>
              <a:ext cx="239877" cy="360905"/>
            </a:xfrm>
            <a:prstGeom prst="rect">
              <a:avLst/>
            </a:prstGeom>
            <a:solidFill>
              <a:srgbClr val="E2231A">
                <a:alpha val="100000"/>
              </a:srgbClr>
            </a:solidFill>
          </p:spPr>
          <p:txBody>
            <a:bodyPr/>
            <a:lstStyle/>
            <a:p/>
          </p:txBody>
        </p:sp>
        <p:sp>
          <p:nvSpPr>
            <p:cNvPr id="29" name="rc29"/>
            <p:cNvSpPr/>
            <p:nvPr/>
          </p:nvSpPr>
          <p:spPr>
            <a:xfrm>
              <a:off x="1562984" y="3871532"/>
              <a:ext cx="239877" cy="340179"/>
            </a:xfrm>
            <a:prstGeom prst="rect">
              <a:avLst/>
            </a:prstGeom>
            <a:solidFill>
              <a:srgbClr val="80BD41">
                <a:alpha val="100000"/>
              </a:srgbClr>
            </a:solidFill>
          </p:spPr>
          <p:txBody>
            <a:bodyPr/>
            <a:lstStyle/>
            <a:p/>
          </p:txBody>
        </p:sp>
        <p:sp>
          <p:nvSpPr>
            <p:cNvPr id="30" name="rc30"/>
            <p:cNvSpPr/>
            <p:nvPr/>
          </p:nvSpPr>
          <p:spPr>
            <a:xfrm>
              <a:off x="1562984" y="3527427"/>
              <a:ext cx="239877" cy="344105"/>
            </a:xfrm>
            <a:prstGeom prst="rect">
              <a:avLst/>
            </a:prstGeom>
            <a:solidFill>
              <a:srgbClr val="E2231A">
                <a:alpha val="100000"/>
              </a:srgbClr>
            </a:solidFill>
          </p:spPr>
          <p:txBody>
            <a:bodyPr/>
            <a:lstStyle/>
            <a:p/>
          </p:txBody>
        </p:sp>
        <p:sp>
          <p:nvSpPr>
            <p:cNvPr id="31" name="rc31"/>
            <p:cNvSpPr/>
            <p:nvPr/>
          </p:nvSpPr>
          <p:spPr>
            <a:xfrm>
              <a:off x="1829515" y="3849392"/>
              <a:ext cx="239877" cy="362320"/>
            </a:xfrm>
            <a:prstGeom prst="rect">
              <a:avLst/>
            </a:prstGeom>
            <a:solidFill>
              <a:srgbClr val="80BD41">
                <a:alpha val="100000"/>
              </a:srgbClr>
            </a:solidFill>
          </p:spPr>
          <p:txBody>
            <a:bodyPr/>
            <a:lstStyle/>
            <a:p/>
          </p:txBody>
        </p:sp>
        <p:sp>
          <p:nvSpPr>
            <p:cNvPr id="32" name="rc32"/>
            <p:cNvSpPr/>
            <p:nvPr/>
          </p:nvSpPr>
          <p:spPr>
            <a:xfrm>
              <a:off x="1829515" y="3514280"/>
              <a:ext cx="239877" cy="335111"/>
            </a:xfrm>
            <a:prstGeom prst="rect">
              <a:avLst/>
            </a:prstGeom>
            <a:solidFill>
              <a:srgbClr val="E2231A">
                <a:alpha val="100000"/>
              </a:srgbClr>
            </a:solidFill>
          </p:spPr>
          <p:txBody>
            <a:bodyPr/>
            <a:lstStyle/>
            <a:p/>
          </p:txBody>
        </p:sp>
        <p:sp>
          <p:nvSpPr>
            <p:cNvPr id="33" name="rc33"/>
            <p:cNvSpPr/>
            <p:nvPr/>
          </p:nvSpPr>
          <p:spPr>
            <a:xfrm>
              <a:off x="2096045" y="3815659"/>
              <a:ext cx="239877" cy="396053"/>
            </a:xfrm>
            <a:prstGeom prst="rect">
              <a:avLst/>
            </a:prstGeom>
            <a:solidFill>
              <a:srgbClr val="80BD41">
                <a:alpha val="100000"/>
              </a:srgbClr>
            </a:solidFill>
          </p:spPr>
          <p:txBody>
            <a:bodyPr/>
            <a:lstStyle/>
            <a:p/>
          </p:txBody>
        </p:sp>
        <p:sp>
          <p:nvSpPr>
            <p:cNvPr id="34" name="rc34"/>
            <p:cNvSpPr/>
            <p:nvPr/>
          </p:nvSpPr>
          <p:spPr>
            <a:xfrm>
              <a:off x="2096045" y="3498923"/>
              <a:ext cx="239877" cy="316735"/>
            </a:xfrm>
            <a:prstGeom prst="rect">
              <a:avLst/>
            </a:prstGeom>
            <a:solidFill>
              <a:srgbClr val="E2231A">
                <a:alpha val="100000"/>
              </a:srgbClr>
            </a:solidFill>
          </p:spPr>
          <p:txBody>
            <a:bodyPr/>
            <a:lstStyle/>
            <a:p/>
          </p:txBody>
        </p:sp>
        <p:sp>
          <p:nvSpPr>
            <p:cNvPr id="35" name="rc35"/>
            <p:cNvSpPr/>
            <p:nvPr/>
          </p:nvSpPr>
          <p:spPr>
            <a:xfrm>
              <a:off x="2362575" y="3780379"/>
              <a:ext cx="239877" cy="431333"/>
            </a:xfrm>
            <a:prstGeom prst="rect">
              <a:avLst/>
            </a:prstGeom>
            <a:solidFill>
              <a:srgbClr val="80BD41">
                <a:alpha val="100000"/>
              </a:srgbClr>
            </a:solidFill>
          </p:spPr>
          <p:txBody>
            <a:bodyPr/>
            <a:lstStyle/>
            <a:p/>
          </p:txBody>
        </p:sp>
        <p:sp>
          <p:nvSpPr>
            <p:cNvPr id="36" name="rc36"/>
            <p:cNvSpPr/>
            <p:nvPr/>
          </p:nvSpPr>
          <p:spPr>
            <a:xfrm>
              <a:off x="2362575" y="3483313"/>
              <a:ext cx="239877" cy="297065"/>
            </a:xfrm>
            <a:prstGeom prst="rect">
              <a:avLst/>
            </a:prstGeom>
            <a:solidFill>
              <a:srgbClr val="E2231A">
                <a:alpha val="100000"/>
              </a:srgbClr>
            </a:solidFill>
          </p:spPr>
          <p:txBody>
            <a:bodyPr/>
            <a:lstStyle/>
            <a:p/>
          </p:txBody>
        </p:sp>
        <p:sp>
          <p:nvSpPr>
            <p:cNvPr id="37" name="rc37"/>
            <p:cNvSpPr/>
            <p:nvPr/>
          </p:nvSpPr>
          <p:spPr>
            <a:xfrm>
              <a:off x="2629106" y="3750016"/>
              <a:ext cx="239877" cy="461696"/>
            </a:xfrm>
            <a:prstGeom prst="rect">
              <a:avLst/>
            </a:prstGeom>
            <a:solidFill>
              <a:srgbClr val="80BD41">
                <a:alpha val="100000"/>
              </a:srgbClr>
            </a:solidFill>
          </p:spPr>
          <p:txBody>
            <a:bodyPr/>
            <a:lstStyle/>
            <a:p/>
          </p:txBody>
        </p:sp>
        <p:sp>
          <p:nvSpPr>
            <p:cNvPr id="38" name="rc38"/>
            <p:cNvSpPr/>
            <p:nvPr/>
          </p:nvSpPr>
          <p:spPr>
            <a:xfrm>
              <a:off x="2629106" y="3467535"/>
              <a:ext cx="239877" cy="282481"/>
            </a:xfrm>
            <a:prstGeom prst="rect">
              <a:avLst/>
            </a:prstGeom>
            <a:solidFill>
              <a:srgbClr val="E2231A">
                <a:alpha val="100000"/>
              </a:srgbClr>
            </a:solidFill>
          </p:spPr>
          <p:txBody>
            <a:bodyPr/>
            <a:lstStyle/>
            <a:p/>
          </p:txBody>
        </p:sp>
        <p:sp>
          <p:nvSpPr>
            <p:cNvPr id="39" name="rc39"/>
            <p:cNvSpPr/>
            <p:nvPr/>
          </p:nvSpPr>
          <p:spPr>
            <a:xfrm>
              <a:off x="2895636" y="3722392"/>
              <a:ext cx="239877" cy="489320"/>
            </a:xfrm>
            <a:prstGeom prst="rect">
              <a:avLst/>
            </a:prstGeom>
            <a:solidFill>
              <a:srgbClr val="80BD41">
                <a:alpha val="100000"/>
              </a:srgbClr>
            </a:solidFill>
          </p:spPr>
          <p:txBody>
            <a:bodyPr/>
            <a:lstStyle/>
            <a:p/>
          </p:txBody>
        </p:sp>
        <p:sp>
          <p:nvSpPr>
            <p:cNvPr id="40" name="rc40"/>
            <p:cNvSpPr/>
            <p:nvPr/>
          </p:nvSpPr>
          <p:spPr>
            <a:xfrm>
              <a:off x="2895636" y="3450234"/>
              <a:ext cx="239877" cy="272157"/>
            </a:xfrm>
            <a:prstGeom prst="rect">
              <a:avLst/>
            </a:prstGeom>
            <a:solidFill>
              <a:srgbClr val="E2231A">
                <a:alpha val="100000"/>
              </a:srgbClr>
            </a:solidFill>
          </p:spPr>
          <p:txBody>
            <a:bodyPr/>
            <a:lstStyle/>
            <a:p/>
          </p:txBody>
        </p:sp>
        <p:sp>
          <p:nvSpPr>
            <p:cNvPr id="41" name="rc41"/>
            <p:cNvSpPr/>
            <p:nvPr/>
          </p:nvSpPr>
          <p:spPr>
            <a:xfrm>
              <a:off x="3162166" y="3692632"/>
              <a:ext cx="239877" cy="519079"/>
            </a:xfrm>
            <a:prstGeom prst="rect">
              <a:avLst/>
            </a:prstGeom>
            <a:solidFill>
              <a:srgbClr val="80BD41">
                <a:alpha val="100000"/>
              </a:srgbClr>
            </a:solidFill>
          </p:spPr>
          <p:txBody>
            <a:bodyPr/>
            <a:lstStyle/>
            <a:p/>
          </p:txBody>
        </p:sp>
        <p:sp>
          <p:nvSpPr>
            <p:cNvPr id="42" name="rc42"/>
            <p:cNvSpPr/>
            <p:nvPr/>
          </p:nvSpPr>
          <p:spPr>
            <a:xfrm>
              <a:off x="3162166" y="3433165"/>
              <a:ext cx="239877" cy="259467"/>
            </a:xfrm>
            <a:prstGeom prst="rect">
              <a:avLst/>
            </a:prstGeom>
            <a:solidFill>
              <a:srgbClr val="E2231A">
                <a:alpha val="100000"/>
              </a:srgbClr>
            </a:solidFill>
          </p:spPr>
          <p:txBody>
            <a:bodyPr/>
            <a:lstStyle/>
            <a:p/>
          </p:txBody>
        </p:sp>
        <p:sp>
          <p:nvSpPr>
            <p:cNvPr id="43" name="rc43"/>
            <p:cNvSpPr/>
            <p:nvPr/>
          </p:nvSpPr>
          <p:spPr>
            <a:xfrm>
              <a:off x="3428696" y="3674762"/>
              <a:ext cx="239877" cy="536950"/>
            </a:xfrm>
            <a:prstGeom prst="rect">
              <a:avLst/>
            </a:prstGeom>
            <a:solidFill>
              <a:srgbClr val="80BD41">
                <a:alpha val="100000"/>
              </a:srgbClr>
            </a:solidFill>
          </p:spPr>
          <p:txBody>
            <a:bodyPr/>
            <a:lstStyle/>
            <a:p/>
          </p:txBody>
        </p:sp>
        <p:sp>
          <p:nvSpPr>
            <p:cNvPr id="44" name="rc44"/>
            <p:cNvSpPr/>
            <p:nvPr/>
          </p:nvSpPr>
          <p:spPr>
            <a:xfrm>
              <a:off x="3428696" y="3416583"/>
              <a:ext cx="239877" cy="258179"/>
            </a:xfrm>
            <a:prstGeom prst="rect">
              <a:avLst/>
            </a:prstGeom>
            <a:solidFill>
              <a:srgbClr val="E2231A">
                <a:alpha val="100000"/>
              </a:srgbClr>
            </a:solidFill>
          </p:spPr>
          <p:txBody>
            <a:bodyPr/>
            <a:lstStyle/>
            <a:p/>
          </p:txBody>
        </p:sp>
        <p:sp>
          <p:nvSpPr>
            <p:cNvPr id="45" name="rc45"/>
            <p:cNvSpPr/>
            <p:nvPr/>
          </p:nvSpPr>
          <p:spPr>
            <a:xfrm>
              <a:off x="3695227" y="3643612"/>
              <a:ext cx="239877" cy="568100"/>
            </a:xfrm>
            <a:prstGeom prst="rect">
              <a:avLst/>
            </a:prstGeom>
            <a:solidFill>
              <a:srgbClr val="80BD41">
                <a:alpha val="100000"/>
              </a:srgbClr>
            </a:solidFill>
          </p:spPr>
          <p:txBody>
            <a:bodyPr/>
            <a:lstStyle/>
            <a:p/>
          </p:txBody>
        </p:sp>
        <p:sp>
          <p:nvSpPr>
            <p:cNvPr id="46" name="rc46"/>
            <p:cNvSpPr/>
            <p:nvPr/>
          </p:nvSpPr>
          <p:spPr>
            <a:xfrm>
              <a:off x="3695227" y="3402517"/>
              <a:ext cx="239877" cy="241094"/>
            </a:xfrm>
            <a:prstGeom prst="rect">
              <a:avLst/>
            </a:prstGeom>
            <a:solidFill>
              <a:srgbClr val="E2231A">
                <a:alpha val="100000"/>
              </a:srgbClr>
            </a:solidFill>
          </p:spPr>
          <p:txBody>
            <a:bodyPr/>
            <a:lstStyle/>
            <a:p/>
          </p:txBody>
        </p:sp>
        <p:sp>
          <p:nvSpPr>
            <p:cNvPr id="47" name="rc47"/>
            <p:cNvSpPr/>
            <p:nvPr/>
          </p:nvSpPr>
          <p:spPr>
            <a:xfrm>
              <a:off x="3961757" y="3614248"/>
              <a:ext cx="239877" cy="597464"/>
            </a:xfrm>
            <a:prstGeom prst="rect">
              <a:avLst/>
            </a:prstGeom>
            <a:solidFill>
              <a:srgbClr val="80BD41">
                <a:alpha val="100000"/>
              </a:srgbClr>
            </a:solidFill>
          </p:spPr>
          <p:txBody>
            <a:bodyPr/>
            <a:lstStyle/>
            <a:p/>
          </p:txBody>
        </p:sp>
        <p:sp>
          <p:nvSpPr>
            <p:cNvPr id="48" name="rc48"/>
            <p:cNvSpPr/>
            <p:nvPr/>
          </p:nvSpPr>
          <p:spPr>
            <a:xfrm>
              <a:off x="3961757" y="3386895"/>
              <a:ext cx="239877" cy="227353"/>
            </a:xfrm>
            <a:prstGeom prst="rect">
              <a:avLst/>
            </a:prstGeom>
            <a:solidFill>
              <a:srgbClr val="E2231A">
                <a:alpha val="100000"/>
              </a:srgbClr>
            </a:solidFill>
          </p:spPr>
          <p:txBody>
            <a:bodyPr/>
            <a:lstStyle/>
            <a:p/>
          </p:txBody>
        </p:sp>
        <p:sp>
          <p:nvSpPr>
            <p:cNvPr id="49" name="rc49"/>
            <p:cNvSpPr/>
            <p:nvPr/>
          </p:nvSpPr>
          <p:spPr>
            <a:xfrm>
              <a:off x="4228287" y="3605682"/>
              <a:ext cx="239877" cy="606030"/>
            </a:xfrm>
            <a:prstGeom prst="rect">
              <a:avLst/>
            </a:prstGeom>
            <a:solidFill>
              <a:srgbClr val="80BD41">
                <a:alpha val="100000"/>
              </a:srgbClr>
            </a:solidFill>
          </p:spPr>
          <p:txBody>
            <a:bodyPr/>
            <a:lstStyle/>
            <a:p/>
          </p:txBody>
        </p:sp>
        <p:sp>
          <p:nvSpPr>
            <p:cNvPr id="50" name="rc50"/>
            <p:cNvSpPr/>
            <p:nvPr/>
          </p:nvSpPr>
          <p:spPr>
            <a:xfrm>
              <a:off x="4228287" y="3375067"/>
              <a:ext cx="239877" cy="230614"/>
            </a:xfrm>
            <a:prstGeom prst="rect">
              <a:avLst/>
            </a:prstGeom>
            <a:solidFill>
              <a:srgbClr val="E2231A">
                <a:alpha val="100000"/>
              </a:srgbClr>
            </a:solidFill>
          </p:spPr>
          <p:txBody>
            <a:bodyPr/>
            <a:lstStyle/>
            <a:p/>
          </p:txBody>
        </p:sp>
        <p:sp>
          <p:nvSpPr>
            <p:cNvPr id="51" name="rc51"/>
            <p:cNvSpPr/>
            <p:nvPr/>
          </p:nvSpPr>
          <p:spPr>
            <a:xfrm>
              <a:off x="4494818" y="3601917"/>
              <a:ext cx="239877" cy="609795"/>
            </a:xfrm>
            <a:prstGeom prst="rect">
              <a:avLst/>
            </a:prstGeom>
            <a:solidFill>
              <a:srgbClr val="80BD41">
                <a:alpha val="100000"/>
              </a:srgbClr>
            </a:solidFill>
          </p:spPr>
          <p:txBody>
            <a:bodyPr/>
            <a:lstStyle/>
            <a:p/>
          </p:txBody>
        </p:sp>
        <p:sp>
          <p:nvSpPr>
            <p:cNvPr id="52" name="rc52"/>
            <p:cNvSpPr/>
            <p:nvPr/>
          </p:nvSpPr>
          <p:spPr>
            <a:xfrm>
              <a:off x="4494818" y="3359922"/>
              <a:ext cx="239877" cy="241995"/>
            </a:xfrm>
            <a:prstGeom prst="rect">
              <a:avLst/>
            </a:prstGeom>
            <a:solidFill>
              <a:srgbClr val="E2231A">
                <a:alpha val="100000"/>
              </a:srgbClr>
            </a:solidFill>
          </p:spPr>
          <p:txBody>
            <a:bodyPr/>
            <a:lstStyle/>
            <a:p/>
          </p:txBody>
        </p:sp>
        <p:sp>
          <p:nvSpPr>
            <p:cNvPr id="53" name="rc53"/>
            <p:cNvSpPr/>
            <p:nvPr/>
          </p:nvSpPr>
          <p:spPr>
            <a:xfrm>
              <a:off x="4761348" y="3607581"/>
              <a:ext cx="239877" cy="604131"/>
            </a:xfrm>
            <a:prstGeom prst="rect">
              <a:avLst/>
            </a:prstGeom>
            <a:solidFill>
              <a:srgbClr val="80BD41">
                <a:alpha val="100000"/>
              </a:srgbClr>
            </a:solidFill>
          </p:spPr>
          <p:txBody>
            <a:bodyPr/>
            <a:lstStyle/>
            <a:p/>
          </p:txBody>
        </p:sp>
        <p:sp>
          <p:nvSpPr>
            <p:cNvPr id="54" name="rc54"/>
            <p:cNvSpPr/>
            <p:nvPr/>
          </p:nvSpPr>
          <p:spPr>
            <a:xfrm>
              <a:off x="4761348" y="3348016"/>
              <a:ext cx="239877" cy="259565"/>
            </a:xfrm>
            <a:prstGeom prst="rect">
              <a:avLst/>
            </a:prstGeom>
            <a:solidFill>
              <a:srgbClr val="E2231A">
                <a:alpha val="100000"/>
              </a:srgbClr>
            </a:solidFill>
          </p:spPr>
          <p:txBody>
            <a:bodyPr/>
            <a:lstStyle/>
            <a:p/>
          </p:txBody>
        </p:sp>
        <p:sp>
          <p:nvSpPr>
            <p:cNvPr id="55" name="rc55"/>
            <p:cNvSpPr/>
            <p:nvPr/>
          </p:nvSpPr>
          <p:spPr>
            <a:xfrm>
              <a:off x="5027878" y="3601408"/>
              <a:ext cx="239877" cy="610304"/>
            </a:xfrm>
            <a:prstGeom prst="rect">
              <a:avLst/>
            </a:prstGeom>
            <a:solidFill>
              <a:srgbClr val="80BD41">
                <a:alpha val="100000"/>
              </a:srgbClr>
            </a:solidFill>
          </p:spPr>
          <p:txBody>
            <a:bodyPr/>
            <a:lstStyle/>
            <a:p/>
          </p:txBody>
        </p:sp>
        <p:sp>
          <p:nvSpPr>
            <p:cNvPr id="56" name="rc56"/>
            <p:cNvSpPr/>
            <p:nvPr/>
          </p:nvSpPr>
          <p:spPr>
            <a:xfrm>
              <a:off x="5027878" y="3336290"/>
              <a:ext cx="239877" cy="265117"/>
            </a:xfrm>
            <a:prstGeom prst="rect">
              <a:avLst/>
            </a:prstGeom>
            <a:solidFill>
              <a:srgbClr val="E2231A">
                <a:alpha val="100000"/>
              </a:srgbClr>
            </a:solidFill>
          </p:spPr>
          <p:txBody>
            <a:bodyPr/>
            <a:lstStyle/>
            <a:p/>
          </p:txBody>
        </p:sp>
        <p:sp>
          <p:nvSpPr>
            <p:cNvPr id="57" name="rc57"/>
            <p:cNvSpPr/>
            <p:nvPr/>
          </p:nvSpPr>
          <p:spPr>
            <a:xfrm>
              <a:off x="5294409" y="3595993"/>
              <a:ext cx="239877" cy="615719"/>
            </a:xfrm>
            <a:prstGeom prst="rect">
              <a:avLst/>
            </a:prstGeom>
            <a:solidFill>
              <a:srgbClr val="80BD41">
                <a:alpha val="100000"/>
              </a:srgbClr>
            </a:solidFill>
          </p:spPr>
          <p:txBody>
            <a:bodyPr/>
            <a:lstStyle/>
            <a:p/>
          </p:txBody>
        </p:sp>
        <p:sp>
          <p:nvSpPr>
            <p:cNvPr id="58" name="rc58"/>
            <p:cNvSpPr/>
            <p:nvPr/>
          </p:nvSpPr>
          <p:spPr>
            <a:xfrm>
              <a:off x="5294409" y="3322304"/>
              <a:ext cx="239877" cy="273689"/>
            </a:xfrm>
            <a:prstGeom prst="rect">
              <a:avLst/>
            </a:prstGeom>
            <a:solidFill>
              <a:srgbClr val="E2231A">
                <a:alpha val="100000"/>
              </a:srgbClr>
            </a:solidFill>
          </p:spPr>
          <p:txBody>
            <a:bodyPr/>
            <a:lstStyle/>
            <a:p/>
          </p:txBody>
        </p:sp>
        <p:sp>
          <p:nvSpPr>
            <p:cNvPr id="59" name="rc59"/>
            <p:cNvSpPr/>
            <p:nvPr/>
          </p:nvSpPr>
          <p:spPr>
            <a:xfrm>
              <a:off x="5560939" y="3588559"/>
              <a:ext cx="239877" cy="623153"/>
            </a:xfrm>
            <a:prstGeom prst="rect">
              <a:avLst/>
            </a:prstGeom>
            <a:solidFill>
              <a:srgbClr val="80BD41">
                <a:alpha val="100000"/>
              </a:srgbClr>
            </a:solidFill>
          </p:spPr>
          <p:txBody>
            <a:bodyPr/>
            <a:lstStyle/>
            <a:p/>
          </p:txBody>
        </p:sp>
        <p:sp>
          <p:nvSpPr>
            <p:cNvPr id="60" name="rc60"/>
            <p:cNvSpPr/>
            <p:nvPr/>
          </p:nvSpPr>
          <p:spPr>
            <a:xfrm>
              <a:off x="5560939" y="3307325"/>
              <a:ext cx="239877" cy="281233"/>
            </a:xfrm>
            <a:prstGeom prst="rect">
              <a:avLst/>
            </a:prstGeom>
            <a:solidFill>
              <a:srgbClr val="E2231A">
                <a:alpha val="100000"/>
              </a:srgbClr>
            </a:solidFill>
          </p:spPr>
          <p:txBody>
            <a:bodyPr/>
            <a:lstStyle/>
            <a:p/>
          </p:txBody>
        </p:sp>
        <p:sp>
          <p:nvSpPr>
            <p:cNvPr id="61" name="rc61"/>
            <p:cNvSpPr/>
            <p:nvPr/>
          </p:nvSpPr>
          <p:spPr>
            <a:xfrm>
              <a:off x="5827469" y="3567655"/>
              <a:ext cx="239877" cy="644056"/>
            </a:xfrm>
            <a:prstGeom prst="rect">
              <a:avLst/>
            </a:prstGeom>
            <a:solidFill>
              <a:srgbClr val="80BD41">
                <a:alpha val="100000"/>
              </a:srgbClr>
            </a:solidFill>
          </p:spPr>
          <p:txBody>
            <a:bodyPr/>
            <a:lstStyle/>
            <a:p/>
          </p:txBody>
        </p:sp>
        <p:sp>
          <p:nvSpPr>
            <p:cNvPr id="62" name="rc62"/>
            <p:cNvSpPr/>
            <p:nvPr/>
          </p:nvSpPr>
          <p:spPr>
            <a:xfrm>
              <a:off x="5827469" y="3288313"/>
              <a:ext cx="239877" cy="279342"/>
            </a:xfrm>
            <a:prstGeom prst="rect">
              <a:avLst/>
            </a:prstGeom>
            <a:solidFill>
              <a:srgbClr val="E2231A">
                <a:alpha val="100000"/>
              </a:srgbClr>
            </a:solidFill>
          </p:spPr>
          <p:txBody>
            <a:bodyPr/>
            <a:lstStyle/>
            <a:p/>
          </p:txBody>
        </p:sp>
        <p:sp>
          <p:nvSpPr>
            <p:cNvPr id="63" name="rc63"/>
            <p:cNvSpPr/>
            <p:nvPr/>
          </p:nvSpPr>
          <p:spPr>
            <a:xfrm>
              <a:off x="6094000" y="3544428"/>
              <a:ext cx="239877" cy="667284"/>
            </a:xfrm>
            <a:prstGeom prst="rect">
              <a:avLst/>
            </a:prstGeom>
            <a:solidFill>
              <a:srgbClr val="80BD41">
                <a:alpha val="100000"/>
              </a:srgbClr>
            </a:solidFill>
          </p:spPr>
          <p:txBody>
            <a:bodyPr/>
            <a:lstStyle/>
            <a:p/>
          </p:txBody>
        </p:sp>
        <p:sp>
          <p:nvSpPr>
            <p:cNvPr id="64" name="rc64"/>
            <p:cNvSpPr/>
            <p:nvPr/>
          </p:nvSpPr>
          <p:spPr>
            <a:xfrm>
              <a:off x="6094000" y="3267857"/>
              <a:ext cx="239877" cy="276571"/>
            </a:xfrm>
            <a:prstGeom prst="rect">
              <a:avLst/>
            </a:prstGeom>
            <a:solidFill>
              <a:srgbClr val="E2231A">
                <a:alpha val="100000"/>
              </a:srgbClr>
            </a:solidFill>
          </p:spPr>
          <p:txBody>
            <a:bodyPr/>
            <a:lstStyle/>
            <a:p/>
          </p:txBody>
        </p:sp>
        <p:sp>
          <p:nvSpPr>
            <p:cNvPr id="65" name="rc65"/>
            <p:cNvSpPr/>
            <p:nvPr/>
          </p:nvSpPr>
          <p:spPr>
            <a:xfrm>
              <a:off x="6360530" y="3526246"/>
              <a:ext cx="239877" cy="685466"/>
            </a:xfrm>
            <a:prstGeom prst="rect">
              <a:avLst/>
            </a:prstGeom>
            <a:solidFill>
              <a:srgbClr val="80BD41">
                <a:alpha val="100000"/>
              </a:srgbClr>
            </a:solidFill>
          </p:spPr>
          <p:txBody>
            <a:bodyPr/>
            <a:lstStyle/>
            <a:p/>
          </p:txBody>
        </p:sp>
        <p:sp>
          <p:nvSpPr>
            <p:cNvPr id="66" name="rc66"/>
            <p:cNvSpPr/>
            <p:nvPr/>
          </p:nvSpPr>
          <p:spPr>
            <a:xfrm>
              <a:off x="6360530" y="3246363"/>
              <a:ext cx="239877" cy="279883"/>
            </a:xfrm>
            <a:prstGeom prst="rect">
              <a:avLst/>
            </a:prstGeom>
            <a:solidFill>
              <a:srgbClr val="E2231A">
                <a:alpha val="100000"/>
              </a:srgbClr>
            </a:solidFill>
          </p:spPr>
          <p:txBody>
            <a:bodyPr/>
            <a:lstStyle/>
            <a:p/>
          </p:txBody>
        </p:sp>
        <p:sp>
          <p:nvSpPr>
            <p:cNvPr id="67" name="rc67"/>
            <p:cNvSpPr/>
            <p:nvPr/>
          </p:nvSpPr>
          <p:spPr>
            <a:xfrm>
              <a:off x="6627060" y="3528288"/>
              <a:ext cx="239877" cy="683424"/>
            </a:xfrm>
            <a:prstGeom prst="rect">
              <a:avLst/>
            </a:prstGeom>
            <a:solidFill>
              <a:srgbClr val="80BD41">
                <a:alpha val="100000"/>
              </a:srgbClr>
            </a:solidFill>
          </p:spPr>
          <p:txBody>
            <a:bodyPr/>
            <a:lstStyle/>
            <a:p/>
          </p:txBody>
        </p:sp>
        <p:sp>
          <p:nvSpPr>
            <p:cNvPr id="68" name="rc68"/>
            <p:cNvSpPr/>
            <p:nvPr/>
          </p:nvSpPr>
          <p:spPr>
            <a:xfrm>
              <a:off x="6627060" y="3226405"/>
              <a:ext cx="239877" cy="301883"/>
            </a:xfrm>
            <a:prstGeom prst="rect">
              <a:avLst/>
            </a:prstGeom>
            <a:solidFill>
              <a:srgbClr val="E2231A">
                <a:alpha val="100000"/>
              </a:srgbClr>
            </a:solidFill>
          </p:spPr>
          <p:txBody>
            <a:bodyPr/>
            <a:lstStyle/>
            <a:p/>
          </p:txBody>
        </p:sp>
        <p:sp>
          <p:nvSpPr>
            <p:cNvPr id="69" name="rc69"/>
            <p:cNvSpPr/>
            <p:nvPr/>
          </p:nvSpPr>
          <p:spPr>
            <a:xfrm>
              <a:off x="6893590" y="3541972"/>
              <a:ext cx="239877" cy="669740"/>
            </a:xfrm>
            <a:prstGeom prst="rect">
              <a:avLst/>
            </a:prstGeom>
            <a:solidFill>
              <a:srgbClr val="80BD41">
                <a:alpha val="100000"/>
              </a:srgbClr>
            </a:solidFill>
          </p:spPr>
          <p:txBody>
            <a:bodyPr/>
            <a:lstStyle/>
            <a:p/>
          </p:txBody>
        </p:sp>
        <p:sp>
          <p:nvSpPr>
            <p:cNvPr id="70" name="rc70"/>
            <p:cNvSpPr/>
            <p:nvPr/>
          </p:nvSpPr>
          <p:spPr>
            <a:xfrm>
              <a:off x="6893590" y="3207424"/>
              <a:ext cx="239877" cy="334547"/>
            </a:xfrm>
            <a:prstGeom prst="rect">
              <a:avLst/>
            </a:prstGeom>
            <a:solidFill>
              <a:srgbClr val="E2231A">
                <a:alpha val="100000"/>
              </a:srgbClr>
            </a:solidFill>
          </p:spPr>
          <p:txBody>
            <a:bodyPr/>
            <a:lstStyle/>
            <a:p/>
          </p:txBody>
        </p:sp>
        <p:sp>
          <p:nvSpPr>
            <p:cNvPr id="71" name="rc71"/>
            <p:cNvSpPr/>
            <p:nvPr/>
          </p:nvSpPr>
          <p:spPr>
            <a:xfrm>
              <a:off x="7160121" y="3525049"/>
              <a:ext cx="239877" cy="686663"/>
            </a:xfrm>
            <a:prstGeom prst="rect">
              <a:avLst/>
            </a:prstGeom>
            <a:solidFill>
              <a:srgbClr val="80BD41">
                <a:alpha val="100000"/>
              </a:srgbClr>
            </a:solidFill>
          </p:spPr>
          <p:txBody>
            <a:bodyPr/>
            <a:lstStyle/>
            <a:p/>
          </p:txBody>
        </p:sp>
        <p:sp>
          <p:nvSpPr>
            <p:cNvPr id="72" name="rc72"/>
            <p:cNvSpPr/>
            <p:nvPr/>
          </p:nvSpPr>
          <p:spPr>
            <a:xfrm>
              <a:off x="7160121" y="3190125"/>
              <a:ext cx="239877" cy="334923"/>
            </a:xfrm>
            <a:prstGeom prst="rect">
              <a:avLst/>
            </a:prstGeom>
            <a:solidFill>
              <a:srgbClr val="E2231A">
                <a:alpha val="100000"/>
              </a:srgbClr>
            </a:solidFill>
          </p:spPr>
          <p:txBody>
            <a:bodyPr/>
            <a:lstStyle/>
            <a:p/>
          </p:txBody>
        </p:sp>
        <p:sp>
          <p:nvSpPr>
            <p:cNvPr id="73" name="rc73"/>
            <p:cNvSpPr/>
            <p:nvPr/>
          </p:nvSpPr>
          <p:spPr>
            <a:xfrm>
              <a:off x="7426651" y="3521115"/>
              <a:ext cx="239877" cy="690596"/>
            </a:xfrm>
            <a:prstGeom prst="rect">
              <a:avLst/>
            </a:prstGeom>
            <a:solidFill>
              <a:srgbClr val="80BD41">
                <a:alpha val="100000"/>
              </a:srgbClr>
            </a:solidFill>
          </p:spPr>
          <p:txBody>
            <a:bodyPr/>
            <a:lstStyle/>
            <a:p/>
          </p:txBody>
        </p:sp>
        <p:sp>
          <p:nvSpPr>
            <p:cNvPr id="74" name="rc74"/>
            <p:cNvSpPr/>
            <p:nvPr/>
          </p:nvSpPr>
          <p:spPr>
            <a:xfrm>
              <a:off x="7426651" y="3170138"/>
              <a:ext cx="239877" cy="350977"/>
            </a:xfrm>
            <a:prstGeom prst="rect">
              <a:avLst/>
            </a:prstGeom>
            <a:solidFill>
              <a:srgbClr val="E2231A">
                <a:alpha val="100000"/>
              </a:srgbClr>
            </a:solidFill>
          </p:spPr>
          <p:txBody>
            <a:bodyPr/>
            <a:lstStyle/>
            <a:p/>
          </p:txBody>
        </p:sp>
        <p:sp>
          <p:nvSpPr>
            <p:cNvPr id="75" name="rc75"/>
            <p:cNvSpPr/>
            <p:nvPr/>
          </p:nvSpPr>
          <p:spPr>
            <a:xfrm>
              <a:off x="7693181" y="3500661"/>
              <a:ext cx="239877" cy="711051"/>
            </a:xfrm>
            <a:prstGeom prst="rect">
              <a:avLst/>
            </a:prstGeom>
            <a:solidFill>
              <a:srgbClr val="80BD41">
                <a:alpha val="100000"/>
              </a:srgbClr>
            </a:solidFill>
          </p:spPr>
          <p:txBody>
            <a:bodyPr/>
            <a:lstStyle/>
            <a:p/>
          </p:txBody>
        </p:sp>
        <p:sp>
          <p:nvSpPr>
            <p:cNvPr id="76" name="rc76"/>
            <p:cNvSpPr/>
            <p:nvPr/>
          </p:nvSpPr>
          <p:spPr>
            <a:xfrm>
              <a:off x="7693181" y="3151473"/>
              <a:ext cx="239877" cy="349187"/>
            </a:xfrm>
            <a:prstGeom prst="rect">
              <a:avLst/>
            </a:prstGeom>
            <a:solidFill>
              <a:srgbClr val="E2231A">
                <a:alpha val="100000"/>
              </a:srgbClr>
            </a:solidFill>
          </p:spPr>
          <p:txBody>
            <a:bodyPr/>
            <a:lstStyle/>
            <a:p/>
          </p:txBody>
        </p:sp>
        <p:sp>
          <p:nvSpPr>
            <p:cNvPr id="77" name="rc77"/>
            <p:cNvSpPr/>
            <p:nvPr/>
          </p:nvSpPr>
          <p:spPr>
            <a:xfrm>
              <a:off x="7959712" y="3474246"/>
              <a:ext cx="239877" cy="737466"/>
            </a:xfrm>
            <a:prstGeom prst="rect">
              <a:avLst/>
            </a:prstGeom>
            <a:solidFill>
              <a:srgbClr val="80BD41">
                <a:alpha val="100000"/>
              </a:srgbClr>
            </a:solidFill>
          </p:spPr>
          <p:txBody>
            <a:bodyPr/>
            <a:lstStyle/>
            <a:p/>
          </p:txBody>
        </p:sp>
        <p:sp>
          <p:nvSpPr>
            <p:cNvPr id="78" name="rc78"/>
            <p:cNvSpPr/>
            <p:nvPr/>
          </p:nvSpPr>
          <p:spPr>
            <a:xfrm>
              <a:off x="7959712" y="3137666"/>
              <a:ext cx="239877" cy="336579"/>
            </a:xfrm>
            <a:prstGeom prst="rect">
              <a:avLst/>
            </a:prstGeom>
            <a:solidFill>
              <a:srgbClr val="E2231A">
                <a:alpha val="100000"/>
              </a:srgbClr>
            </a:solidFill>
          </p:spPr>
          <p:txBody>
            <a:bodyPr/>
            <a:lstStyle/>
            <a:p/>
          </p:txBody>
        </p:sp>
        <p:sp>
          <p:nvSpPr>
            <p:cNvPr id="79" name="pl79"/>
            <p:cNvSpPr/>
            <p:nvPr/>
          </p:nvSpPr>
          <p:spPr>
            <a:xfrm>
              <a:off x="1416393" y="2665085"/>
              <a:ext cx="6663257" cy="558504"/>
            </a:xfrm>
            <a:custGeom>
              <a:avLst/>
              <a:pathLst>
                <a:path w="6663257" h="558504">
                  <a:moveTo>
                    <a:pt x="0" y="558504"/>
                  </a:moveTo>
                  <a:lnTo>
                    <a:pt x="266530" y="472580"/>
                  </a:lnTo>
                  <a:lnTo>
                    <a:pt x="533060" y="429618"/>
                  </a:lnTo>
                  <a:lnTo>
                    <a:pt x="799590" y="343694"/>
                  </a:lnTo>
                  <a:lnTo>
                    <a:pt x="1066121" y="279252"/>
                  </a:lnTo>
                  <a:lnTo>
                    <a:pt x="1332651" y="214809"/>
                  </a:lnTo>
                  <a:lnTo>
                    <a:pt x="1599181" y="171847"/>
                  </a:lnTo>
                  <a:lnTo>
                    <a:pt x="1865712" y="107404"/>
                  </a:lnTo>
                  <a:lnTo>
                    <a:pt x="2132242" y="85923"/>
                  </a:lnTo>
                  <a:lnTo>
                    <a:pt x="2398772" y="42961"/>
                  </a:lnTo>
                  <a:lnTo>
                    <a:pt x="2665303" y="0"/>
                  </a:lnTo>
                  <a:lnTo>
                    <a:pt x="2931833" y="0"/>
                  </a:lnTo>
                  <a:lnTo>
                    <a:pt x="3198363" y="0"/>
                  </a:lnTo>
                  <a:lnTo>
                    <a:pt x="3464893" y="42961"/>
                  </a:lnTo>
                  <a:lnTo>
                    <a:pt x="3731424" y="42961"/>
                  </a:lnTo>
                  <a:lnTo>
                    <a:pt x="3997954" y="64442"/>
                  </a:lnTo>
                  <a:lnTo>
                    <a:pt x="4264484" y="64442"/>
                  </a:lnTo>
                  <a:lnTo>
                    <a:pt x="4531015" y="42961"/>
                  </a:lnTo>
                  <a:lnTo>
                    <a:pt x="4797545" y="21480"/>
                  </a:lnTo>
                  <a:lnTo>
                    <a:pt x="5064075" y="21480"/>
                  </a:lnTo>
                  <a:lnTo>
                    <a:pt x="5330606" y="64442"/>
                  </a:lnTo>
                  <a:lnTo>
                    <a:pt x="5597136" y="107404"/>
                  </a:lnTo>
                  <a:lnTo>
                    <a:pt x="5863666" y="107404"/>
                  </a:lnTo>
                  <a:lnTo>
                    <a:pt x="6130197" y="128885"/>
                  </a:lnTo>
                  <a:lnTo>
                    <a:pt x="6396727" y="107404"/>
                  </a:lnTo>
                  <a:lnTo>
                    <a:pt x="6663257" y="64442"/>
                  </a:lnTo>
                </a:path>
              </a:pathLst>
            </a:custGeom>
            <a:ln w="27101" cap="flat">
              <a:solidFill>
                <a:srgbClr val="0058AB">
                  <a:alpha val="100000"/>
                </a:srgbClr>
              </a:solidFill>
              <a:prstDash val="solid"/>
              <a:round/>
            </a:ln>
          </p:spPr>
          <p:txBody>
            <a:bodyPr/>
            <a:lstStyle/>
            <a:p/>
          </p:txBody>
        </p:sp>
        <p:sp>
          <p:nvSpPr>
            <p:cNvPr id="80" name="tx80"/>
            <p:cNvSpPr/>
            <p:nvPr/>
          </p:nvSpPr>
          <p:spPr>
            <a:xfrm>
              <a:off x="1346075" y="30425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46</a:t>
              </a:r>
            </a:p>
          </p:txBody>
        </p:sp>
        <p:sp>
          <p:nvSpPr>
            <p:cNvPr id="81" name="tx81"/>
            <p:cNvSpPr/>
            <p:nvPr/>
          </p:nvSpPr>
          <p:spPr>
            <a:xfrm>
              <a:off x="2678727"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2" name="tx82"/>
            <p:cNvSpPr/>
            <p:nvPr/>
          </p:nvSpPr>
          <p:spPr>
            <a:xfrm>
              <a:off x="4011378"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5344030"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4" name="tx84"/>
            <p:cNvSpPr/>
            <p:nvPr/>
          </p:nvSpPr>
          <p:spPr>
            <a:xfrm>
              <a:off x="6410151"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5" name="tx85"/>
            <p:cNvSpPr/>
            <p:nvPr/>
          </p:nvSpPr>
          <p:spPr>
            <a:xfrm>
              <a:off x="6676681"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6" name="tx86"/>
            <p:cNvSpPr/>
            <p:nvPr/>
          </p:nvSpPr>
          <p:spPr>
            <a:xfrm>
              <a:off x="694321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7" name="tx87"/>
            <p:cNvSpPr/>
            <p:nvPr/>
          </p:nvSpPr>
          <p:spPr>
            <a:xfrm>
              <a:off x="720974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8" name="tx88"/>
            <p:cNvSpPr/>
            <p:nvPr/>
          </p:nvSpPr>
          <p:spPr>
            <a:xfrm>
              <a:off x="7476272"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9" name="tx89"/>
            <p:cNvSpPr/>
            <p:nvPr/>
          </p:nvSpPr>
          <p:spPr>
            <a:xfrm>
              <a:off x="7742803"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90" name="tx90"/>
            <p:cNvSpPr/>
            <p:nvPr/>
          </p:nvSpPr>
          <p:spPr>
            <a:xfrm>
              <a:off x="8009333"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91" name="tx91"/>
            <p:cNvSpPr/>
            <p:nvPr/>
          </p:nvSpPr>
          <p:spPr>
            <a:xfrm>
              <a:off x="1341092" y="40171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92" name="tx92"/>
            <p:cNvSpPr/>
            <p:nvPr/>
          </p:nvSpPr>
          <p:spPr>
            <a:xfrm>
              <a:off x="1341092" y="36810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93" name="tx93"/>
            <p:cNvSpPr/>
            <p:nvPr/>
          </p:nvSpPr>
          <p:spPr>
            <a:xfrm>
              <a:off x="2643614" y="394204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94" name="tx94"/>
            <p:cNvSpPr/>
            <p:nvPr/>
          </p:nvSpPr>
          <p:spPr>
            <a:xfrm>
              <a:off x="2673743" y="35699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95" name="tx95"/>
            <p:cNvSpPr/>
            <p:nvPr/>
          </p:nvSpPr>
          <p:spPr>
            <a:xfrm>
              <a:off x="3976265" y="38741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13.8</a:t>
              </a:r>
            </a:p>
          </p:txBody>
        </p:sp>
        <p:sp>
          <p:nvSpPr>
            <p:cNvPr id="96" name="tx96"/>
            <p:cNvSpPr/>
            <p:nvPr/>
          </p:nvSpPr>
          <p:spPr>
            <a:xfrm>
              <a:off x="4006395" y="34617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7" name="tx97"/>
            <p:cNvSpPr/>
            <p:nvPr/>
          </p:nvSpPr>
          <p:spPr>
            <a:xfrm>
              <a:off x="5308917" y="38650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14.3</a:t>
              </a:r>
            </a:p>
          </p:txBody>
        </p:sp>
        <p:sp>
          <p:nvSpPr>
            <p:cNvPr id="98" name="tx98"/>
            <p:cNvSpPr/>
            <p:nvPr/>
          </p:nvSpPr>
          <p:spPr>
            <a:xfrm>
              <a:off x="5339046" y="34203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99" name="tx99"/>
            <p:cNvSpPr/>
            <p:nvPr/>
          </p:nvSpPr>
          <p:spPr>
            <a:xfrm>
              <a:off x="6375038" y="38301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15.9</a:t>
              </a:r>
            </a:p>
          </p:txBody>
        </p:sp>
        <p:sp>
          <p:nvSpPr>
            <p:cNvPr id="100" name="tx100"/>
            <p:cNvSpPr/>
            <p:nvPr/>
          </p:nvSpPr>
          <p:spPr>
            <a:xfrm>
              <a:off x="6405168" y="33474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101" name="tx101"/>
            <p:cNvSpPr/>
            <p:nvPr/>
          </p:nvSpPr>
          <p:spPr>
            <a:xfrm>
              <a:off x="6641568" y="38311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15.8</a:t>
              </a:r>
            </a:p>
          </p:txBody>
        </p:sp>
        <p:sp>
          <p:nvSpPr>
            <p:cNvPr id="102" name="tx102"/>
            <p:cNvSpPr/>
            <p:nvPr/>
          </p:nvSpPr>
          <p:spPr>
            <a:xfrm>
              <a:off x="6716869" y="33385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03" name="tx103"/>
            <p:cNvSpPr/>
            <p:nvPr/>
          </p:nvSpPr>
          <p:spPr>
            <a:xfrm>
              <a:off x="6908099" y="38380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15.5</a:t>
              </a:r>
            </a:p>
          </p:txBody>
        </p:sp>
        <p:sp>
          <p:nvSpPr>
            <p:cNvPr id="104" name="tx104"/>
            <p:cNvSpPr/>
            <p:nvPr/>
          </p:nvSpPr>
          <p:spPr>
            <a:xfrm>
              <a:off x="6938228" y="33358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105" name="tx105"/>
            <p:cNvSpPr/>
            <p:nvPr/>
          </p:nvSpPr>
          <p:spPr>
            <a:xfrm>
              <a:off x="7174629" y="38295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15.9</a:t>
              </a:r>
            </a:p>
          </p:txBody>
        </p:sp>
        <p:sp>
          <p:nvSpPr>
            <p:cNvPr id="106" name="tx106"/>
            <p:cNvSpPr/>
            <p:nvPr/>
          </p:nvSpPr>
          <p:spPr>
            <a:xfrm>
              <a:off x="7204759" y="33187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07" name="tx107"/>
            <p:cNvSpPr/>
            <p:nvPr/>
          </p:nvSpPr>
          <p:spPr>
            <a:xfrm>
              <a:off x="7486331" y="3827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8" name="tx108"/>
            <p:cNvSpPr/>
            <p:nvPr/>
          </p:nvSpPr>
          <p:spPr>
            <a:xfrm>
              <a:off x="7471289" y="33068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109" name="tx109"/>
            <p:cNvSpPr/>
            <p:nvPr/>
          </p:nvSpPr>
          <p:spPr>
            <a:xfrm>
              <a:off x="7707690" y="38173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16.5</a:t>
              </a:r>
            </a:p>
          </p:txBody>
        </p:sp>
        <p:sp>
          <p:nvSpPr>
            <p:cNvPr id="110" name="tx110"/>
            <p:cNvSpPr/>
            <p:nvPr/>
          </p:nvSpPr>
          <p:spPr>
            <a:xfrm>
              <a:off x="7737819" y="32872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111" name="tx111"/>
            <p:cNvSpPr/>
            <p:nvPr/>
          </p:nvSpPr>
          <p:spPr>
            <a:xfrm>
              <a:off x="7974220" y="380416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17.1</a:t>
              </a:r>
            </a:p>
          </p:txBody>
        </p:sp>
        <p:sp>
          <p:nvSpPr>
            <p:cNvPr id="112" name="tx112"/>
            <p:cNvSpPr/>
            <p:nvPr/>
          </p:nvSpPr>
          <p:spPr>
            <a:xfrm>
              <a:off x="8004349" y="32671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113" name="tx113"/>
            <p:cNvSpPr/>
            <p:nvPr/>
          </p:nvSpPr>
          <p:spPr>
            <a:xfrm>
              <a:off x="1310962" y="33841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4" name="tx114"/>
            <p:cNvSpPr/>
            <p:nvPr/>
          </p:nvSpPr>
          <p:spPr>
            <a:xfrm>
              <a:off x="2643614" y="33122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17.2</a:t>
              </a:r>
            </a:p>
          </p:txBody>
        </p:sp>
        <p:sp>
          <p:nvSpPr>
            <p:cNvPr id="115" name="tx115"/>
            <p:cNvSpPr/>
            <p:nvPr/>
          </p:nvSpPr>
          <p:spPr>
            <a:xfrm>
              <a:off x="3976265" y="32316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19.1</a:t>
              </a:r>
            </a:p>
          </p:txBody>
        </p:sp>
        <p:sp>
          <p:nvSpPr>
            <p:cNvPr id="116" name="tx116"/>
            <p:cNvSpPr/>
            <p:nvPr/>
          </p:nvSpPr>
          <p:spPr>
            <a:xfrm>
              <a:off x="5308917" y="31670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20.6</a:t>
              </a:r>
            </a:p>
          </p:txBody>
        </p:sp>
        <p:sp>
          <p:nvSpPr>
            <p:cNvPr id="117" name="tx117"/>
            <p:cNvSpPr/>
            <p:nvPr/>
          </p:nvSpPr>
          <p:spPr>
            <a:xfrm>
              <a:off x="6375038" y="30910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22.3</a:t>
              </a:r>
            </a:p>
          </p:txBody>
        </p:sp>
        <p:sp>
          <p:nvSpPr>
            <p:cNvPr id="118" name="tx118"/>
            <p:cNvSpPr/>
            <p:nvPr/>
          </p:nvSpPr>
          <p:spPr>
            <a:xfrm>
              <a:off x="6641568" y="30711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22.8</a:t>
              </a:r>
            </a:p>
          </p:txBody>
        </p:sp>
        <p:sp>
          <p:nvSpPr>
            <p:cNvPr id="119" name="tx119"/>
            <p:cNvSpPr/>
            <p:nvPr/>
          </p:nvSpPr>
          <p:spPr>
            <a:xfrm>
              <a:off x="6908099" y="30521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23.2</a:t>
              </a:r>
            </a:p>
          </p:txBody>
        </p:sp>
        <p:sp>
          <p:nvSpPr>
            <p:cNvPr id="120" name="tx120"/>
            <p:cNvSpPr/>
            <p:nvPr/>
          </p:nvSpPr>
          <p:spPr>
            <a:xfrm>
              <a:off x="7174629" y="30348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23.6</a:t>
              </a:r>
            </a:p>
          </p:txBody>
        </p:sp>
        <p:sp>
          <p:nvSpPr>
            <p:cNvPr id="121" name="tx121"/>
            <p:cNvSpPr/>
            <p:nvPr/>
          </p:nvSpPr>
          <p:spPr>
            <a:xfrm>
              <a:off x="7441159" y="30148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24.1</a:t>
              </a:r>
            </a:p>
          </p:txBody>
        </p:sp>
        <p:sp>
          <p:nvSpPr>
            <p:cNvPr id="122" name="tx122"/>
            <p:cNvSpPr/>
            <p:nvPr/>
          </p:nvSpPr>
          <p:spPr>
            <a:xfrm>
              <a:off x="7707690" y="2996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24.5</a:t>
              </a:r>
            </a:p>
          </p:txBody>
        </p:sp>
        <p:sp>
          <p:nvSpPr>
            <p:cNvPr id="123" name="tx123"/>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24.9</a:t>
              </a:r>
            </a:p>
          </p:txBody>
        </p:sp>
        <p:sp>
          <p:nvSpPr>
            <p:cNvPr id="124" name="tx124"/>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5" name="tx125"/>
            <p:cNvSpPr/>
            <p:nvPr/>
          </p:nvSpPr>
          <p:spPr>
            <a:xfrm>
              <a:off x="616816" y="37296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6" name="tx126"/>
            <p:cNvSpPr/>
            <p:nvPr/>
          </p:nvSpPr>
          <p:spPr>
            <a:xfrm>
              <a:off x="616816" y="329760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7" name="tx127"/>
            <p:cNvSpPr/>
            <p:nvPr/>
          </p:nvSpPr>
          <p:spPr>
            <a:xfrm>
              <a:off x="616816" y="286556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8" name="tx128"/>
            <p:cNvSpPr/>
            <p:nvPr/>
          </p:nvSpPr>
          <p:spPr>
            <a:xfrm>
              <a:off x="616816" y="243351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9" name="tx129"/>
            <p:cNvSpPr/>
            <p:nvPr/>
          </p:nvSpPr>
          <p:spPr>
            <a:xfrm>
              <a:off x="616816" y="200147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0" name="tx130"/>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1" name="tx131"/>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2" name="tx132"/>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3" name="tx133"/>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4" name="tx134"/>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5" name="tx135"/>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6" name="tx136"/>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7" name="tx137"/>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8" name="tx138"/>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9" name="tx139"/>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0" name="tx140"/>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1" name="tx141"/>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2" name="tx142"/>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 name="tx143"/>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4" name="tx144"/>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5" name="tx145"/>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6" name="tx146"/>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7" name="tx147"/>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8" name="pl148"/>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0" name="rc150"/>
            <p:cNvSpPr/>
            <p:nvPr/>
          </p:nvSpPr>
          <p:spPr>
            <a:xfrm>
              <a:off x="4453993" y="5080054"/>
              <a:ext cx="201456" cy="201456"/>
            </a:xfrm>
            <a:prstGeom prst="rect">
              <a:avLst/>
            </a:prstGeom>
            <a:solidFill>
              <a:srgbClr val="E2231A">
                <a:alpha val="100000"/>
              </a:srgbClr>
            </a:solidFill>
          </p:spPr>
          <p:txBody>
            <a:bodyPr/>
            <a:lstStyle/>
            <a:p/>
          </p:txBody>
        </p:sp>
        <p:sp>
          <p:nvSpPr>
            <p:cNvPr id="151" name="rc151"/>
            <p:cNvSpPr/>
            <p:nvPr/>
          </p:nvSpPr>
          <p:spPr>
            <a:xfrm>
              <a:off x="5659270" y="5080054"/>
              <a:ext cx="201456" cy="201456"/>
            </a:xfrm>
            <a:prstGeom prst="rect">
              <a:avLst/>
            </a:prstGeom>
            <a:solidFill>
              <a:srgbClr val="80BD41">
                <a:alpha val="100000"/>
              </a:srgbClr>
            </a:solidFill>
          </p:spPr>
          <p:txBody>
            <a:bodyPr/>
            <a:lstStyle/>
            <a:p/>
          </p:txBody>
        </p:sp>
        <p:sp>
          <p:nvSpPr>
            <p:cNvPr id="152" name="tx152"/>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3" name="tx153"/>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4" name="tx154"/>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297" y="1618677"/>
              <a:ext cx="1238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LICs, 2000-2025</a:t>
              </a:r>
            </a:p>
          </p:txBody>
        </p:sp>
        <p:sp>
          <p:nvSpPr>
            <p:cNvPr id="156" name="pl156"/>
            <p:cNvSpPr/>
            <p:nvPr/>
          </p:nvSpPr>
          <p:spPr>
            <a:xfrm>
              <a:off x="261876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63374"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90798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1" name="pl161"/>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2" name="pl162"/>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9410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58568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4195851" cy="124052"/>
            </a:xfrm>
            <a:prstGeom prst="rect">
              <a:avLst/>
            </a:prstGeom>
            <a:solidFill>
              <a:srgbClr val="80BD41">
                <a:alpha val="100000"/>
              </a:srgbClr>
            </a:solidFill>
          </p:spPr>
          <p:txBody>
            <a:bodyPr/>
            <a:lstStyle/>
            <a:p/>
          </p:txBody>
        </p:sp>
        <p:sp>
          <p:nvSpPr>
            <p:cNvPr id="166" name="rc166"/>
            <p:cNvSpPr/>
            <p:nvPr/>
          </p:nvSpPr>
          <p:spPr>
            <a:xfrm>
              <a:off x="5492306" y="5840421"/>
              <a:ext cx="1713210" cy="124052"/>
            </a:xfrm>
            <a:prstGeom prst="rect">
              <a:avLst/>
            </a:prstGeom>
            <a:solidFill>
              <a:srgbClr val="E2231A">
                <a:alpha val="100000"/>
              </a:srgbClr>
            </a:solidFill>
          </p:spPr>
          <p:txBody>
            <a:bodyPr/>
            <a:lstStyle/>
            <a:p/>
          </p:txBody>
        </p:sp>
        <p:sp>
          <p:nvSpPr>
            <p:cNvPr id="167" name="rc167"/>
            <p:cNvSpPr/>
            <p:nvPr/>
          </p:nvSpPr>
          <p:spPr>
            <a:xfrm>
              <a:off x="1296454" y="5685356"/>
              <a:ext cx="4352461" cy="124052"/>
            </a:xfrm>
            <a:prstGeom prst="rect">
              <a:avLst/>
            </a:prstGeom>
            <a:solidFill>
              <a:srgbClr val="80BD41">
                <a:alpha val="100000"/>
              </a:srgbClr>
            </a:solidFill>
          </p:spPr>
          <p:txBody>
            <a:bodyPr/>
            <a:lstStyle/>
            <a:p/>
          </p:txBody>
        </p:sp>
        <p:sp>
          <p:nvSpPr>
            <p:cNvPr id="168" name="rc168"/>
            <p:cNvSpPr/>
            <p:nvPr/>
          </p:nvSpPr>
          <p:spPr>
            <a:xfrm>
              <a:off x="5648916" y="5685356"/>
              <a:ext cx="2137435" cy="124052"/>
            </a:xfrm>
            <a:prstGeom prst="rect">
              <a:avLst/>
            </a:prstGeom>
            <a:solidFill>
              <a:srgbClr val="E2231A">
                <a:alpha val="100000"/>
              </a:srgbClr>
            </a:solidFill>
          </p:spPr>
          <p:txBody>
            <a:bodyPr/>
            <a:lstStyle/>
            <a:p/>
          </p:txBody>
        </p:sp>
        <p:sp>
          <p:nvSpPr>
            <p:cNvPr id="169" name="rc169"/>
            <p:cNvSpPr/>
            <p:nvPr/>
          </p:nvSpPr>
          <p:spPr>
            <a:xfrm>
              <a:off x="1296454" y="5530290"/>
              <a:ext cx="4514153" cy="124052"/>
            </a:xfrm>
            <a:prstGeom prst="rect">
              <a:avLst/>
            </a:prstGeom>
            <a:solidFill>
              <a:srgbClr val="80BD41">
                <a:alpha val="100000"/>
              </a:srgbClr>
            </a:solidFill>
          </p:spPr>
          <p:txBody>
            <a:bodyPr/>
            <a:lstStyle/>
            <a:p/>
          </p:txBody>
        </p:sp>
        <p:sp>
          <p:nvSpPr>
            <p:cNvPr id="170" name="rc170"/>
            <p:cNvSpPr/>
            <p:nvPr/>
          </p:nvSpPr>
          <p:spPr>
            <a:xfrm>
              <a:off x="5810608" y="5530290"/>
              <a:ext cx="2060260" cy="124052"/>
            </a:xfrm>
            <a:prstGeom prst="rect">
              <a:avLst/>
            </a:prstGeom>
            <a:solidFill>
              <a:srgbClr val="E2231A">
                <a:alpha val="100000"/>
              </a:srgbClr>
            </a:solidFill>
          </p:spPr>
          <p:txBody>
            <a:bodyPr/>
            <a:lstStyle/>
            <a:p/>
          </p:txBody>
        </p:sp>
        <p:sp>
          <p:nvSpPr>
            <p:cNvPr id="171" name="tx171"/>
            <p:cNvSpPr/>
            <p:nvPr/>
          </p:nvSpPr>
          <p:spPr>
            <a:xfrm>
              <a:off x="327134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15.9</a:t>
              </a:r>
            </a:p>
          </p:txBody>
        </p:sp>
        <p:sp>
          <p:nvSpPr>
            <p:cNvPr id="172" name="tx172"/>
            <p:cNvSpPr/>
            <p:nvPr/>
          </p:nvSpPr>
          <p:spPr>
            <a:xfrm>
              <a:off x="626103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6.5</a:t>
              </a:r>
            </a:p>
          </p:txBody>
        </p:sp>
        <p:sp>
          <p:nvSpPr>
            <p:cNvPr id="173" name="tx173"/>
            <p:cNvSpPr/>
            <p:nvPr/>
          </p:nvSpPr>
          <p:spPr>
            <a:xfrm>
              <a:off x="334965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16.5</a:t>
              </a:r>
            </a:p>
          </p:txBody>
        </p:sp>
        <p:sp>
          <p:nvSpPr>
            <p:cNvPr id="174" name="tx174"/>
            <p:cNvSpPr/>
            <p:nvPr/>
          </p:nvSpPr>
          <p:spPr>
            <a:xfrm>
              <a:off x="662976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8.1</a:t>
              </a:r>
            </a:p>
          </p:txBody>
        </p:sp>
        <p:sp>
          <p:nvSpPr>
            <p:cNvPr id="175" name="tx175"/>
            <p:cNvSpPr/>
            <p:nvPr/>
          </p:nvSpPr>
          <p:spPr>
            <a:xfrm>
              <a:off x="343049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17.1</a:t>
              </a:r>
            </a:p>
          </p:txBody>
        </p:sp>
        <p:sp>
          <p:nvSpPr>
            <p:cNvPr id="176" name="tx176"/>
            <p:cNvSpPr/>
            <p:nvPr/>
          </p:nvSpPr>
          <p:spPr>
            <a:xfrm>
              <a:off x="675286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7.8</a:t>
              </a:r>
            </a:p>
          </p:txBody>
        </p:sp>
        <p:sp>
          <p:nvSpPr>
            <p:cNvPr id="177" name="tx177"/>
            <p:cNvSpPr/>
            <p:nvPr/>
          </p:nvSpPr>
          <p:spPr>
            <a:xfrm>
              <a:off x="737793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22.3</a:t>
              </a:r>
            </a:p>
          </p:txBody>
        </p:sp>
        <p:sp>
          <p:nvSpPr>
            <p:cNvPr id="178" name="tx178"/>
            <p:cNvSpPr/>
            <p:nvPr/>
          </p:nvSpPr>
          <p:spPr>
            <a:xfrm>
              <a:off x="7987814"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24.5</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24.9</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3785711"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643032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7" name="tx187"/>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8" name="tx188"/>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(69%) was lower than in 2019 (71%).
The number of children vaccinated with MCV1 increased 8% from 15.9 million in 2019 to 17.1 million in 2025.
The number of surviving infants increased approximately 11% from 22.3 million in 2019 to 24.9 million in 2025.
In 2025, 1.2 million more children were vaccinated than in 2019.
In 2025, there were 2.5 million more surviving infants (target population) than in 2019.
For vaccine coverage to increase, the number of children vaccinated must increase at a faster rate than the population increases.</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69%: 17.1 million children received the measles vaccine, but 7.8 million remain unvaccinated against the highly contagious disease.</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32183" y="4849716"/>
              <a:ext cx="265283" cy="17304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097466" y="4849716"/>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362749" y="4849716"/>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628032" y="4849716"/>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2893315" y="4849716"/>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158599" y="4849716"/>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423882" y="4849716"/>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689165" y="4849716"/>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3954448" y="4849716"/>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219731" y="4849716"/>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485014" y="4849716"/>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750297" y="4849716"/>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015580" y="4849716"/>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280863"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546146" y="4849716"/>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5811429" y="4849716"/>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076712" y="4849716"/>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341995" y="4849716"/>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6607278" y="4849716"/>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872561"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137844"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7403127" y="4849716"/>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668410" y="4849716"/>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33693" y="4849716"/>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 name="rc28"/>
            <p:cNvSpPr/>
            <p:nvPr/>
          </p:nvSpPr>
          <p:spPr>
            <a:xfrm>
              <a:off x="8198976" y="4849716"/>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 name="rc29"/>
            <p:cNvSpPr/>
            <p:nvPr/>
          </p:nvSpPr>
          <p:spPr>
            <a:xfrm>
              <a:off x="8464259" y="4849716"/>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 name="rc30"/>
            <p:cNvSpPr/>
            <p:nvPr/>
          </p:nvSpPr>
          <p:spPr>
            <a:xfrm>
              <a:off x="1832183" y="2080951"/>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 name="rc31"/>
            <p:cNvSpPr/>
            <p:nvPr/>
          </p:nvSpPr>
          <p:spPr>
            <a:xfrm>
              <a:off x="2097466" y="2080951"/>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362749" y="208095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2628032" y="208095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893315" y="2080951"/>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158599" y="208095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3423882"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3689165" y="2080951"/>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954448" y="2080951"/>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4219731" y="2080951"/>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485014" y="2080951"/>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4750297" y="2080951"/>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015580" y="2080951"/>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5280863" y="2080951"/>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546146"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811429"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 name="rc46"/>
            <p:cNvSpPr/>
            <p:nvPr/>
          </p:nvSpPr>
          <p:spPr>
            <a:xfrm>
              <a:off x="6076712"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6341995"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607278"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6872561"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37844"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03127"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668410"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7933693"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198976"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464259" y="2080951"/>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1832183" y="2427046"/>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 name="rc57"/>
            <p:cNvSpPr/>
            <p:nvPr/>
          </p:nvSpPr>
          <p:spPr>
            <a:xfrm>
              <a:off x="2097466" y="2427046"/>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2362749" y="2427046"/>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2628032" y="2427046"/>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2893315" y="2427046"/>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3158599" y="2427046"/>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3423882"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689165" y="2427046"/>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954448" y="2427046"/>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4219731" y="2427046"/>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485014"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750297"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5015580"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5280863" y="2427046"/>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546146" y="2427046"/>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811429"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076712" y="2427046"/>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341995" y="2427046"/>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607278" y="2427046"/>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72561" y="2427046"/>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37844" y="2427046"/>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03127" y="2427046"/>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668410" y="2427046"/>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7933693" y="2427046"/>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198976" y="2427046"/>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464259" y="2427046"/>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1832183" y="5368859"/>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2097466" y="5368859"/>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4" name="rc84"/>
            <p:cNvSpPr/>
            <p:nvPr/>
          </p:nvSpPr>
          <p:spPr>
            <a:xfrm>
              <a:off x="2362749" y="5368859"/>
              <a:ext cx="265283" cy="17304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5" name="rc85"/>
            <p:cNvSpPr/>
            <p:nvPr/>
          </p:nvSpPr>
          <p:spPr>
            <a:xfrm>
              <a:off x="2628032" y="5368859"/>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2893315" y="5368859"/>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7" name="rc87"/>
            <p:cNvSpPr/>
            <p:nvPr/>
          </p:nvSpPr>
          <p:spPr>
            <a:xfrm>
              <a:off x="3158599" y="5368859"/>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3423882" y="5368859"/>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9" name="rc89"/>
            <p:cNvSpPr/>
            <p:nvPr/>
          </p:nvSpPr>
          <p:spPr>
            <a:xfrm>
              <a:off x="3689165" y="5368859"/>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0" name="rc90"/>
            <p:cNvSpPr/>
            <p:nvPr/>
          </p:nvSpPr>
          <p:spPr>
            <a:xfrm>
              <a:off x="3954448" y="5368859"/>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1" name="rc91"/>
            <p:cNvSpPr/>
            <p:nvPr/>
          </p:nvSpPr>
          <p:spPr>
            <a:xfrm>
              <a:off x="4219731" y="5368859"/>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2" name="rc92"/>
            <p:cNvSpPr/>
            <p:nvPr/>
          </p:nvSpPr>
          <p:spPr>
            <a:xfrm>
              <a:off x="4485014" y="5368859"/>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4750297" y="5368859"/>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4" name="rc94"/>
            <p:cNvSpPr/>
            <p:nvPr/>
          </p:nvSpPr>
          <p:spPr>
            <a:xfrm>
              <a:off x="5015580" y="5368859"/>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5" name="rc95"/>
            <p:cNvSpPr/>
            <p:nvPr/>
          </p:nvSpPr>
          <p:spPr>
            <a:xfrm>
              <a:off x="5280863" y="5368859"/>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5546146" y="5368859"/>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7" name="rc97"/>
            <p:cNvSpPr/>
            <p:nvPr/>
          </p:nvSpPr>
          <p:spPr>
            <a:xfrm>
              <a:off x="5811429" y="5368859"/>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8" name="rc98"/>
            <p:cNvSpPr/>
            <p:nvPr/>
          </p:nvSpPr>
          <p:spPr>
            <a:xfrm>
              <a:off x="6076712" y="5368859"/>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9" name="rc99"/>
            <p:cNvSpPr/>
            <p:nvPr/>
          </p:nvSpPr>
          <p:spPr>
            <a:xfrm>
              <a:off x="6341995" y="5368859"/>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607278" y="5368859"/>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1" name="rc101"/>
            <p:cNvSpPr/>
            <p:nvPr/>
          </p:nvSpPr>
          <p:spPr>
            <a:xfrm>
              <a:off x="6872561" y="5368859"/>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137844" y="5368859"/>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3" name="rc103"/>
            <p:cNvSpPr/>
            <p:nvPr/>
          </p:nvSpPr>
          <p:spPr>
            <a:xfrm>
              <a:off x="7403127" y="5368859"/>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4" name="rc104"/>
            <p:cNvSpPr/>
            <p:nvPr/>
          </p:nvSpPr>
          <p:spPr>
            <a:xfrm>
              <a:off x="7668410" y="5368859"/>
              <a:ext cx="265283" cy="17304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5" name="rc105"/>
            <p:cNvSpPr/>
            <p:nvPr/>
          </p:nvSpPr>
          <p:spPr>
            <a:xfrm>
              <a:off x="7933693" y="5368859"/>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8198976" y="5368859"/>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464259" y="5368859"/>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1832183" y="3984477"/>
              <a:ext cx="265283" cy="17304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2097466" y="3984477"/>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2362749" y="3984477"/>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1" name="rc111"/>
            <p:cNvSpPr/>
            <p:nvPr/>
          </p:nvSpPr>
          <p:spPr>
            <a:xfrm>
              <a:off x="2628032" y="3984477"/>
              <a:ext cx="265283" cy="17304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12" name="rc112"/>
            <p:cNvSpPr/>
            <p:nvPr/>
          </p:nvSpPr>
          <p:spPr>
            <a:xfrm>
              <a:off x="2893315" y="3984477"/>
              <a:ext cx="265283" cy="17304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3" name="rc113"/>
            <p:cNvSpPr/>
            <p:nvPr/>
          </p:nvSpPr>
          <p:spPr>
            <a:xfrm>
              <a:off x="3158599" y="3984477"/>
              <a:ext cx="265283" cy="17304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4" name="rc114"/>
            <p:cNvSpPr/>
            <p:nvPr/>
          </p:nvSpPr>
          <p:spPr>
            <a:xfrm>
              <a:off x="3423882" y="3984477"/>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5" name="rc115"/>
            <p:cNvSpPr/>
            <p:nvPr/>
          </p:nvSpPr>
          <p:spPr>
            <a:xfrm>
              <a:off x="3689165" y="3984477"/>
              <a:ext cx="265283" cy="17304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6" name="rc116"/>
            <p:cNvSpPr/>
            <p:nvPr/>
          </p:nvSpPr>
          <p:spPr>
            <a:xfrm>
              <a:off x="3954448" y="3984477"/>
              <a:ext cx="265283" cy="17304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7" name="rc117"/>
            <p:cNvSpPr/>
            <p:nvPr/>
          </p:nvSpPr>
          <p:spPr>
            <a:xfrm>
              <a:off x="4219731" y="3984477"/>
              <a:ext cx="265283" cy="17304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8" name="rc118"/>
            <p:cNvSpPr/>
            <p:nvPr/>
          </p:nvSpPr>
          <p:spPr>
            <a:xfrm>
              <a:off x="4485014" y="3984477"/>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9" name="rc119"/>
            <p:cNvSpPr/>
            <p:nvPr/>
          </p:nvSpPr>
          <p:spPr>
            <a:xfrm>
              <a:off x="4750297" y="398447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5015580" y="3984477"/>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1" name="rc121"/>
            <p:cNvSpPr/>
            <p:nvPr/>
          </p:nvSpPr>
          <p:spPr>
            <a:xfrm>
              <a:off x="5280863" y="3984477"/>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2" name="rc122"/>
            <p:cNvSpPr/>
            <p:nvPr/>
          </p:nvSpPr>
          <p:spPr>
            <a:xfrm>
              <a:off x="5546146" y="3984477"/>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3" name="rc123"/>
            <p:cNvSpPr/>
            <p:nvPr/>
          </p:nvSpPr>
          <p:spPr>
            <a:xfrm>
              <a:off x="5811429" y="3984477"/>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6076712" y="3984477"/>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6341995" y="3984477"/>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6" name="rc126"/>
            <p:cNvSpPr/>
            <p:nvPr/>
          </p:nvSpPr>
          <p:spPr>
            <a:xfrm>
              <a:off x="6607278" y="3984477"/>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7" name="rc127"/>
            <p:cNvSpPr/>
            <p:nvPr/>
          </p:nvSpPr>
          <p:spPr>
            <a:xfrm>
              <a:off x="6872561" y="3984477"/>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7137844" y="3984477"/>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9" name="rc129"/>
            <p:cNvSpPr/>
            <p:nvPr/>
          </p:nvSpPr>
          <p:spPr>
            <a:xfrm>
              <a:off x="7403127" y="398447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0" name="rc130"/>
            <p:cNvSpPr/>
            <p:nvPr/>
          </p:nvSpPr>
          <p:spPr>
            <a:xfrm>
              <a:off x="7668410" y="398447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1" name="rc131"/>
            <p:cNvSpPr/>
            <p:nvPr/>
          </p:nvSpPr>
          <p:spPr>
            <a:xfrm>
              <a:off x="7933693" y="3984477"/>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2" name="rc132"/>
            <p:cNvSpPr/>
            <p:nvPr/>
          </p:nvSpPr>
          <p:spPr>
            <a:xfrm>
              <a:off x="8198976" y="3984477"/>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8464259" y="3984477"/>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1832183" y="1215712"/>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2097466" y="1215712"/>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2362749"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628032" y="121571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2893315" y="1215712"/>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158599" y="1215712"/>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3423882" y="1215712"/>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3689165"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3954448"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219731"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485014"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750297"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015580"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280863"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546146"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11429"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076712"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341995"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07278" y="1215712"/>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72561"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37844"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03127"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68410"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33693"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98976"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64259" y="1215712"/>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1832183" y="5022763"/>
              <a:ext cx="265283" cy="17304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1" name="rc161"/>
            <p:cNvSpPr/>
            <p:nvPr/>
          </p:nvSpPr>
          <p:spPr>
            <a:xfrm>
              <a:off x="2097466" y="5022763"/>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2" name="rc162"/>
            <p:cNvSpPr/>
            <p:nvPr/>
          </p:nvSpPr>
          <p:spPr>
            <a:xfrm>
              <a:off x="2362749" y="5022763"/>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3" name="rc163"/>
            <p:cNvSpPr/>
            <p:nvPr/>
          </p:nvSpPr>
          <p:spPr>
            <a:xfrm>
              <a:off x="2628032" y="5022763"/>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4" name="rc164"/>
            <p:cNvSpPr/>
            <p:nvPr/>
          </p:nvSpPr>
          <p:spPr>
            <a:xfrm>
              <a:off x="2893315" y="5022763"/>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3158599" y="5022763"/>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3423882" y="502276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7" name="rc167"/>
            <p:cNvSpPr/>
            <p:nvPr/>
          </p:nvSpPr>
          <p:spPr>
            <a:xfrm>
              <a:off x="3689165"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8" name="rc168"/>
            <p:cNvSpPr/>
            <p:nvPr/>
          </p:nvSpPr>
          <p:spPr>
            <a:xfrm>
              <a:off x="3954448"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4219731" y="502276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4485014" y="502276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1" name="rc171"/>
            <p:cNvSpPr/>
            <p:nvPr/>
          </p:nvSpPr>
          <p:spPr>
            <a:xfrm>
              <a:off x="4750297" y="502276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2" name="rc172"/>
            <p:cNvSpPr/>
            <p:nvPr/>
          </p:nvSpPr>
          <p:spPr>
            <a:xfrm>
              <a:off x="5015580" y="502276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3" name="rc173"/>
            <p:cNvSpPr/>
            <p:nvPr/>
          </p:nvSpPr>
          <p:spPr>
            <a:xfrm>
              <a:off x="5280863" y="5022763"/>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546146" y="502276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5811429" y="502276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6" name="rc176"/>
            <p:cNvSpPr/>
            <p:nvPr/>
          </p:nvSpPr>
          <p:spPr>
            <a:xfrm>
              <a:off x="6076712" y="5022763"/>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6341995" y="502276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6607278" y="502276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9" name="rc179"/>
            <p:cNvSpPr/>
            <p:nvPr/>
          </p:nvSpPr>
          <p:spPr>
            <a:xfrm>
              <a:off x="6872561" y="502276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0" name="rc180"/>
            <p:cNvSpPr/>
            <p:nvPr/>
          </p:nvSpPr>
          <p:spPr>
            <a:xfrm>
              <a:off x="7137844" y="502276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1" name="rc181"/>
            <p:cNvSpPr/>
            <p:nvPr/>
          </p:nvSpPr>
          <p:spPr>
            <a:xfrm>
              <a:off x="7403127" y="502276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7668410" y="5022763"/>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7933693" y="5022763"/>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4" name="rc184"/>
            <p:cNvSpPr/>
            <p:nvPr/>
          </p:nvSpPr>
          <p:spPr>
            <a:xfrm>
              <a:off x="8198976" y="502276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5" name="rc185"/>
            <p:cNvSpPr/>
            <p:nvPr/>
          </p:nvSpPr>
          <p:spPr>
            <a:xfrm>
              <a:off x="8464259" y="5022763"/>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6" name="rc186"/>
            <p:cNvSpPr/>
            <p:nvPr/>
          </p:nvSpPr>
          <p:spPr>
            <a:xfrm>
              <a:off x="1832183" y="138876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7" name="rc187"/>
            <p:cNvSpPr/>
            <p:nvPr/>
          </p:nvSpPr>
          <p:spPr>
            <a:xfrm>
              <a:off x="2097466" y="1388760"/>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8" name="rc188"/>
            <p:cNvSpPr/>
            <p:nvPr/>
          </p:nvSpPr>
          <p:spPr>
            <a:xfrm>
              <a:off x="2362749" y="138876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9" name="rc189"/>
            <p:cNvSpPr/>
            <p:nvPr/>
          </p:nvSpPr>
          <p:spPr>
            <a:xfrm>
              <a:off x="2628032" y="1388760"/>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93315" y="138876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58599" y="1388760"/>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23882" y="138876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3689165" y="1388760"/>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3954448" y="138876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4219731"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4485014" y="1388760"/>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750297" y="138876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015580" y="1388760"/>
              <a:ext cx="265283" cy="17304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5280863" y="1388760"/>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5546146" y="1388760"/>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5811429" y="138876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6076712" y="1388760"/>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6341995"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07278"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72561"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37844"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03127"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7668410"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7933693"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98976"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64259" y="1388760"/>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1832183" y="3119238"/>
              <a:ext cx="265283" cy="17304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3" name="rc213"/>
            <p:cNvSpPr/>
            <p:nvPr/>
          </p:nvSpPr>
          <p:spPr>
            <a:xfrm>
              <a:off x="2097466" y="3119238"/>
              <a:ext cx="265283" cy="17304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4" name="rc214"/>
            <p:cNvSpPr/>
            <p:nvPr/>
          </p:nvSpPr>
          <p:spPr>
            <a:xfrm>
              <a:off x="2362749" y="3119238"/>
              <a:ext cx="265283" cy="17304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15" name="rc215"/>
            <p:cNvSpPr/>
            <p:nvPr/>
          </p:nvSpPr>
          <p:spPr>
            <a:xfrm>
              <a:off x="2628032" y="3119238"/>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6" name="rc216"/>
            <p:cNvSpPr/>
            <p:nvPr/>
          </p:nvSpPr>
          <p:spPr>
            <a:xfrm>
              <a:off x="2893315" y="3119238"/>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17" name="rc217"/>
            <p:cNvSpPr/>
            <p:nvPr/>
          </p:nvSpPr>
          <p:spPr>
            <a:xfrm>
              <a:off x="3158599" y="3119238"/>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8" name="rc218"/>
            <p:cNvSpPr/>
            <p:nvPr/>
          </p:nvSpPr>
          <p:spPr>
            <a:xfrm>
              <a:off x="3423882" y="3119238"/>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9" name="rc219"/>
            <p:cNvSpPr/>
            <p:nvPr/>
          </p:nvSpPr>
          <p:spPr>
            <a:xfrm>
              <a:off x="3689165" y="3119238"/>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0" name="rc220"/>
            <p:cNvSpPr/>
            <p:nvPr/>
          </p:nvSpPr>
          <p:spPr>
            <a:xfrm>
              <a:off x="3954448" y="3119238"/>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1" name="rc221"/>
            <p:cNvSpPr/>
            <p:nvPr/>
          </p:nvSpPr>
          <p:spPr>
            <a:xfrm>
              <a:off x="4219731" y="3119238"/>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2" name="rc222"/>
            <p:cNvSpPr/>
            <p:nvPr/>
          </p:nvSpPr>
          <p:spPr>
            <a:xfrm>
              <a:off x="4485014" y="3119238"/>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3" name="rc223"/>
            <p:cNvSpPr/>
            <p:nvPr/>
          </p:nvSpPr>
          <p:spPr>
            <a:xfrm>
              <a:off x="4750297" y="3119238"/>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4" name="rc224"/>
            <p:cNvSpPr/>
            <p:nvPr/>
          </p:nvSpPr>
          <p:spPr>
            <a:xfrm>
              <a:off x="5015580" y="3119238"/>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5" name="rc225"/>
            <p:cNvSpPr/>
            <p:nvPr/>
          </p:nvSpPr>
          <p:spPr>
            <a:xfrm>
              <a:off x="5280863" y="3119238"/>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6" name="rc226"/>
            <p:cNvSpPr/>
            <p:nvPr/>
          </p:nvSpPr>
          <p:spPr>
            <a:xfrm>
              <a:off x="5546146" y="3119238"/>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7" name="rc227"/>
            <p:cNvSpPr/>
            <p:nvPr/>
          </p:nvSpPr>
          <p:spPr>
            <a:xfrm>
              <a:off x="5811429" y="3119238"/>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8" name="rc228"/>
            <p:cNvSpPr/>
            <p:nvPr/>
          </p:nvSpPr>
          <p:spPr>
            <a:xfrm>
              <a:off x="6076712" y="3119238"/>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9" name="rc229"/>
            <p:cNvSpPr/>
            <p:nvPr/>
          </p:nvSpPr>
          <p:spPr>
            <a:xfrm>
              <a:off x="6341995" y="3119238"/>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0" name="rc230"/>
            <p:cNvSpPr/>
            <p:nvPr/>
          </p:nvSpPr>
          <p:spPr>
            <a:xfrm>
              <a:off x="6607278" y="3119238"/>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1" name="rc231"/>
            <p:cNvSpPr/>
            <p:nvPr/>
          </p:nvSpPr>
          <p:spPr>
            <a:xfrm>
              <a:off x="6872561" y="311923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2" name="rc232"/>
            <p:cNvSpPr/>
            <p:nvPr/>
          </p:nvSpPr>
          <p:spPr>
            <a:xfrm>
              <a:off x="7137844" y="3119238"/>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3" name="rc233"/>
            <p:cNvSpPr/>
            <p:nvPr/>
          </p:nvSpPr>
          <p:spPr>
            <a:xfrm>
              <a:off x="7403127" y="3119238"/>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4" name="rc234"/>
            <p:cNvSpPr/>
            <p:nvPr/>
          </p:nvSpPr>
          <p:spPr>
            <a:xfrm>
              <a:off x="7668410" y="3119238"/>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5" name="rc235"/>
            <p:cNvSpPr/>
            <p:nvPr/>
          </p:nvSpPr>
          <p:spPr>
            <a:xfrm>
              <a:off x="7933693" y="3119238"/>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6" name="rc236"/>
            <p:cNvSpPr/>
            <p:nvPr/>
          </p:nvSpPr>
          <p:spPr>
            <a:xfrm>
              <a:off x="8198976" y="3119238"/>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8464259" y="3119238"/>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8" name="rc238"/>
            <p:cNvSpPr/>
            <p:nvPr/>
          </p:nvSpPr>
          <p:spPr>
            <a:xfrm>
              <a:off x="1832183" y="294619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9" name="rc239"/>
            <p:cNvSpPr/>
            <p:nvPr/>
          </p:nvSpPr>
          <p:spPr>
            <a:xfrm>
              <a:off x="2097466" y="294619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2362749" y="2946190"/>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2628032" y="2946190"/>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2893315" y="2946190"/>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3" name="rc243"/>
            <p:cNvSpPr/>
            <p:nvPr/>
          </p:nvSpPr>
          <p:spPr>
            <a:xfrm>
              <a:off x="3158599"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3423882" y="2946190"/>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3689165" y="2946190"/>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6" name="rc246"/>
            <p:cNvSpPr/>
            <p:nvPr/>
          </p:nvSpPr>
          <p:spPr>
            <a:xfrm>
              <a:off x="3954448" y="2946190"/>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4219731" y="294619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4485014" y="2946190"/>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9" name="rc249"/>
            <p:cNvSpPr/>
            <p:nvPr/>
          </p:nvSpPr>
          <p:spPr>
            <a:xfrm>
              <a:off x="4750297"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5015580" y="2946190"/>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5280863" y="294619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5546146" y="2946190"/>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3" name="rc253"/>
            <p:cNvSpPr/>
            <p:nvPr/>
          </p:nvSpPr>
          <p:spPr>
            <a:xfrm>
              <a:off x="5811429" y="294619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076712" y="2946190"/>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341995" y="2946190"/>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607278" y="2946190"/>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6872561" y="2946190"/>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7137844" y="294619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9" name="rc259"/>
            <p:cNvSpPr/>
            <p:nvPr/>
          </p:nvSpPr>
          <p:spPr>
            <a:xfrm>
              <a:off x="7403127" y="2946190"/>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7668410" y="294619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7933693" y="294619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2" name="rc262"/>
            <p:cNvSpPr/>
            <p:nvPr/>
          </p:nvSpPr>
          <p:spPr>
            <a:xfrm>
              <a:off x="8198976" y="294619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3" name="rc263"/>
            <p:cNvSpPr/>
            <p:nvPr/>
          </p:nvSpPr>
          <p:spPr>
            <a:xfrm>
              <a:off x="8464259" y="294619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4" name="rc264"/>
            <p:cNvSpPr/>
            <p:nvPr/>
          </p:nvSpPr>
          <p:spPr>
            <a:xfrm>
              <a:off x="1832183"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5" name="rc265"/>
            <p:cNvSpPr/>
            <p:nvPr/>
          </p:nvSpPr>
          <p:spPr>
            <a:xfrm>
              <a:off x="2097466" y="3638381"/>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6" name="rc266"/>
            <p:cNvSpPr/>
            <p:nvPr/>
          </p:nvSpPr>
          <p:spPr>
            <a:xfrm>
              <a:off x="2362749"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2628032"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8" name="rc268"/>
            <p:cNvSpPr/>
            <p:nvPr/>
          </p:nvSpPr>
          <p:spPr>
            <a:xfrm>
              <a:off x="2893315" y="3638381"/>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9" name="rc269"/>
            <p:cNvSpPr/>
            <p:nvPr/>
          </p:nvSpPr>
          <p:spPr>
            <a:xfrm>
              <a:off x="3158599"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0" name="rc270"/>
            <p:cNvSpPr/>
            <p:nvPr/>
          </p:nvSpPr>
          <p:spPr>
            <a:xfrm>
              <a:off x="3423882" y="363838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3689165" y="3638381"/>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2" name="rc272"/>
            <p:cNvSpPr/>
            <p:nvPr/>
          </p:nvSpPr>
          <p:spPr>
            <a:xfrm>
              <a:off x="3954448" y="363838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3" name="rc273"/>
            <p:cNvSpPr/>
            <p:nvPr/>
          </p:nvSpPr>
          <p:spPr>
            <a:xfrm>
              <a:off x="4219731" y="363838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4" name="rc274"/>
            <p:cNvSpPr/>
            <p:nvPr/>
          </p:nvSpPr>
          <p:spPr>
            <a:xfrm>
              <a:off x="4485014"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5" name="rc275"/>
            <p:cNvSpPr/>
            <p:nvPr/>
          </p:nvSpPr>
          <p:spPr>
            <a:xfrm>
              <a:off x="4750297" y="363838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6" name="rc276"/>
            <p:cNvSpPr/>
            <p:nvPr/>
          </p:nvSpPr>
          <p:spPr>
            <a:xfrm>
              <a:off x="5015580" y="363838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7" name="rc277"/>
            <p:cNvSpPr/>
            <p:nvPr/>
          </p:nvSpPr>
          <p:spPr>
            <a:xfrm>
              <a:off x="5280863" y="363838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8" name="rc278"/>
            <p:cNvSpPr/>
            <p:nvPr/>
          </p:nvSpPr>
          <p:spPr>
            <a:xfrm>
              <a:off x="5546146" y="363838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9" name="rc279"/>
            <p:cNvSpPr/>
            <p:nvPr/>
          </p:nvSpPr>
          <p:spPr>
            <a:xfrm>
              <a:off x="5811429" y="3638381"/>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0" name="rc280"/>
            <p:cNvSpPr/>
            <p:nvPr/>
          </p:nvSpPr>
          <p:spPr>
            <a:xfrm>
              <a:off x="6076712" y="3638381"/>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1" name="rc281"/>
            <p:cNvSpPr/>
            <p:nvPr/>
          </p:nvSpPr>
          <p:spPr>
            <a:xfrm>
              <a:off x="6341995" y="363838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2" name="rc282"/>
            <p:cNvSpPr/>
            <p:nvPr/>
          </p:nvSpPr>
          <p:spPr>
            <a:xfrm>
              <a:off x="6607278" y="363838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3" name="rc283"/>
            <p:cNvSpPr/>
            <p:nvPr/>
          </p:nvSpPr>
          <p:spPr>
            <a:xfrm>
              <a:off x="6872561" y="363838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7137844" y="3638381"/>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5" name="rc285"/>
            <p:cNvSpPr/>
            <p:nvPr/>
          </p:nvSpPr>
          <p:spPr>
            <a:xfrm>
              <a:off x="7403127" y="3638381"/>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7668410" y="3638381"/>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7933693" y="3638381"/>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8" name="rc288"/>
            <p:cNvSpPr/>
            <p:nvPr/>
          </p:nvSpPr>
          <p:spPr>
            <a:xfrm>
              <a:off x="8198976" y="3638381"/>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9" name="rc289"/>
            <p:cNvSpPr/>
            <p:nvPr/>
          </p:nvSpPr>
          <p:spPr>
            <a:xfrm>
              <a:off x="8464259" y="3638381"/>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0" name="rc290"/>
            <p:cNvSpPr/>
            <p:nvPr/>
          </p:nvSpPr>
          <p:spPr>
            <a:xfrm>
              <a:off x="1832183" y="2600094"/>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1" name="rc291"/>
            <p:cNvSpPr/>
            <p:nvPr/>
          </p:nvSpPr>
          <p:spPr>
            <a:xfrm>
              <a:off x="2097466" y="2600094"/>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2" name="rc292"/>
            <p:cNvSpPr/>
            <p:nvPr/>
          </p:nvSpPr>
          <p:spPr>
            <a:xfrm>
              <a:off x="2362749" y="2600094"/>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3" name="rc293"/>
            <p:cNvSpPr/>
            <p:nvPr/>
          </p:nvSpPr>
          <p:spPr>
            <a:xfrm>
              <a:off x="2628032" y="2600094"/>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4" name="rc294"/>
            <p:cNvSpPr/>
            <p:nvPr/>
          </p:nvSpPr>
          <p:spPr>
            <a:xfrm>
              <a:off x="2893315" y="2600094"/>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5" name="rc295"/>
            <p:cNvSpPr/>
            <p:nvPr/>
          </p:nvSpPr>
          <p:spPr>
            <a:xfrm>
              <a:off x="3158599" y="2600094"/>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6" name="rc296"/>
            <p:cNvSpPr/>
            <p:nvPr/>
          </p:nvSpPr>
          <p:spPr>
            <a:xfrm>
              <a:off x="3423882" y="2600094"/>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7" name="rc297"/>
            <p:cNvSpPr/>
            <p:nvPr/>
          </p:nvSpPr>
          <p:spPr>
            <a:xfrm>
              <a:off x="3689165" y="260009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8" name="rc298"/>
            <p:cNvSpPr/>
            <p:nvPr/>
          </p:nvSpPr>
          <p:spPr>
            <a:xfrm>
              <a:off x="3954448" y="2600094"/>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9" name="rc299"/>
            <p:cNvSpPr/>
            <p:nvPr/>
          </p:nvSpPr>
          <p:spPr>
            <a:xfrm>
              <a:off x="4219731" y="2600094"/>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0" name="rc300"/>
            <p:cNvSpPr/>
            <p:nvPr/>
          </p:nvSpPr>
          <p:spPr>
            <a:xfrm>
              <a:off x="4485014" y="2600094"/>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1" name="rc301"/>
            <p:cNvSpPr/>
            <p:nvPr/>
          </p:nvSpPr>
          <p:spPr>
            <a:xfrm>
              <a:off x="4750297" y="260009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2" name="rc302"/>
            <p:cNvSpPr/>
            <p:nvPr/>
          </p:nvSpPr>
          <p:spPr>
            <a:xfrm>
              <a:off x="5015580" y="2600094"/>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3" name="rc303"/>
            <p:cNvSpPr/>
            <p:nvPr/>
          </p:nvSpPr>
          <p:spPr>
            <a:xfrm>
              <a:off x="5280863" y="2600094"/>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4" name="rc304"/>
            <p:cNvSpPr/>
            <p:nvPr/>
          </p:nvSpPr>
          <p:spPr>
            <a:xfrm>
              <a:off x="5546146" y="2600094"/>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5" name="rc305"/>
            <p:cNvSpPr/>
            <p:nvPr/>
          </p:nvSpPr>
          <p:spPr>
            <a:xfrm>
              <a:off x="5811429" y="2600094"/>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6" name="rc306"/>
            <p:cNvSpPr/>
            <p:nvPr/>
          </p:nvSpPr>
          <p:spPr>
            <a:xfrm>
              <a:off x="6076712" y="2600094"/>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7" name="rc307"/>
            <p:cNvSpPr/>
            <p:nvPr/>
          </p:nvSpPr>
          <p:spPr>
            <a:xfrm>
              <a:off x="6341995" y="2600094"/>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8" name="rc308"/>
            <p:cNvSpPr/>
            <p:nvPr/>
          </p:nvSpPr>
          <p:spPr>
            <a:xfrm>
              <a:off x="6607278" y="2600094"/>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9" name="rc309"/>
            <p:cNvSpPr/>
            <p:nvPr/>
          </p:nvSpPr>
          <p:spPr>
            <a:xfrm>
              <a:off x="6872561" y="2600094"/>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0" name="rc310"/>
            <p:cNvSpPr/>
            <p:nvPr/>
          </p:nvSpPr>
          <p:spPr>
            <a:xfrm>
              <a:off x="7137844" y="2600094"/>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1" name="rc311"/>
            <p:cNvSpPr/>
            <p:nvPr/>
          </p:nvSpPr>
          <p:spPr>
            <a:xfrm>
              <a:off x="7403127" y="2600094"/>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12" name="rc312"/>
            <p:cNvSpPr/>
            <p:nvPr/>
          </p:nvSpPr>
          <p:spPr>
            <a:xfrm>
              <a:off x="7668410" y="2600094"/>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3" name="rc313"/>
            <p:cNvSpPr/>
            <p:nvPr/>
          </p:nvSpPr>
          <p:spPr>
            <a:xfrm>
              <a:off x="7933693"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4" name="rc314"/>
            <p:cNvSpPr/>
            <p:nvPr/>
          </p:nvSpPr>
          <p:spPr>
            <a:xfrm>
              <a:off x="8198976"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5" name="rc315"/>
            <p:cNvSpPr/>
            <p:nvPr/>
          </p:nvSpPr>
          <p:spPr>
            <a:xfrm>
              <a:off x="8464259" y="2600094"/>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1832183" y="5195811"/>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7" name="rc317"/>
            <p:cNvSpPr/>
            <p:nvPr/>
          </p:nvSpPr>
          <p:spPr>
            <a:xfrm>
              <a:off x="2097466" y="5195811"/>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8" name="rc318"/>
            <p:cNvSpPr/>
            <p:nvPr/>
          </p:nvSpPr>
          <p:spPr>
            <a:xfrm>
              <a:off x="2362749" y="5195811"/>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9" name="rc319"/>
            <p:cNvSpPr/>
            <p:nvPr/>
          </p:nvSpPr>
          <p:spPr>
            <a:xfrm>
              <a:off x="2628032" y="5195811"/>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0" name="rc320"/>
            <p:cNvSpPr/>
            <p:nvPr/>
          </p:nvSpPr>
          <p:spPr>
            <a:xfrm>
              <a:off x="2893315" y="5195811"/>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1" name="rc321"/>
            <p:cNvSpPr/>
            <p:nvPr/>
          </p:nvSpPr>
          <p:spPr>
            <a:xfrm>
              <a:off x="3158599" y="5195811"/>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2" name="rc322"/>
            <p:cNvSpPr/>
            <p:nvPr/>
          </p:nvSpPr>
          <p:spPr>
            <a:xfrm>
              <a:off x="3423882" y="5195811"/>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3" name="rc323"/>
            <p:cNvSpPr/>
            <p:nvPr/>
          </p:nvSpPr>
          <p:spPr>
            <a:xfrm>
              <a:off x="3689165" y="5195811"/>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4" name="rc324"/>
            <p:cNvSpPr/>
            <p:nvPr/>
          </p:nvSpPr>
          <p:spPr>
            <a:xfrm>
              <a:off x="3954448" y="5195811"/>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5" name="rc325"/>
            <p:cNvSpPr/>
            <p:nvPr/>
          </p:nvSpPr>
          <p:spPr>
            <a:xfrm>
              <a:off x="4219731" y="5195811"/>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6" name="rc326"/>
            <p:cNvSpPr/>
            <p:nvPr/>
          </p:nvSpPr>
          <p:spPr>
            <a:xfrm>
              <a:off x="4485014" y="519581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7" name="rc327"/>
            <p:cNvSpPr/>
            <p:nvPr/>
          </p:nvSpPr>
          <p:spPr>
            <a:xfrm>
              <a:off x="4750297" y="5195811"/>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8" name="rc328"/>
            <p:cNvSpPr/>
            <p:nvPr/>
          </p:nvSpPr>
          <p:spPr>
            <a:xfrm>
              <a:off x="5015580" y="5195811"/>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9" name="rc329"/>
            <p:cNvSpPr/>
            <p:nvPr/>
          </p:nvSpPr>
          <p:spPr>
            <a:xfrm>
              <a:off x="5280863" y="5195811"/>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0" name="rc330"/>
            <p:cNvSpPr/>
            <p:nvPr/>
          </p:nvSpPr>
          <p:spPr>
            <a:xfrm>
              <a:off x="5546146" y="5195811"/>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31" name="rc331"/>
            <p:cNvSpPr/>
            <p:nvPr/>
          </p:nvSpPr>
          <p:spPr>
            <a:xfrm>
              <a:off x="5811429" y="5195811"/>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2" name="rc332"/>
            <p:cNvSpPr/>
            <p:nvPr/>
          </p:nvSpPr>
          <p:spPr>
            <a:xfrm>
              <a:off x="6076712" y="5195811"/>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3" name="rc333"/>
            <p:cNvSpPr/>
            <p:nvPr/>
          </p:nvSpPr>
          <p:spPr>
            <a:xfrm>
              <a:off x="6341995" y="5195811"/>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34" name="rc334"/>
            <p:cNvSpPr/>
            <p:nvPr/>
          </p:nvSpPr>
          <p:spPr>
            <a:xfrm>
              <a:off x="6607278" y="5195811"/>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5" name="rc335"/>
            <p:cNvSpPr/>
            <p:nvPr/>
          </p:nvSpPr>
          <p:spPr>
            <a:xfrm>
              <a:off x="6872561" y="5195811"/>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36" name="rc336"/>
            <p:cNvSpPr/>
            <p:nvPr/>
          </p:nvSpPr>
          <p:spPr>
            <a:xfrm>
              <a:off x="7137844" y="5195811"/>
              <a:ext cx="265283" cy="17304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37" name="rc337"/>
            <p:cNvSpPr/>
            <p:nvPr/>
          </p:nvSpPr>
          <p:spPr>
            <a:xfrm>
              <a:off x="7403127" y="5195811"/>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38" name="rc338"/>
            <p:cNvSpPr/>
            <p:nvPr/>
          </p:nvSpPr>
          <p:spPr>
            <a:xfrm>
              <a:off x="7668410" y="5195811"/>
              <a:ext cx="265283" cy="17304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39" name="rc339"/>
            <p:cNvSpPr/>
            <p:nvPr/>
          </p:nvSpPr>
          <p:spPr>
            <a:xfrm>
              <a:off x="7933693" y="5195811"/>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0" name="rc340"/>
            <p:cNvSpPr/>
            <p:nvPr/>
          </p:nvSpPr>
          <p:spPr>
            <a:xfrm>
              <a:off x="8198976" y="5195811"/>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1" name="rc341"/>
            <p:cNvSpPr/>
            <p:nvPr/>
          </p:nvSpPr>
          <p:spPr>
            <a:xfrm>
              <a:off x="8464259" y="5195811"/>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42" name="rc342"/>
            <p:cNvSpPr/>
            <p:nvPr/>
          </p:nvSpPr>
          <p:spPr>
            <a:xfrm>
              <a:off x="1832183" y="225399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3" name="rc343"/>
            <p:cNvSpPr/>
            <p:nvPr/>
          </p:nvSpPr>
          <p:spPr>
            <a:xfrm>
              <a:off x="2097466" y="225399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4" name="rc344"/>
            <p:cNvSpPr/>
            <p:nvPr/>
          </p:nvSpPr>
          <p:spPr>
            <a:xfrm>
              <a:off x="2362749" y="2253999"/>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5" name="rc345"/>
            <p:cNvSpPr/>
            <p:nvPr/>
          </p:nvSpPr>
          <p:spPr>
            <a:xfrm>
              <a:off x="2628032" y="2253999"/>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6" name="rc346"/>
            <p:cNvSpPr/>
            <p:nvPr/>
          </p:nvSpPr>
          <p:spPr>
            <a:xfrm>
              <a:off x="2893315" y="2253999"/>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7" name="rc347"/>
            <p:cNvSpPr/>
            <p:nvPr/>
          </p:nvSpPr>
          <p:spPr>
            <a:xfrm>
              <a:off x="3158599" y="225399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8" name="rc348"/>
            <p:cNvSpPr/>
            <p:nvPr/>
          </p:nvSpPr>
          <p:spPr>
            <a:xfrm>
              <a:off x="3423882" y="2253999"/>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9" name="rc349"/>
            <p:cNvSpPr/>
            <p:nvPr/>
          </p:nvSpPr>
          <p:spPr>
            <a:xfrm>
              <a:off x="3689165" y="2253999"/>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0" name="rc350"/>
            <p:cNvSpPr/>
            <p:nvPr/>
          </p:nvSpPr>
          <p:spPr>
            <a:xfrm>
              <a:off x="3954448" y="225399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1" name="rc351"/>
            <p:cNvSpPr/>
            <p:nvPr/>
          </p:nvSpPr>
          <p:spPr>
            <a:xfrm>
              <a:off x="4219731" y="2253999"/>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2" name="rc352"/>
            <p:cNvSpPr/>
            <p:nvPr/>
          </p:nvSpPr>
          <p:spPr>
            <a:xfrm>
              <a:off x="4485014" y="2253999"/>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3" name="rc353"/>
            <p:cNvSpPr/>
            <p:nvPr/>
          </p:nvSpPr>
          <p:spPr>
            <a:xfrm>
              <a:off x="4750297" y="2253999"/>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4" name="rc354"/>
            <p:cNvSpPr/>
            <p:nvPr/>
          </p:nvSpPr>
          <p:spPr>
            <a:xfrm>
              <a:off x="5015580" y="2253999"/>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5" name="rc355"/>
            <p:cNvSpPr/>
            <p:nvPr/>
          </p:nvSpPr>
          <p:spPr>
            <a:xfrm>
              <a:off x="5280863" y="225399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6" name="rc356"/>
            <p:cNvSpPr/>
            <p:nvPr/>
          </p:nvSpPr>
          <p:spPr>
            <a:xfrm>
              <a:off x="5546146" y="2253999"/>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7" name="rc357"/>
            <p:cNvSpPr/>
            <p:nvPr/>
          </p:nvSpPr>
          <p:spPr>
            <a:xfrm>
              <a:off x="5811429" y="2253999"/>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8" name="rc358"/>
            <p:cNvSpPr/>
            <p:nvPr/>
          </p:nvSpPr>
          <p:spPr>
            <a:xfrm>
              <a:off x="6076712" y="225399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9" name="rc359"/>
            <p:cNvSpPr/>
            <p:nvPr/>
          </p:nvSpPr>
          <p:spPr>
            <a:xfrm>
              <a:off x="6341995" y="2253999"/>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0" name="rc360"/>
            <p:cNvSpPr/>
            <p:nvPr/>
          </p:nvSpPr>
          <p:spPr>
            <a:xfrm>
              <a:off x="6607278" y="2253999"/>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1" name="rc361"/>
            <p:cNvSpPr/>
            <p:nvPr/>
          </p:nvSpPr>
          <p:spPr>
            <a:xfrm>
              <a:off x="6872561" y="2253999"/>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2" name="rc362"/>
            <p:cNvSpPr/>
            <p:nvPr/>
          </p:nvSpPr>
          <p:spPr>
            <a:xfrm>
              <a:off x="7137844" y="2253999"/>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3" name="rc363"/>
            <p:cNvSpPr/>
            <p:nvPr/>
          </p:nvSpPr>
          <p:spPr>
            <a:xfrm>
              <a:off x="7403127" y="2253999"/>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4" name="rc364"/>
            <p:cNvSpPr/>
            <p:nvPr/>
          </p:nvSpPr>
          <p:spPr>
            <a:xfrm>
              <a:off x="7668410" y="225399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5" name="rc365"/>
            <p:cNvSpPr/>
            <p:nvPr/>
          </p:nvSpPr>
          <p:spPr>
            <a:xfrm>
              <a:off x="7933693" y="2253999"/>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6" name="rc366"/>
            <p:cNvSpPr/>
            <p:nvPr/>
          </p:nvSpPr>
          <p:spPr>
            <a:xfrm>
              <a:off x="8198976" y="2253999"/>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7" name="rc367"/>
            <p:cNvSpPr/>
            <p:nvPr/>
          </p:nvSpPr>
          <p:spPr>
            <a:xfrm>
              <a:off x="8464259" y="2253999"/>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8" name="rc368"/>
            <p:cNvSpPr/>
            <p:nvPr/>
          </p:nvSpPr>
          <p:spPr>
            <a:xfrm>
              <a:off x="1832183" y="4157524"/>
              <a:ext cx="265283" cy="17304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9" name="rc369"/>
            <p:cNvSpPr/>
            <p:nvPr/>
          </p:nvSpPr>
          <p:spPr>
            <a:xfrm>
              <a:off x="2097466" y="4157524"/>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0" name="rc370"/>
            <p:cNvSpPr/>
            <p:nvPr/>
          </p:nvSpPr>
          <p:spPr>
            <a:xfrm>
              <a:off x="2362749" y="4157524"/>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1" name="rc371"/>
            <p:cNvSpPr/>
            <p:nvPr/>
          </p:nvSpPr>
          <p:spPr>
            <a:xfrm>
              <a:off x="2628032" y="4157524"/>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2" name="rc372"/>
            <p:cNvSpPr/>
            <p:nvPr/>
          </p:nvSpPr>
          <p:spPr>
            <a:xfrm>
              <a:off x="2893315" y="4157524"/>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3" name="rc373"/>
            <p:cNvSpPr/>
            <p:nvPr/>
          </p:nvSpPr>
          <p:spPr>
            <a:xfrm>
              <a:off x="3158599" y="4157524"/>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4" name="rc374"/>
            <p:cNvSpPr/>
            <p:nvPr/>
          </p:nvSpPr>
          <p:spPr>
            <a:xfrm>
              <a:off x="3423882" y="4157524"/>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5" name="rc375"/>
            <p:cNvSpPr/>
            <p:nvPr/>
          </p:nvSpPr>
          <p:spPr>
            <a:xfrm>
              <a:off x="3689165" y="4157524"/>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6" name="rc376"/>
            <p:cNvSpPr/>
            <p:nvPr/>
          </p:nvSpPr>
          <p:spPr>
            <a:xfrm>
              <a:off x="3954448" y="415752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7" name="rc377"/>
            <p:cNvSpPr/>
            <p:nvPr/>
          </p:nvSpPr>
          <p:spPr>
            <a:xfrm>
              <a:off x="4219731" y="4157524"/>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8" name="rc378"/>
            <p:cNvSpPr/>
            <p:nvPr/>
          </p:nvSpPr>
          <p:spPr>
            <a:xfrm>
              <a:off x="4485014" y="4157524"/>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9" name="rc379"/>
            <p:cNvSpPr/>
            <p:nvPr/>
          </p:nvSpPr>
          <p:spPr>
            <a:xfrm>
              <a:off x="4750297" y="4157524"/>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0" name="rc380"/>
            <p:cNvSpPr/>
            <p:nvPr/>
          </p:nvSpPr>
          <p:spPr>
            <a:xfrm>
              <a:off x="5015580" y="4157524"/>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81" name="rc381"/>
            <p:cNvSpPr/>
            <p:nvPr/>
          </p:nvSpPr>
          <p:spPr>
            <a:xfrm>
              <a:off x="5280863" y="4157524"/>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2" name="rc382"/>
            <p:cNvSpPr/>
            <p:nvPr/>
          </p:nvSpPr>
          <p:spPr>
            <a:xfrm>
              <a:off x="5546146" y="4157524"/>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3" name="rc383"/>
            <p:cNvSpPr/>
            <p:nvPr/>
          </p:nvSpPr>
          <p:spPr>
            <a:xfrm>
              <a:off x="5811429" y="4157524"/>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4" name="rc384"/>
            <p:cNvSpPr/>
            <p:nvPr/>
          </p:nvSpPr>
          <p:spPr>
            <a:xfrm>
              <a:off x="6076712" y="4157524"/>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5" name="rc385"/>
            <p:cNvSpPr/>
            <p:nvPr/>
          </p:nvSpPr>
          <p:spPr>
            <a:xfrm>
              <a:off x="6341995" y="4157524"/>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6" name="rc386"/>
            <p:cNvSpPr/>
            <p:nvPr/>
          </p:nvSpPr>
          <p:spPr>
            <a:xfrm>
              <a:off x="6607278" y="4157524"/>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7" name="rc387"/>
            <p:cNvSpPr/>
            <p:nvPr/>
          </p:nvSpPr>
          <p:spPr>
            <a:xfrm>
              <a:off x="6872561" y="415752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8" name="rc388"/>
            <p:cNvSpPr/>
            <p:nvPr/>
          </p:nvSpPr>
          <p:spPr>
            <a:xfrm>
              <a:off x="7137844" y="4157524"/>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9" name="rc389"/>
            <p:cNvSpPr/>
            <p:nvPr/>
          </p:nvSpPr>
          <p:spPr>
            <a:xfrm>
              <a:off x="7403127" y="4157524"/>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0" name="rc390"/>
            <p:cNvSpPr/>
            <p:nvPr/>
          </p:nvSpPr>
          <p:spPr>
            <a:xfrm>
              <a:off x="7668410" y="4157524"/>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1" name="rc391"/>
            <p:cNvSpPr/>
            <p:nvPr/>
          </p:nvSpPr>
          <p:spPr>
            <a:xfrm>
              <a:off x="7933693" y="4157524"/>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92" name="rc392"/>
            <p:cNvSpPr/>
            <p:nvPr/>
          </p:nvSpPr>
          <p:spPr>
            <a:xfrm>
              <a:off x="8198976" y="4157524"/>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3" name="rc393"/>
            <p:cNvSpPr/>
            <p:nvPr/>
          </p:nvSpPr>
          <p:spPr>
            <a:xfrm>
              <a:off x="8464259" y="4157524"/>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94" name="rc394"/>
            <p:cNvSpPr/>
            <p:nvPr/>
          </p:nvSpPr>
          <p:spPr>
            <a:xfrm>
              <a:off x="1832183" y="4503620"/>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5" name="rc395"/>
            <p:cNvSpPr/>
            <p:nvPr/>
          </p:nvSpPr>
          <p:spPr>
            <a:xfrm>
              <a:off x="2097466" y="4503620"/>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6" name="rc396"/>
            <p:cNvSpPr/>
            <p:nvPr/>
          </p:nvSpPr>
          <p:spPr>
            <a:xfrm>
              <a:off x="2362749" y="450362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97" name="rc397"/>
            <p:cNvSpPr/>
            <p:nvPr/>
          </p:nvSpPr>
          <p:spPr>
            <a:xfrm>
              <a:off x="2628032" y="450362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8" name="rc398"/>
            <p:cNvSpPr/>
            <p:nvPr/>
          </p:nvSpPr>
          <p:spPr>
            <a:xfrm>
              <a:off x="2893315" y="4503620"/>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9" name="rc399"/>
            <p:cNvSpPr/>
            <p:nvPr/>
          </p:nvSpPr>
          <p:spPr>
            <a:xfrm>
              <a:off x="3158599" y="4503620"/>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0" name="rc400"/>
            <p:cNvSpPr/>
            <p:nvPr/>
          </p:nvSpPr>
          <p:spPr>
            <a:xfrm>
              <a:off x="3423882" y="4503620"/>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1" name="rc401"/>
            <p:cNvSpPr/>
            <p:nvPr/>
          </p:nvSpPr>
          <p:spPr>
            <a:xfrm>
              <a:off x="3689165" y="4503620"/>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2" name="rc402"/>
            <p:cNvSpPr/>
            <p:nvPr/>
          </p:nvSpPr>
          <p:spPr>
            <a:xfrm>
              <a:off x="3954448" y="4503620"/>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3" name="rc403"/>
            <p:cNvSpPr/>
            <p:nvPr/>
          </p:nvSpPr>
          <p:spPr>
            <a:xfrm>
              <a:off x="4219731" y="4503620"/>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4" name="rc404"/>
            <p:cNvSpPr/>
            <p:nvPr/>
          </p:nvSpPr>
          <p:spPr>
            <a:xfrm>
              <a:off x="4485014" y="450362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5" name="rc405"/>
            <p:cNvSpPr/>
            <p:nvPr/>
          </p:nvSpPr>
          <p:spPr>
            <a:xfrm>
              <a:off x="4750297" y="4503620"/>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6" name="rc406"/>
            <p:cNvSpPr/>
            <p:nvPr/>
          </p:nvSpPr>
          <p:spPr>
            <a:xfrm>
              <a:off x="5015580"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7" name="rc407"/>
            <p:cNvSpPr/>
            <p:nvPr/>
          </p:nvSpPr>
          <p:spPr>
            <a:xfrm>
              <a:off x="5280863"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8" name="rc408"/>
            <p:cNvSpPr/>
            <p:nvPr/>
          </p:nvSpPr>
          <p:spPr>
            <a:xfrm>
              <a:off x="5546146"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9" name="rc409"/>
            <p:cNvSpPr/>
            <p:nvPr/>
          </p:nvSpPr>
          <p:spPr>
            <a:xfrm>
              <a:off x="5811429"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0" name="rc410"/>
            <p:cNvSpPr/>
            <p:nvPr/>
          </p:nvSpPr>
          <p:spPr>
            <a:xfrm>
              <a:off x="6076712"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1" name="rc411"/>
            <p:cNvSpPr/>
            <p:nvPr/>
          </p:nvSpPr>
          <p:spPr>
            <a:xfrm>
              <a:off x="6341995"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2" name="rc412"/>
            <p:cNvSpPr/>
            <p:nvPr/>
          </p:nvSpPr>
          <p:spPr>
            <a:xfrm>
              <a:off x="6607278"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3" name="rc413"/>
            <p:cNvSpPr/>
            <p:nvPr/>
          </p:nvSpPr>
          <p:spPr>
            <a:xfrm>
              <a:off x="6872561" y="4503620"/>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14" name="rc414"/>
            <p:cNvSpPr/>
            <p:nvPr/>
          </p:nvSpPr>
          <p:spPr>
            <a:xfrm>
              <a:off x="7137844" y="4503620"/>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5" name="rc415"/>
            <p:cNvSpPr/>
            <p:nvPr/>
          </p:nvSpPr>
          <p:spPr>
            <a:xfrm>
              <a:off x="7403127" y="4503620"/>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6" name="rc416"/>
            <p:cNvSpPr/>
            <p:nvPr/>
          </p:nvSpPr>
          <p:spPr>
            <a:xfrm>
              <a:off x="7668410" y="4503620"/>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7" name="rc417"/>
            <p:cNvSpPr/>
            <p:nvPr/>
          </p:nvSpPr>
          <p:spPr>
            <a:xfrm>
              <a:off x="7933693" y="4503620"/>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8" name="rc418"/>
            <p:cNvSpPr/>
            <p:nvPr/>
          </p:nvSpPr>
          <p:spPr>
            <a:xfrm>
              <a:off x="8198976" y="4503620"/>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9" name="rc419"/>
            <p:cNvSpPr/>
            <p:nvPr/>
          </p:nvSpPr>
          <p:spPr>
            <a:xfrm>
              <a:off x="8464259" y="4503620"/>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0" name="rc420"/>
            <p:cNvSpPr/>
            <p:nvPr/>
          </p:nvSpPr>
          <p:spPr>
            <a:xfrm>
              <a:off x="1832183" y="2773142"/>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21" name="rc421"/>
            <p:cNvSpPr/>
            <p:nvPr/>
          </p:nvSpPr>
          <p:spPr>
            <a:xfrm>
              <a:off x="2097466" y="2773142"/>
              <a:ext cx="265283" cy="17304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22" name="rc422"/>
            <p:cNvSpPr/>
            <p:nvPr/>
          </p:nvSpPr>
          <p:spPr>
            <a:xfrm>
              <a:off x="2362749" y="2773142"/>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23" name="rc423"/>
            <p:cNvSpPr/>
            <p:nvPr/>
          </p:nvSpPr>
          <p:spPr>
            <a:xfrm>
              <a:off x="2628032" y="2773142"/>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24" name="rc424"/>
            <p:cNvSpPr/>
            <p:nvPr/>
          </p:nvSpPr>
          <p:spPr>
            <a:xfrm>
              <a:off x="2893315" y="2773142"/>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25" name="rc425"/>
            <p:cNvSpPr/>
            <p:nvPr/>
          </p:nvSpPr>
          <p:spPr>
            <a:xfrm>
              <a:off x="3158599" y="2773142"/>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26" name="rc426"/>
            <p:cNvSpPr/>
            <p:nvPr/>
          </p:nvSpPr>
          <p:spPr>
            <a:xfrm>
              <a:off x="3423882" y="2773142"/>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7" name="rc427"/>
            <p:cNvSpPr/>
            <p:nvPr/>
          </p:nvSpPr>
          <p:spPr>
            <a:xfrm>
              <a:off x="3689165" y="2773142"/>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28" name="rc428"/>
            <p:cNvSpPr/>
            <p:nvPr/>
          </p:nvSpPr>
          <p:spPr>
            <a:xfrm>
              <a:off x="3954448" y="2773142"/>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9" name="rc429"/>
            <p:cNvSpPr/>
            <p:nvPr/>
          </p:nvSpPr>
          <p:spPr>
            <a:xfrm>
              <a:off x="4219731" y="2773142"/>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0" name="rc430"/>
            <p:cNvSpPr/>
            <p:nvPr/>
          </p:nvSpPr>
          <p:spPr>
            <a:xfrm>
              <a:off x="4485014" y="2773142"/>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1" name="rc431"/>
            <p:cNvSpPr/>
            <p:nvPr/>
          </p:nvSpPr>
          <p:spPr>
            <a:xfrm>
              <a:off x="4750297" y="2773142"/>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2" name="rc432"/>
            <p:cNvSpPr/>
            <p:nvPr/>
          </p:nvSpPr>
          <p:spPr>
            <a:xfrm>
              <a:off x="5015580" y="2773142"/>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3" name="rc433"/>
            <p:cNvSpPr/>
            <p:nvPr/>
          </p:nvSpPr>
          <p:spPr>
            <a:xfrm>
              <a:off x="5280863" y="277314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4" name="rc434"/>
            <p:cNvSpPr/>
            <p:nvPr/>
          </p:nvSpPr>
          <p:spPr>
            <a:xfrm>
              <a:off x="5546146" y="277314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5" name="rc435"/>
            <p:cNvSpPr/>
            <p:nvPr/>
          </p:nvSpPr>
          <p:spPr>
            <a:xfrm>
              <a:off x="5811429" y="277314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6" name="rc436"/>
            <p:cNvSpPr/>
            <p:nvPr/>
          </p:nvSpPr>
          <p:spPr>
            <a:xfrm>
              <a:off x="6076712" y="2773142"/>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7" name="rc437"/>
            <p:cNvSpPr/>
            <p:nvPr/>
          </p:nvSpPr>
          <p:spPr>
            <a:xfrm>
              <a:off x="6341995" y="277314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8" name="rc438"/>
            <p:cNvSpPr/>
            <p:nvPr/>
          </p:nvSpPr>
          <p:spPr>
            <a:xfrm>
              <a:off x="6607278" y="2773142"/>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9" name="rc439"/>
            <p:cNvSpPr/>
            <p:nvPr/>
          </p:nvSpPr>
          <p:spPr>
            <a:xfrm>
              <a:off x="6872561" y="277314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0" name="rc440"/>
            <p:cNvSpPr/>
            <p:nvPr/>
          </p:nvSpPr>
          <p:spPr>
            <a:xfrm>
              <a:off x="7137844" y="277314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1" name="rc441"/>
            <p:cNvSpPr/>
            <p:nvPr/>
          </p:nvSpPr>
          <p:spPr>
            <a:xfrm>
              <a:off x="7403127" y="277314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2" name="rc442"/>
            <p:cNvSpPr/>
            <p:nvPr/>
          </p:nvSpPr>
          <p:spPr>
            <a:xfrm>
              <a:off x="7668410" y="2773142"/>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3" name="rc443"/>
            <p:cNvSpPr/>
            <p:nvPr/>
          </p:nvSpPr>
          <p:spPr>
            <a:xfrm>
              <a:off x="7933693" y="277314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4" name="rc444"/>
            <p:cNvSpPr/>
            <p:nvPr/>
          </p:nvSpPr>
          <p:spPr>
            <a:xfrm>
              <a:off x="8198976" y="277314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5" name="rc445"/>
            <p:cNvSpPr/>
            <p:nvPr/>
          </p:nvSpPr>
          <p:spPr>
            <a:xfrm>
              <a:off x="8464259" y="277314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6" name="rc446"/>
            <p:cNvSpPr/>
            <p:nvPr/>
          </p:nvSpPr>
          <p:spPr>
            <a:xfrm>
              <a:off x="1832183" y="1561807"/>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47" name="rc447"/>
            <p:cNvSpPr/>
            <p:nvPr/>
          </p:nvSpPr>
          <p:spPr>
            <a:xfrm>
              <a:off x="2097466" y="1561807"/>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8" name="rc448"/>
            <p:cNvSpPr/>
            <p:nvPr/>
          </p:nvSpPr>
          <p:spPr>
            <a:xfrm>
              <a:off x="2362749" y="1561807"/>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9" name="rc449"/>
            <p:cNvSpPr/>
            <p:nvPr/>
          </p:nvSpPr>
          <p:spPr>
            <a:xfrm>
              <a:off x="2628032" y="1561807"/>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0" name="rc450"/>
            <p:cNvSpPr/>
            <p:nvPr/>
          </p:nvSpPr>
          <p:spPr>
            <a:xfrm>
              <a:off x="2893315" y="1561807"/>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1" name="rc451"/>
            <p:cNvSpPr/>
            <p:nvPr/>
          </p:nvSpPr>
          <p:spPr>
            <a:xfrm>
              <a:off x="3158599" y="1561807"/>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2" name="rc452"/>
            <p:cNvSpPr/>
            <p:nvPr/>
          </p:nvSpPr>
          <p:spPr>
            <a:xfrm>
              <a:off x="3423882"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3" name="rc453"/>
            <p:cNvSpPr/>
            <p:nvPr/>
          </p:nvSpPr>
          <p:spPr>
            <a:xfrm>
              <a:off x="3689165"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4" name="rc454"/>
            <p:cNvSpPr/>
            <p:nvPr/>
          </p:nvSpPr>
          <p:spPr>
            <a:xfrm>
              <a:off x="3954448" y="1561807"/>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5" name="rc455"/>
            <p:cNvSpPr/>
            <p:nvPr/>
          </p:nvSpPr>
          <p:spPr>
            <a:xfrm>
              <a:off x="4219731"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6" name="rc456"/>
            <p:cNvSpPr/>
            <p:nvPr/>
          </p:nvSpPr>
          <p:spPr>
            <a:xfrm>
              <a:off x="4485014"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7" name="rc457"/>
            <p:cNvSpPr/>
            <p:nvPr/>
          </p:nvSpPr>
          <p:spPr>
            <a:xfrm>
              <a:off x="4750297"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8" name="rc458"/>
            <p:cNvSpPr/>
            <p:nvPr/>
          </p:nvSpPr>
          <p:spPr>
            <a:xfrm>
              <a:off x="5015580"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9" name="rc459"/>
            <p:cNvSpPr/>
            <p:nvPr/>
          </p:nvSpPr>
          <p:spPr>
            <a:xfrm>
              <a:off x="5280863"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0" name="rc460"/>
            <p:cNvSpPr/>
            <p:nvPr/>
          </p:nvSpPr>
          <p:spPr>
            <a:xfrm>
              <a:off x="5546146"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11429" y="1561807"/>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2" name="rc462"/>
            <p:cNvSpPr/>
            <p:nvPr/>
          </p:nvSpPr>
          <p:spPr>
            <a:xfrm>
              <a:off x="6076712" y="1561807"/>
              <a:ext cx="265283" cy="17304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3" name="rc463"/>
            <p:cNvSpPr/>
            <p:nvPr/>
          </p:nvSpPr>
          <p:spPr>
            <a:xfrm>
              <a:off x="6341995"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07278"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6872561" y="1561807"/>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6" name="rc466"/>
            <p:cNvSpPr/>
            <p:nvPr/>
          </p:nvSpPr>
          <p:spPr>
            <a:xfrm>
              <a:off x="7137844" y="1561807"/>
              <a:ext cx="265283" cy="17304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7" name="rc467"/>
            <p:cNvSpPr/>
            <p:nvPr/>
          </p:nvSpPr>
          <p:spPr>
            <a:xfrm>
              <a:off x="7403127" y="1561807"/>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8" name="rc468"/>
            <p:cNvSpPr/>
            <p:nvPr/>
          </p:nvSpPr>
          <p:spPr>
            <a:xfrm>
              <a:off x="7668410" y="1561807"/>
              <a:ext cx="265283" cy="17304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33693" y="1561807"/>
              <a:ext cx="265283" cy="17304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0" name="rc470"/>
            <p:cNvSpPr/>
            <p:nvPr/>
          </p:nvSpPr>
          <p:spPr>
            <a:xfrm>
              <a:off x="8198976" y="1561807"/>
              <a:ext cx="265283" cy="17304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64259" y="1561807"/>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2" name="rc472"/>
            <p:cNvSpPr/>
            <p:nvPr/>
          </p:nvSpPr>
          <p:spPr>
            <a:xfrm>
              <a:off x="1832183" y="1907903"/>
              <a:ext cx="265283" cy="17304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73" name="rc473"/>
            <p:cNvSpPr/>
            <p:nvPr/>
          </p:nvSpPr>
          <p:spPr>
            <a:xfrm>
              <a:off x="2097466" y="1907903"/>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4" name="rc474"/>
            <p:cNvSpPr/>
            <p:nvPr/>
          </p:nvSpPr>
          <p:spPr>
            <a:xfrm>
              <a:off x="2362749" y="190790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5" name="rc475"/>
            <p:cNvSpPr/>
            <p:nvPr/>
          </p:nvSpPr>
          <p:spPr>
            <a:xfrm>
              <a:off x="2628032" y="1907903"/>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6" name="rc476"/>
            <p:cNvSpPr/>
            <p:nvPr/>
          </p:nvSpPr>
          <p:spPr>
            <a:xfrm>
              <a:off x="2893315" y="1907903"/>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7" name="rc477"/>
            <p:cNvSpPr/>
            <p:nvPr/>
          </p:nvSpPr>
          <p:spPr>
            <a:xfrm>
              <a:off x="3158599" y="190790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8" name="rc478"/>
            <p:cNvSpPr/>
            <p:nvPr/>
          </p:nvSpPr>
          <p:spPr>
            <a:xfrm>
              <a:off x="3423882" y="1907903"/>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9" name="rc479"/>
            <p:cNvSpPr/>
            <p:nvPr/>
          </p:nvSpPr>
          <p:spPr>
            <a:xfrm>
              <a:off x="3689165" y="1907903"/>
              <a:ext cx="265283" cy="17304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80" name="rc480"/>
            <p:cNvSpPr/>
            <p:nvPr/>
          </p:nvSpPr>
          <p:spPr>
            <a:xfrm>
              <a:off x="3954448" y="1907903"/>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1" name="rc481"/>
            <p:cNvSpPr/>
            <p:nvPr/>
          </p:nvSpPr>
          <p:spPr>
            <a:xfrm>
              <a:off x="4219731" y="1907903"/>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2" name="rc482"/>
            <p:cNvSpPr/>
            <p:nvPr/>
          </p:nvSpPr>
          <p:spPr>
            <a:xfrm>
              <a:off x="4485014" y="1907903"/>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3" name="rc483"/>
            <p:cNvSpPr/>
            <p:nvPr/>
          </p:nvSpPr>
          <p:spPr>
            <a:xfrm>
              <a:off x="4750297" y="1907903"/>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4" name="rc484"/>
            <p:cNvSpPr/>
            <p:nvPr/>
          </p:nvSpPr>
          <p:spPr>
            <a:xfrm>
              <a:off x="5015580" y="1907903"/>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863" y="1907903"/>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6" name="rc486"/>
            <p:cNvSpPr/>
            <p:nvPr/>
          </p:nvSpPr>
          <p:spPr>
            <a:xfrm>
              <a:off x="5546146" y="1907903"/>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7" name="rc487"/>
            <p:cNvSpPr/>
            <p:nvPr/>
          </p:nvSpPr>
          <p:spPr>
            <a:xfrm>
              <a:off x="5811429" y="1907903"/>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8" name="rc488"/>
            <p:cNvSpPr/>
            <p:nvPr/>
          </p:nvSpPr>
          <p:spPr>
            <a:xfrm>
              <a:off x="6076712" y="1907903"/>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9" name="rc489"/>
            <p:cNvSpPr/>
            <p:nvPr/>
          </p:nvSpPr>
          <p:spPr>
            <a:xfrm>
              <a:off x="6341995" y="1907903"/>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0" name="rc490"/>
            <p:cNvSpPr/>
            <p:nvPr/>
          </p:nvSpPr>
          <p:spPr>
            <a:xfrm>
              <a:off x="6607278" y="1907903"/>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1" name="rc491"/>
            <p:cNvSpPr/>
            <p:nvPr/>
          </p:nvSpPr>
          <p:spPr>
            <a:xfrm>
              <a:off x="6872561" y="1907903"/>
              <a:ext cx="265283" cy="17304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2" name="rc492"/>
            <p:cNvSpPr/>
            <p:nvPr/>
          </p:nvSpPr>
          <p:spPr>
            <a:xfrm>
              <a:off x="7137844" y="1907903"/>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3" name="rc493"/>
            <p:cNvSpPr/>
            <p:nvPr/>
          </p:nvSpPr>
          <p:spPr>
            <a:xfrm>
              <a:off x="7403127" y="1907903"/>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4" name="rc494"/>
            <p:cNvSpPr/>
            <p:nvPr/>
          </p:nvSpPr>
          <p:spPr>
            <a:xfrm>
              <a:off x="7668410"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5" name="rc495"/>
            <p:cNvSpPr/>
            <p:nvPr/>
          </p:nvSpPr>
          <p:spPr>
            <a:xfrm>
              <a:off x="7933693"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6" name="rc496"/>
            <p:cNvSpPr/>
            <p:nvPr/>
          </p:nvSpPr>
          <p:spPr>
            <a:xfrm>
              <a:off x="8198976"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7" name="rc497"/>
            <p:cNvSpPr/>
            <p:nvPr/>
          </p:nvSpPr>
          <p:spPr>
            <a:xfrm>
              <a:off x="8464259" y="1907903"/>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8" name="rc498"/>
            <p:cNvSpPr/>
            <p:nvPr/>
          </p:nvSpPr>
          <p:spPr>
            <a:xfrm>
              <a:off x="1832183" y="4676668"/>
              <a:ext cx="265283" cy="17304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99" name="rc499"/>
            <p:cNvSpPr/>
            <p:nvPr/>
          </p:nvSpPr>
          <p:spPr>
            <a:xfrm>
              <a:off x="2097466" y="4676668"/>
              <a:ext cx="265283" cy="17304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00" name="rc500"/>
            <p:cNvSpPr/>
            <p:nvPr/>
          </p:nvSpPr>
          <p:spPr>
            <a:xfrm>
              <a:off x="2362749" y="4676668"/>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1" name="rc501"/>
            <p:cNvSpPr/>
            <p:nvPr/>
          </p:nvSpPr>
          <p:spPr>
            <a:xfrm>
              <a:off x="2628032" y="4676668"/>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2" name="rc502"/>
            <p:cNvSpPr/>
            <p:nvPr/>
          </p:nvSpPr>
          <p:spPr>
            <a:xfrm>
              <a:off x="2893315" y="4676668"/>
              <a:ext cx="265283" cy="17304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3" name="rc503"/>
            <p:cNvSpPr/>
            <p:nvPr/>
          </p:nvSpPr>
          <p:spPr>
            <a:xfrm>
              <a:off x="3158599" y="4676668"/>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04" name="rc504"/>
            <p:cNvSpPr/>
            <p:nvPr/>
          </p:nvSpPr>
          <p:spPr>
            <a:xfrm>
              <a:off x="3423882" y="4676668"/>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05" name="rc505"/>
            <p:cNvSpPr/>
            <p:nvPr/>
          </p:nvSpPr>
          <p:spPr>
            <a:xfrm>
              <a:off x="3689165" y="4676668"/>
              <a:ext cx="265283" cy="17304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06" name="rc506"/>
            <p:cNvSpPr/>
            <p:nvPr/>
          </p:nvSpPr>
          <p:spPr>
            <a:xfrm>
              <a:off x="3954448" y="4676668"/>
              <a:ext cx="265283" cy="17304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7" name="rc507"/>
            <p:cNvSpPr/>
            <p:nvPr/>
          </p:nvSpPr>
          <p:spPr>
            <a:xfrm>
              <a:off x="4219731" y="4676668"/>
              <a:ext cx="265283" cy="17304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08" name="rc508"/>
            <p:cNvSpPr/>
            <p:nvPr/>
          </p:nvSpPr>
          <p:spPr>
            <a:xfrm>
              <a:off x="4485014" y="4676668"/>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9" name="rc509"/>
            <p:cNvSpPr/>
            <p:nvPr/>
          </p:nvSpPr>
          <p:spPr>
            <a:xfrm>
              <a:off x="4750297" y="4676668"/>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10" name="rc510"/>
            <p:cNvSpPr/>
            <p:nvPr/>
          </p:nvSpPr>
          <p:spPr>
            <a:xfrm>
              <a:off x="5015580" y="4676668"/>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11" name="rc511"/>
            <p:cNvSpPr/>
            <p:nvPr/>
          </p:nvSpPr>
          <p:spPr>
            <a:xfrm>
              <a:off x="5280863" y="4676668"/>
              <a:ext cx="265283" cy="17304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12" name="rc512"/>
            <p:cNvSpPr/>
            <p:nvPr/>
          </p:nvSpPr>
          <p:spPr>
            <a:xfrm>
              <a:off x="5546146" y="4676668"/>
              <a:ext cx="265283" cy="17304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13" name="rc513"/>
            <p:cNvSpPr/>
            <p:nvPr/>
          </p:nvSpPr>
          <p:spPr>
            <a:xfrm>
              <a:off x="5811429" y="4676668"/>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4" name="rc514"/>
            <p:cNvSpPr/>
            <p:nvPr/>
          </p:nvSpPr>
          <p:spPr>
            <a:xfrm>
              <a:off x="6076712" y="4676668"/>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5" name="rc515"/>
            <p:cNvSpPr/>
            <p:nvPr/>
          </p:nvSpPr>
          <p:spPr>
            <a:xfrm>
              <a:off x="6341995" y="4676668"/>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6" name="rc516"/>
            <p:cNvSpPr/>
            <p:nvPr/>
          </p:nvSpPr>
          <p:spPr>
            <a:xfrm>
              <a:off x="6607278" y="4676668"/>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7" name="rc517"/>
            <p:cNvSpPr/>
            <p:nvPr/>
          </p:nvSpPr>
          <p:spPr>
            <a:xfrm>
              <a:off x="6872561" y="4676668"/>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8" name="rc518"/>
            <p:cNvSpPr/>
            <p:nvPr/>
          </p:nvSpPr>
          <p:spPr>
            <a:xfrm>
              <a:off x="7137844" y="4676668"/>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9" name="rc519"/>
            <p:cNvSpPr/>
            <p:nvPr/>
          </p:nvSpPr>
          <p:spPr>
            <a:xfrm>
              <a:off x="7403127" y="4676668"/>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20" name="rc520"/>
            <p:cNvSpPr/>
            <p:nvPr/>
          </p:nvSpPr>
          <p:spPr>
            <a:xfrm>
              <a:off x="7668410" y="4676668"/>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1" name="rc521"/>
            <p:cNvSpPr/>
            <p:nvPr/>
          </p:nvSpPr>
          <p:spPr>
            <a:xfrm>
              <a:off x="7933693" y="4676668"/>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22" name="rc522"/>
            <p:cNvSpPr/>
            <p:nvPr/>
          </p:nvSpPr>
          <p:spPr>
            <a:xfrm>
              <a:off x="8198976" y="4676668"/>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3" name="rc523"/>
            <p:cNvSpPr/>
            <p:nvPr/>
          </p:nvSpPr>
          <p:spPr>
            <a:xfrm>
              <a:off x="8464259" y="4676668"/>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24" name="rc524"/>
            <p:cNvSpPr/>
            <p:nvPr/>
          </p:nvSpPr>
          <p:spPr>
            <a:xfrm>
              <a:off x="4750297" y="3292285"/>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25" name="rc525"/>
            <p:cNvSpPr/>
            <p:nvPr/>
          </p:nvSpPr>
          <p:spPr>
            <a:xfrm>
              <a:off x="5015580" y="3292285"/>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26" name="rc526"/>
            <p:cNvSpPr/>
            <p:nvPr/>
          </p:nvSpPr>
          <p:spPr>
            <a:xfrm>
              <a:off x="5280863" y="3292285"/>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27" name="rc527"/>
            <p:cNvSpPr/>
            <p:nvPr/>
          </p:nvSpPr>
          <p:spPr>
            <a:xfrm>
              <a:off x="5546146" y="3292285"/>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8" name="rc528"/>
            <p:cNvSpPr/>
            <p:nvPr/>
          </p:nvSpPr>
          <p:spPr>
            <a:xfrm>
              <a:off x="5811429" y="3292285"/>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29" name="rc529"/>
            <p:cNvSpPr/>
            <p:nvPr/>
          </p:nvSpPr>
          <p:spPr>
            <a:xfrm>
              <a:off x="6076712" y="3292285"/>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0" name="rc530"/>
            <p:cNvSpPr/>
            <p:nvPr/>
          </p:nvSpPr>
          <p:spPr>
            <a:xfrm>
              <a:off x="6341995" y="3292285"/>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1" name="rc531"/>
            <p:cNvSpPr/>
            <p:nvPr/>
          </p:nvSpPr>
          <p:spPr>
            <a:xfrm>
              <a:off x="6607278" y="3292285"/>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32" name="rc532"/>
            <p:cNvSpPr/>
            <p:nvPr/>
          </p:nvSpPr>
          <p:spPr>
            <a:xfrm>
              <a:off x="6872561" y="3292285"/>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3" name="rc533"/>
            <p:cNvSpPr/>
            <p:nvPr/>
          </p:nvSpPr>
          <p:spPr>
            <a:xfrm>
              <a:off x="7137844" y="3292285"/>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4" name="rc534"/>
            <p:cNvSpPr/>
            <p:nvPr/>
          </p:nvSpPr>
          <p:spPr>
            <a:xfrm>
              <a:off x="7403127" y="3292285"/>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5" name="rc535"/>
            <p:cNvSpPr/>
            <p:nvPr/>
          </p:nvSpPr>
          <p:spPr>
            <a:xfrm>
              <a:off x="7668410" y="3292285"/>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6" name="rc536"/>
            <p:cNvSpPr/>
            <p:nvPr/>
          </p:nvSpPr>
          <p:spPr>
            <a:xfrm>
              <a:off x="7933693" y="3292285"/>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7" name="rc537"/>
            <p:cNvSpPr/>
            <p:nvPr/>
          </p:nvSpPr>
          <p:spPr>
            <a:xfrm>
              <a:off x="8198976" y="3292285"/>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8" name="rc538"/>
            <p:cNvSpPr/>
            <p:nvPr/>
          </p:nvSpPr>
          <p:spPr>
            <a:xfrm>
              <a:off x="8464259" y="3292285"/>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39" name="rc539"/>
            <p:cNvSpPr/>
            <p:nvPr/>
          </p:nvSpPr>
          <p:spPr>
            <a:xfrm>
              <a:off x="1832183" y="4330572"/>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0" name="rc540"/>
            <p:cNvSpPr/>
            <p:nvPr/>
          </p:nvSpPr>
          <p:spPr>
            <a:xfrm>
              <a:off x="2097466" y="4330572"/>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1" name="rc541"/>
            <p:cNvSpPr/>
            <p:nvPr/>
          </p:nvSpPr>
          <p:spPr>
            <a:xfrm>
              <a:off x="2362749" y="4330572"/>
              <a:ext cx="265283" cy="17304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2" name="rc542"/>
            <p:cNvSpPr/>
            <p:nvPr/>
          </p:nvSpPr>
          <p:spPr>
            <a:xfrm>
              <a:off x="2628032" y="4330572"/>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3" name="rc543"/>
            <p:cNvSpPr/>
            <p:nvPr/>
          </p:nvSpPr>
          <p:spPr>
            <a:xfrm>
              <a:off x="2893315" y="4330572"/>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4" name="rc544"/>
            <p:cNvSpPr/>
            <p:nvPr/>
          </p:nvSpPr>
          <p:spPr>
            <a:xfrm>
              <a:off x="3158599" y="4330572"/>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45" name="rc545"/>
            <p:cNvSpPr/>
            <p:nvPr/>
          </p:nvSpPr>
          <p:spPr>
            <a:xfrm>
              <a:off x="3423882" y="4330572"/>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6" name="rc546"/>
            <p:cNvSpPr/>
            <p:nvPr/>
          </p:nvSpPr>
          <p:spPr>
            <a:xfrm>
              <a:off x="3689165" y="433057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7" name="rc547"/>
            <p:cNvSpPr/>
            <p:nvPr/>
          </p:nvSpPr>
          <p:spPr>
            <a:xfrm>
              <a:off x="3954448" y="4330572"/>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8" name="rc548"/>
            <p:cNvSpPr/>
            <p:nvPr/>
          </p:nvSpPr>
          <p:spPr>
            <a:xfrm>
              <a:off x="4219731" y="4330572"/>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9" name="rc549"/>
            <p:cNvSpPr/>
            <p:nvPr/>
          </p:nvSpPr>
          <p:spPr>
            <a:xfrm>
              <a:off x="4485014" y="433057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0" name="rc550"/>
            <p:cNvSpPr/>
            <p:nvPr/>
          </p:nvSpPr>
          <p:spPr>
            <a:xfrm>
              <a:off x="4750297" y="4330572"/>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1" name="rc551"/>
            <p:cNvSpPr/>
            <p:nvPr/>
          </p:nvSpPr>
          <p:spPr>
            <a:xfrm>
              <a:off x="5015580" y="433057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2" name="rc552"/>
            <p:cNvSpPr/>
            <p:nvPr/>
          </p:nvSpPr>
          <p:spPr>
            <a:xfrm>
              <a:off x="5280863" y="4330572"/>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3" name="rc553"/>
            <p:cNvSpPr/>
            <p:nvPr/>
          </p:nvSpPr>
          <p:spPr>
            <a:xfrm>
              <a:off x="5546146" y="433057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4" name="rc554"/>
            <p:cNvSpPr/>
            <p:nvPr/>
          </p:nvSpPr>
          <p:spPr>
            <a:xfrm>
              <a:off x="5811429" y="4330572"/>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5" name="rc555"/>
            <p:cNvSpPr/>
            <p:nvPr/>
          </p:nvSpPr>
          <p:spPr>
            <a:xfrm>
              <a:off x="6076712" y="4330572"/>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6" name="rc556"/>
            <p:cNvSpPr/>
            <p:nvPr/>
          </p:nvSpPr>
          <p:spPr>
            <a:xfrm>
              <a:off x="6341995" y="433057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7" name="rc557"/>
            <p:cNvSpPr/>
            <p:nvPr/>
          </p:nvSpPr>
          <p:spPr>
            <a:xfrm>
              <a:off x="6607278" y="4330572"/>
              <a:ext cx="265283" cy="17304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8" name="rc558"/>
            <p:cNvSpPr/>
            <p:nvPr/>
          </p:nvSpPr>
          <p:spPr>
            <a:xfrm>
              <a:off x="6872561" y="4330572"/>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9" name="rc559"/>
            <p:cNvSpPr/>
            <p:nvPr/>
          </p:nvSpPr>
          <p:spPr>
            <a:xfrm>
              <a:off x="7137844" y="4330572"/>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0" name="rc560"/>
            <p:cNvSpPr/>
            <p:nvPr/>
          </p:nvSpPr>
          <p:spPr>
            <a:xfrm>
              <a:off x="7403127" y="4330572"/>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1" name="rc561"/>
            <p:cNvSpPr/>
            <p:nvPr/>
          </p:nvSpPr>
          <p:spPr>
            <a:xfrm>
              <a:off x="7668410" y="4330572"/>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2" name="rc562"/>
            <p:cNvSpPr/>
            <p:nvPr/>
          </p:nvSpPr>
          <p:spPr>
            <a:xfrm>
              <a:off x="7933693" y="4330572"/>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63" name="rc563"/>
            <p:cNvSpPr/>
            <p:nvPr/>
          </p:nvSpPr>
          <p:spPr>
            <a:xfrm>
              <a:off x="8198976" y="4330572"/>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64" name="rc564"/>
            <p:cNvSpPr/>
            <p:nvPr/>
          </p:nvSpPr>
          <p:spPr>
            <a:xfrm>
              <a:off x="8464259" y="4330572"/>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65" name="rc565"/>
            <p:cNvSpPr/>
            <p:nvPr/>
          </p:nvSpPr>
          <p:spPr>
            <a:xfrm>
              <a:off x="1832183" y="381142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6" name="rc566"/>
            <p:cNvSpPr/>
            <p:nvPr/>
          </p:nvSpPr>
          <p:spPr>
            <a:xfrm>
              <a:off x="2097466" y="3811429"/>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7" name="rc567"/>
            <p:cNvSpPr/>
            <p:nvPr/>
          </p:nvSpPr>
          <p:spPr>
            <a:xfrm>
              <a:off x="2362749" y="3811429"/>
              <a:ext cx="265283" cy="17304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8" name="rc568"/>
            <p:cNvSpPr/>
            <p:nvPr/>
          </p:nvSpPr>
          <p:spPr>
            <a:xfrm>
              <a:off x="2628032" y="3811429"/>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69" name="rc569"/>
            <p:cNvSpPr/>
            <p:nvPr/>
          </p:nvSpPr>
          <p:spPr>
            <a:xfrm>
              <a:off x="2893315" y="381142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0" name="rc570"/>
            <p:cNvSpPr/>
            <p:nvPr/>
          </p:nvSpPr>
          <p:spPr>
            <a:xfrm>
              <a:off x="3158599" y="381142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1" name="rc571"/>
            <p:cNvSpPr/>
            <p:nvPr/>
          </p:nvSpPr>
          <p:spPr>
            <a:xfrm>
              <a:off x="3423882" y="381142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2" name="rc572"/>
            <p:cNvSpPr/>
            <p:nvPr/>
          </p:nvSpPr>
          <p:spPr>
            <a:xfrm>
              <a:off x="3689165" y="381142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3" name="rc573"/>
            <p:cNvSpPr/>
            <p:nvPr/>
          </p:nvSpPr>
          <p:spPr>
            <a:xfrm>
              <a:off x="3954448" y="381142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4" name="rc574"/>
            <p:cNvSpPr/>
            <p:nvPr/>
          </p:nvSpPr>
          <p:spPr>
            <a:xfrm>
              <a:off x="4219731" y="381142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5" name="rc575"/>
            <p:cNvSpPr/>
            <p:nvPr/>
          </p:nvSpPr>
          <p:spPr>
            <a:xfrm>
              <a:off x="4485014" y="3811429"/>
              <a:ext cx="265283" cy="17304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6" name="rc576"/>
            <p:cNvSpPr/>
            <p:nvPr/>
          </p:nvSpPr>
          <p:spPr>
            <a:xfrm>
              <a:off x="4750297" y="3811429"/>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7" name="rc577"/>
            <p:cNvSpPr/>
            <p:nvPr/>
          </p:nvSpPr>
          <p:spPr>
            <a:xfrm>
              <a:off x="5015580" y="3811429"/>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8" name="rc578"/>
            <p:cNvSpPr/>
            <p:nvPr/>
          </p:nvSpPr>
          <p:spPr>
            <a:xfrm>
              <a:off x="5280863" y="3811429"/>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9" name="rc579"/>
            <p:cNvSpPr/>
            <p:nvPr/>
          </p:nvSpPr>
          <p:spPr>
            <a:xfrm>
              <a:off x="5546146" y="3811429"/>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0" name="rc580"/>
            <p:cNvSpPr/>
            <p:nvPr/>
          </p:nvSpPr>
          <p:spPr>
            <a:xfrm>
              <a:off x="5811429" y="3811429"/>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81" name="rc581"/>
            <p:cNvSpPr/>
            <p:nvPr/>
          </p:nvSpPr>
          <p:spPr>
            <a:xfrm>
              <a:off x="6076712" y="3811429"/>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2" name="rc582"/>
            <p:cNvSpPr/>
            <p:nvPr/>
          </p:nvSpPr>
          <p:spPr>
            <a:xfrm>
              <a:off x="6341995" y="3811429"/>
              <a:ext cx="265283" cy="17304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3" name="rc583"/>
            <p:cNvSpPr/>
            <p:nvPr/>
          </p:nvSpPr>
          <p:spPr>
            <a:xfrm>
              <a:off x="6607278" y="3811429"/>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84" name="rc584"/>
            <p:cNvSpPr/>
            <p:nvPr/>
          </p:nvSpPr>
          <p:spPr>
            <a:xfrm>
              <a:off x="6872561" y="3811429"/>
              <a:ext cx="265283" cy="17304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5" name="rc585"/>
            <p:cNvSpPr/>
            <p:nvPr/>
          </p:nvSpPr>
          <p:spPr>
            <a:xfrm>
              <a:off x="7137844" y="3811429"/>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6" name="rc586"/>
            <p:cNvSpPr/>
            <p:nvPr/>
          </p:nvSpPr>
          <p:spPr>
            <a:xfrm>
              <a:off x="7403127" y="3811429"/>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7" name="rc587"/>
            <p:cNvSpPr/>
            <p:nvPr/>
          </p:nvSpPr>
          <p:spPr>
            <a:xfrm>
              <a:off x="7668410" y="3811429"/>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8" name="rc588"/>
            <p:cNvSpPr/>
            <p:nvPr/>
          </p:nvSpPr>
          <p:spPr>
            <a:xfrm>
              <a:off x="7933693" y="3811429"/>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89" name="rc589"/>
            <p:cNvSpPr/>
            <p:nvPr/>
          </p:nvSpPr>
          <p:spPr>
            <a:xfrm>
              <a:off x="8198976" y="3811429"/>
              <a:ext cx="265283" cy="17304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0" name="rc590"/>
            <p:cNvSpPr/>
            <p:nvPr/>
          </p:nvSpPr>
          <p:spPr>
            <a:xfrm>
              <a:off x="8464259" y="3811429"/>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1" name="rc591"/>
            <p:cNvSpPr/>
            <p:nvPr/>
          </p:nvSpPr>
          <p:spPr>
            <a:xfrm>
              <a:off x="1832183" y="1734855"/>
              <a:ext cx="265283" cy="17304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2" name="rc592"/>
            <p:cNvSpPr/>
            <p:nvPr/>
          </p:nvSpPr>
          <p:spPr>
            <a:xfrm>
              <a:off x="2097466" y="1734855"/>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3" name="rc593"/>
            <p:cNvSpPr/>
            <p:nvPr/>
          </p:nvSpPr>
          <p:spPr>
            <a:xfrm>
              <a:off x="2362749" y="1734855"/>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4" name="rc594"/>
            <p:cNvSpPr/>
            <p:nvPr/>
          </p:nvSpPr>
          <p:spPr>
            <a:xfrm>
              <a:off x="2628032" y="1734855"/>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5" name="rc595"/>
            <p:cNvSpPr/>
            <p:nvPr/>
          </p:nvSpPr>
          <p:spPr>
            <a:xfrm>
              <a:off x="2893315" y="1734855"/>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6" name="rc596"/>
            <p:cNvSpPr/>
            <p:nvPr/>
          </p:nvSpPr>
          <p:spPr>
            <a:xfrm>
              <a:off x="3158599" y="1734855"/>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97" name="rc597"/>
            <p:cNvSpPr/>
            <p:nvPr/>
          </p:nvSpPr>
          <p:spPr>
            <a:xfrm>
              <a:off x="3423882" y="1734855"/>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8" name="rc598"/>
            <p:cNvSpPr/>
            <p:nvPr/>
          </p:nvSpPr>
          <p:spPr>
            <a:xfrm>
              <a:off x="3689165" y="1734855"/>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9" name="rc599"/>
            <p:cNvSpPr/>
            <p:nvPr/>
          </p:nvSpPr>
          <p:spPr>
            <a:xfrm>
              <a:off x="3954448" y="1734855"/>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0" name="rc600"/>
            <p:cNvSpPr/>
            <p:nvPr/>
          </p:nvSpPr>
          <p:spPr>
            <a:xfrm>
              <a:off x="4219731" y="1734855"/>
              <a:ext cx="265283" cy="17304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1" name="rc601"/>
            <p:cNvSpPr/>
            <p:nvPr/>
          </p:nvSpPr>
          <p:spPr>
            <a:xfrm>
              <a:off x="4485014" y="1734855"/>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2" name="rc602"/>
            <p:cNvSpPr/>
            <p:nvPr/>
          </p:nvSpPr>
          <p:spPr>
            <a:xfrm>
              <a:off x="4750297" y="1734855"/>
              <a:ext cx="265283" cy="17304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3" name="rc603"/>
            <p:cNvSpPr/>
            <p:nvPr/>
          </p:nvSpPr>
          <p:spPr>
            <a:xfrm>
              <a:off x="5015580" y="1734855"/>
              <a:ext cx="265283" cy="17304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04" name="rc604"/>
            <p:cNvSpPr/>
            <p:nvPr/>
          </p:nvSpPr>
          <p:spPr>
            <a:xfrm>
              <a:off x="5280863" y="1734855"/>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5" name="rc605"/>
            <p:cNvSpPr/>
            <p:nvPr/>
          </p:nvSpPr>
          <p:spPr>
            <a:xfrm>
              <a:off x="5546146" y="1734855"/>
              <a:ext cx="265283" cy="17304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6" name="rc606"/>
            <p:cNvSpPr/>
            <p:nvPr/>
          </p:nvSpPr>
          <p:spPr>
            <a:xfrm>
              <a:off x="5811429" y="1734855"/>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7" name="rc607"/>
            <p:cNvSpPr/>
            <p:nvPr/>
          </p:nvSpPr>
          <p:spPr>
            <a:xfrm>
              <a:off x="6076712" y="1734855"/>
              <a:ext cx="265283" cy="17304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8" name="rc608"/>
            <p:cNvSpPr/>
            <p:nvPr/>
          </p:nvSpPr>
          <p:spPr>
            <a:xfrm>
              <a:off x="6341995" y="1734855"/>
              <a:ext cx="265283" cy="17304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9" name="rc609"/>
            <p:cNvSpPr/>
            <p:nvPr/>
          </p:nvSpPr>
          <p:spPr>
            <a:xfrm>
              <a:off x="6607278" y="1734855"/>
              <a:ext cx="265283" cy="17304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0" name="rc610"/>
            <p:cNvSpPr/>
            <p:nvPr/>
          </p:nvSpPr>
          <p:spPr>
            <a:xfrm>
              <a:off x="6872561" y="1734855"/>
              <a:ext cx="265283" cy="17304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1" name="rc611"/>
            <p:cNvSpPr/>
            <p:nvPr/>
          </p:nvSpPr>
          <p:spPr>
            <a:xfrm>
              <a:off x="7137844" y="1734855"/>
              <a:ext cx="265283" cy="17304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2" name="rc612"/>
            <p:cNvSpPr/>
            <p:nvPr/>
          </p:nvSpPr>
          <p:spPr>
            <a:xfrm>
              <a:off x="7403127" y="1734855"/>
              <a:ext cx="265283" cy="17304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3" name="rc613"/>
            <p:cNvSpPr/>
            <p:nvPr/>
          </p:nvSpPr>
          <p:spPr>
            <a:xfrm>
              <a:off x="7668410" y="1734855"/>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4" name="rc614"/>
            <p:cNvSpPr/>
            <p:nvPr/>
          </p:nvSpPr>
          <p:spPr>
            <a:xfrm>
              <a:off x="7933693" y="1734855"/>
              <a:ext cx="265283" cy="17304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5" name="rc615"/>
            <p:cNvSpPr/>
            <p:nvPr/>
          </p:nvSpPr>
          <p:spPr>
            <a:xfrm>
              <a:off x="8198976" y="1734855"/>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6" name="rc616"/>
            <p:cNvSpPr/>
            <p:nvPr/>
          </p:nvSpPr>
          <p:spPr>
            <a:xfrm>
              <a:off x="8464259" y="1734855"/>
              <a:ext cx="265283" cy="17304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7" name="rc617"/>
            <p:cNvSpPr/>
            <p:nvPr/>
          </p:nvSpPr>
          <p:spPr>
            <a:xfrm>
              <a:off x="1832183" y="5541907"/>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8" name="rc618"/>
            <p:cNvSpPr/>
            <p:nvPr/>
          </p:nvSpPr>
          <p:spPr>
            <a:xfrm>
              <a:off x="2097466" y="5541907"/>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9" name="rc619"/>
            <p:cNvSpPr/>
            <p:nvPr/>
          </p:nvSpPr>
          <p:spPr>
            <a:xfrm>
              <a:off x="2362749" y="5541907"/>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20" name="rc620"/>
            <p:cNvSpPr/>
            <p:nvPr/>
          </p:nvSpPr>
          <p:spPr>
            <a:xfrm>
              <a:off x="2628032" y="5541907"/>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21" name="rc621"/>
            <p:cNvSpPr/>
            <p:nvPr/>
          </p:nvSpPr>
          <p:spPr>
            <a:xfrm>
              <a:off x="2893315" y="5541907"/>
              <a:ext cx="265283" cy="17304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2" name="rc622"/>
            <p:cNvSpPr/>
            <p:nvPr/>
          </p:nvSpPr>
          <p:spPr>
            <a:xfrm>
              <a:off x="3158599" y="5541907"/>
              <a:ext cx="265283" cy="17304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3" name="rc623"/>
            <p:cNvSpPr/>
            <p:nvPr/>
          </p:nvSpPr>
          <p:spPr>
            <a:xfrm>
              <a:off x="3423882" y="5541907"/>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4" name="rc624"/>
            <p:cNvSpPr/>
            <p:nvPr/>
          </p:nvSpPr>
          <p:spPr>
            <a:xfrm>
              <a:off x="3689165" y="5541907"/>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5" name="rc625"/>
            <p:cNvSpPr/>
            <p:nvPr/>
          </p:nvSpPr>
          <p:spPr>
            <a:xfrm>
              <a:off x="3954448" y="5541907"/>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6" name="rc626"/>
            <p:cNvSpPr/>
            <p:nvPr/>
          </p:nvSpPr>
          <p:spPr>
            <a:xfrm>
              <a:off x="4219731" y="5541907"/>
              <a:ext cx="265283" cy="17304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7" name="rc627"/>
            <p:cNvSpPr/>
            <p:nvPr/>
          </p:nvSpPr>
          <p:spPr>
            <a:xfrm>
              <a:off x="4485014" y="5541907"/>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8" name="rc628"/>
            <p:cNvSpPr/>
            <p:nvPr/>
          </p:nvSpPr>
          <p:spPr>
            <a:xfrm>
              <a:off x="4750297" y="5541907"/>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29" name="rc629"/>
            <p:cNvSpPr/>
            <p:nvPr/>
          </p:nvSpPr>
          <p:spPr>
            <a:xfrm>
              <a:off x="5015580" y="5541907"/>
              <a:ext cx="265283" cy="17304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0" name="rc630"/>
            <p:cNvSpPr/>
            <p:nvPr/>
          </p:nvSpPr>
          <p:spPr>
            <a:xfrm>
              <a:off x="5280863" y="5541907"/>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1" name="rc631"/>
            <p:cNvSpPr/>
            <p:nvPr/>
          </p:nvSpPr>
          <p:spPr>
            <a:xfrm>
              <a:off x="5546146" y="5541907"/>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2" name="rc632"/>
            <p:cNvSpPr/>
            <p:nvPr/>
          </p:nvSpPr>
          <p:spPr>
            <a:xfrm>
              <a:off x="5811429" y="5541907"/>
              <a:ext cx="265283" cy="17304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33" name="rc633"/>
            <p:cNvSpPr/>
            <p:nvPr/>
          </p:nvSpPr>
          <p:spPr>
            <a:xfrm>
              <a:off x="6076712" y="5541907"/>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4" name="rc634"/>
            <p:cNvSpPr/>
            <p:nvPr/>
          </p:nvSpPr>
          <p:spPr>
            <a:xfrm>
              <a:off x="6341995" y="5541907"/>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35" name="rc635"/>
            <p:cNvSpPr/>
            <p:nvPr/>
          </p:nvSpPr>
          <p:spPr>
            <a:xfrm>
              <a:off x="6607278"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6" name="rc636"/>
            <p:cNvSpPr/>
            <p:nvPr/>
          </p:nvSpPr>
          <p:spPr>
            <a:xfrm>
              <a:off x="6872561"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7" name="rc637"/>
            <p:cNvSpPr/>
            <p:nvPr/>
          </p:nvSpPr>
          <p:spPr>
            <a:xfrm>
              <a:off x="7137844"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8" name="rc638"/>
            <p:cNvSpPr/>
            <p:nvPr/>
          </p:nvSpPr>
          <p:spPr>
            <a:xfrm>
              <a:off x="7403127" y="5541907"/>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9" name="rc639"/>
            <p:cNvSpPr/>
            <p:nvPr/>
          </p:nvSpPr>
          <p:spPr>
            <a:xfrm>
              <a:off x="7668410" y="5541907"/>
              <a:ext cx="265283" cy="17304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0" name="rc640"/>
            <p:cNvSpPr/>
            <p:nvPr/>
          </p:nvSpPr>
          <p:spPr>
            <a:xfrm>
              <a:off x="7933693" y="5541907"/>
              <a:ext cx="265283" cy="17304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41" name="rc641"/>
            <p:cNvSpPr/>
            <p:nvPr/>
          </p:nvSpPr>
          <p:spPr>
            <a:xfrm>
              <a:off x="8198976" y="5541907"/>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42" name="rc642"/>
            <p:cNvSpPr/>
            <p:nvPr/>
          </p:nvSpPr>
          <p:spPr>
            <a:xfrm>
              <a:off x="8464259" y="5541907"/>
              <a:ext cx="265283" cy="17304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43" name="rc643"/>
            <p:cNvSpPr/>
            <p:nvPr/>
          </p:nvSpPr>
          <p:spPr>
            <a:xfrm>
              <a:off x="1832183" y="3465333"/>
              <a:ext cx="265283" cy="17304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44" name="rc644"/>
            <p:cNvSpPr/>
            <p:nvPr/>
          </p:nvSpPr>
          <p:spPr>
            <a:xfrm>
              <a:off x="2097466" y="3465333"/>
              <a:ext cx="265283" cy="17304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5" name="rc645"/>
            <p:cNvSpPr/>
            <p:nvPr/>
          </p:nvSpPr>
          <p:spPr>
            <a:xfrm>
              <a:off x="2362749" y="3465333"/>
              <a:ext cx="265283" cy="17304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46" name="rc646"/>
            <p:cNvSpPr/>
            <p:nvPr/>
          </p:nvSpPr>
          <p:spPr>
            <a:xfrm>
              <a:off x="2628032" y="3465333"/>
              <a:ext cx="265283" cy="17304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47" name="rc647"/>
            <p:cNvSpPr/>
            <p:nvPr/>
          </p:nvSpPr>
          <p:spPr>
            <a:xfrm>
              <a:off x="2893315" y="3465333"/>
              <a:ext cx="265283" cy="17304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8" name="rc648"/>
            <p:cNvSpPr/>
            <p:nvPr/>
          </p:nvSpPr>
          <p:spPr>
            <a:xfrm>
              <a:off x="3158599" y="3465333"/>
              <a:ext cx="265283" cy="17304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9" name="rc649"/>
            <p:cNvSpPr/>
            <p:nvPr/>
          </p:nvSpPr>
          <p:spPr>
            <a:xfrm>
              <a:off x="3423882" y="3465333"/>
              <a:ext cx="265283" cy="17304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0" name="rc650"/>
            <p:cNvSpPr/>
            <p:nvPr/>
          </p:nvSpPr>
          <p:spPr>
            <a:xfrm>
              <a:off x="3689165" y="3465333"/>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1" name="rc651"/>
            <p:cNvSpPr/>
            <p:nvPr/>
          </p:nvSpPr>
          <p:spPr>
            <a:xfrm>
              <a:off x="3954448" y="3465333"/>
              <a:ext cx="265283" cy="17304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2" name="rc652"/>
            <p:cNvSpPr/>
            <p:nvPr/>
          </p:nvSpPr>
          <p:spPr>
            <a:xfrm>
              <a:off x="4219731" y="346533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3" name="rc653"/>
            <p:cNvSpPr/>
            <p:nvPr/>
          </p:nvSpPr>
          <p:spPr>
            <a:xfrm>
              <a:off x="4485014" y="3465333"/>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4" name="rc654"/>
            <p:cNvSpPr/>
            <p:nvPr/>
          </p:nvSpPr>
          <p:spPr>
            <a:xfrm>
              <a:off x="4750297" y="3465333"/>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5" name="rc655"/>
            <p:cNvSpPr/>
            <p:nvPr/>
          </p:nvSpPr>
          <p:spPr>
            <a:xfrm>
              <a:off x="5015580" y="3465333"/>
              <a:ext cx="265283" cy="17304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56" name="rc656"/>
            <p:cNvSpPr/>
            <p:nvPr/>
          </p:nvSpPr>
          <p:spPr>
            <a:xfrm>
              <a:off x="5280863" y="346533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7" name="rc657"/>
            <p:cNvSpPr/>
            <p:nvPr/>
          </p:nvSpPr>
          <p:spPr>
            <a:xfrm>
              <a:off x="5546146" y="346533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8" name="rc658"/>
            <p:cNvSpPr/>
            <p:nvPr/>
          </p:nvSpPr>
          <p:spPr>
            <a:xfrm>
              <a:off x="5811429"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9" name="rc659"/>
            <p:cNvSpPr/>
            <p:nvPr/>
          </p:nvSpPr>
          <p:spPr>
            <a:xfrm>
              <a:off x="6076712"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0" name="rc660"/>
            <p:cNvSpPr/>
            <p:nvPr/>
          </p:nvSpPr>
          <p:spPr>
            <a:xfrm>
              <a:off x="6341995" y="3465333"/>
              <a:ext cx="265283" cy="17304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61" name="rc661"/>
            <p:cNvSpPr/>
            <p:nvPr/>
          </p:nvSpPr>
          <p:spPr>
            <a:xfrm>
              <a:off x="6607278" y="346533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2" name="rc662"/>
            <p:cNvSpPr/>
            <p:nvPr/>
          </p:nvSpPr>
          <p:spPr>
            <a:xfrm>
              <a:off x="6872561" y="3465333"/>
              <a:ext cx="265283" cy="17304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3" name="rc663"/>
            <p:cNvSpPr/>
            <p:nvPr/>
          </p:nvSpPr>
          <p:spPr>
            <a:xfrm>
              <a:off x="7137844"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4" name="rc664"/>
            <p:cNvSpPr/>
            <p:nvPr/>
          </p:nvSpPr>
          <p:spPr>
            <a:xfrm>
              <a:off x="7403127" y="3465333"/>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5" name="rc665"/>
            <p:cNvSpPr/>
            <p:nvPr/>
          </p:nvSpPr>
          <p:spPr>
            <a:xfrm>
              <a:off x="7668410" y="3465333"/>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6" name="rc666"/>
            <p:cNvSpPr/>
            <p:nvPr/>
          </p:nvSpPr>
          <p:spPr>
            <a:xfrm>
              <a:off x="7933693" y="3465333"/>
              <a:ext cx="265283" cy="17304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67" name="rc667"/>
            <p:cNvSpPr/>
            <p:nvPr/>
          </p:nvSpPr>
          <p:spPr>
            <a:xfrm>
              <a:off x="8198976" y="3465333"/>
              <a:ext cx="265283" cy="17304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8" name="rc668"/>
            <p:cNvSpPr/>
            <p:nvPr/>
          </p:nvSpPr>
          <p:spPr>
            <a:xfrm>
              <a:off x="8464259" y="3465333"/>
              <a:ext cx="265283" cy="17304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9" name="tx669"/>
            <p:cNvSpPr/>
            <p:nvPr/>
          </p:nvSpPr>
          <p:spPr>
            <a:xfrm>
              <a:off x="429211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70" name="tx670"/>
            <p:cNvSpPr/>
            <p:nvPr/>
          </p:nvSpPr>
          <p:spPr>
            <a:xfrm>
              <a:off x="455739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1" name="tx671"/>
            <p:cNvSpPr/>
            <p:nvPr/>
          </p:nvSpPr>
          <p:spPr>
            <a:xfrm>
              <a:off x="482267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2" name="tx672"/>
            <p:cNvSpPr/>
            <p:nvPr/>
          </p:nvSpPr>
          <p:spPr>
            <a:xfrm>
              <a:off x="561852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73" name="tx673"/>
            <p:cNvSpPr/>
            <p:nvPr/>
          </p:nvSpPr>
          <p:spPr>
            <a:xfrm>
              <a:off x="588381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4" name="tx674"/>
            <p:cNvSpPr/>
            <p:nvPr/>
          </p:nvSpPr>
          <p:spPr>
            <a:xfrm>
              <a:off x="614909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5" name="tx675"/>
            <p:cNvSpPr/>
            <p:nvPr/>
          </p:nvSpPr>
          <p:spPr>
            <a:xfrm>
              <a:off x="641437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6" name="tx676"/>
            <p:cNvSpPr/>
            <p:nvPr/>
          </p:nvSpPr>
          <p:spPr>
            <a:xfrm>
              <a:off x="667966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77" name="tx677"/>
            <p:cNvSpPr/>
            <p:nvPr/>
          </p:nvSpPr>
          <p:spPr>
            <a:xfrm>
              <a:off x="216984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8" name="tx678"/>
            <p:cNvSpPr/>
            <p:nvPr/>
          </p:nvSpPr>
          <p:spPr>
            <a:xfrm>
              <a:off x="243513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9" name="tx679"/>
            <p:cNvSpPr/>
            <p:nvPr/>
          </p:nvSpPr>
          <p:spPr>
            <a:xfrm>
              <a:off x="270041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80" name="tx680"/>
            <p:cNvSpPr/>
            <p:nvPr/>
          </p:nvSpPr>
          <p:spPr>
            <a:xfrm>
              <a:off x="296569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1" name="tx681"/>
            <p:cNvSpPr/>
            <p:nvPr/>
          </p:nvSpPr>
          <p:spPr>
            <a:xfrm>
              <a:off x="323098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2" name="tx682"/>
            <p:cNvSpPr/>
            <p:nvPr/>
          </p:nvSpPr>
          <p:spPr>
            <a:xfrm>
              <a:off x="349626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3" name="tx683"/>
            <p:cNvSpPr/>
            <p:nvPr/>
          </p:nvSpPr>
          <p:spPr>
            <a:xfrm>
              <a:off x="376154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4" name="tx684"/>
            <p:cNvSpPr/>
            <p:nvPr/>
          </p:nvSpPr>
          <p:spPr>
            <a:xfrm>
              <a:off x="402683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5" name="tx685"/>
            <p:cNvSpPr/>
            <p:nvPr/>
          </p:nvSpPr>
          <p:spPr>
            <a:xfrm>
              <a:off x="429211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6" name="tx686"/>
            <p:cNvSpPr/>
            <p:nvPr/>
          </p:nvSpPr>
          <p:spPr>
            <a:xfrm>
              <a:off x="455739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87" name="tx687"/>
            <p:cNvSpPr/>
            <p:nvPr/>
          </p:nvSpPr>
          <p:spPr>
            <a:xfrm>
              <a:off x="482267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8" name="tx688"/>
            <p:cNvSpPr/>
            <p:nvPr/>
          </p:nvSpPr>
          <p:spPr>
            <a:xfrm>
              <a:off x="508796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89" name="tx689"/>
            <p:cNvSpPr/>
            <p:nvPr/>
          </p:nvSpPr>
          <p:spPr>
            <a:xfrm>
              <a:off x="535324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0" name="tx690"/>
            <p:cNvSpPr/>
            <p:nvPr/>
          </p:nvSpPr>
          <p:spPr>
            <a:xfrm>
              <a:off x="561852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1" name="tx691"/>
            <p:cNvSpPr/>
            <p:nvPr/>
          </p:nvSpPr>
          <p:spPr>
            <a:xfrm>
              <a:off x="588381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2" name="tx692"/>
            <p:cNvSpPr/>
            <p:nvPr/>
          </p:nvSpPr>
          <p:spPr>
            <a:xfrm>
              <a:off x="6149095"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3" name="tx693"/>
            <p:cNvSpPr/>
            <p:nvPr/>
          </p:nvSpPr>
          <p:spPr>
            <a:xfrm>
              <a:off x="6414378"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4" name="tx694"/>
            <p:cNvSpPr/>
            <p:nvPr/>
          </p:nvSpPr>
          <p:spPr>
            <a:xfrm>
              <a:off x="6679661"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5" name="tx695"/>
            <p:cNvSpPr/>
            <p:nvPr/>
          </p:nvSpPr>
          <p:spPr>
            <a:xfrm>
              <a:off x="6944944"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6" name="tx696"/>
            <p:cNvSpPr/>
            <p:nvPr/>
          </p:nvSpPr>
          <p:spPr>
            <a:xfrm>
              <a:off x="7210227"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7" name="tx697"/>
            <p:cNvSpPr/>
            <p:nvPr/>
          </p:nvSpPr>
          <p:spPr>
            <a:xfrm>
              <a:off x="7475510"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8" name="tx698"/>
            <p:cNvSpPr/>
            <p:nvPr/>
          </p:nvSpPr>
          <p:spPr>
            <a:xfrm>
              <a:off x="7740793"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9" name="tx699"/>
            <p:cNvSpPr/>
            <p:nvPr/>
          </p:nvSpPr>
          <p:spPr>
            <a:xfrm>
              <a:off x="800607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0" name="tx700"/>
            <p:cNvSpPr/>
            <p:nvPr/>
          </p:nvSpPr>
          <p:spPr>
            <a:xfrm>
              <a:off x="8271359"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1" name="tx701"/>
            <p:cNvSpPr/>
            <p:nvPr/>
          </p:nvSpPr>
          <p:spPr>
            <a:xfrm>
              <a:off x="8536642"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02" name="tx702"/>
            <p:cNvSpPr/>
            <p:nvPr/>
          </p:nvSpPr>
          <p:spPr>
            <a:xfrm>
              <a:off x="190456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03" name="tx703"/>
            <p:cNvSpPr/>
            <p:nvPr/>
          </p:nvSpPr>
          <p:spPr>
            <a:xfrm>
              <a:off x="216984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4" name="tx704"/>
            <p:cNvSpPr/>
            <p:nvPr/>
          </p:nvSpPr>
          <p:spPr>
            <a:xfrm>
              <a:off x="243513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05" name="tx705"/>
            <p:cNvSpPr/>
            <p:nvPr/>
          </p:nvSpPr>
          <p:spPr>
            <a:xfrm>
              <a:off x="270041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6" name="tx706"/>
            <p:cNvSpPr/>
            <p:nvPr/>
          </p:nvSpPr>
          <p:spPr>
            <a:xfrm>
              <a:off x="296569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07" name="tx707"/>
            <p:cNvSpPr/>
            <p:nvPr/>
          </p:nvSpPr>
          <p:spPr>
            <a:xfrm>
              <a:off x="323098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8" name="tx708"/>
            <p:cNvSpPr/>
            <p:nvPr/>
          </p:nvSpPr>
          <p:spPr>
            <a:xfrm>
              <a:off x="349626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9" name="tx709"/>
            <p:cNvSpPr/>
            <p:nvPr/>
          </p:nvSpPr>
          <p:spPr>
            <a:xfrm>
              <a:off x="376154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0" name="tx710"/>
            <p:cNvSpPr/>
            <p:nvPr/>
          </p:nvSpPr>
          <p:spPr>
            <a:xfrm>
              <a:off x="402683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1" name="tx711"/>
            <p:cNvSpPr/>
            <p:nvPr/>
          </p:nvSpPr>
          <p:spPr>
            <a:xfrm>
              <a:off x="429211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2" name="tx712"/>
            <p:cNvSpPr/>
            <p:nvPr/>
          </p:nvSpPr>
          <p:spPr>
            <a:xfrm>
              <a:off x="455739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3" name="tx713"/>
            <p:cNvSpPr/>
            <p:nvPr/>
          </p:nvSpPr>
          <p:spPr>
            <a:xfrm>
              <a:off x="482267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4" name="tx714"/>
            <p:cNvSpPr/>
            <p:nvPr/>
          </p:nvSpPr>
          <p:spPr>
            <a:xfrm>
              <a:off x="508796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5" name="tx715"/>
            <p:cNvSpPr/>
            <p:nvPr/>
          </p:nvSpPr>
          <p:spPr>
            <a:xfrm>
              <a:off x="535324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16" name="tx716"/>
            <p:cNvSpPr/>
            <p:nvPr/>
          </p:nvSpPr>
          <p:spPr>
            <a:xfrm>
              <a:off x="561852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7" name="tx717"/>
            <p:cNvSpPr/>
            <p:nvPr/>
          </p:nvSpPr>
          <p:spPr>
            <a:xfrm>
              <a:off x="588381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8" name="tx718"/>
            <p:cNvSpPr/>
            <p:nvPr/>
          </p:nvSpPr>
          <p:spPr>
            <a:xfrm>
              <a:off x="6149095"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9" name="tx719"/>
            <p:cNvSpPr/>
            <p:nvPr/>
          </p:nvSpPr>
          <p:spPr>
            <a:xfrm>
              <a:off x="6414378"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0" name="tx720"/>
            <p:cNvSpPr/>
            <p:nvPr/>
          </p:nvSpPr>
          <p:spPr>
            <a:xfrm>
              <a:off x="6679661"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1" name="tx721"/>
            <p:cNvSpPr/>
            <p:nvPr/>
          </p:nvSpPr>
          <p:spPr>
            <a:xfrm>
              <a:off x="6944944"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2" name="tx722"/>
            <p:cNvSpPr/>
            <p:nvPr/>
          </p:nvSpPr>
          <p:spPr>
            <a:xfrm>
              <a:off x="7210227"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3" name="tx723"/>
            <p:cNvSpPr/>
            <p:nvPr/>
          </p:nvSpPr>
          <p:spPr>
            <a:xfrm>
              <a:off x="7475510"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24" name="tx724"/>
            <p:cNvSpPr/>
            <p:nvPr/>
          </p:nvSpPr>
          <p:spPr>
            <a:xfrm>
              <a:off x="7740793"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5" name="tx725"/>
            <p:cNvSpPr/>
            <p:nvPr/>
          </p:nvSpPr>
          <p:spPr>
            <a:xfrm>
              <a:off x="8006076"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6" name="tx726"/>
            <p:cNvSpPr/>
            <p:nvPr/>
          </p:nvSpPr>
          <p:spPr>
            <a:xfrm>
              <a:off x="8271359"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7" name="tx727"/>
            <p:cNvSpPr/>
            <p:nvPr/>
          </p:nvSpPr>
          <p:spPr>
            <a:xfrm>
              <a:off x="8536642" y="2474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8" name="tx728"/>
            <p:cNvSpPr/>
            <p:nvPr/>
          </p:nvSpPr>
          <p:spPr>
            <a:xfrm>
              <a:off x="323098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9" name="tx729"/>
            <p:cNvSpPr/>
            <p:nvPr/>
          </p:nvSpPr>
          <p:spPr>
            <a:xfrm>
              <a:off x="349626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0" name="tx730"/>
            <p:cNvSpPr/>
            <p:nvPr/>
          </p:nvSpPr>
          <p:spPr>
            <a:xfrm>
              <a:off x="508796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31" name="tx731"/>
            <p:cNvSpPr/>
            <p:nvPr/>
          </p:nvSpPr>
          <p:spPr>
            <a:xfrm>
              <a:off x="800607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32" name="tx732"/>
            <p:cNvSpPr/>
            <p:nvPr/>
          </p:nvSpPr>
          <p:spPr>
            <a:xfrm>
              <a:off x="827135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33" name="tx733"/>
            <p:cNvSpPr/>
            <p:nvPr/>
          </p:nvSpPr>
          <p:spPr>
            <a:xfrm>
              <a:off x="853664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34" name="tx734"/>
            <p:cNvSpPr/>
            <p:nvPr/>
          </p:nvSpPr>
          <p:spPr>
            <a:xfrm>
              <a:off x="190456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5" name="tx735"/>
            <p:cNvSpPr/>
            <p:nvPr/>
          </p:nvSpPr>
          <p:spPr>
            <a:xfrm>
              <a:off x="216984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6" name="tx736"/>
            <p:cNvSpPr/>
            <p:nvPr/>
          </p:nvSpPr>
          <p:spPr>
            <a:xfrm>
              <a:off x="243513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37" name="tx737"/>
            <p:cNvSpPr/>
            <p:nvPr/>
          </p:nvSpPr>
          <p:spPr>
            <a:xfrm>
              <a:off x="270041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8" name="tx738"/>
            <p:cNvSpPr/>
            <p:nvPr/>
          </p:nvSpPr>
          <p:spPr>
            <a:xfrm>
              <a:off x="296569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39" name="tx739"/>
            <p:cNvSpPr/>
            <p:nvPr/>
          </p:nvSpPr>
          <p:spPr>
            <a:xfrm>
              <a:off x="323098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0" name="tx740"/>
            <p:cNvSpPr/>
            <p:nvPr/>
          </p:nvSpPr>
          <p:spPr>
            <a:xfrm>
              <a:off x="349626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1" name="tx741"/>
            <p:cNvSpPr/>
            <p:nvPr/>
          </p:nvSpPr>
          <p:spPr>
            <a:xfrm>
              <a:off x="376154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2" name="tx742"/>
            <p:cNvSpPr/>
            <p:nvPr/>
          </p:nvSpPr>
          <p:spPr>
            <a:xfrm>
              <a:off x="402683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429211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4" name="tx744"/>
            <p:cNvSpPr/>
            <p:nvPr/>
          </p:nvSpPr>
          <p:spPr>
            <a:xfrm>
              <a:off x="455739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5" name="tx745"/>
            <p:cNvSpPr/>
            <p:nvPr/>
          </p:nvSpPr>
          <p:spPr>
            <a:xfrm>
              <a:off x="482267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508796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535324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561852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588381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0" name="tx750"/>
            <p:cNvSpPr/>
            <p:nvPr/>
          </p:nvSpPr>
          <p:spPr>
            <a:xfrm>
              <a:off x="6149095"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1" name="tx751"/>
            <p:cNvSpPr/>
            <p:nvPr/>
          </p:nvSpPr>
          <p:spPr>
            <a:xfrm>
              <a:off x="6414378"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2" name="tx752"/>
            <p:cNvSpPr/>
            <p:nvPr/>
          </p:nvSpPr>
          <p:spPr>
            <a:xfrm>
              <a:off x="6679661"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3" name="tx753"/>
            <p:cNvSpPr/>
            <p:nvPr/>
          </p:nvSpPr>
          <p:spPr>
            <a:xfrm>
              <a:off x="6944944"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4" name="tx754"/>
            <p:cNvSpPr/>
            <p:nvPr/>
          </p:nvSpPr>
          <p:spPr>
            <a:xfrm>
              <a:off x="7210227"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7475510"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7740793"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7" name="tx757"/>
            <p:cNvSpPr/>
            <p:nvPr/>
          </p:nvSpPr>
          <p:spPr>
            <a:xfrm>
              <a:off x="8006076"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8" name="tx758"/>
            <p:cNvSpPr/>
            <p:nvPr/>
          </p:nvSpPr>
          <p:spPr>
            <a:xfrm>
              <a:off x="8271359"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8536642" y="1263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323098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61" name="tx761"/>
            <p:cNvSpPr/>
            <p:nvPr/>
          </p:nvSpPr>
          <p:spPr>
            <a:xfrm>
              <a:off x="349626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62" name="tx762"/>
            <p:cNvSpPr/>
            <p:nvPr/>
          </p:nvSpPr>
          <p:spPr>
            <a:xfrm>
              <a:off x="376154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3" name="tx763"/>
            <p:cNvSpPr/>
            <p:nvPr/>
          </p:nvSpPr>
          <p:spPr>
            <a:xfrm>
              <a:off x="402683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64" name="tx764"/>
            <p:cNvSpPr/>
            <p:nvPr/>
          </p:nvSpPr>
          <p:spPr>
            <a:xfrm>
              <a:off x="429211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65" name="tx765"/>
            <p:cNvSpPr/>
            <p:nvPr/>
          </p:nvSpPr>
          <p:spPr>
            <a:xfrm>
              <a:off x="455739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66" name="tx766"/>
            <p:cNvSpPr/>
            <p:nvPr/>
          </p:nvSpPr>
          <p:spPr>
            <a:xfrm>
              <a:off x="482267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67" name="tx767"/>
            <p:cNvSpPr/>
            <p:nvPr/>
          </p:nvSpPr>
          <p:spPr>
            <a:xfrm>
              <a:off x="508796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68" name="tx768"/>
            <p:cNvSpPr/>
            <p:nvPr/>
          </p:nvSpPr>
          <p:spPr>
            <a:xfrm>
              <a:off x="535324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69" name="tx769"/>
            <p:cNvSpPr/>
            <p:nvPr/>
          </p:nvSpPr>
          <p:spPr>
            <a:xfrm>
              <a:off x="561852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70" name="tx770"/>
            <p:cNvSpPr/>
            <p:nvPr/>
          </p:nvSpPr>
          <p:spPr>
            <a:xfrm>
              <a:off x="588381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1" name="tx771"/>
            <p:cNvSpPr/>
            <p:nvPr/>
          </p:nvSpPr>
          <p:spPr>
            <a:xfrm>
              <a:off x="614909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2" name="tx772"/>
            <p:cNvSpPr/>
            <p:nvPr/>
          </p:nvSpPr>
          <p:spPr>
            <a:xfrm>
              <a:off x="641437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3" name="tx773"/>
            <p:cNvSpPr/>
            <p:nvPr/>
          </p:nvSpPr>
          <p:spPr>
            <a:xfrm>
              <a:off x="6679661"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74" name="tx774"/>
            <p:cNvSpPr/>
            <p:nvPr/>
          </p:nvSpPr>
          <p:spPr>
            <a:xfrm>
              <a:off x="6944944"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75" name="tx775"/>
            <p:cNvSpPr/>
            <p:nvPr/>
          </p:nvSpPr>
          <p:spPr>
            <a:xfrm>
              <a:off x="7210227"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6" name="tx776"/>
            <p:cNvSpPr/>
            <p:nvPr/>
          </p:nvSpPr>
          <p:spPr>
            <a:xfrm>
              <a:off x="190456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77" name="tx777"/>
            <p:cNvSpPr/>
            <p:nvPr/>
          </p:nvSpPr>
          <p:spPr>
            <a:xfrm>
              <a:off x="216984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78" name="tx778"/>
            <p:cNvSpPr/>
            <p:nvPr/>
          </p:nvSpPr>
          <p:spPr>
            <a:xfrm>
              <a:off x="243513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79" name="tx779"/>
            <p:cNvSpPr/>
            <p:nvPr/>
          </p:nvSpPr>
          <p:spPr>
            <a:xfrm>
              <a:off x="270041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0" name="tx780"/>
            <p:cNvSpPr/>
            <p:nvPr/>
          </p:nvSpPr>
          <p:spPr>
            <a:xfrm>
              <a:off x="296569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1" name="tx781"/>
            <p:cNvSpPr/>
            <p:nvPr/>
          </p:nvSpPr>
          <p:spPr>
            <a:xfrm>
              <a:off x="323098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2" name="tx782"/>
            <p:cNvSpPr/>
            <p:nvPr/>
          </p:nvSpPr>
          <p:spPr>
            <a:xfrm>
              <a:off x="349626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3" name="tx783"/>
            <p:cNvSpPr/>
            <p:nvPr/>
          </p:nvSpPr>
          <p:spPr>
            <a:xfrm>
              <a:off x="376154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4" name="tx784"/>
            <p:cNvSpPr/>
            <p:nvPr/>
          </p:nvSpPr>
          <p:spPr>
            <a:xfrm>
              <a:off x="402683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85" name="tx785"/>
            <p:cNvSpPr/>
            <p:nvPr/>
          </p:nvSpPr>
          <p:spPr>
            <a:xfrm>
              <a:off x="429211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6" name="tx786"/>
            <p:cNvSpPr/>
            <p:nvPr/>
          </p:nvSpPr>
          <p:spPr>
            <a:xfrm>
              <a:off x="455739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7" name="tx787"/>
            <p:cNvSpPr/>
            <p:nvPr/>
          </p:nvSpPr>
          <p:spPr>
            <a:xfrm>
              <a:off x="482267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8" name="tx788"/>
            <p:cNvSpPr/>
            <p:nvPr/>
          </p:nvSpPr>
          <p:spPr>
            <a:xfrm>
              <a:off x="508796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9" name="tx789"/>
            <p:cNvSpPr/>
            <p:nvPr/>
          </p:nvSpPr>
          <p:spPr>
            <a:xfrm>
              <a:off x="535324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0" name="tx790"/>
            <p:cNvSpPr/>
            <p:nvPr/>
          </p:nvSpPr>
          <p:spPr>
            <a:xfrm>
              <a:off x="561852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1" name="tx791"/>
            <p:cNvSpPr/>
            <p:nvPr/>
          </p:nvSpPr>
          <p:spPr>
            <a:xfrm>
              <a:off x="588381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6149095"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3" name="tx793"/>
            <p:cNvSpPr/>
            <p:nvPr/>
          </p:nvSpPr>
          <p:spPr>
            <a:xfrm>
              <a:off x="6414378"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4" name="tx794"/>
            <p:cNvSpPr/>
            <p:nvPr/>
          </p:nvSpPr>
          <p:spPr>
            <a:xfrm>
              <a:off x="6679661"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5" name="tx795"/>
            <p:cNvSpPr/>
            <p:nvPr/>
          </p:nvSpPr>
          <p:spPr>
            <a:xfrm>
              <a:off x="6944944"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6" name="tx796"/>
            <p:cNvSpPr/>
            <p:nvPr/>
          </p:nvSpPr>
          <p:spPr>
            <a:xfrm>
              <a:off x="7210227"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7" name="tx797"/>
            <p:cNvSpPr/>
            <p:nvPr/>
          </p:nvSpPr>
          <p:spPr>
            <a:xfrm>
              <a:off x="7475510"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8" name="tx798"/>
            <p:cNvSpPr/>
            <p:nvPr/>
          </p:nvSpPr>
          <p:spPr>
            <a:xfrm>
              <a:off x="7740793"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9" name="tx799"/>
            <p:cNvSpPr/>
            <p:nvPr/>
          </p:nvSpPr>
          <p:spPr>
            <a:xfrm>
              <a:off x="8006076"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0" name="tx800"/>
            <p:cNvSpPr/>
            <p:nvPr/>
          </p:nvSpPr>
          <p:spPr>
            <a:xfrm>
              <a:off x="8271359"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1" name="tx801"/>
            <p:cNvSpPr/>
            <p:nvPr/>
          </p:nvSpPr>
          <p:spPr>
            <a:xfrm>
              <a:off x="8536642" y="14364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2" name="tx802"/>
            <p:cNvSpPr/>
            <p:nvPr/>
          </p:nvSpPr>
          <p:spPr>
            <a:xfrm>
              <a:off x="455739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03" name="tx803"/>
            <p:cNvSpPr/>
            <p:nvPr/>
          </p:nvSpPr>
          <p:spPr>
            <a:xfrm>
              <a:off x="482267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4" name="tx804"/>
            <p:cNvSpPr/>
            <p:nvPr/>
          </p:nvSpPr>
          <p:spPr>
            <a:xfrm>
              <a:off x="508796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05" name="tx805"/>
            <p:cNvSpPr/>
            <p:nvPr/>
          </p:nvSpPr>
          <p:spPr>
            <a:xfrm>
              <a:off x="667966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06" name="tx806"/>
            <p:cNvSpPr/>
            <p:nvPr/>
          </p:nvSpPr>
          <p:spPr>
            <a:xfrm>
              <a:off x="694494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7" name="tx807"/>
            <p:cNvSpPr/>
            <p:nvPr/>
          </p:nvSpPr>
          <p:spPr>
            <a:xfrm>
              <a:off x="721022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08" name="tx808"/>
            <p:cNvSpPr/>
            <p:nvPr/>
          </p:nvSpPr>
          <p:spPr>
            <a:xfrm>
              <a:off x="747551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9" name="tx809"/>
            <p:cNvSpPr/>
            <p:nvPr/>
          </p:nvSpPr>
          <p:spPr>
            <a:xfrm>
              <a:off x="774079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10" name="tx810"/>
            <p:cNvSpPr/>
            <p:nvPr/>
          </p:nvSpPr>
          <p:spPr>
            <a:xfrm>
              <a:off x="800607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1" name="tx811"/>
            <p:cNvSpPr/>
            <p:nvPr/>
          </p:nvSpPr>
          <p:spPr>
            <a:xfrm>
              <a:off x="827135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2" name="tx812"/>
            <p:cNvSpPr/>
            <p:nvPr/>
          </p:nvSpPr>
          <p:spPr>
            <a:xfrm>
              <a:off x="853664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3" name="tx813"/>
            <p:cNvSpPr/>
            <p:nvPr/>
          </p:nvSpPr>
          <p:spPr>
            <a:xfrm>
              <a:off x="190456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4" name="tx814"/>
            <p:cNvSpPr/>
            <p:nvPr/>
          </p:nvSpPr>
          <p:spPr>
            <a:xfrm>
              <a:off x="216984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5" name="tx815"/>
            <p:cNvSpPr/>
            <p:nvPr/>
          </p:nvSpPr>
          <p:spPr>
            <a:xfrm>
              <a:off x="243513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6" name="tx816"/>
            <p:cNvSpPr/>
            <p:nvPr/>
          </p:nvSpPr>
          <p:spPr>
            <a:xfrm>
              <a:off x="270041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7" name="tx817"/>
            <p:cNvSpPr/>
            <p:nvPr/>
          </p:nvSpPr>
          <p:spPr>
            <a:xfrm>
              <a:off x="296569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8" name="tx818"/>
            <p:cNvSpPr/>
            <p:nvPr/>
          </p:nvSpPr>
          <p:spPr>
            <a:xfrm>
              <a:off x="323098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9" name="tx819"/>
            <p:cNvSpPr/>
            <p:nvPr/>
          </p:nvSpPr>
          <p:spPr>
            <a:xfrm>
              <a:off x="349626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0" name="tx820"/>
            <p:cNvSpPr/>
            <p:nvPr/>
          </p:nvSpPr>
          <p:spPr>
            <a:xfrm>
              <a:off x="376154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1" name="tx821"/>
            <p:cNvSpPr/>
            <p:nvPr/>
          </p:nvSpPr>
          <p:spPr>
            <a:xfrm>
              <a:off x="402683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2" name="tx822"/>
            <p:cNvSpPr/>
            <p:nvPr/>
          </p:nvSpPr>
          <p:spPr>
            <a:xfrm>
              <a:off x="429211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3" name="tx823"/>
            <p:cNvSpPr/>
            <p:nvPr/>
          </p:nvSpPr>
          <p:spPr>
            <a:xfrm>
              <a:off x="455739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4" name="tx824"/>
            <p:cNvSpPr/>
            <p:nvPr/>
          </p:nvSpPr>
          <p:spPr>
            <a:xfrm>
              <a:off x="482267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5" name="tx825"/>
            <p:cNvSpPr/>
            <p:nvPr/>
          </p:nvSpPr>
          <p:spPr>
            <a:xfrm>
              <a:off x="508796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6" name="tx826"/>
            <p:cNvSpPr/>
            <p:nvPr/>
          </p:nvSpPr>
          <p:spPr>
            <a:xfrm>
              <a:off x="535324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7" name="tx827"/>
            <p:cNvSpPr/>
            <p:nvPr/>
          </p:nvSpPr>
          <p:spPr>
            <a:xfrm>
              <a:off x="561852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8" name="tx828"/>
            <p:cNvSpPr/>
            <p:nvPr/>
          </p:nvSpPr>
          <p:spPr>
            <a:xfrm>
              <a:off x="588381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9" name="tx829"/>
            <p:cNvSpPr/>
            <p:nvPr/>
          </p:nvSpPr>
          <p:spPr>
            <a:xfrm>
              <a:off x="6149095"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0" name="tx830"/>
            <p:cNvSpPr/>
            <p:nvPr/>
          </p:nvSpPr>
          <p:spPr>
            <a:xfrm>
              <a:off x="6414378"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1" name="tx831"/>
            <p:cNvSpPr/>
            <p:nvPr/>
          </p:nvSpPr>
          <p:spPr>
            <a:xfrm>
              <a:off x="6679661"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2" name="tx832"/>
            <p:cNvSpPr/>
            <p:nvPr/>
          </p:nvSpPr>
          <p:spPr>
            <a:xfrm>
              <a:off x="6944944"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3" name="tx833"/>
            <p:cNvSpPr/>
            <p:nvPr/>
          </p:nvSpPr>
          <p:spPr>
            <a:xfrm>
              <a:off x="7210227"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4" name="tx834"/>
            <p:cNvSpPr/>
            <p:nvPr/>
          </p:nvSpPr>
          <p:spPr>
            <a:xfrm>
              <a:off x="7475510"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35" name="tx835"/>
            <p:cNvSpPr/>
            <p:nvPr/>
          </p:nvSpPr>
          <p:spPr>
            <a:xfrm>
              <a:off x="7740793"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6" name="tx836"/>
            <p:cNvSpPr/>
            <p:nvPr/>
          </p:nvSpPr>
          <p:spPr>
            <a:xfrm>
              <a:off x="8006076"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37" name="tx837"/>
            <p:cNvSpPr/>
            <p:nvPr/>
          </p:nvSpPr>
          <p:spPr>
            <a:xfrm>
              <a:off x="8271359"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8" name="tx838"/>
            <p:cNvSpPr/>
            <p:nvPr/>
          </p:nvSpPr>
          <p:spPr>
            <a:xfrm>
              <a:off x="8536642" y="29938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9" name="tx839"/>
            <p:cNvSpPr/>
            <p:nvPr/>
          </p:nvSpPr>
          <p:spPr>
            <a:xfrm>
              <a:off x="190456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40" name="tx840"/>
            <p:cNvSpPr/>
            <p:nvPr/>
          </p:nvSpPr>
          <p:spPr>
            <a:xfrm>
              <a:off x="216984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41" name="tx841"/>
            <p:cNvSpPr/>
            <p:nvPr/>
          </p:nvSpPr>
          <p:spPr>
            <a:xfrm>
              <a:off x="243513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2" name="tx842"/>
            <p:cNvSpPr/>
            <p:nvPr/>
          </p:nvSpPr>
          <p:spPr>
            <a:xfrm>
              <a:off x="270041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43" name="tx843"/>
            <p:cNvSpPr/>
            <p:nvPr/>
          </p:nvSpPr>
          <p:spPr>
            <a:xfrm>
              <a:off x="296569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44" name="tx844"/>
            <p:cNvSpPr/>
            <p:nvPr/>
          </p:nvSpPr>
          <p:spPr>
            <a:xfrm>
              <a:off x="323098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45" name="tx845"/>
            <p:cNvSpPr/>
            <p:nvPr/>
          </p:nvSpPr>
          <p:spPr>
            <a:xfrm>
              <a:off x="349626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46" name="tx846"/>
            <p:cNvSpPr/>
            <p:nvPr/>
          </p:nvSpPr>
          <p:spPr>
            <a:xfrm>
              <a:off x="376154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47" name="tx847"/>
            <p:cNvSpPr/>
            <p:nvPr/>
          </p:nvSpPr>
          <p:spPr>
            <a:xfrm>
              <a:off x="402683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48" name="tx848"/>
            <p:cNvSpPr/>
            <p:nvPr/>
          </p:nvSpPr>
          <p:spPr>
            <a:xfrm>
              <a:off x="429211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49" name="tx849"/>
            <p:cNvSpPr/>
            <p:nvPr/>
          </p:nvSpPr>
          <p:spPr>
            <a:xfrm>
              <a:off x="455739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50" name="tx850"/>
            <p:cNvSpPr/>
            <p:nvPr/>
          </p:nvSpPr>
          <p:spPr>
            <a:xfrm>
              <a:off x="482267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1" name="tx851"/>
            <p:cNvSpPr/>
            <p:nvPr/>
          </p:nvSpPr>
          <p:spPr>
            <a:xfrm>
              <a:off x="508796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52" name="tx852"/>
            <p:cNvSpPr/>
            <p:nvPr/>
          </p:nvSpPr>
          <p:spPr>
            <a:xfrm>
              <a:off x="535324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53" name="tx853"/>
            <p:cNvSpPr/>
            <p:nvPr/>
          </p:nvSpPr>
          <p:spPr>
            <a:xfrm>
              <a:off x="561852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54" name="tx854"/>
            <p:cNvSpPr/>
            <p:nvPr/>
          </p:nvSpPr>
          <p:spPr>
            <a:xfrm>
              <a:off x="588381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5" name="tx855"/>
            <p:cNvSpPr/>
            <p:nvPr/>
          </p:nvSpPr>
          <p:spPr>
            <a:xfrm>
              <a:off x="6149095"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56" name="tx856"/>
            <p:cNvSpPr/>
            <p:nvPr/>
          </p:nvSpPr>
          <p:spPr>
            <a:xfrm>
              <a:off x="6414378"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57" name="tx857"/>
            <p:cNvSpPr/>
            <p:nvPr/>
          </p:nvSpPr>
          <p:spPr>
            <a:xfrm>
              <a:off x="6679661"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58" name="tx858"/>
            <p:cNvSpPr/>
            <p:nvPr/>
          </p:nvSpPr>
          <p:spPr>
            <a:xfrm>
              <a:off x="6944944"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59" name="tx859"/>
            <p:cNvSpPr/>
            <p:nvPr/>
          </p:nvSpPr>
          <p:spPr>
            <a:xfrm>
              <a:off x="7210227"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60" name="tx860"/>
            <p:cNvSpPr/>
            <p:nvPr/>
          </p:nvSpPr>
          <p:spPr>
            <a:xfrm>
              <a:off x="7475510"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61" name="tx861"/>
            <p:cNvSpPr/>
            <p:nvPr/>
          </p:nvSpPr>
          <p:spPr>
            <a:xfrm>
              <a:off x="7740793"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62" name="tx862"/>
            <p:cNvSpPr/>
            <p:nvPr/>
          </p:nvSpPr>
          <p:spPr>
            <a:xfrm>
              <a:off x="8006076"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63" name="tx863"/>
            <p:cNvSpPr/>
            <p:nvPr/>
          </p:nvSpPr>
          <p:spPr>
            <a:xfrm>
              <a:off x="8271359"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64" name="tx864"/>
            <p:cNvSpPr/>
            <p:nvPr/>
          </p:nvSpPr>
          <p:spPr>
            <a:xfrm>
              <a:off x="8536642" y="3686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5" name="tx865"/>
            <p:cNvSpPr/>
            <p:nvPr/>
          </p:nvSpPr>
          <p:spPr>
            <a:xfrm>
              <a:off x="190456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6" name="tx866"/>
            <p:cNvSpPr/>
            <p:nvPr/>
          </p:nvSpPr>
          <p:spPr>
            <a:xfrm>
              <a:off x="323098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67" name="tx867"/>
            <p:cNvSpPr/>
            <p:nvPr/>
          </p:nvSpPr>
          <p:spPr>
            <a:xfrm>
              <a:off x="349626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8" name="tx868"/>
            <p:cNvSpPr/>
            <p:nvPr/>
          </p:nvSpPr>
          <p:spPr>
            <a:xfrm>
              <a:off x="376154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9" name="tx869"/>
            <p:cNvSpPr/>
            <p:nvPr/>
          </p:nvSpPr>
          <p:spPr>
            <a:xfrm>
              <a:off x="402683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70" name="tx870"/>
            <p:cNvSpPr/>
            <p:nvPr/>
          </p:nvSpPr>
          <p:spPr>
            <a:xfrm>
              <a:off x="429211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1" name="tx871"/>
            <p:cNvSpPr/>
            <p:nvPr/>
          </p:nvSpPr>
          <p:spPr>
            <a:xfrm>
              <a:off x="455739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72" name="tx872"/>
            <p:cNvSpPr/>
            <p:nvPr/>
          </p:nvSpPr>
          <p:spPr>
            <a:xfrm>
              <a:off x="482267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73" name="tx873"/>
            <p:cNvSpPr/>
            <p:nvPr/>
          </p:nvSpPr>
          <p:spPr>
            <a:xfrm>
              <a:off x="508796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74" name="tx874"/>
            <p:cNvSpPr/>
            <p:nvPr/>
          </p:nvSpPr>
          <p:spPr>
            <a:xfrm>
              <a:off x="535324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75" name="tx875"/>
            <p:cNvSpPr/>
            <p:nvPr/>
          </p:nvSpPr>
          <p:spPr>
            <a:xfrm>
              <a:off x="588381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76" name="tx876"/>
            <p:cNvSpPr/>
            <p:nvPr/>
          </p:nvSpPr>
          <p:spPr>
            <a:xfrm>
              <a:off x="614909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77" name="tx877"/>
            <p:cNvSpPr/>
            <p:nvPr/>
          </p:nvSpPr>
          <p:spPr>
            <a:xfrm>
              <a:off x="641437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8" name="tx878"/>
            <p:cNvSpPr/>
            <p:nvPr/>
          </p:nvSpPr>
          <p:spPr>
            <a:xfrm>
              <a:off x="6679661"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79" name="tx879"/>
            <p:cNvSpPr/>
            <p:nvPr/>
          </p:nvSpPr>
          <p:spPr>
            <a:xfrm>
              <a:off x="6944944"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0" name="tx880"/>
            <p:cNvSpPr/>
            <p:nvPr/>
          </p:nvSpPr>
          <p:spPr>
            <a:xfrm>
              <a:off x="7210227"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81" name="tx881"/>
            <p:cNvSpPr/>
            <p:nvPr/>
          </p:nvSpPr>
          <p:spPr>
            <a:xfrm>
              <a:off x="7740793"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82" name="tx882"/>
            <p:cNvSpPr/>
            <p:nvPr/>
          </p:nvSpPr>
          <p:spPr>
            <a:xfrm>
              <a:off x="8006076"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3" name="tx883"/>
            <p:cNvSpPr/>
            <p:nvPr/>
          </p:nvSpPr>
          <p:spPr>
            <a:xfrm>
              <a:off x="827135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4" name="tx884"/>
            <p:cNvSpPr/>
            <p:nvPr/>
          </p:nvSpPr>
          <p:spPr>
            <a:xfrm>
              <a:off x="853664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85" name="tx885"/>
            <p:cNvSpPr/>
            <p:nvPr/>
          </p:nvSpPr>
          <p:spPr>
            <a:xfrm>
              <a:off x="243513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86" name="tx886"/>
            <p:cNvSpPr/>
            <p:nvPr/>
          </p:nvSpPr>
          <p:spPr>
            <a:xfrm>
              <a:off x="270041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87" name="tx887"/>
            <p:cNvSpPr/>
            <p:nvPr/>
          </p:nvSpPr>
          <p:spPr>
            <a:xfrm>
              <a:off x="296569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88" name="tx888"/>
            <p:cNvSpPr/>
            <p:nvPr/>
          </p:nvSpPr>
          <p:spPr>
            <a:xfrm>
              <a:off x="323098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89" name="tx889"/>
            <p:cNvSpPr/>
            <p:nvPr/>
          </p:nvSpPr>
          <p:spPr>
            <a:xfrm>
              <a:off x="349626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0" name="tx890"/>
            <p:cNvSpPr/>
            <p:nvPr/>
          </p:nvSpPr>
          <p:spPr>
            <a:xfrm>
              <a:off x="376154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1" name="tx891"/>
            <p:cNvSpPr/>
            <p:nvPr/>
          </p:nvSpPr>
          <p:spPr>
            <a:xfrm>
              <a:off x="402683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2" name="tx892"/>
            <p:cNvSpPr/>
            <p:nvPr/>
          </p:nvSpPr>
          <p:spPr>
            <a:xfrm>
              <a:off x="429211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93" name="tx893"/>
            <p:cNvSpPr/>
            <p:nvPr/>
          </p:nvSpPr>
          <p:spPr>
            <a:xfrm>
              <a:off x="455739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94" name="tx894"/>
            <p:cNvSpPr/>
            <p:nvPr/>
          </p:nvSpPr>
          <p:spPr>
            <a:xfrm>
              <a:off x="482267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95" name="tx895"/>
            <p:cNvSpPr/>
            <p:nvPr/>
          </p:nvSpPr>
          <p:spPr>
            <a:xfrm>
              <a:off x="508796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96" name="tx896"/>
            <p:cNvSpPr/>
            <p:nvPr/>
          </p:nvSpPr>
          <p:spPr>
            <a:xfrm>
              <a:off x="535324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97" name="tx897"/>
            <p:cNvSpPr/>
            <p:nvPr/>
          </p:nvSpPr>
          <p:spPr>
            <a:xfrm>
              <a:off x="561852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98" name="tx898"/>
            <p:cNvSpPr/>
            <p:nvPr/>
          </p:nvSpPr>
          <p:spPr>
            <a:xfrm>
              <a:off x="588381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99" name="tx899"/>
            <p:cNvSpPr/>
            <p:nvPr/>
          </p:nvSpPr>
          <p:spPr>
            <a:xfrm>
              <a:off x="6149095"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00" name="tx900"/>
            <p:cNvSpPr/>
            <p:nvPr/>
          </p:nvSpPr>
          <p:spPr>
            <a:xfrm>
              <a:off x="6679661"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01" name="tx901"/>
            <p:cNvSpPr/>
            <p:nvPr/>
          </p:nvSpPr>
          <p:spPr>
            <a:xfrm>
              <a:off x="6944944"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02" name="tx902"/>
            <p:cNvSpPr/>
            <p:nvPr/>
          </p:nvSpPr>
          <p:spPr>
            <a:xfrm>
              <a:off x="190456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03" name="tx903"/>
            <p:cNvSpPr/>
            <p:nvPr/>
          </p:nvSpPr>
          <p:spPr>
            <a:xfrm>
              <a:off x="216984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4" name="tx904"/>
            <p:cNvSpPr/>
            <p:nvPr/>
          </p:nvSpPr>
          <p:spPr>
            <a:xfrm>
              <a:off x="243513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5" name="tx905"/>
            <p:cNvSpPr/>
            <p:nvPr/>
          </p:nvSpPr>
          <p:spPr>
            <a:xfrm>
              <a:off x="270041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6" name="tx906"/>
            <p:cNvSpPr/>
            <p:nvPr/>
          </p:nvSpPr>
          <p:spPr>
            <a:xfrm>
              <a:off x="296569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7" name="tx907"/>
            <p:cNvSpPr/>
            <p:nvPr/>
          </p:nvSpPr>
          <p:spPr>
            <a:xfrm>
              <a:off x="323098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8" name="tx908"/>
            <p:cNvSpPr/>
            <p:nvPr/>
          </p:nvSpPr>
          <p:spPr>
            <a:xfrm>
              <a:off x="349626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9" name="tx909"/>
            <p:cNvSpPr/>
            <p:nvPr/>
          </p:nvSpPr>
          <p:spPr>
            <a:xfrm>
              <a:off x="376154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10" name="tx910"/>
            <p:cNvSpPr/>
            <p:nvPr/>
          </p:nvSpPr>
          <p:spPr>
            <a:xfrm>
              <a:off x="402683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1" name="tx911"/>
            <p:cNvSpPr/>
            <p:nvPr/>
          </p:nvSpPr>
          <p:spPr>
            <a:xfrm>
              <a:off x="429211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12" name="tx912"/>
            <p:cNvSpPr/>
            <p:nvPr/>
          </p:nvSpPr>
          <p:spPr>
            <a:xfrm>
              <a:off x="455739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3" name="tx913"/>
            <p:cNvSpPr/>
            <p:nvPr/>
          </p:nvSpPr>
          <p:spPr>
            <a:xfrm>
              <a:off x="482267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4" name="tx914"/>
            <p:cNvSpPr/>
            <p:nvPr/>
          </p:nvSpPr>
          <p:spPr>
            <a:xfrm>
              <a:off x="508796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5" name="tx915"/>
            <p:cNvSpPr/>
            <p:nvPr/>
          </p:nvSpPr>
          <p:spPr>
            <a:xfrm>
              <a:off x="535324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6" name="tx916"/>
            <p:cNvSpPr/>
            <p:nvPr/>
          </p:nvSpPr>
          <p:spPr>
            <a:xfrm>
              <a:off x="561852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7" name="tx917"/>
            <p:cNvSpPr/>
            <p:nvPr/>
          </p:nvSpPr>
          <p:spPr>
            <a:xfrm>
              <a:off x="588381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8" name="tx918"/>
            <p:cNvSpPr/>
            <p:nvPr/>
          </p:nvSpPr>
          <p:spPr>
            <a:xfrm>
              <a:off x="6149095"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9" name="tx919"/>
            <p:cNvSpPr/>
            <p:nvPr/>
          </p:nvSpPr>
          <p:spPr>
            <a:xfrm>
              <a:off x="6414378"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0" name="tx920"/>
            <p:cNvSpPr/>
            <p:nvPr/>
          </p:nvSpPr>
          <p:spPr>
            <a:xfrm>
              <a:off x="6679661"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1" name="tx921"/>
            <p:cNvSpPr/>
            <p:nvPr/>
          </p:nvSpPr>
          <p:spPr>
            <a:xfrm>
              <a:off x="6944944"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22" name="tx922"/>
            <p:cNvSpPr/>
            <p:nvPr/>
          </p:nvSpPr>
          <p:spPr>
            <a:xfrm>
              <a:off x="7210227"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3" name="tx923"/>
            <p:cNvSpPr/>
            <p:nvPr/>
          </p:nvSpPr>
          <p:spPr>
            <a:xfrm>
              <a:off x="7475510"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4" name="tx924"/>
            <p:cNvSpPr/>
            <p:nvPr/>
          </p:nvSpPr>
          <p:spPr>
            <a:xfrm>
              <a:off x="7740793"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25" name="tx925"/>
            <p:cNvSpPr/>
            <p:nvPr/>
          </p:nvSpPr>
          <p:spPr>
            <a:xfrm>
              <a:off x="8006076"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6" name="tx926"/>
            <p:cNvSpPr/>
            <p:nvPr/>
          </p:nvSpPr>
          <p:spPr>
            <a:xfrm>
              <a:off x="8271359"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27" name="tx927"/>
            <p:cNvSpPr/>
            <p:nvPr/>
          </p:nvSpPr>
          <p:spPr>
            <a:xfrm>
              <a:off x="8536642" y="2301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28" name="tx928"/>
            <p:cNvSpPr/>
            <p:nvPr/>
          </p:nvSpPr>
          <p:spPr>
            <a:xfrm>
              <a:off x="296569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29" name="tx929"/>
            <p:cNvSpPr/>
            <p:nvPr/>
          </p:nvSpPr>
          <p:spPr>
            <a:xfrm>
              <a:off x="323098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0" name="tx930"/>
            <p:cNvSpPr/>
            <p:nvPr/>
          </p:nvSpPr>
          <p:spPr>
            <a:xfrm>
              <a:off x="349626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1" name="tx931"/>
            <p:cNvSpPr/>
            <p:nvPr/>
          </p:nvSpPr>
          <p:spPr>
            <a:xfrm>
              <a:off x="376154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32" name="tx932"/>
            <p:cNvSpPr/>
            <p:nvPr/>
          </p:nvSpPr>
          <p:spPr>
            <a:xfrm>
              <a:off x="402683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3" name="tx933"/>
            <p:cNvSpPr/>
            <p:nvPr/>
          </p:nvSpPr>
          <p:spPr>
            <a:xfrm>
              <a:off x="429211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4" name="tx934"/>
            <p:cNvSpPr/>
            <p:nvPr/>
          </p:nvSpPr>
          <p:spPr>
            <a:xfrm>
              <a:off x="455739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5" name="tx935"/>
            <p:cNvSpPr/>
            <p:nvPr/>
          </p:nvSpPr>
          <p:spPr>
            <a:xfrm>
              <a:off x="482267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36" name="tx936"/>
            <p:cNvSpPr/>
            <p:nvPr/>
          </p:nvSpPr>
          <p:spPr>
            <a:xfrm>
              <a:off x="508796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37" name="tx937"/>
            <p:cNvSpPr/>
            <p:nvPr/>
          </p:nvSpPr>
          <p:spPr>
            <a:xfrm>
              <a:off x="535324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38" name="tx938"/>
            <p:cNvSpPr/>
            <p:nvPr/>
          </p:nvSpPr>
          <p:spPr>
            <a:xfrm>
              <a:off x="561852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39" name="tx939"/>
            <p:cNvSpPr/>
            <p:nvPr/>
          </p:nvSpPr>
          <p:spPr>
            <a:xfrm>
              <a:off x="588381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40" name="tx940"/>
            <p:cNvSpPr/>
            <p:nvPr/>
          </p:nvSpPr>
          <p:spPr>
            <a:xfrm>
              <a:off x="614909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1" name="tx941"/>
            <p:cNvSpPr/>
            <p:nvPr/>
          </p:nvSpPr>
          <p:spPr>
            <a:xfrm>
              <a:off x="6414378"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2" name="tx942"/>
            <p:cNvSpPr/>
            <p:nvPr/>
          </p:nvSpPr>
          <p:spPr>
            <a:xfrm>
              <a:off x="6679661"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43" name="tx943"/>
            <p:cNvSpPr/>
            <p:nvPr/>
          </p:nvSpPr>
          <p:spPr>
            <a:xfrm>
              <a:off x="6944944"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4" name="tx944"/>
            <p:cNvSpPr/>
            <p:nvPr/>
          </p:nvSpPr>
          <p:spPr>
            <a:xfrm>
              <a:off x="7210227"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5" name="tx945"/>
            <p:cNvSpPr/>
            <p:nvPr/>
          </p:nvSpPr>
          <p:spPr>
            <a:xfrm>
              <a:off x="7475510"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46" name="tx946"/>
            <p:cNvSpPr/>
            <p:nvPr/>
          </p:nvSpPr>
          <p:spPr>
            <a:xfrm>
              <a:off x="7740793"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47" name="tx947"/>
            <p:cNvSpPr/>
            <p:nvPr/>
          </p:nvSpPr>
          <p:spPr>
            <a:xfrm>
              <a:off x="800607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48" name="tx948"/>
            <p:cNvSpPr/>
            <p:nvPr/>
          </p:nvSpPr>
          <p:spPr>
            <a:xfrm>
              <a:off x="827135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49" name="tx949"/>
            <p:cNvSpPr/>
            <p:nvPr/>
          </p:nvSpPr>
          <p:spPr>
            <a:xfrm>
              <a:off x="853664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50" name="tx950"/>
            <p:cNvSpPr/>
            <p:nvPr/>
          </p:nvSpPr>
          <p:spPr>
            <a:xfrm>
              <a:off x="190456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51" name="tx951"/>
            <p:cNvSpPr/>
            <p:nvPr/>
          </p:nvSpPr>
          <p:spPr>
            <a:xfrm>
              <a:off x="216984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52" name="tx952"/>
            <p:cNvSpPr/>
            <p:nvPr/>
          </p:nvSpPr>
          <p:spPr>
            <a:xfrm>
              <a:off x="243513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3" name="tx953"/>
            <p:cNvSpPr/>
            <p:nvPr/>
          </p:nvSpPr>
          <p:spPr>
            <a:xfrm>
              <a:off x="270041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4" name="tx954"/>
            <p:cNvSpPr/>
            <p:nvPr/>
          </p:nvSpPr>
          <p:spPr>
            <a:xfrm>
              <a:off x="296569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55" name="tx955"/>
            <p:cNvSpPr/>
            <p:nvPr/>
          </p:nvSpPr>
          <p:spPr>
            <a:xfrm>
              <a:off x="323098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56" name="tx956"/>
            <p:cNvSpPr/>
            <p:nvPr/>
          </p:nvSpPr>
          <p:spPr>
            <a:xfrm>
              <a:off x="349626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57" name="tx957"/>
            <p:cNvSpPr/>
            <p:nvPr/>
          </p:nvSpPr>
          <p:spPr>
            <a:xfrm>
              <a:off x="376154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58" name="tx958"/>
            <p:cNvSpPr/>
            <p:nvPr/>
          </p:nvSpPr>
          <p:spPr>
            <a:xfrm>
              <a:off x="402683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59" name="tx959"/>
            <p:cNvSpPr/>
            <p:nvPr/>
          </p:nvSpPr>
          <p:spPr>
            <a:xfrm>
              <a:off x="429211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60" name="tx960"/>
            <p:cNvSpPr/>
            <p:nvPr/>
          </p:nvSpPr>
          <p:spPr>
            <a:xfrm>
              <a:off x="455739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1" name="tx961"/>
            <p:cNvSpPr/>
            <p:nvPr/>
          </p:nvSpPr>
          <p:spPr>
            <a:xfrm>
              <a:off x="482267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62" name="tx962"/>
            <p:cNvSpPr/>
            <p:nvPr/>
          </p:nvSpPr>
          <p:spPr>
            <a:xfrm>
              <a:off x="508796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3" name="tx963"/>
            <p:cNvSpPr/>
            <p:nvPr/>
          </p:nvSpPr>
          <p:spPr>
            <a:xfrm>
              <a:off x="535324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4" name="tx964"/>
            <p:cNvSpPr/>
            <p:nvPr/>
          </p:nvSpPr>
          <p:spPr>
            <a:xfrm>
              <a:off x="561852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5" name="tx965"/>
            <p:cNvSpPr/>
            <p:nvPr/>
          </p:nvSpPr>
          <p:spPr>
            <a:xfrm>
              <a:off x="588381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6" name="tx966"/>
            <p:cNvSpPr/>
            <p:nvPr/>
          </p:nvSpPr>
          <p:spPr>
            <a:xfrm>
              <a:off x="6149095"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7" name="tx967"/>
            <p:cNvSpPr/>
            <p:nvPr/>
          </p:nvSpPr>
          <p:spPr>
            <a:xfrm>
              <a:off x="6414378"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8" name="tx968"/>
            <p:cNvSpPr/>
            <p:nvPr/>
          </p:nvSpPr>
          <p:spPr>
            <a:xfrm>
              <a:off x="6679661"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9" name="tx969"/>
            <p:cNvSpPr/>
            <p:nvPr/>
          </p:nvSpPr>
          <p:spPr>
            <a:xfrm>
              <a:off x="6944944"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0" name="tx970"/>
            <p:cNvSpPr/>
            <p:nvPr/>
          </p:nvSpPr>
          <p:spPr>
            <a:xfrm>
              <a:off x="7210227"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71" name="tx971"/>
            <p:cNvSpPr/>
            <p:nvPr/>
          </p:nvSpPr>
          <p:spPr>
            <a:xfrm>
              <a:off x="7475510"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72" name="tx972"/>
            <p:cNvSpPr/>
            <p:nvPr/>
          </p:nvSpPr>
          <p:spPr>
            <a:xfrm>
              <a:off x="7740793"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73" name="tx973"/>
            <p:cNvSpPr/>
            <p:nvPr/>
          </p:nvSpPr>
          <p:spPr>
            <a:xfrm>
              <a:off x="8006076"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4" name="tx974"/>
            <p:cNvSpPr/>
            <p:nvPr/>
          </p:nvSpPr>
          <p:spPr>
            <a:xfrm>
              <a:off x="8271359"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5" name="tx975"/>
            <p:cNvSpPr/>
            <p:nvPr/>
          </p:nvSpPr>
          <p:spPr>
            <a:xfrm>
              <a:off x="8536642" y="4551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76" name="tx976"/>
            <p:cNvSpPr/>
            <p:nvPr/>
          </p:nvSpPr>
          <p:spPr>
            <a:xfrm>
              <a:off x="376154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77" name="tx977"/>
            <p:cNvSpPr/>
            <p:nvPr/>
          </p:nvSpPr>
          <p:spPr>
            <a:xfrm>
              <a:off x="402683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78" name="tx978"/>
            <p:cNvSpPr/>
            <p:nvPr/>
          </p:nvSpPr>
          <p:spPr>
            <a:xfrm>
              <a:off x="429211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79" name="tx979"/>
            <p:cNvSpPr/>
            <p:nvPr/>
          </p:nvSpPr>
          <p:spPr>
            <a:xfrm>
              <a:off x="455739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80" name="tx980"/>
            <p:cNvSpPr/>
            <p:nvPr/>
          </p:nvSpPr>
          <p:spPr>
            <a:xfrm>
              <a:off x="482267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81" name="tx981"/>
            <p:cNvSpPr/>
            <p:nvPr/>
          </p:nvSpPr>
          <p:spPr>
            <a:xfrm>
              <a:off x="508796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82" name="tx982"/>
            <p:cNvSpPr/>
            <p:nvPr/>
          </p:nvSpPr>
          <p:spPr>
            <a:xfrm>
              <a:off x="535324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3" name="tx983"/>
            <p:cNvSpPr/>
            <p:nvPr/>
          </p:nvSpPr>
          <p:spPr>
            <a:xfrm>
              <a:off x="561852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84" name="tx984"/>
            <p:cNvSpPr/>
            <p:nvPr/>
          </p:nvSpPr>
          <p:spPr>
            <a:xfrm>
              <a:off x="588381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85" name="tx985"/>
            <p:cNvSpPr/>
            <p:nvPr/>
          </p:nvSpPr>
          <p:spPr>
            <a:xfrm>
              <a:off x="614909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86" name="tx986"/>
            <p:cNvSpPr/>
            <p:nvPr/>
          </p:nvSpPr>
          <p:spPr>
            <a:xfrm>
              <a:off x="641437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87" name="tx987"/>
            <p:cNvSpPr/>
            <p:nvPr/>
          </p:nvSpPr>
          <p:spPr>
            <a:xfrm>
              <a:off x="667966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88" name="tx988"/>
            <p:cNvSpPr/>
            <p:nvPr/>
          </p:nvSpPr>
          <p:spPr>
            <a:xfrm>
              <a:off x="694494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9" name="tx989"/>
            <p:cNvSpPr/>
            <p:nvPr/>
          </p:nvSpPr>
          <p:spPr>
            <a:xfrm>
              <a:off x="7210227"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0" name="tx990"/>
            <p:cNvSpPr/>
            <p:nvPr/>
          </p:nvSpPr>
          <p:spPr>
            <a:xfrm>
              <a:off x="7475510"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1" name="tx991"/>
            <p:cNvSpPr/>
            <p:nvPr/>
          </p:nvSpPr>
          <p:spPr>
            <a:xfrm>
              <a:off x="7740793"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92" name="tx992"/>
            <p:cNvSpPr/>
            <p:nvPr/>
          </p:nvSpPr>
          <p:spPr>
            <a:xfrm>
              <a:off x="800607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93" name="tx993"/>
            <p:cNvSpPr/>
            <p:nvPr/>
          </p:nvSpPr>
          <p:spPr>
            <a:xfrm>
              <a:off x="827135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94" name="tx994"/>
            <p:cNvSpPr/>
            <p:nvPr/>
          </p:nvSpPr>
          <p:spPr>
            <a:xfrm>
              <a:off x="853664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95" name="tx995"/>
            <p:cNvSpPr/>
            <p:nvPr/>
          </p:nvSpPr>
          <p:spPr>
            <a:xfrm>
              <a:off x="190456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96" name="tx996"/>
            <p:cNvSpPr/>
            <p:nvPr/>
          </p:nvSpPr>
          <p:spPr>
            <a:xfrm>
              <a:off x="216984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97" name="tx997"/>
            <p:cNvSpPr/>
            <p:nvPr/>
          </p:nvSpPr>
          <p:spPr>
            <a:xfrm>
              <a:off x="243513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98" name="tx998"/>
            <p:cNvSpPr/>
            <p:nvPr/>
          </p:nvSpPr>
          <p:spPr>
            <a:xfrm>
              <a:off x="270041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9" name="tx999"/>
            <p:cNvSpPr/>
            <p:nvPr/>
          </p:nvSpPr>
          <p:spPr>
            <a:xfrm>
              <a:off x="296569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00" name="tx1000"/>
            <p:cNvSpPr/>
            <p:nvPr/>
          </p:nvSpPr>
          <p:spPr>
            <a:xfrm>
              <a:off x="323098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1" name="tx1001"/>
            <p:cNvSpPr/>
            <p:nvPr/>
          </p:nvSpPr>
          <p:spPr>
            <a:xfrm>
              <a:off x="349626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2" name="tx1002"/>
            <p:cNvSpPr/>
            <p:nvPr/>
          </p:nvSpPr>
          <p:spPr>
            <a:xfrm>
              <a:off x="376154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3" name="tx1003"/>
            <p:cNvSpPr/>
            <p:nvPr/>
          </p:nvSpPr>
          <p:spPr>
            <a:xfrm>
              <a:off x="402683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4" name="tx1004"/>
            <p:cNvSpPr/>
            <p:nvPr/>
          </p:nvSpPr>
          <p:spPr>
            <a:xfrm>
              <a:off x="429211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5" name="tx1005"/>
            <p:cNvSpPr/>
            <p:nvPr/>
          </p:nvSpPr>
          <p:spPr>
            <a:xfrm>
              <a:off x="455739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6" name="tx1006"/>
            <p:cNvSpPr/>
            <p:nvPr/>
          </p:nvSpPr>
          <p:spPr>
            <a:xfrm>
              <a:off x="482267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7" name="tx1007"/>
            <p:cNvSpPr/>
            <p:nvPr/>
          </p:nvSpPr>
          <p:spPr>
            <a:xfrm>
              <a:off x="508796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8" name="tx1008"/>
            <p:cNvSpPr/>
            <p:nvPr/>
          </p:nvSpPr>
          <p:spPr>
            <a:xfrm>
              <a:off x="535324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9" name="tx1009"/>
            <p:cNvSpPr/>
            <p:nvPr/>
          </p:nvSpPr>
          <p:spPr>
            <a:xfrm>
              <a:off x="561852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0" name="tx1010"/>
            <p:cNvSpPr/>
            <p:nvPr/>
          </p:nvSpPr>
          <p:spPr>
            <a:xfrm>
              <a:off x="588381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1" name="tx1011"/>
            <p:cNvSpPr/>
            <p:nvPr/>
          </p:nvSpPr>
          <p:spPr>
            <a:xfrm>
              <a:off x="6149095"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2" name="tx1012"/>
            <p:cNvSpPr/>
            <p:nvPr/>
          </p:nvSpPr>
          <p:spPr>
            <a:xfrm>
              <a:off x="6414378"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3" name="tx1013"/>
            <p:cNvSpPr/>
            <p:nvPr/>
          </p:nvSpPr>
          <p:spPr>
            <a:xfrm>
              <a:off x="6679661"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4" name="tx1014"/>
            <p:cNvSpPr/>
            <p:nvPr/>
          </p:nvSpPr>
          <p:spPr>
            <a:xfrm>
              <a:off x="6944944"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5" name="tx1015"/>
            <p:cNvSpPr/>
            <p:nvPr/>
          </p:nvSpPr>
          <p:spPr>
            <a:xfrm>
              <a:off x="7210227"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6" name="tx1016"/>
            <p:cNvSpPr/>
            <p:nvPr/>
          </p:nvSpPr>
          <p:spPr>
            <a:xfrm>
              <a:off x="7475510"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7" name="tx1017"/>
            <p:cNvSpPr/>
            <p:nvPr/>
          </p:nvSpPr>
          <p:spPr>
            <a:xfrm>
              <a:off x="7740793"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18" name="tx1018"/>
            <p:cNvSpPr/>
            <p:nvPr/>
          </p:nvSpPr>
          <p:spPr>
            <a:xfrm>
              <a:off x="8006076"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9" name="tx1019"/>
            <p:cNvSpPr/>
            <p:nvPr/>
          </p:nvSpPr>
          <p:spPr>
            <a:xfrm>
              <a:off x="8271359"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0" name="tx1020"/>
            <p:cNvSpPr/>
            <p:nvPr/>
          </p:nvSpPr>
          <p:spPr>
            <a:xfrm>
              <a:off x="8536642" y="1609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21" name="tx1021"/>
            <p:cNvSpPr/>
            <p:nvPr/>
          </p:nvSpPr>
          <p:spPr>
            <a:xfrm>
              <a:off x="243513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22" name="tx1022"/>
            <p:cNvSpPr/>
            <p:nvPr/>
          </p:nvSpPr>
          <p:spPr>
            <a:xfrm>
              <a:off x="270041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3" name="tx1023"/>
            <p:cNvSpPr/>
            <p:nvPr/>
          </p:nvSpPr>
          <p:spPr>
            <a:xfrm>
              <a:off x="296569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24" name="tx1024"/>
            <p:cNvSpPr/>
            <p:nvPr/>
          </p:nvSpPr>
          <p:spPr>
            <a:xfrm>
              <a:off x="323098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25" name="tx1025"/>
            <p:cNvSpPr/>
            <p:nvPr/>
          </p:nvSpPr>
          <p:spPr>
            <a:xfrm>
              <a:off x="349626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6" name="tx1026"/>
            <p:cNvSpPr/>
            <p:nvPr/>
          </p:nvSpPr>
          <p:spPr>
            <a:xfrm>
              <a:off x="376154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27" name="tx1027"/>
            <p:cNvSpPr/>
            <p:nvPr/>
          </p:nvSpPr>
          <p:spPr>
            <a:xfrm>
              <a:off x="402683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8" name="tx1028"/>
            <p:cNvSpPr/>
            <p:nvPr/>
          </p:nvSpPr>
          <p:spPr>
            <a:xfrm>
              <a:off x="429211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9" name="tx1029"/>
            <p:cNvSpPr/>
            <p:nvPr/>
          </p:nvSpPr>
          <p:spPr>
            <a:xfrm>
              <a:off x="455739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30" name="tx1030"/>
            <p:cNvSpPr/>
            <p:nvPr/>
          </p:nvSpPr>
          <p:spPr>
            <a:xfrm>
              <a:off x="482267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31" name="tx1031"/>
            <p:cNvSpPr/>
            <p:nvPr/>
          </p:nvSpPr>
          <p:spPr>
            <a:xfrm>
              <a:off x="508796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32" name="tx1032"/>
            <p:cNvSpPr/>
            <p:nvPr/>
          </p:nvSpPr>
          <p:spPr>
            <a:xfrm>
              <a:off x="535324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3" name="tx1033"/>
            <p:cNvSpPr/>
            <p:nvPr/>
          </p:nvSpPr>
          <p:spPr>
            <a:xfrm>
              <a:off x="561852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4" name="tx1034"/>
            <p:cNvSpPr/>
            <p:nvPr/>
          </p:nvSpPr>
          <p:spPr>
            <a:xfrm>
              <a:off x="588381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5" name="tx1035"/>
            <p:cNvSpPr/>
            <p:nvPr/>
          </p:nvSpPr>
          <p:spPr>
            <a:xfrm>
              <a:off x="6149095"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36" name="tx1036"/>
            <p:cNvSpPr/>
            <p:nvPr/>
          </p:nvSpPr>
          <p:spPr>
            <a:xfrm>
              <a:off x="6414378"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7" name="tx1037"/>
            <p:cNvSpPr/>
            <p:nvPr/>
          </p:nvSpPr>
          <p:spPr>
            <a:xfrm>
              <a:off x="6679661"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38" name="tx1038"/>
            <p:cNvSpPr/>
            <p:nvPr/>
          </p:nvSpPr>
          <p:spPr>
            <a:xfrm>
              <a:off x="6944944"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9" name="tx1039"/>
            <p:cNvSpPr/>
            <p:nvPr/>
          </p:nvSpPr>
          <p:spPr>
            <a:xfrm>
              <a:off x="7210227"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0" name="tx1040"/>
            <p:cNvSpPr/>
            <p:nvPr/>
          </p:nvSpPr>
          <p:spPr>
            <a:xfrm>
              <a:off x="7475510"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41" name="tx1041"/>
            <p:cNvSpPr/>
            <p:nvPr/>
          </p:nvSpPr>
          <p:spPr>
            <a:xfrm>
              <a:off x="7740793"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2" name="tx1042"/>
            <p:cNvSpPr/>
            <p:nvPr/>
          </p:nvSpPr>
          <p:spPr>
            <a:xfrm>
              <a:off x="800607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3" name="tx1043"/>
            <p:cNvSpPr/>
            <p:nvPr/>
          </p:nvSpPr>
          <p:spPr>
            <a:xfrm>
              <a:off x="827135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4" name="tx1044"/>
            <p:cNvSpPr/>
            <p:nvPr/>
          </p:nvSpPr>
          <p:spPr>
            <a:xfrm>
              <a:off x="8536642"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45" name="tx1045"/>
            <p:cNvSpPr/>
            <p:nvPr/>
          </p:nvSpPr>
          <p:spPr>
            <a:xfrm>
              <a:off x="7740793"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46" name="tx1046"/>
            <p:cNvSpPr/>
            <p:nvPr/>
          </p:nvSpPr>
          <p:spPr>
            <a:xfrm>
              <a:off x="800607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47" name="tx1047"/>
            <p:cNvSpPr/>
            <p:nvPr/>
          </p:nvSpPr>
          <p:spPr>
            <a:xfrm>
              <a:off x="827135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48" name="tx1048"/>
            <p:cNvSpPr/>
            <p:nvPr/>
          </p:nvSpPr>
          <p:spPr>
            <a:xfrm>
              <a:off x="853664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49" name="tx1049"/>
            <p:cNvSpPr/>
            <p:nvPr/>
          </p:nvSpPr>
          <p:spPr>
            <a:xfrm>
              <a:off x="482267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50" name="tx1050"/>
            <p:cNvSpPr/>
            <p:nvPr/>
          </p:nvSpPr>
          <p:spPr>
            <a:xfrm>
              <a:off x="6679661"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51" name="tx1051"/>
            <p:cNvSpPr/>
            <p:nvPr/>
          </p:nvSpPr>
          <p:spPr>
            <a:xfrm>
              <a:off x="6944944"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52" name="tx1052"/>
            <p:cNvSpPr/>
            <p:nvPr/>
          </p:nvSpPr>
          <p:spPr>
            <a:xfrm>
              <a:off x="7210227"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53" name="tx1053"/>
            <p:cNvSpPr/>
            <p:nvPr/>
          </p:nvSpPr>
          <p:spPr>
            <a:xfrm>
              <a:off x="7475510"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54" name="tx1054"/>
            <p:cNvSpPr/>
            <p:nvPr/>
          </p:nvSpPr>
          <p:spPr>
            <a:xfrm>
              <a:off x="7740793"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55" name="tx1055"/>
            <p:cNvSpPr/>
            <p:nvPr/>
          </p:nvSpPr>
          <p:spPr>
            <a:xfrm>
              <a:off x="8006076"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56" name="tx1056"/>
            <p:cNvSpPr/>
            <p:nvPr/>
          </p:nvSpPr>
          <p:spPr>
            <a:xfrm>
              <a:off x="827135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57" name="tx1057"/>
            <p:cNvSpPr/>
            <p:nvPr/>
          </p:nvSpPr>
          <p:spPr>
            <a:xfrm>
              <a:off x="853664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58" name="tx1058"/>
            <p:cNvSpPr/>
            <p:nvPr/>
          </p:nvSpPr>
          <p:spPr>
            <a:xfrm>
              <a:off x="270041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59" name="tx1059"/>
            <p:cNvSpPr/>
            <p:nvPr/>
          </p:nvSpPr>
          <p:spPr>
            <a:xfrm>
              <a:off x="296569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60" name="tx1060"/>
            <p:cNvSpPr/>
            <p:nvPr/>
          </p:nvSpPr>
          <p:spPr>
            <a:xfrm>
              <a:off x="323098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61" name="tx1061"/>
            <p:cNvSpPr/>
            <p:nvPr/>
          </p:nvSpPr>
          <p:spPr>
            <a:xfrm>
              <a:off x="349626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62" name="tx1062"/>
            <p:cNvSpPr/>
            <p:nvPr/>
          </p:nvSpPr>
          <p:spPr>
            <a:xfrm>
              <a:off x="376154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63" name="tx1063"/>
            <p:cNvSpPr/>
            <p:nvPr/>
          </p:nvSpPr>
          <p:spPr>
            <a:xfrm>
              <a:off x="402683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64" name="tx1064"/>
            <p:cNvSpPr/>
            <p:nvPr/>
          </p:nvSpPr>
          <p:spPr>
            <a:xfrm>
              <a:off x="429211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65" name="tx1065"/>
            <p:cNvSpPr/>
            <p:nvPr/>
          </p:nvSpPr>
          <p:spPr>
            <a:xfrm>
              <a:off x="455739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66" name="tx1066"/>
            <p:cNvSpPr/>
            <p:nvPr/>
          </p:nvSpPr>
          <p:spPr>
            <a:xfrm>
              <a:off x="482267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7" name="tx1067"/>
            <p:cNvSpPr/>
            <p:nvPr/>
          </p:nvSpPr>
          <p:spPr>
            <a:xfrm>
              <a:off x="508796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8" name="tx1068"/>
            <p:cNvSpPr/>
            <p:nvPr/>
          </p:nvSpPr>
          <p:spPr>
            <a:xfrm>
              <a:off x="535324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9" name="tx1069"/>
            <p:cNvSpPr/>
            <p:nvPr/>
          </p:nvSpPr>
          <p:spPr>
            <a:xfrm>
              <a:off x="561852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0" name="tx1070"/>
            <p:cNvSpPr/>
            <p:nvPr/>
          </p:nvSpPr>
          <p:spPr>
            <a:xfrm>
              <a:off x="588381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1" name="tx1071"/>
            <p:cNvSpPr/>
            <p:nvPr/>
          </p:nvSpPr>
          <p:spPr>
            <a:xfrm>
              <a:off x="6149095"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2" name="tx1072"/>
            <p:cNvSpPr/>
            <p:nvPr/>
          </p:nvSpPr>
          <p:spPr>
            <a:xfrm>
              <a:off x="6414378"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3" name="tx1073"/>
            <p:cNvSpPr/>
            <p:nvPr/>
          </p:nvSpPr>
          <p:spPr>
            <a:xfrm>
              <a:off x="6679661"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74" name="tx1074"/>
            <p:cNvSpPr/>
            <p:nvPr/>
          </p:nvSpPr>
          <p:spPr>
            <a:xfrm>
              <a:off x="6944944"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5" name="tx1075"/>
            <p:cNvSpPr/>
            <p:nvPr/>
          </p:nvSpPr>
          <p:spPr>
            <a:xfrm>
              <a:off x="7210227"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6" name="tx1076"/>
            <p:cNvSpPr/>
            <p:nvPr/>
          </p:nvSpPr>
          <p:spPr>
            <a:xfrm>
              <a:off x="7475510"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7" name="tx1077"/>
            <p:cNvSpPr/>
            <p:nvPr/>
          </p:nvSpPr>
          <p:spPr>
            <a:xfrm>
              <a:off x="7740793"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78" name="tx1078"/>
            <p:cNvSpPr/>
            <p:nvPr/>
          </p:nvSpPr>
          <p:spPr>
            <a:xfrm>
              <a:off x="853664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79" name="tx1079"/>
            <p:cNvSpPr/>
            <p:nvPr/>
          </p:nvSpPr>
          <p:spPr>
            <a:xfrm>
              <a:off x="190456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0" name="tx1080"/>
            <p:cNvSpPr/>
            <p:nvPr/>
          </p:nvSpPr>
          <p:spPr>
            <a:xfrm>
              <a:off x="216984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81" name="tx1081"/>
            <p:cNvSpPr/>
            <p:nvPr/>
          </p:nvSpPr>
          <p:spPr>
            <a:xfrm>
              <a:off x="243513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82" name="tx1082"/>
            <p:cNvSpPr/>
            <p:nvPr/>
          </p:nvSpPr>
          <p:spPr>
            <a:xfrm>
              <a:off x="270041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83" name="tx1083"/>
            <p:cNvSpPr/>
            <p:nvPr/>
          </p:nvSpPr>
          <p:spPr>
            <a:xfrm>
              <a:off x="2965698"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4" name="tx1084"/>
            <p:cNvSpPr/>
            <p:nvPr/>
          </p:nvSpPr>
          <p:spPr>
            <a:xfrm>
              <a:off x="3230981"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5" name="tx1085"/>
            <p:cNvSpPr/>
            <p:nvPr/>
          </p:nvSpPr>
          <p:spPr>
            <a:xfrm>
              <a:off x="3496264"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6" name="tx1086"/>
            <p:cNvSpPr/>
            <p:nvPr/>
          </p:nvSpPr>
          <p:spPr>
            <a:xfrm>
              <a:off x="3761547"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7" name="tx1087"/>
            <p:cNvSpPr/>
            <p:nvPr/>
          </p:nvSpPr>
          <p:spPr>
            <a:xfrm>
              <a:off x="4026830"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88" name="tx1088"/>
            <p:cNvSpPr/>
            <p:nvPr/>
          </p:nvSpPr>
          <p:spPr>
            <a:xfrm>
              <a:off x="4292113"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89" name="tx1089"/>
            <p:cNvSpPr/>
            <p:nvPr/>
          </p:nvSpPr>
          <p:spPr>
            <a:xfrm>
              <a:off x="455739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90" name="tx1090"/>
            <p:cNvSpPr/>
            <p:nvPr/>
          </p:nvSpPr>
          <p:spPr>
            <a:xfrm>
              <a:off x="482267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91" name="tx1091"/>
            <p:cNvSpPr/>
            <p:nvPr/>
          </p:nvSpPr>
          <p:spPr>
            <a:xfrm>
              <a:off x="508796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92" name="tx1092"/>
            <p:cNvSpPr/>
            <p:nvPr/>
          </p:nvSpPr>
          <p:spPr>
            <a:xfrm>
              <a:off x="535324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93" name="tx1093"/>
            <p:cNvSpPr/>
            <p:nvPr/>
          </p:nvSpPr>
          <p:spPr>
            <a:xfrm>
              <a:off x="561852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94" name="tx1094"/>
            <p:cNvSpPr/>
            <p:nvPr/>
          </p:nvSpPr>
          <p:spPr>
            <a:xfrm>
              <a:off x="588381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095" name="tx1095"/>
            <p:cNvSpPr/>
            <p:nvPr/>
          </p:nvSpPr>
          <p:spPr>
            <a:xfrm>
              <a:off x="6149095"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96" name="tx1096"/>
            <p:cNvSpPr/>
            <p:nvPr/>
          </p:nvSpPr>
          <p:spPr>
            <a:xfrm>
              <a:off x="6414378"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97" name="tx1097"/>
            <p:cNvSpPr/>
            <p:nvPr/>
          </p:nvSpPr>
          <p:spPr>
            <a:xfrm>
              <a:off x="6679661"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98" name="tx1098"/>
            <p:cNvSpPr/>
            <p:nvPr/>
          </p:nvSpPr>
          <p:spPr>
            <a:xfrm>
              <a:off x="6944944"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99" name="tx1099"/>
            <p:cNvSpPr/>
            <p:nvPr/>
          </p:nvSpPr>
          <p:spPr>
            <a:xfrm>
              <a:off x="7210227"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00" name="tx1100"/>
            <p:cNvSpPr/>
            <p:nvPr/>
          </p:nvSpPr>
          <p:spPr>
            <a:xfrm>
              <a:off x="7475510"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01" name="tx1101"/>
            <p:cNvSpPr/>
            <p:nvPr/>
          </p:nvSpPr>
          <p:spPr>
            <a:xfrm>
              <a:off x="8006076"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02" name="tx1102"/>
            <p:cNvSpPr/>
            <p:nvPr/>
          </p:nvSpPr>
          <p:spPr>
            <a:xfrm>
              <a:off x="8271359"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03" name="tx1103"/>
            <p:cNvSpPr/>
            <p:nvPr/>
          </p:nvSpPr>
          <p:spPr>
            <a:xfrm>
              <a:off x="8536642"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04" name="tx1104"/>
            <p:cNvSpPr/>
            <p:nvPr/>
          </p:nvSpPr>
          <p:spPr>
            <a:xfrm>
              <a:off x="243513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05" name="tx1105"/>
            <p:cNvSpPr/>
            <p:nvPr/>
          </p:nvSpPr>
          <p:spPr>
            <a:xfrm>
              <a:off x="270041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06" name="tx1106"/>
            <p:cNvSpPr/>
            <p:nvPr/>
          </p:nvSpPr>
          <p:spPr>
            <a:xfrm>
              <a:off x="296569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07" name="tx1107"/>
            <p:cNvSpPr/>
            <p:nvPr/>
          </p:nvSpPr>
          <p:spPr>
            <a:xfrm>
              <a:off x="323098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08" name="tx1108"/>
            <p:cNvSpPr/>
            <p:nvPr/>
          </p:nvSpPr>
          <p:spPr>
            <a:xfrm>
              <a:off x="349626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09" name="tx1109"/>
            <p:cNvSpPr/>
            <p:nvPr/>
          </p:nvSpPr>
          <p:spPr>
            <a:xfrm>
              <a:off x="376154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10" name="tx1110"/>
            <p:cNvSpPr/>
            <p:nvPr/>
          </p:nvSpPr>
          <p:spPr>
            <a:xfrm>
              <a:off x="402683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11" name="tx1111"/>
            <p:cNvSpPr/>
            <p:nvPr/>
          </p:nvSpPr>
          <p:spPr>
            <a:xfrm>
              <a:off x="429211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12" name="tx1112"/>
            <p:cNvSpPr/>
            <p:nvPr/>
          </p:nvSpPr>
          <p:spPr>
            <a:xfrm>
              <a:off x="455739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13" name="tx1113"/>
            <p:cNvSpPr/>
            <p:nvPr/>
          </p:nvSpPr>
          <p:spPr>
            <a:xfrm>
              <a:off x="482267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14" name="tx1114"/>
            <p:cNvSpPr/>
            <p:nvPr/>
          </p:nvSpPr>
          <p:spPr>
            <a:xfrm>
              <a:off x="508796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115" name="tx1115"/>
            <p:cNvSpPr/>
            <p:nvPr/>
          </p:nvSpPr>
          <p:spPr>
            <a:xfrm>
              <a:off x="535324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16" name="tx1116"/>
            <p:cNvSpPr/>
            <p:nvPr/>
          </p:nvSpPr>
          <p:spPr>
            <a:xfrm>
              <a:off x="561852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7" name="tx1117"/>
            <p:cNvSpPr/>
            <p:nvPr/>
          </p:nvSpPr>
          <p:spPr>
            <a:xfrm>
              <a:off x="588381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8" name="tx1118"/>
            <p:cNvSpPr/>
            <p:nvPr/>
          </p:nvSpPr>
          <p:spPr>
            <a:xfrm>
              <a:off x="6149095"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19" name="tx1119"/>
            <p:cNvSpPr/>
            <p:nvPr/>
          </p:nvSpPr>
          <p:spPr>
            <a:xfrm>
              <a:off x="6414378"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120" name="tx1120"/>
            <p:cNvSpPr/>
            <p:nvPr/>
          </p:nvSpPr>
          <p:spPr>
            <a:xfrm>
              <a:off x="6679661"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21" name="tx1121"/>
            <p:cNvSpPr/>
            <p:nvPr/>
          </p:nvSpPr>
          <p:spPr>
            <a:xfrm>
              <a:off x="6944944"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22" name="tx1122"/>
            <p:cNvSpPr/>
            <p:nvPr/>
          </p:nvSpPr>
          <p:spPr>
            <a:xfrm>
              <a:off x="7210227"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23" name="tx1123"/>
            <p:cNvSpPr/>
            <p:nvPr/>
          </p:nvSpPr>
          <p:spPr>
            <a:xfrm>
              <a:off x="7475510"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24" name="tx1124"/>
            <p:cNvSpPr/>
            <p:nvPr/>
          </p:nvSpPr>
          <p:spPr>
            <a:xfrm>
              <a:off x="7740793"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5" name="tx1125"/>
            <p:cNvSpPr/>
            <p:nvPr/>
          </p:nvSpPr>
          <p:spPr>
            <a:xfrm>
              <a:off x="800607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26" name="tx1126"/>
            <p:cNvSpPr/>
            <p:nvPr/>
          </p:nvSpPr>
          <p:spPr>
            <a:xfrm>
              <a:off x="827135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7" name="tx1127"/>
            <p:cNvSpPr/>
            <p:nvPr/>
          </p:nvSpPr>
          <p:spPr>
            <a:xfrm>
              <a:off x="8536642"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28" name="tx1128"/>
            <p:cNvSpPr/>
            <p:nvPr/>
          </p:nvSpPr>
          <p:spPr>
            <a:xfrm>
              <a:off x="190456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29" name="tx1129"/>
            <p:cNvSpPr/>
            <p:nvPr/>
          </p:nvSpPr>
          <p:spPr>
            <a:xfrm>
              <a:off x="216984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30" name="tx1130"/>
            <p:cNvSpPr/>
            <p:nvPr/>
          </p:nvSpPr>
          <p:spPr>
            <a:xfrm>
              <a:off x="243513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31" name="tx1131"/>
            <p:cNvSpPr/>
            <p:nvPr/>
          </p:nvSpPr>
          <p:spPr>
            <a:xfrm>
              <a:off x="270041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32" name="tx1132"/>
            <p:cNvSpPr/>
            <p:nvPr/>
          </p:nvSpPr>
          <p:spPr>
            <a:xfrm>
              <a:off x="296569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33" name="tx1133"/>
            <p:cNvSpPr/>
            <p:nvPr/>
          </p:nvSpPr>
          <p:spPr>
            <a:xfrm>
              <a:off x="323098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34" name="tx1134"/>
            <p:cNvSpPr/>
            <p:nvPr/>
          </p:nvSpPr>
          <p:spPr>
            <a:xfrm>
              <a:off x="349626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35" name="tx1135"/>
            <p:cNvSpPr/>
            <p:nvPr/>
          </p:nvSpPr>
          <p:spPr>
            <a:xfrm>
              <a:off x="376154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36" name="tx1136"/>
            <p:cNvSpPr/>
            <p:nvPr/>
          </p:nvSpPr>
          <p:spPr>
            <a:xfrm>
              <a:off x="402683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37" name="tx1137"/>
            <p:cNvSpPr/>
            <p:nvPr/>
          </p:nvSpPr>
          <p:spPr>
            <a:xfrm>
              <a:off x="429211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38" name="tx1138"/>
            <p:cNvSpPr/>
            <p:nvPr/>
          </p:nvSpPr>
          <p:spPr>
            <a:xfrm>
              <a:off x="455739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39" name="tx1139"/>
            <p:cNvSpPr/>
            <p:nvPr/>
          </p:nvSpPr>
          <p:spPr>
            <a:xfrm>
              <a:off x="482267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40" name="tx1140"/>
            <p:cNvSpPr/>
            <p:nvPr/>
          </p:nvSpPr>
          <p:spPr>
            <a:xfrm>
              <a:off x="508796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41" name="tx1141"/>
            <p:cNvSpPr/>
            <p:nvPr/>
          </p:nvSpPr>
          <p:spPr>
            <a:xfrm>
              <a:off x="535324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2" name="tx1142"/>
            <p:cNvSpPr/>
            <p:nvPr/>
          </p:nvSpPr>
          <p:spPr>
            <a:xfrm>
              <a:off x="561852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43" name="tx1143"/>
            <p:cNvSpPr/>
            <p:nvPr/>
          </p:nvSpPr>
          <p:spPr>
            <a:xfrm>
              <a:off x="588381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44" name="tx1144"/>
            <p:cNvSpPr/>
            <p:nvPr/>
          </p:nvSpPr>
          <p:spPr>
            <a:xfrm>
              <a:off x="6149095"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45" name="tx1145"/>
            <p:cNvSpPr/>
            <p:nvPr/>
          </p:nvSpPr>
          <p:spPr>
            <a:xfrm>
              <a:off x="323098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46" name="tx1146"/>
            <p:cNvSpPr/>
            <p:nvPr/>
          </p:nvSpPr>
          <p:spPr>
            <a:xfrm>
              <a:off x="349626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47" name="tx1147"/>
            <p:cNvSpPr/>
            <p:nvPr/>
          </p:nvSpPr>
          <p:spPr>
            <a:xfrm>
              <a:off x="376154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8" name="tx1148"/>
            <p:cNvSpPr/>
            <p:nvPr/>
          </p:nvSpPr>
          <p:spPr>
            <a:xfrm>
              <a:off x="402683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9" name="tx1149"/>
            <p:cNvSpPr/>
            <p:nvPr/>
          </p:nvSpPr>
          <p:spPr>
            <a:xfrm>
              <a:off x="429211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50" name="tx1150"/>
            <p:cNvSpPr/>
            <p:nvPr/>
          </p:nvSpPr>
          <p:spPr>
            <a:xfrm>
              <a:off x="455739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51" name="tx1151"/>
            <p:cNvSpPr/>
            <p:nvPr/>
          </p:nvSpPr>
          <p:spPr>
            <a:xfrm>
              <a:off x="482267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52" name="tx1152"/>
            <p:cNvSpPr/>
            <p:nvPr/>
          </p:nvSpPr>
          <p:spPr>
            <a:xfrm>
              <a:off x="508796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53" name="tx1153"/>
            <p:cNvSpPr/>
            <p:nvPr/>
          </p:nvSpPr>
          <p:spPr>
            <a:xfrm>
              <a:off x="535324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54" name="tx1154"/>
            <p:cNvSpPr/>
            <p:nvPr/>
          </p:nvSpPr>
          <p:spPr>
            <a:xfrm>
              <a:off x="561852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55" name="tx1155"/>
            <p:cNvSpPr/>
            <p:nvPr/>
          </p:nvSpPr>
          <p:spPr>
            <a:xfrm>
              <a:off x="588381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6" name="tx1156"/>
            <p:cNvSpPr/>
            <p:nvPr/>
          </p:nvSpPr>
          <p:spPr>
            <a:xfrm>
              <a:off x="614909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7" name="tx1157"/>
            <p:cNvSpPr/>
            <p:nvPr/>
          </p:nvSpPr>
          <p:spPr>
            <a:xfrm>
              <a:off x="641437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158" name="tx1158"/>
            <p:cNvSpPr/>
            <p:nvPr/>
          </p:nvSpPr>
          <p:spPr>
            <a:xfrm>
              <a:off x="6679661"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59" name="tx1159"/>
            <p:cNvSpPr/>
            <p:nvPr/>
          </p:nvSpPr>
          <p:spPr>
            <a:xfrm>
              <a:off x="6944944"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60" name="tx1160"/>
            <p:cNvSpPr/>
            <p:nvPr/>
          </p:nvSpPr>
          <p:spPr>
            <a:xfrm>
              <a:off x="7210227"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61" name="tx1161"/>
            <p:cNvSpPr/>
            <p:nvPr/>
          </p:nvSpPr>
          <p:spPr>
            <a:xfrm>
              <a:off x="7475510"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2" name="tx1162"/>
            <p:cNvSpPr/>
            <p:nvPr/>
          </p:nvSpPr>
          <p:spPr>
            <a:xfrm>
              <a:off x="7740793"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3" name="tx1163"/>
            <p:cNvSpPr/>
            <p:nvPr/>
          </p:nvSpPr>
          <p:spPr>
            <a:xfrm>
              <a:off x="800607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4" name="tx1164"/>
            <p:cNvSpPr/>
            <p:nvPr/>
          </p:nvSpPr>
          <p:spPr>
            <a:xfrm>
              <a:off x="827135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5" name="tx1165"/>
            <p:cNvSpPr/>
            <p:nvPr/>
          </p:nvSpPr>
          <p:spPr>
            <a:xfrm>
              <a:off x="853664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66" name="tx1166"/>
            <p:cNvSpPr/>
            <p:nvPr/>
          </p:nvSpPr>
          <p:spPr>
            <a:xfrm>
              <a:off x="190456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167" name="tx1167"/>
            <p:cNvSpPr/>
            <p:nvPr/>
          </p:nvSpPr>
          <p:spPr>
            <a:xfrm>
              <a:off x="216984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68" name="tx1168"/>
            <p:cNvSpPr/>
            <p:nvPr/>
          </p:nvSpPr>
          <p:spPr>
            <a:xfrm>
              <a:off x="243513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69" name="tx1169"/>
            <p:cNvSpPr/>
            <p:nvPr/>
          </p:nvSpPr>
          <p:spPr>
            <a:xfrm>
              <a:off x="270041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70" name="tx1170"/>
            <p:cNvSpPr/>
            <p:nvPr/>
          </p:nvSpPr>
          <p:spPr>
            <a:xfrm>
              <a:off x="2965698"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71" name="tx1171"/>
            <p:cNvSpPr/>
            <p:nvPr/>
          </p:nvSpPr>
          <p:spPr>
            <a:xfrm>
              <a:off x="3230981"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172" name="tx1172"/>
            <p:cNvSpPr/>
            <p:nvPr/>
          </p:nvSpPr>
          <p:spPr>
            <a:xfrm>
              <a:off x="349626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73" name="tx1173"/>
            <p:cNvSpPr/>
            <p:nvPr/>
          </p:nvSpPr>
          <p:spPr>
            <a:xfrm>
              <a:off x="376154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74" name="tx1174"/>
            <p:cNvSpPr/>
            <p:nvPr/>
          </p:nvSpPr>
          <p:spPr>
            <a:xfrm>
              <a:off x="402683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5" name="tx1175"/>
            <p:cNvSpPr/>
            <p:nvPr/>
          </p:nvSpPr>
          <p:spPr>
            <a:xfrm>
              <a:off x="508796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76" name="tx1176"/>
            <p:cNvSpPr/>
            <p:nvPr/>
          </p:nvSpPr>
          <p:spPr>
            <a:xfrm>
              <a:off x="5353245"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7" name="tx1177"/>
            <p:cNvSpPr/>
            <p:nvPr/>
          </p:nvSpPr>
          <p:spPr>
            <a:xfrm>
              <a:off x="6944944"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8" name="tx1178"/>
            <p:cNvSpPr/>
            <p:nvPr/>
          </p:nvSpPr>
          <p:spPr>
            <a:xfrm>
              <a:off x="7210227"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79" name="tx1179"/>
            <p:cNvSpPr/>
            <p:nvPr/>
          </p:nvSpPr>
          <p:spPr>
            <a:xfrm>
              <a:off x="7475510"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80" name="tx1180"/>
            <p:cNvSpPr/>
            <p:nvPr/>
          </p:nvSpPr>
          <p:spPr>
            <a:xfrm>
              <a:off x="7740793"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81" name="tx1181"/>
            <p:cNvSpPr/>
            <p:nvPr/>
          </p:nvSpPr>
          <p:spPr>
            <a:xfrm>
              <a:off x="8006076"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182" name="tx1182"/>
            <p:cNvSpPr/>
            <p:nvPr/>
          </p:nvSpPr>
          <p:spPr>
            <a:xfrm>
              <a:off x="8271359"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83" name="tx1183"/>
            <p:cNvSpPr/>
            <p:nvPr/>
          </p:nvSpPr>
          <p:spPr>
            <a:xfrm>
              <a:off x="8536642" y="4897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84" name="tx1184"/>
            <p:cNvSpPr/>
            <p:nvPr/>
          </p:nvSpPr>
          <p:spPr>
            <a:xfrm>
              <a:off x="1904566" y="212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85" name="tx1185"/>
            <p:cNvSpPr/>
            <p:nvPr/>
          </p:nvSpPr>
          <p:spPr>
            <a:xfrm>
              <a:off x="190456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86" name="tx1186"/>
            <p:cNvSpPr/>
            <p:nvPr/>
          </p:nvSpPr>
          <p:spPr>
            <a:xfrm>
              <a:off x="216984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87" name="tx1187"/>
            <p:cNvSpPr/>
            <p:nvPr/>
          </p:nvSpPr>
          <p:spPr>
            <a:xfrm>
              <a:off x="243513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188" name="tx1188"/>
            <p:cNvSpPr/>
            <p:nvPr/>
          </p:nvSpPr>
          <p:spPr>
            <a:xfrm>
              <a:off x="270041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89" name="tx1189"/>
            <p:cNvSpPr/>
            <p:nvPr/>
          </p:nvSpPr>
          <p:spPr>
            <a:xfrm>
              <a:off x="296569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190" name="tx1190"/>
            <p:cNvSpPr/>
            <p:nvPr/>
          </p:nvSpPr>
          <p:spPr>
            <a:xfrm>
              <a:off x="376154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191" name="tx1191"/>
            <p:cNvSpPr/>
            <p:nvPr/>
          </p:nvSpPr>
          <p:spPr>
            <a:xfrm>
              <a:off x="402683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192" name="tx1192"/>
            <p:cNvSpPr/>
            <p:nvPr/>
          </p:nvSpPr>
          <p:spPr>
            <a:xfrm>
              <a:off x="429211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93" name="tx1193"/>
            <p:cNvSpPr/>
            <p:nvPr/>
          </p:nvSpPr>
          <p:spPr>
            <a:xfrm>
              <a:off x="455739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94" name="tx1194"/>
            <p:cNvSpPr/>
            <p:nvPr/>
          </p:nvSpPr>
          <p:spPr>
            <a:xfrm>
              <a:off x="482267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95" name="tx1195"/>
            <p:cNvSpPr/>
            <p:nvPr/>
          </p:nvSpPr>
          <p:spPr>
            <a:xfrm>
              <a:off x="508796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96" name="tx1196"/>
            <p:cNvSpPr/>
            <p:nvPr/>
          </p:nvSpPr>
          <p:spPr>
            <a:xfrm>
              <a:off x="535324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197" name="tx1197"/>
            <p:cNvSpPr/>
            <p:nvPr/>
          </p:nvSpPr>
          <p:spPr>
            <a:xfrm>
              <a:off x="561852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98" name="tx1198"/>
            <p:cNvSpPr/>
            <p:nvPr/>
          </p:nvSpPr>
          <p:spPr>
            <a:xfrm>
              <a:off x="588381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199" name="tx1199"/>
            <p:cNvSpPr/>
            <p:nvPr/>
          </p:nvSpPr>
          <p:spPr>
            <a:xfrm>
              <a:off x="6149095"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00" name="tx1200"/>
            <p:cNvSpPr/>
            <p:nvPr/>
          </p:nvSpPr>
          <p:spPr>
            <a:xfrm>
              <a:off x="6414378"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01" name="tx1201"/>
            <p:cNvSpPr/>
            <p:nvPr/>
          </p:nvSpPr>
          <p:spPr>
            <a:xfrm>
              <a:off x="6679661"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02" name="tx1202"/>
            <p:cNvSpPr/>
            <p:nvPr/>
          </p:nvSpPr>
          <p:spPr>
            <a:xfrm>
              <a:off x="6944944"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03" name="tx1203"/>
            <p:cNvSpPr/>
            <p:nvPr/>
          </p:nvSpPr>
          <p:spPr>
            <a:xfrm>
              <a:off x="7210227"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04" name="tx1204"/>
            <p:cNvSpPr/>
            <p:nvPr/>
          </p:nvSpPr>
          <p:spPr>
            <a:xfrm>
              <a:off x="7475510"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05" name="tx1205"/>
            <p:cNvSpPr/>
            <p:nvPr/>
          </p:nvSpPr>
          <p:spPr>
            <a:xfrm>
              <a:off x="7740793"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206" name="tx1206"/>
            <p:cNvSpPr/>
            <p:nvPr/>
          </p:nvSpPr>
          <p:spPr>
            <a:xfrm>
              <a:off x="8006076"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07" name="tx1207"/>
            <p:cNvSpPr/>
            <p:nvPr/>
          </p:nvSpPr>
          <p:spPr>
            <a:xfrm>
              <a:off x="8271359"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08" name="tx1208"/>
            <p:cNvSpPr/>
            <p:nvPr/>
          </p:nvSpPr>
          <p:spPr>
            <a:xfrm>
              <a:off x="8536642" y="5416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09" name="tx1209"/>
            <p:cNvSpPr/>
            <p:nvPr/>
          </p:nvSpPr>
          <p:spPr>
            <a:xfrm>
              <a:off x="190456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210" name="tx1210"/>
            <p:cNvSpPr/>
            <p:nvPr/>
          </p:nvSpPr>
          <p:spPr>
            <a:xfrm>
              <a:off x="216984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11" name="tx1211"/>
            <p:cNvSpPr/>
            <p:nvPr/>
          </p:nvSpPr>
          <p:spPr>
            <a:xfrm>
              <a:off x="243513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212" name="tx1212"/>
            <p:cNvSpPr/>
            <p:nvPr/>
          </p:nvSpPr>
          <p:spPr>
            <a:xfrm>
              <a:off x="270041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13" name="tx1213"/>
            <p:cNvSpPr/>
            <p:nvPr/>
          </p:nvSpPr>
          <p:spPr>
            <a:xfrm>
              <a:off x="296569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214" name="tx1214"/>
            <p:cNvSpPr/>
            <p:nvPr/>
          </p:nvSpPr>
          <p:spPr>
            <a:xfrm>
              <a:off x="323098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15" name="tx1215"/>
            <p:cNvSpPr/>
            <p:nvPr/>
          </p:nvSpPr>
          <p:spPr>
            <a:xfrm>
              <a:off x="349626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16" name="tx1216"/>
            <p:cNvSpPr/>
            <p:nvPr/>
          </p:nvSpPr>
          <p:spPr>
            <a:xfrm>
              <a:off x="376154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217" name="tx1217"/>
            <p:cNvSpPr/>
            <p:nvPr/>
          </p:nvSpPr>
          <p:spPr>
            <a:xfrm>
              <a:off x="402683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218" name="tx1218"/>
            <p:cNvSpPr/>
            <p:nvPr/>
          </p:nvSpPr>
          <p:spPr>
            <a:xfrm>
              <a:off x="429211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219" name="tx1219"/>
            <p:cNvSpPr/>
            <p:nvPr/>
          </p:nvSpPr>
          <p:spPr>
            <a:xfrm>
              <a:off x="4557396"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0" name="tx1220"/>
            <p:cNvSpPr/>
            <p:nvPr/>
          </p:nvSpPr>
          <p:spPr>
            <a:xfrm>
              <a:off x="482267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21" name="tx1221"/>
            <p:cNvSpPr/>
            <p:nvPr/>
          </p:nvSpPr>
          <p:spPr>
            <a:xfrm>
              <a:off x="535324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22" name="tx1222"/>
            <p:cNvSpPr/>
            <p:nvPr/>
          </p:nvSpPr>
          <p:spPr>
            <a:xfrm>
              <a:off x="5618529"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3" name="tx1223"/>
            <p:cNvSpPr/>
            <p:nvPr/>
          </p:nvSpPr>
          <p:spPr>
            <a:xfrm>
              <a:off x="5883812"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24" name="tx1224"/>
            <p:cNvSpPr/>
            <p:nvPr/>
          </p:nvSpPr>
          <p:spPr>
            <a:xfrm>
              <a:off x="6149095"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25" name="tx1225"/>
            <p:cNvSpPr/>
            <p:nvPr/>
          </p:nvSpPr>
          <p:spPr>
            <a:xfrm>
              <a:off x="6414378"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26" name="tx1226"/>
            <p:cNvSpPr/>
            <p:nvPr/>
          </p:nvSpPr>
          <p:spPr>
            <a:xfrm>
              <a:off x="6679661"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27" name="tx1227"/>
            <p:cNvSpPr/>
            <p:nvPr/>
          </p:nvSpPr>
          <p:spPr>
            <a:xfrm>
              <a:off x="6944944"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28" name="tx1228"/>
            <p:cNvSpPr/>
            <p:nvPr/>
          </p:nvSpPr>
          <p:spPr>
            <a:xfrm>
              <a:off x="7210227"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29" name="tx1229"/>
            <p:cNvSpPr/>
            <p:nvPr/>
          </p:nvSpPr>
          <p:spPr>
            <a:xfrm>
              <a:off x="7475510"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30" name="tx1230"/>
            <p:cNvSpPr/>
            <p:nvPr/>
          </p:nvSpPr>
          <p:spPr>
            <a:xfrm>
              <a:off x="7740793" y="403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31" name="tx1231"/>
            <p:cNvSpPr/>
            <p:nvPr/>
          </p:nvSpPr>
          <p:spPr>
            <a:xfrm>
              <a:off x="190456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232" name="tx1232"/>
            <p:cNvSpPr/>
            <p:nvPr/>
          </p:nvSpPr>
          <p:spPr>
            <a:xfrm>
              <a:off x="216984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33" name="tx1233"/>
            <p:cNvSpPr/>
            <p:nvPr/>
          </p:nvSpPr>
          <p:spPr>
            <a:xfrm>
              <a:off x="243513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34" name="tx1234"/>
            <p:cNvSpPr/>
            <p:nvPr/>
          </p:nvSpPr>
          <p:spPr>
            <a:xfrm>
              <a:off x="2700415"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35" name="tx1235"/>
            <p:cNvSpPr/>
            <p:nvPr/>
          </p:nvSpPr>
          <p:spPr>
            <a:xfrm>
              <a:off x="2965698"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36" name="tx1236"/>
            <p:cNvSpPr/>
            <p:nvPr/>
          </p:nvSpPr>
          <p:spPr>
            <a:xfrm>
              <a:off x="7475510"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37" name="tx1237"/>
            <p:cNvSpPr/>
            <p:nvPr/>
          </p:nvSpPr>
          <p:spPr>
            <a:xfrm>
              <a:off x="7740793"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38" name="tx1238"/>
            <p:cNvSpPr/>
            <p:nvPr/>
          </p:nvSpPr>
          <p:spPr>
            <a:xfrm>
              <a:off x="8006076"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39" name="tx1239"/>
            <p:cNvSpPr/>
            <p:nvPr/>
          </p:nvSpPr>
          <p:spPr>
            <a:xfrm>
              <a:off x="8271359"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40" name="tx1240"/>
            <p:cNvSpPr/>
            <p:nvPr/>
          </p:nvSpPr>
          <p:spPr>
            <a:xfrm>
              <a:off x="8536642" y="5070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41" name="tx1241"/>
            <p:cNvSpPr/>
            <p:nvPr/>
          </p:nvSpPr>
          <p:spPr>
            <a:xfrm>
              <a:off x="1904566"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242" name="tx1242"/>
            <p:cNvSpPr/>
            <p:nvPr/>
          </p:nvSpPr>
          <p:spPr>
            <a:xfrm>
              <a:off x="216984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243" name="tx1243"/>
            <p:cNvSpPr/>
            <p:nvPr/>
          </p:nvSpPr>
          <p:spPr>
            <a:xfrm>
              <a:off x="243513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244" name="tx1244"/>
            <p:cNvSpPr/>
            <p:nvPr/>
          </p:nvSpPr>
          <p:spPr>
            <a:xfrm>
              <a:off x="270041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45" name="tx1245"/>
            <p:cNvSpPr/>
            <p:nvPr/>
          </p:nvSpPr>
          <p:spPr>
            <a:xfrm>
              <a:off x="296569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46" name="tx1246"/>
            <p:cNvSpPr/>
            <p:nvPr/>
          </p:nvSpPr>
          <p:spPr>
            <a:xfrm>
              <a:off x="3230981"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47" name="tx1247"/>
            <p:cNvSpPr/>
            <p:nvPr/>
          </p:nvSpPr>
          <p:spPr>
            <a:xfrm>
              <a:off x="3496264"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48" name="tx1248"/>
            <p:cNvSpPr/>
            <p:nvPr/>
          </p:nvSpPr>
          <p:spPr>
            <a:xfrm>
              <a:off x="3761547"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49" name="tx1249"/>
            <p:cNvSpPr/>
            <p:nvPr/>
          </p:nvSpPr>
          <p:spPr>
            <a:xfrm>
              <a:off x="4026830"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0" name="tx1250"/>
            <p:cNvSpPr/>
            <p:nvPr/>
          </p:nvSpPr>
          <p:spPr>
            <a:xfrm>
              <a:off x="4292113"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1" name="tx1251"/>
            <p:cNvSpPr/>
            <p:nvPr/>
          </p:nvSpPr>
          <p:spPr>
            <a:xfrm>
              <a:off x="535324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52" name="tx1252"/>
            <p:cNvSpPr/>
            <p:nvPr/>
          </p:nvSpPr>
          <p:spPr>
            <a:xfrm>
              <a:off x="5618529"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53" name="tx1253"/>
            <p:cNvSpPr/>
            <p:nvPr/>
          </p:nvSpPr>
          <p:spPr>
            <a:xfrm>
              <a:off x="5883812"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54" name="tx1254"/>
            <p:cNvSpPr/>
            <p:nvPr/>
          </p:nvSpPr>
          <p:spPr>
            <a:xfrm>
              <a:off x="6149095"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55" name="tx1255"/>
            <p:cNvSpPr/>
            <p:nvPr/>
          </p:nvSpPr>
          <p:spPr>
            <a:xfrm>
              <a:off x="6414378" y="3166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56" name="tx1256"/>
            <p:cNvSpPr/>
            <p:nvPr/>
          </p:nvSpPr>
          <p:spPr>
            <a:xfrm>
              <a:off x="216984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57" name="tx1257"/>
            <p:cNvSpPr/>
            <p:nvPr/>
          </p:nvSpPr>
          <p:spPr>
            <a:xfrm>
              <a:off x="2435132"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258" name="tx1258"/>
            <p:cNvSpPr/>
            <p:nvPr/>
          </p:nvSpPr>
          <p:spPr>
            <a:xfrm>
              <a:off x="2700415"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59" name="tx1259"/>
            <p:cNvSpPr/>
            <p:nvPr/>
          </p:nvSpPr>
          <p:spPr>
            <a:xfrm>
              <a:off x="2965698"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60" name="tx1260"/>
            <p:cNvSpPr/>
            <p:nvPr/>
          </p:nvSpPr>
          <p:spPr>
            <a:xfrm>
              <a:off x="5618529"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61" name="tx1261"/>
            <p:cNvSpPr/>
            <p:nvPr/>
          </p:nvSpPr>
          <p:spPr>
            <a:xfrm>
              <a:off x="7475510" y="26478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62" name="tx1262"/>
            <p:cNvSpPr/>
            <p:nvPr/>
          </p:nvSpPr>
          <p:spPr>
            <a:xfrm>
              <a:off x="190456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63" name="tx1263"/>
            <p:cNvSpPr/>
            <p:nvPr/>
          </p:nvSpPr>
          <p:spPr>
            <a:xfrm>
              <a:off x="216984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264" name="tx1264"/>
            <p:cNvSpPr/>
            <p:nvPr/>
          </p:nvSpPr>
          <p:spPr>
            <a:xfrm>
              <a:off x="6414378"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5" name="tx1265"/>
            <p:cNvSpPr/>
            <p:nvPr/>
          </p:nvSpPr>
          <p:spPr>
            <a:xfrm>
              <a:off x="7210227"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266" name="tx1266"/>
            <p:cNvSpPr/>
            <p:nvPr/>
          </p:nvSpPr>
          <p:spPr>
            <a:xfrm>
              <a:off x="7475510"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67" name="tx1267"/>
            <p:cNvSpPr/>
            <p:nvPr/>
          </p:nvSpPr>
          <p:spPr>
            <a:xfrm>
              <a:off x="7740793"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268" name="tx1268"/>
            <p:cNvSpPr/>
            <p:nvPr/>
          </p:nvSpPr>
          <p:spPr>
            <a:xfrm>
              <a:off x="8006076"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69" name="tx1269"/>
            <p:cNvSpPr/>
            <p:nvPr/>
          </p:nvSpPr>
          <p:spPr>
            <a:xfrm>
              <a:off x="8271359"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70" name="tx1270"/>
            <p:cNvSpPr/>
            <p:nvPr/>
          </p:nvSpPr>
          <p:spPr>
            <a:xfrm>
              <a:off x="8536642" y="5243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1" name="tx1271"/>
            <p:cNvSpPr/>
            <p:nvPr/>
          </p:nvSpPr>
          <p:spPr>
            <a:xfrm>
              <a:off x="1904566"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272" name="tx1272"/>
            <p:cNvSpPr/>
            <p:nvPr/>
          </p:nvSpPr>
          <p:spPr>
            <a:xfrm>
              <a:off x="2169849"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273" name="tx1273"/>
            <p:cNvSpPr/>
            <p:nvPr/>
          </p:nvSpPr>
          <p:spPr>
            <a:xfrm>
              <a:off x="2435132"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274" name="tx1274"/>
            <p:cNvSpPr/>
            <p:nvPr/>
          </p:nvSpPr>
          <p:spPr>
            <a:xfrm>
              <a:off x="2700415" y="4205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275" name="tx1275"/>
            <p:cNvSpPr/>
            <p:nvPr/>
          </p:nvSpPr>
          <p:spPr>
            <a:xfrm>
              <a:off x="1904566"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76" name="tx1276"/>
            <p:cNvSpPr/>
            <p:nvPr/>
          </p:nvSpPr>
          <p:spPr>
            <a:xfrm>
              <a:off x="2169849"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277" name="tx1277"/>
            <p:cNvSpPr/>
            <p:nvPr/>
          </p:nvSpPr>
          <p:spPr>
            <a:xfrm>
              <a:off x="2435132"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278" name="tx1278"/>
            <p:cNvSpPr/>
            <p:nvPr/>
          </p:nvSpPr>
          <p:spPr>
            <a:xfrm>
              <a:off x="2700415"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79" name="tx1279"/>
            <p:cNvSpPr/>
            <p:nvPr/>
          </p:nvSpPr>
          <p:spPr>
            <a:xfrm>
              <a:off x="2965698"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80" name="tx1280"/>
            <p:cNvSpPr/>
            <p:nvPr/>
          </p:nvSpPr>
          <p:spPr>
            <a:xfrm>
              <a:off x="3230981"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81" name="tx1281"/>
            <p:cNvSpPr/>
            <p:nvPr/>
          </p:nvSpPr>
          <p:spPr>
            <a:xfrm>
              <a:off x="3496264" y="282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282" name="tx1282"/>
            <p:cNvSpPr/>
            <p:nvPr/>
          </p:nvSpPr>
          <p:spPr>
            <a:xfrm>
              <a:off x="1904566"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283" name="tx1283"/>
            <p:cNvSpPr/>
            <p:nvPr/>
          </p:nvSpPr>
          <p:spPr>
            <a:xfrm>
              <a:off x="2169849" y="19556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284" name="tx1284"/>
            <p:cNvSpPr/>
            <p:nvPr/>
          </p:nvSpPr>
          <p:spPr>
            <a:xfrm>
              <a:off x="190456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85" name="tx1285"/>
            <p:cNvSpPr/>
            <p:nvPr/>
          </p:nvSpPr>
          <p:spPr>
            <a:xfrm>
              <a:off x="216984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1286" name="tx1286"/>
            <p:cNvSpPr/>
            <p:nvPr/>
          </p:nvSpPr>
          <p:spPr>
            <a:xfrm>
              <a:off x="243513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287" name="tx1287"/>
            <p:cNvSpPr/>
            <p:nvPr/>
          </p:nvSpPr>
          <p:spPr>
            <a:xfrm>
              <a:off x="270041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88" name="tx1288"/>
            <p:cNvSpPr/>
            <p:nvPr/>
          </p:nvSpPr>
          <p:spPr>
            <a:xfrm>
              <a:off x="2965698"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289" name="tx1289"/>
            <p:cNvSpPr/>
            <p:nvPr/>
          </p:nvSpPr>
          <p:spPr>
            <a:xfrm>
              <a:off x="3230981"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90" name="tx1290"/>
            <p:cNvSpPr/>
            <p:nvPr/>
          </p:nvSpPr>
          <p:spPr>
            <a:xfrm>
              <a:off x="3496264"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91" name="tx1291"/>
            <p:cNvSpPr/>
            <p:nvPr/>
          </p:nvSpPr>
          <p:spPr>
            <a:xfrm>
              <a:off x="3761547"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292" name="tx1292"/>
            <p:cNvSpPr/>
            <p:nvPr/>
          </p:nvSpPr>
          <p:spPr>
            <a:xfrm>
              <a:off x="4026830"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293" name="tx1293"/>
            <p:cNvSpPr/>
            <p:nvPr/>
          </p:nvSpPr>
          <p:spPr>
            <a:xfrm>
              <a:off x="4292113"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294" name="tx1294"/>
            <p:cNvSpPr/>
            <p:nvPr/>
          </p:nvSpPr>
          <p:spPr>
            <a:xfrm>
              <a:off x="4557396"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95" name="tx1295"/>
            <p:cNvSpPr/>
            <p:nvPr/>
          </p:nvSpPr>
          <p:spPr>
            <a:xfrm>
              <a:off x="482267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96" name="tx1296"/>
            <p:cNvSpPr/>
            <p:nvPr/>
          </p:nvSpPr>
          <p:spPr>
            <a:xfrm>
              <a:off x="508796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297" name="tx1297"/>
            <p:cNvSpPr/>
            <p:nvPr/>
          </p:nvSpPr>
          <p:spPr>
            <a:xfrm>
              <a:off x="535324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298" name="tx1298"/>
            <p:cNvSpPr/>
            <p:nvPr/>
          </p:nvSpPr>
          <p:spPr>
            <a:xfrm>
              <a:off x="5618529"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299" name="tx1299"/>
            <p:cNvSpPr/>
            <p:nvPr/>
          </p:nvSpPr>
          <p:spPr>
            <a:xfrm>
              <a:off x="5883812"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00" name="tx1300"/>
            <p:cNvSpPr/>
            <p:nvPr/>
          </p:nvSpPr>
          <p:spPr>
            <a:xfrm>
              <a:off x="6149095"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01" name="tx1301"/>
            <p:cNvSpPr/>
            <p:nvPr/>
          </p:nvSpPr>
          <p:spPr>
            <a:xfrm>
              <a:off x="6414378"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2" name="tx1302"/>
            <p:cNvSpPr/>
            <p:nvPr/>
          </p:nvSpPr>
          <p:spPr>
            <a:xfrm>
              <a:off x="6679661"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03" name="tx1303"/>
            <p:cNvSpPr/>
            <p:nvPr/>
          </p:nvSpPr>
          <p:spPr>
            <a:xfrm>
              <a:off x="6944944"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4" name="tx1304"/>
            <p:cNvSpPr/>
            <p:nvPr/>
          </p:nvSpPr>
          <p:spPr>
            <a:xfrm>
              <a:off x="7210227"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05" name="tx1305"/>
            <p:cNvSpPr/>
            <p:nvPr/>
          </p:nvSpPr>
          <p:spPr>
            <a:xfrm>
              <a:off x="7475510" y="4724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06" name="tx1306"/>
            <p:cNvSpPr/>
            <p:nvPr/>
          </p:nvSpPr>
          <p:spPr>
            <a:xfrm>
              <a:off x="508796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07" name="tx1307"/>
            <p:cNvSpPr/>
            <p:nvPr/>
          </p:nvSpPr>
          <p:spPr>
            <a:xfrm>
              <a:off x="535324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08" name="tx1308"/>
            <p:cNvSpPr/>
            <p:nvPr/>
          </p:nvSpPr>
          <p:spPr>
            <a:xfrm>
              <a:off x="5618529"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309" name="tx1309"/>
            <p:cNvSpPr/>
            <p:nvPr/>
          </p:nvSpPr>
          <p:spPr>
            <a:xfrm>
              <a:off x="5883812"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10" name="tx1310"/>
            <p:cNvSpPr/>
            <p:nvPr/>
          </p:nvSpPr>
          <p:spPr>
            <a:xfrm>
              <a:off x="6149095"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11" name="tx1311"/>
            <p:cNvSpPr/>
            <p:nvPr/>
          </p:nvSpPr>
          <p:spPr>
            <a:xfrm>
              <a:off x="6414378" y="3339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12" name="tx1312"/>
            <p:cNvSpPr/>
            <p:nvPr/>
          </p:nvSpPr>
          <p:spPr>
            <a:xfrm>
              <a:off x="190456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13" name="tx1313"/>
            <p:cNvSpPr/>
            <p:nvPr/>
          </p:nvSpPr>
          <p:spPr>
            <a:xfrm>
              <a:off x="216984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14" name="tx1314"/>
            <p:cNvSpPr/>
            <p:nvPr/>
          </p:nvSpPr>
          <p:spPr>
            <a:xfrm>
              <a:off x="2435132"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315" name="tx1315"/>
            <p:cNvSpPr/>
            <p:nvPr/>
          </p:nvSpPr>
          <p:spPr>
            <a:xfrm>
              <a:off x="8006076"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16" name="tx1316"/>
            <p:cNvSpPr/>
            <p:nvPr/>
          </p:nvSpPr>
          <p:spPr>
            <a:xfrm>
              <a:off x="8271359" y="437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17" name="tx1317"/>
            <p:cNvSpPr/>
            <p:nvPr/>
          </p:nvSpPr>
          <p:spPr>
            <a:xfrm>
              <a:off x="7740793" y="3859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18" name="tx1318"/>
            <p:cNvSpPr/>
            <p:nvPr/>
          </p:nvSpPr>
          <p:spPr>
            <a:xfrm>
              <a:off x="1904566"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319" name="tx1319"/>
            <p:cNvSpPr/>
            <p:nvPr/>
          </p:nvSpPr>
          <p:spPr>
            <a:xfrm>
              <a:off x="2169849" y="1782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20" name="tx1320"/>
            <p:cNvSpPr/>
            <p:nvPr/>
          </p:nvSpPr>
          <p:spPr>
            <a:xfrm>
              <a:off x="6414378"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21" name="tx1321"/>
            <p:cNvSpPr/>
            <p:nvPr/>
          </p:nvSpPr>
          <p:spPr>
            <a:xfrm>
              <a:off x="6679661"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22" name="tx1322"/>
            <p:cNvSpPr/>
            <p:nvPr/>
          </p:nvSpPr>
          <p:spPr>
            <a:xfrm>
              <a:off x="6944944"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323" name="tx1323"/>
            <p:cNvSpPr/>
            <p:nvPr/>
          </p:nvSpPr>
          <p:spPr>
            <a:xfrm>
              <a:off x="7210227"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24" name="tx1324"/>
            <p:cNvSpPr/>
            <p:nvPr/>
          </p:nvSpPr>
          <p:spPr>
            <a:xfrm>
              <a:off x="7475510"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325" name="tx1325"/>
            <p:cNvSpPr/>
            <p:nvPr/>
          </p:nvSpPr>
          <p:spPr>
            <a:xfrm>
              <a:off x="7740793"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26" name="tx1326"/>
            <p:cNvSpPr/>
            <p:nvPr/>
          </p:nvSpPr>
          <p:spPr>
            <a:xfrm>
              <a:off x="8006076"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327" name="tx1327"/>
            <p:cNvSpPr/>
            <p:nvPr/>
          </p:nvSpPr>
          <p:spPr>
            <a:xfrm>
              <a:off x="8271359"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328" name="tx1328"/>
            <p:cNvSpPr/>
            <p:nvPr/>
          </p:nvSpPr>
          <p:spPr>
            <a:xfrm>
              <a:off x="8536642" y="55896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1329" name="tx1329"/>
            <p:cNvSpPr/>
            <p:nvPr/>
          </p:nvSpPr>
          <p:spPr>
            <a:xfrm>
              <a:off x="1904566"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330" name="tx1330"/>
            <p:cNvSpPr/>
            <p:nvPr/>
          </p:nvSpPr>
          <p:spPr>
            <a:xfrm>
              <a:off x="2169849"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331" name="tx1331"/>
            <p:cNvSpPr/>
            <p:nvPr/>
          </p:nvSpPr>
          <p:spPr>
            <a:xfrm>
              <a:off x="2435132"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332" name="tx1332"/>
            <p:cNvSpPr/>
            <p:nvPr/>
          </p:nvSpPr>
          <p:spPr>
            <a:xfrm>
              <a:off x="2700415"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33" name="tx1333"/>
            <p:cNvSpPr/>
            <p:nvPr/>
          </p:nvSpPr>
          <p:spPr>
            <a:xfrm>
              <a:off x="2965698" y="35130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334" name="rc13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832183" y="3465333"/>
              <a:ext cx="6897359" cy="173047"/>
            </a:xfrm>
            <a:prstGeom prst="rect">
              <a:avLst/>
            </a:prstGeom>
            <a:noFill/>
            <a:ln w="27101" cap="flat">
              <a:solidFill>
                <a:srgbClr val="000000">
                  <a:alpha val="100000"/>
                </a:srgbClr>
              </a:solidFill>
              <a:prstDash val="solid"/>
              <a:miter/>
            </a:ln>
          </p:spPr>
          <p:txBody>
            <a:bodyPr/>
            <a:lstStyle/>
            <a:p/>
          </p:txBody>
        </p:sp>
        <p:sp>
          <p:nvSpPr>
            <p:cNvPr id="1999" name="tx1999"/>
            <p:cNvSpPr/>
            <p:nvPr/>
          </p:nvSpPr>
          <p:spPr>
            <a:xfrm rot="-2700000">
              <a:off x="188392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000" name="tx2000"/>
            <p:cNvSpPr/>
            <p:nvPr/>
          </p:nvSpPr>
          <p:spPr>
            <a:xfrm rot="-2700000">
              <a:off x="21492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001" name="tx2001"/>
            <p:cNvSpPr/>
            <p:nvPr/>
          </p:nvSpPr>
          <p:spPr>
            <a:xfrm rot="-2700000">
              <a:off x="24144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002" name="tx2002"/>
            <p:cNvSpPr/>
            <p:nvPr/>
          </p:nvSpPr>
          <p:spPr>
            <a:xfrm rot="-2700000">
              <a:off x="26797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003" name="tx2003"/>
            <p:cNvSpPr/>
            <p:nvPr/>
          </p:nvSpPr>
          <p:spPr>
            <a:xfrm rot="-2700000">
              <a:off x="2945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004" name="tx2004"/>
            <p:cNvSpPr/>
            <p:nvPr/>
          </p:nvSpPr>
          <p:spPr>
            <a:xfrm rot="-2700000">
              <a:off x="32103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005" name="tx2005"/>
            <p:cNvSpPr/>
            <p:nvPr/>
          </p:nvSpPr>
          <p:spPr>
            <a:xfrm rot="-2700000">
              <a:off x="347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006" name="tx2006"/>
            <p:cNvSpPr/>
            <p:nvPr/>
          </p:nvSpPr>
          <p:spPr>
            <a:xfrm rot="-2700000">
              <a:off x="37409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007" name="tx2007"/>
            <p:cNvSpPr/>
            <p:nvPr/>
          </p:nvSpPr>
          <p:spPr>
            <a:xfrm rot="-2700000">
              <a:off x="40061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008" name="tx2008"/>
            <p:cNvSpPr/>
            <p:nvPr/>
          </p:nvSpPr>
          <p:spPr>
            <a:xfrm rot="-2700000">
              <a:off x="42714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009" name="tx2009"/>
            <p:cNvSpPr/>
            <p:nvPr/>
          </p:nvSpPr>
          <p:spPr>
            <a:xfrm rot="-2700000">
              <a:off x="45367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010" name="tx2010"/>
            <p:cNvSpPr/>
            <p:nvPr/>
          </p:nvSpPr>
          <p:spPr>
            <a:xfrm rot="-2700000">
              <a:off x="48035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011" name="tx2011"/>
            <p:cNvSpPr/>
            <p:nvPr/>
          </p:nvSpPr>
          <p:spPr>
            <a:xfrm rot="-2700000">
              <a:off x="506732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012" name="tx2012"/>
            <p:cNvSpPr/>
            <p:nvPr/>
          </p:nvSpPr>
          <p:spPr>
            <a:xfrm rot="-2700000">
              <a:off x="53326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13" name="tx2013"/>
            <p:cNvSpPr/>
            <p:nvPr/>
          </p:nvSpPr>
          <p:spPr>
            <a:xfrm rot="-2700000">
              <a:off x="55978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4" name="tx2014"/>
            <p:cNvSpPr/>
            <p:nvPr/>
          </p:nvSpPr>
          <p:spPr>
            <a:xfrm rot="-2700000">
              <a:off x="586317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15" name="tx2015"/>
            <p:cNvSpPr/>
            <p:nvPr/>
          </p:nvSpPr>
          <p:spPr>
            <a:xfrm rot="-2700000">
              <a:off x="61284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16" name="tx2016"/>
            <p:cNvSpPr/>
            <p:nvPr/>
          </p:nvSpPr>
          <p:spPr>
            <a:xfrm rot="-2700000">
              <a:off x="63937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17" name="tx2017"/>
            <p:cNvSpPr/>
            <p:nvPr/>
          </p:nvSpPr>
          <p:spPr>
            <a:xfrm rot="-2700000">
              <a:off x="66590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18" name="tx2018"/>
            <p:cNvSpPr/>
            <p:nvPr/>
          </p:nvSpPr>
          <p:spPr>
            <a:xfrm rot="-2700000">
              <a:off x="69243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19" name="tx2019"/>
            <p:cNvSpPr/>
            <p:nvPr/>
          </p:nvSpPr>
          <p:spPr>
            <a:xfrm rot="-2700000">
              <a:off x="71895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20" name="tx2020"/>
            <p:cNvSpPr/>
            <p:nvPr/>
          </p:nvSpPr>
          <p:spPr>
            <a:xfrm rot="-2700000">
              <a:off x="74548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21" name="tx2021"/>
            <p:cNvSpPr/>
            <p:nvPr/>
          </p:nvSpPr>
          <p:spPr>
            <a:xfrm rot="-2700000">
              <a:off x="77201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22" name="tx2022"/>
            <p:cNvSpPr/>
            <p:nvPr/>
          </p:nvSpPr>
          <p:spPr>
            <a:xfrm rot="-2700000">
              <a:off x="798543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023" name="tx2023"/>
            <p:cNvSpPr/>
            <p:nvPr/>
          </p:nvSpPr>
          <p:spPr>
            <a:xfrm rot="-2700000">
              <a:off x="8250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024" name="tx2024"/>
            <p:cNvSpPr/>
            <p:nvPr/>
          </p:nvSpPr>
          <p:spPr>
            <a:xfrm rot="-2700000">
              <a:off x="8516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025" name="tx2025"/>
            <p:cNvSpPr/>
            <p:nvPr/>
          </p:nvSpPr>
          <p:spPr>
            <a:xfrm>
              <a:off x="994734" y="5563691"/>
              <a:ext cx="4299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Yemen</a:t>
              </a:r>
            </a:p>
          </p:txBody>
        </p:sp>
        <p:sp>
          <p:nvSpPr>
            <p:cNvPr id="2026" name="tx2026"/>
            <p:cNvSpPr/>
            <p:nvPr/>
          </p:nvSpPr>
          <p:spPr>
            <a:xfrm>
              <a:off x="1129791" y="539064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2027" name="tx2027"/>
            <p:cNvSpPr/>
            <p:nvPr/>
          </p:nvSpPr>
          <p:spPr>
            <a:xfrm>
              <a:off x="655675" y="5217595"/>
              <a:ext cx="7690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2028" name="tx2028"/>
            <p:cNvSpPr/>
            <p:nvPr/>
          </p:nvSpPr>
          <p:spPr>
            <a:xfrm>
              <a:off x="1122110" y="5044548"/>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2029" name="tx2029"/>
            <p:cNvSpPr/>
            <p:nvPr/>
          </p:nvSpPr>
          <p:spPr>
            <a:xfrm>
              <a:off x="686582" y="4871500"/>
              <a:ext cx="7381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Afghanistan</a:t>
              </a:r>
            </a:p>
          </p:txBody>
        </p:sp>
        <p:sp>
          <p:nvSpPr>
            <p:cNvPr id="2030" name="tx2030"/>
            <p:cNvSpPr/>
            <p:nvPr/>
          </p:nvSpPr>
          <p:spPr>
            <a:xfrm>
              <a:off x="919936" y="469845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Somalia</a:t>
              </a:r>
            </a:p>
          </p:txBody>
        </p:sp>
        <p:sp>
          <p:nvSpPr>
            <p:cNvPr id="2031" name="tx2031"/>
            <p:cNvSpPr/>
            <p:nvPr/>
          </p:nvSpPr>
          <p:spPr>
            <a:xfrm>
              <a:off x="624677" y="4525404"/>
              <a:ext cx="8000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2032" name="tx2032"/>
            <p:cNvSpPr/>
            <p:nvPr/>
          </p:nvSpPr>
          <p:spPr>
            <a:xfrm>
              <a:off x="1020612" y="4352357"/>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33" name="tx2033"/>
            <p:cNvSpPr/>
            <p:nvPr/>
          </p:nvSpPr>
          <p:spPr>
            <a:xfrm>
              <a:off x="1168562" y="4179309"/>
              <a:ext cx="2561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2034" name="tx2034"/>
            <p:cNvSpPr/>
            <p:nvPr/>
          </p:nvSpPr>
          <p:spPr>
            <a:xfrm>
              <a:off x="1090655" y="4006261"/>
              <a:ext cx="3340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2035" name="tx2035"/>
            <p:cNvSpPr/>
            <p:nvPr/>
          </p:nvSpPr>
          <p:spPr>
            <a:xfrm>
              <a:off x="1106383" y="3833213"/>
              <a:ext cx="3183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Syria</a:t>
              </a:r>
            </a:p>
          </p:txBody>
        </p:sp>
        <p:sp>
          <p:nvSpPr>
            <p:cNvPr id="2036" name="tx2036"/>
            <p:cNvSpPr/>
            <p:nvPr/>
          </p:nvSpPr>
          <p:spPr>
            <a:xfrm>
              <a:off x="508182" y="3660165"/>
              <a:ext cx="9165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2037" name="tx2037"/>
            <p:cNvSpPr/>
            <p:nvPr/>
          </p:nvSpPr>
          <p:spPr>
            <a:xfrm>
              <a:off x="1121927" y="3487118"/>
              <a:ext cx="302757"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LICs</a:t>
              </a:r>
            </a:p>
          </p:txBody>
        </p:sp>
        <p:sp>
          <p:nvSpPr>
            <p:cNvPr id="2038" name="tx2038"/>
            <p:cNvSpPr/>
            <p:nvPr/>
          </p:nvSpPr>
          <p:spPr>
            <a:xfrm>
              <a:off x="616539" y="331407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039" name="tx2039"/>
            <p:cNvSpPr/>
            <p:nvPr/>
          </p:nvSpPr>
          <p:spPr>
            <a:xfrm>
              <a:off x="1020612" y="3314070"/>
              <a:ext cx="404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2040" name="tx2040"/>
            <p:cNvSpPr/>
            <p:nvPr/>
          </p:nvSpPr>
          <p:spPr>
            <a:xfrm>
              <a:off x="919754" y="3141022"/>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2041" name="tx2041"/>
            <p:cNvSpPr/>
            <p:nvPr/>
          </p:nvSpPr>
          <p:spPr>
            <a:xfrm>
              <a:off x="935390" y="2967974"/>
              <a:ext cx="4892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2042" name="tx2042"/>
            <p:cNvSpPr/>
            <p:nvPr/>
          </p:nvSpPr>
          <p:spPr>
            <a:xfrm>
              <a:off x="1090838" y="2794926"/>
              <a:ext cx="3338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2043" name="tx2043"/>
            <p:cNvSpPr/>
            <p:nvPr/>
          </p:nvSpPr>
          <p:spPr>
            <a:xfrm>
              <a:off x="1005250" y="2621879"/>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2044" name="tx2044"/>
            <p:cNvSpPr/>
            <p:nvPr/>
          </p:nvSpPr>
          <p:spPr>
            <a:xfrm>
              <a:off x="943071" y="2448831"/>
              <a:ext cx="4816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2045" name="tx2045"/>
            <p:cNvSpPr/>
            <p:nvPr/>
          </p:nvSpPr>
          <p:spPr>
            <a:xfrm>
              <a:off x="989979" y="2275783"/>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2046" name="tx2046"/>
            <p:cNvSpPr/>
            <p:nvPr/>
          </p:nvSpPr>
          <p:spPr>
            <a:xfrm>
              <a:off x="601451" y="2102735"/>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2047" name="tx2047"/>
            <p:cNvSpPr/>
            <p:nvPr/>
          </p:nvSpPr>
          <p:spPr>
            <a:xfrm>
              <a:off x="1114064" y="2102735"/>
              <a:ext cx="310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2048" name="tx2048"/>
            <p:cNvSpPr/>
            <p:nvPr/>
          </p:nvSpPr>
          <p:spPr>
            <a:xfrm>
              <a:off x="624494" y="1929687"/>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2049" name="tx2049"/>
            <p:cNvSpPr/>
            <p:nvPr/>
          </p:nvSpPr>
          <p:spPr>
            <a:xfrm>
              <a:off x="1036065" y="1929687"/>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2050" name="tx2050"/>
            <p:cNvSpPr/>
            <p:nvPr/>
          </p:nvSpPr>
          <p:spPr>
            <a:xfrm>
              <a:off x="935207" y="1756640"/>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2051" name="tx2051"/>
            <p:cNvSpPr/>
            <p:nvPr/>
          </p:nvSpPr>
          <p:spPr>
            <a:xfrm>
              <a:off x="912073" y="1583592"/>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2052" name="tx2052"/>
            <p:cNvSpPr/>
            <p:nvPr/>
          </p:nvSpPr>
          <p:spPr>
            <a:xfrm>
              <a:off x="1013114" y="1410544"/>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2053" name="tx2053"/>
            <p:cNvSpPr/>
            <p:nvPr/>
          </p:nvSpPr>
          <p:spPr>
            <a:xfrm>
              <a:off x="1036614" y="1237496"/>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DPRK</a:t>
              </a:r>
            </a:p>
          </p:txBody>
        </p:sp>
        <p:sp>
          <p:nvSpPr>
            <p:cNvPr id="2054" name="tx2054"/>
            <p:cNvSpPr/>
            <p:nvPr/>
          </p:nvSpPr>
          <p:spPr>
            <a:xfrm>
              <a:off x="337506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055" name="pic2055"/>
            <p:cNvPicPr/>
            <p:nvPr/>
          </p:nvPicPr>
          <p:blipFill>
            <a:blip r:embed="rId2" cstate="print"/>
            <a:stretch>
              <a:fillRect/>
            </a:stretch>
          </p:blipFill>
          <p:spPr>
            <a:xfrm>
              <a:off x="5026659" y="5941026"/>
              <a:ext cx="2160000" cy="219455"/>
            </a:xfrm>
            <a:prstGeom prst="rect">
              <a:avLst/>
            </a:prstGeom>
          </p:spPr>
        </p:pic>
        <p:sp>
          <p:nvSpPr>
            <p:cNvPr id="2056" name="pl2056"/>
            <p:cNvSpPr/>
            <p:nvPr/>
          </p:nvSpPr>
          <p:spPr>
            <a:xfrm>
              <a:off x="50302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7" name="pl2057"/>
            <p:cNvSpPr/>
            <p:nvPr/>
          </p:nvSpPr>
          <p:spPr>
            <a:xfrm>
              <a:off x="632193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8" name="pl2058"/>
            <p:cNvSpPr/>
            <p:nvPr/>
          </p:nvSpPr>
          <p:spPr>
            <a:xfrm>
              <a:off x="653721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59" name="pl2059"/>
            <p:cNvSpPr/>
            <p:nvPr/>
          </p:nvSpPr>
          <p:spPr>
            <a:xfrm>
              <a:off x="675249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0" name="pl2060"/>
            <p:cNvSpPr/>
            <p:nvPr/>
          </p:nvSpPr>
          <p:spPr>
            <a:xfrm>
              <a:off x="696777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1" name="pl2061"/>
            <p:cNvSpPr/>
            <p:nvPr/>
          </p:nvSpPr>
          <p:spPr>
            <a:xfrm>
              <a:off x="718305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62" name="pl2062"/>
            <p:cNvSpPr/>
            <p:nvPr/>
          </p:nvSpPr>
          <p:spPr>
            <a:xfrm>
              <a:off x="50302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3" name="pl2063"/>
            <p:cNvSpPr/>
            <p:nvPr/>
          </p:nvSpPr>
          <p:spPr>
            <a:xfrm>
              <a:off x="632193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4" name="pl2064"/>
            <p:cNvSpPr/>
            <p:nvPr/>
          </p:nvSpPr>
          <p:spPr>
            <a:xfrm>
              <a:off x="653721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5" name="pl2065"/>
            <p:cNvSpPr/>
            <p:nvPr/>
          </p:nvSpPr>
          <p:spPr>
            <a:xfrm>
              <a:off x="675249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6" name="pl2066"/>
            <p:cNvSpPr/>
            <p:nvPr/>
          </p:nvSpPr>
          <p:spPr>
            <a:xfrm>
              <a:off x="696777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7" name="pl2067"/>
            <p:cNvSpPr/>
            <p:nvPr/>
          </p:nvSpPr>
          <p:spPr>
            <a:xfrm>
              <a:off x="718305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068" name="tx2068"/>
            <p:cNvSpPr/>
            <p:nvPr/>
          </p:nvSpPr>
          <p:spPr>
            <a:xfrm>
              <a:off x="499917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069" name="tx2069"/>
            <p:cNvSpPr/>
            <p:nvPr/>
          </p:nvSpPr>
          <p:spPr>
            <a:xfrm>
              <a:off x="625976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070" name="tx2070"/>
            <p:cNvSpPr/>
            <p:nvPr/>
          </p:nvSpPr>
          <p:spPr>
            <a:xfrm>
              <a:off x="647504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071" name="tx2071"/>
            <p:cNvSpPr/>
            <p:nvPr/>
          </p:nvSpPr>
          <p:spPr>
            <a:xfrm>
              <a:off x="669032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072" name="tx2072"/>
            <p:cNvSpPr/>
            <p:nvPr/>
          </p:nvSpPr>
          <p:spPr>
            <a:xfrm>
              <a:off x="690560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073" name="tx2073"/>
            <p:cNvSpPr/>
            <p:nvPr/>
          </p:nvSpPr>
          <p:spPr>
            <a:xfrm>
              <a:off x="7089790"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074" name="tx2074"/>
            <p:cNvSpPr/>
            <p:nvPr/>
          </p:nvSpPr>
          <p:spPr>
            <a:xfrm>
              <a:off x="1487315" y="435349"/>
              <a:ext cx="33864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LICs, 2000-2025</a:t>
              </a:r>
            </a:p>
          </p:txBody>
        </p:sp>
        <p:sp>
          <p:nvSpPr>
            <p:cNvPr id="2075" name="tx207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76" name="tx207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0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3178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18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056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7925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7952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6645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8252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121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99911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58605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17299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83054" y="2007764"/>
              <a:ext cx="3434315" cy="82612"/>
            </a:xfrm>
            <a:custGeom>
              <a:avLst/>
              <a:pathLst>
                <a:path w="3434315" h="82612">
                  <a:moveTo>
                    <a:pt x="0" y="82612"/>
                  </a:moveTo>
                  <a:lnTo>
                    <a:pt x="137372" y="82612"/>
                  </a:lnTo>
                  <a:lnTo>
                    <a:pt x="274745" y="41306"/>
                  </a:lnTo>
                  <a:lnTo>
                    <a:pt x="412117" y="41306"/>
                  </a:lnTo>
                  <a:lnTo>
                    <a:pt x="549490" y="0"/>
                  </a:lnTo>
                  <a:lnTo>
                    <a:pt x="686863" y="41306"/>
                  </a:lnTo>
                  <a:lnTo>
                    <a:pt x="824235" y="0"/>
                  </a:lnTo>
                  <a:lnTo>
                    <a:pt x="961608" y="0"/>
                  </a:lnTo>
                  <a:lnTo>
                    <a:pt x="1098981" y="0"/>
                  </a:lnTo>
                  <a:lnTo>
                    <a:pt x="1236353" y="41306"/>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41306"/>
                  </a:lnTo>
                  <a:lnTo>
                    <a:pt x="3434315" y="41306"/>
                  </a:lnTo>
                </a:path>
              </a:pathLst>
            </a:custGeom>
            <a:ln w="27101" cap="flat">
              <a:solidFill>
                <a:srgbClr val="80BD41">
                  <a:alpha val="69803"/>
                </a:srgbClr>
              </a:solidFill>
              <a:prstDash val="solid"/>
              <a:round/>
            </a:ln>
          </p:spPr>
          <p:txBody>
            <a:bodyPr/>
            <a:lstStyle/>
            <a:p/>
          </p:txBody>
        </p:sp>
        <p:sp>
          <p:nvSpPr>
            <p:cNvPr id="24" name="pl24"/>
            <p:cNvSpPr/>
            <p:nvPr/>
          </p:nvSpPr>
          <p:spPr>
            <a:xfrm>
              <a:off x="1083054" y="2916506"/>
              <a:ext cx="3434315" cy="1073967"/>
            </a:xfrm>
            <a:custGeom>
              <a:avLst/>
              <a:pathLst>
                <a:path w="3434315" h="1073967">
                  <a:moveTo>
                    <a:pt x="0" y="1073967"/>
                  </a:moveTo>
                  <a:lnTo>
                    <a:pt x="137372" y="908741"/>
                  </a:lnTo>
                  <a:lnTo>
                    <a:pt x="274745" y="826129"/>
                  </a:lnTo>
                  <a:lnTo>
                    <a:pt x="412117" y="660903"/>
                  </a:lnTo>
                  <a:lnTo>
                    <a:pt x="549490" y="536983"/>
                  </a:lnTo>
                  <a:lnTo>
                    <a:pt x="686863" y="413064"/>
                  </a:lnTo>
                  <a:lnTo>
                    <a:pt x="824235" y="330451"/>
                  </a:lnTo>
                  <a:lnTo>
                    <a:pt x="961608" y="206532"/>
                  </a:lnTo>
                  <a:lnTo>
                    <a:pt x="1098981" y="165225"/>
                  </a:lnTo>
                  <a:lnTo>
                    <a:pt x="1236353" y="82612"/>
                  </a:lnTo>
                  <a:lnTo>
                    <a:pt x="1373726" y="0"/>
                  </a:lnTo>
                  <a:lnTo>
                    <a:pt x="1511098" y="0"/>
                  </a:lnTo>
                  <a:lnTo>
                    <a:pt x="1648471" y="0"/>
                  </a:lnTo>
                  <a:lnTo>
                    <a:pt x="1785844" y="82612"/>
                  </a:lnTo>
                  <a:lnTo>
                    <a:pt x="1923216" y="82612"/>
                  </a:lnTo>
                  <a:lnTo>
                    <a:pt x="2060589" y="123919"/>
                  </a:lnTo>
                  <a:lnTo>
                    <a:pt x="2197962" y="123919"/>
                  </a:lnTo>
                  <a:lnTo>
                    <a:pt x="2335334" y="82612"/>
                  </a:lnTo>
                  <a:lnTo>
                    <a:pt x="2472707" y="41306"/>
                  </a:lnTo>
                  <a:lnTo>
                    <a:pt x="2610079" y="41306"/>
                  </a:lnTo>
                  <a:lnTo>
                    <a:pt x="2747452" y="123919"/>
                  </a:lnTo>
                  <a:lnTo>
                    <a:pt x="2884825" y="206532"/>
                  </a:lnTo>
                  <a:lnTo>
                    <a:pt x="3022197" y="206532"/>
                  </a:lnTo>
                  <a:lnTo>
                    <a:pt x="3159570" y="247838"/>
                  </a:lnTo>
                  <a:lnTo>
                    <a:pt x="3296943" y="206532"/>
                  </a:lnTo>
                  <a:lnTo>
                    <a:pt x="3434315" y="123919"/>
                  </a:lnTo>
                </a:path>
              </a:pathLst>
            </a:custGeom>
            <a:ln w="27101" cap="flat">
              <a:solidFill>
                <a:srgbClr val="0058AB">
                  <a:alpha val="69803"/>
                </a:srgbClr>
              </a:solidFill>
              <a:prstDash val="solid"/>
              <a:round/>
            </a:ln>
          </p:spPr>
          <p:txBody>
            <a:bodyPr/>
            <a:lstStyle/>
            <a:p/>
          </p:txBody>
        </p:sp>
        <p:sp>
          <p:nvSpPr>
            <p:cNvPr id="25" name="pl25"/>
            <p:cNvSpPr/>
            <p:nvPr/>
          </p:nvSpPr>
          <p:spPr>
            <a:xfrm>
              <a:off x="1083054" y="2338216"/>
              <a:ext cx="3434315" cy="1032661"/>
            </a:xfrm>
            <a:custGeom>
              <a:avLst/>
              <a:pathLst>
                <a:path w="3434315" h="1032661">
                  <a:moveTo>
                    <a:pt x="0" y="1032661"/>
                  </a:moveTo>
                  <a:lnTo>
                    <a:pt x="137372" y="991354"/>
                  </a:lnTo>
                  <a:lnTo>
                    <a:pt x="274745" y="1032661"/>
                  </a:lnTo>
                  <a:lnTo>
                    <a:pt x="412117" y="908741"/>
                  </a:lnTo>
                  <a:lnTo>
                    <a:pt x="549490" y="784822"/>
                  </a:lnTo>
                  <a:lnTo>
                    <a:pt x="686863" y="702209"/>
                  </a:lnTo>
                  <a:lnTo>
                    <a:pt x="824235" y="660903"/>
                  </a:lnTo>
                  <a:lnTo>
                    <a:pt x="961608" y="660903"/>
                  </a:lnTo>
                  <a:lnTo>
                    <a:pt x="1098981" y="578290"/>
                  </a:lnTo>
                  <a:lnTo>
                    <a:pt x="1236353" y="371758"/>
                  </a:lnTo>
                  <a:lnTo>
                    <a:pt x="1373726" y="330451"/>
                  </a:lnTo>
                  <a:lnTo>
                    <a:pt x="1511098" y="330451"/>
                  </a:lnTo>
                  <a:lnTo>
                    <a:pt x="1648471" y="371758"/>
                  </a:lnTo>
                  <a:lnTo>
                    <a:pt x="1785844" y="330451"/>
                  </a:lnTo>
                  <a:lnTo>
                    <a:pt x="1923216" y="289145"/>
                  </a:lnTo>
                  <a:lnTo>
                    <a:pt x="2060589" y="247838"/>
                  </a:lnTo>
                  <a:lnTo>
                    <a:pt x="2197962" y="206532"/>
                  </a:lnTo>
                  <a:lnTo>
                    <a:pt x="2335334" y="123919"/>
                  </a:lnTo>
                  <a:lnTo>
                    <a:pt x="2472707" y="82612"/>
                  </a:lnTo>
                  <a:lnTo>
                    <a:pt x="2610079" y="0"/>
                  </a:lnTo>
                  <a:lnTo>
                    <a:pt x="2747452" y="123919"/>
                  </a:lnTo>
                  <a:lnTo>
                    <a:pt x="2884825" y="247838"/>
                  </a:lnTo>
                  <a:lnTo>
                    <a:pt x="3022197" y="123919"/>
                  </a:lnTo>
                  <a:lnTo>
                    <a:pt x="3159570" y="82612"/>
                  </a:lnTo>
                  <a:lnTo>
                    <a:pt x="3296943" y="0"/>
                  </a:lnTo>
                  <a:lnTo>
                    <a:pt x="3434315" y="41306"/>
                  </a:lnTo>
                </a:path>
              </a:pathLst>
            </a:custGeom>
            <a:ln w="27101" cap="flat">
              <a:solidFill>
                <a:srgbClr val="1CABE2">
                  <a:alpha val="69803"/>
                </a:srgbClr>
              </a:solidFill>
              <a:prstDash val="solid"/>
              <a:round/>
            </a:ln>
          </p:spPr>
          <p:txBody>
            <a:bodyPr/>
            <a:lstStyle/>
            <a:p/>
          </p:txBody>
        </p:sp>
        <p:sp>
          <p:nvSpPr>
            <p:cNvPr id="26" name="pl26"/>
            <p:cNvSpPr/>
            <p:nvPr/>
          </p:nvSpPr>
          <p:spPr>
            <a:xfrm>
              <a:off x="1083054" y="2007764"/>
              <a:ext cx="3434315" cy="330451"/>
            </a:xfrm>
            <a:custGeom>
              <a:avLst/>
              <a:pathLst>
                <a:path w="3434315" h="330451">
                  <a:moveTo>
                    <a:pt x="0" y="289145"/>
                  </a:moveTo>
                  <a:lnTo>
                    <a:pt x="137372" y="289145"/>
                  </a:lnTo>
                  <a:lnTo>
                    <a:pt x="274745" y="330451"/>
                  </a:lnTo>
                  <a:lnTo>
                    <a:pt x="412117" y="330451"/>
                  </a:lnTo>
                  <a:lnTo>
                    <a:pt x="549490" y="289145"/>
                  </a:lnTo>
                  <a:lnTo>
                    <a:pt x="686863" y="247838"/>
                  </a:lnTo>
                  <a:lnTo>
                    <a:pt x="824235" y="123919"/>
                  </a:lnTo>
                  <a:lnTo>
                    <a:pt x="961608" y="123919"/>
                  </a:lnTo>
                  <a:lnTo>
                    <a:pt x="1098981" y="41306"/>
                  </a:lnTo>
                  <a:lnTo>
                    <a:pt x="1236353" y="41306"/>
                  </a:lnTo>
                  <a:lnTo>
                    <a:pt x="1373726" y="41306"/>
                  </a:lnTo>
                  <a:lnTo>
                    <a:pt x="1511098" y="0"/>
                  </a:lnTo>
                  <a:lnTo>
                    <a:pt x="1648471" y="0"/>
                  </a:lnTo>
                  <a:lnTo>
                    <a:pt x="1785844" y="0"/>
                  </a:lnTo>
                  <a:lnTo>
                    <a:pt x="1923216" y="0"/>
                  </a:lnTo>
                  <a:lnTo>
                    <a:pt x="2060589" y="0"/>
                  </a:lnTo>
                  <a:lnTo>
                    <a:pt x="2197962" y="0"/>
                  </a:lnTo>
                  <a:lnTo>
                    <a:pt x="2335334" y="41306"/>
                  </a:lnTo>
                  <a:lnTo>
                    <a:pt x="2472707" y="0"/>
                  </a:lnTo>
                  <a:lnTo>
                    <a:pt x="2610079" y="82612"/>
                  </a:lnTo>
                  <a:lnTo>
                    <a:pt x="2747452" y="206532"/>
                  </a:lnTo>
                  <a:lnTo>
                    <a:pt x="2884825" y="289145"/>
                  </a:lnTo>
                  <a:lnTo>
                    <a:pt x="3022197" y="165225"/>
                  </a:lnTo>
                  <a:lnTo>
                    <a:pt x="3159570" y="206532"/>
                  </a:lnTo>
                  <a:lnTo>
                    <a:pt x="3296943" y="165225"/>
                  </a:lnTo>
                  <a:lnTo>
                    <a:pt x="3434315" y="206532"/>
                  </a:lnTo>
                </a:path>
              </a:pathLst>
            </a:custGeom>
            <a:ln w="27101" cap="flat">
              <a:solidFill>
                <a:srgbClr val="00833D">
                  <a:alpha val="69803"/>
                </a:srgbClr>
              </a:solidFill>
              <a:prstDash val="solid"/>
              <a:round/>
            </a:ln>
          </p:spPr>
          <p:txBody>
            <a:bodyPr/>
            <a:lstStyle/>
            <a:p/>
          </p:txBody>
        </p:sp>
        <p:sp>
          <p:nvSpPr>
            <p:cNvPr id="27" name="pl27"/>
            <p:cNvSpPr/>
            <p:nvPr/>
          </p:nvSpPr>
          <p:spPr>
            <a:xfrm>
              <a:off x="1083054" y="2916506"/>
              <a:ext cx="3434315" cy="1073967"/>
            </a:xfrm>
            <a:custGeom>
              <a:avLst/>
              <a:pathLst>
                <a:path w="3434315" h="1073967">
                  <a:moveTo>
                    <a:pt x="0" y="1073967"/>
                  </a:moveTo>
                  <a:lnTo>
                    <a:pt x="137372" y="908741"/>
                  </a:lnTo>
                  <a:lnTo>
                    <a:pt x="274745" y="826129"/>
                  </a:lnTo>
                  <a:lnTo>
                    <a:pt x="412117" y="660903"/>
                  </a:lnTo>
                  <a:lnTo>
                    <a:pt x="549490" y="536983"/>
                  </a:lnTo>
                  <a:lnTo>
                    <a:pt x="686863" y="413064"/>
                  </a:lnTo>
                  <a:lnTo>
                    <a:pt x="824235" y="330451"/>
                  </a:lnTo>
                  <a:lnTo>
                    <a:pt x="961608" y="206532"/>
                  </a:lnTo>
                  <a:lnTo>
                    <a:pt x="1098981" y="165225"/>
                  </a:lnTo>
                  <a:lnTo>
                    <a:pt x="1236353" y="82612"/>
                  </a:lnTo>
                  <a:lnTo>
                    <a:pt x="1373726" y="0"/>
                  </a:lnTo>
                  <a:lnTo>
                    <a:pt x="1511098" y="0"/>
                  </a:lnTo>
                  <a:lnTo>
                    <a:pt x="1648471" y="0"/>
                  </a:lnTo>
                  <a:lnTo>
                    <a:pt x="1785844" y="82612"/>
                  </a:lnTo>
                  <a:lnTo>
                    <a:pt x="1923216" y="82612"/>
                  </a:lnTo>
                  <a:lnTo>
                    <a:pt x="2060589" y="123919"/>
                  </a:lnTo>
                  <a:lnTo>
                    <a:pt x="2197962" y="123919"/>
                  </a:lnTo>
                  <a:lnTo>
                    <a:pt x="2335334" y="82612"/>
                  </a:lnTo>
                  <a:lnTo>
                    <a:pt x="2472707" y="41306"/>
                  </a:lnTo>
                  <a:lnTo>
                    <a:pt x="2610079" y="41306"/>
                  </a:lnTo>
                  <a:lnTo>
                    <a:pt x="2747452" y="123919"/>
                  </a:lnTo>
                  <a:lnTo>
                    <a:pt x="2884825" y="206532"/>
                  </a:lnTo>
                  <a:lnTo>
                    <a:pt x="3022197" y="206532"/>
                  </a:lnTo>
                  <a:lnTo>
                    <a:pt x="3159570" y="247838"/>
                  </a:lnTo>
                  <a:lnTo>
                    <a:pt x="3296943" y="206532"/>
                  </a:lnTo>
                  <a:lnTo>
                    <a:pt x="3434315" y="123919"/>
                  </a:lnTo>
                </a:path>
              </a:pathLst>
            </a:custGeom>
            <a:ln w="65043" cap="flat">
              <a:solidFill>
                <a:srgbClr val="000000">
                  <a:alpha val="100000"/>
                </a:srgbClr>
              </a:solidFill>
              <a:prstDash val="solid"/>
              <a:round/>
            </a:ln>
          </p:spPr>
          <p:txBody>
            <a:bodyPr/>
            <a:lstStyle/>
            <a:p/>
          </p:txBody>
        </p:sp>
        <p:sp>
          <p:nvSpPr>
            <p:cNvPr id="28" name="pl28"/>
            <p:cNvSpPr/>
            <p:nvPr/>
          </p:nvSpPr>
          <p:spPr>
            <a:xfrm>
              <a:off x="1083054" y="2916506"/>
              <a:ext cx="3434315" cy="1073967"/>
            </a:xfrm>
            <a:custGeom>
              <a:avLst/>
              <a:pathLst>
                <a:path w="3434315" h="1073967">
                  <a:moveTo>
                    <a:pt x="0" y="1073967"/>
                  </a:moveTo>
                  <a:lnTo>
                    <a:pt x="137372" y="908741"/>
                  </a:lnTo>
                  <a:lnTo>
                    <a:pt x="274745" y="826129"/>
                  </a:lnTo>
                  <a:lnTo>
                    <a:pt x="412117" y="660903"/>
                  </a:lnTo>
                  <a:lnTo>
                    <a:pt x="549490" y="536983"/>
                  </a:lnTo>
                  <a:lnTo>
                    <a:pt x="686863" y="413064"/>
                  </a:lnTo>
                  <a:lnTo>
                    <a:pt x="824235" y="330451"/>
                  </a:lnTo>
                  <a:lnTo>
                    <a:pt x="961608" y="206532"/>
                  </a:lnTo>
                  <a:lnTo>
                    <a:pt x="1098981" y="165225"/>
                  </a:lnTo>
                  <a:lnTo>
                    <a:pt x="1236353" y="82612"/>
                  </a:lnTo>
                  <a:lnTo>
                    <a:pt x="1373726" y="0"/>
                  </a:lnTo>
                  <a:lnTo>
                    <a:pt x="1511098" y="0"/>
                  </a:lnTo>
                  <a:lnTo>
                    <a:pt x="1648471" y="0"/>
                  </a:lnTo>
                  <a:lnTo>
                    <a:pt x="1785844" y="82612"/>
                  </a:lnTo>
                  <a:lnTo>
                    <a:pt x="1923216" y="82612"/>
                  </a:lnTo>
                  <a:lnTo>
                    <a:pt x="2060589" y="123919"/>
                  </a:lnTo>
                  <a:lnTo>
                    <a:pt x="2197962" y="123919"/>
                  </a:lnTo>
                  <a:lnTo>
                    <a:pt x="2335334" y="82612"/>
                  </a:lnTo>
                  <a:lnTo>
                    <a:pt x="2472707" y="41306"/>
                  </a:lnTo>
                  <a:lnTo>
                    <a:pt x="2610079" y="41306"/>
                  </a:lnTo>
                  <a:lnTo>
                    <a:pt x="2747452" y="123919"/>
                  </a:lnTo>
                  <a:lnTo>
                    <a:pt x="2884825" y="206532"/>
                  </a:lnTo>
                  <a:lnTo>
                    <a:pt x="3022197" y="206532"/>
                  </a:lnTo>
                  <a:lnTo>
                    <a:pt x="3159570" y="247838"/>
                  </a:lnTo>
                  <a:lnTo>
                    <a:pt x="3296943" y="206532"/>
                  </a:lnTo>
                  <a:lnTo>
                    <a:pt x="3434315" y="123919"/>
                  </a:lnTo>
                </a:path>
              </a:pathLst>
            </a:custGeom>
            <a:ln w="40651" cap="flat">
              <a:solidFill>
                <a:srgbClr val="0058AB">
                  <a:alpha val="100000"/>
                </a:srgbClr>
              </a:solidFill>
              <a:prstDash val="solid"/>
              <a:round/>
            </a:ln>
          </p:spPr>
          <p:txBody>
            <a:bodyPr/>
            <a:lstStyle/>
            <a:p/>
          </p:txBody>
        </p:sp>
        <p:sp>
          <p:nvSpPr>
            <p:cNvPr id="29" name="tx29"/>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30" name="tx30"/>
            <p:cNvSpPr/>
            <p:nvPr/>
          </p:nvSpPr>
          <p:spPr>
            <a:xfrm>
              <a:off x="1709658" y="3158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 name="tx31"/>
            <p:cNvSpPr/>
            <p:nvPr/>
          </p:nvSpPr>
          <p:spPr>
            <a:xfrm>
              <a:off x="2396521" y="2745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2" name="tx32"/>
            <p:cNvSpPr/>
            <p:nvPr/>
          </p:nvSpPr>
          <p:spPr>
            <a:xfrm>
              <a:off x="3083384" y="2869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3" name="tx33"/>
            <p:cNvSpPr/>
            <p:nvPr/>
          </p:nvSpPr>
          <p:spPr>
            <a:xfrm>
              <a:off x="3632875" y="2787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 name="tx34"/>
            <p:cNvSpPr/>
            <p:nvPr/>
          </p:nvSpPr>
          <p:spPr>
            <a:xfrm>
              <a:off x="4457110" y="2869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 name="tx35"/>
            <p:cNvSpPr/>
            <p:nvPr/>
          </p:nvSpPr>
          <p:spPr>
            <a:xfrm>
              <a:off x="707342" y="37797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6" name="tx36"/>
            <p:cNvSpPr/>
            <p:nvPr/>
          </p:nvSpPr>
          <p:spPr>
            <a:xfrm>
              <a:off x="707342" y="33666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7" name="tx37"/>
            <p:cNvSpPr/>
            <p:nvPr/>
          </p:nvSpPr>
          <p:spPr>
            <a:xfrm>
              <a:off x="707342" y="29536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8" name="tx38"/>
            <p:cNvSpPr/>
            <p:nvPr/>
          </p:nvSpPr>
          <p:spPr>
            <a:xfrm>
              <a:off x="707342" y="25405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9" name="tx39"/>
            <p:cNvSpPr/>
            <p:nvPr/>
          </p:nvSpPr>
          <p:spPr>
            <a:xfrm>
              <a:off x="707342" y="21274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0" name="tx40"/>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1" name="tx41"/>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2" name="tx42"/>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3" name="tx43"/>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4" name="tx44"/>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5" name="tx45"/>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6" name="tx46"/>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7" name="tx47"/>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8" name="pl48"/>
            <p:cNvSpPr/>
            <p:nvPr/>
          </p:nvSpPr>
          <p:spPr>
            <a:xfrm>
              <a:off x="1490368"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9" name="pl49"/>
            <p:cNvSpPr/>
            <p:nvPr/>
          </p:nvSpPr>
          <p:spPr>
            <a:xfrm>
              <a:off x="2131277"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0" name="pl50"/>
            <p:cNvSpPr/>
            <p:nvPr/>
          </p:nvSpPr>
          <p:spPr>
            <a:xfrm>
              <a:off x="2131277"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1" name="pl51"/>
            <p:cNvSpPr/>
            <p:nvPr/>
          </p:nvSpPr>
          <p:spPr>
            <a:xfrm>
              <a:off x="2751156"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2" name="pl52"/>
            <p:cNvSpPr/>
            <p:nvPr/>
          </p:nvSpPr>
          <p:spPr>
            <a:xfrm>
              <a:off x="3476830"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3" name="tx53"/>
            <p:cNvSpPr/>
            <p:nvPr/>
          </p:nvSpPr>
          <p:spPr>
            <a:xfrm>
              <a:off x="1757468"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54" name="tx54"/>
            <p:cNvSpPr/>
            <p:nvPr/>
          </p:nvSpPr>
          <p:spPr>
            <a:xfrm>
              <a:off x="2398377"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55" name="tx55"/>
            <p:cNvSpPr/>
            <p:nvPr/>
          </p:nvSpPr>
          <p:spPr>
            <a:xfrm>
              <a:off x="3018255"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6" name="tx56"/>
            <p:cNvSpPr/>
            <p:nvPr/>
          </p:nvSpPr>
          <p:spPr>
            <a:xfrm>
              <a:off x="3743929"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7" name="tx57"/>
            <p:cNvSpPr/>
            <p:nvPr/>
          </p:nvSpPr>
          <p:spPr>
            <a:xfrm>
              <a:off x="1647885" y="1437626"/>
              <a:ext cx="230465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LICs, 2000-2025</a:t>
              </a:r>
            </a:p>
          </p:txBody>
        </p:sp>
        <p:sp>
          <p:nvSpPr>
            <p:cNvPr id="58" name="pl58"/>
            <p:cNvSpPr/>
            <p:nvPr/>
          </p:nvSpPr>
          <p:spPr>
            <a:xfrm>
              <a:off x="5227074"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16434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3382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35774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751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92515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925151"/>
              <a:ext cx="3434315" cy="165225"/>
            </a:xfrm>
            <a:custGeom>
              <a:avLst/>
              <a:pathLst>
                <a:path w="3434315" h="165225">
                  <a:moveTo>
                    <a:pt x="0" y="165225"/>
                  </a:moveTo>
                  <a:lnTo>
                    <a:pt x="137372" y="165225"/>
                  </a:lnTo>
                  <a:lnTo>
                    <a:pt x="274745" y="82612"/>
                  </a:lnTo>
                  <a:lnTo>
                    <a:pt x="412117" y="82612"/>
                  </a:lnTo>
                  <a:lnTo>
                    <a:pt x="549490" y="0"/>
                  </a:lnTo>
                  <a:lnTo>
                    <a:pt x="686863" y="82612"/>
                  </a:lnTo>
                  <a:lnTo>
                    <a:pt x="824235" y="0"/>
                  </a:lnTo>
                  <a:lnTo>
                    <a:pt x="961608" y="0"/>
                  </a:lnTo>
                  <a:lnTo>
                    <a:pt x="1098981" y="0"/>
                  </a:lnTo>
                  <a:lnTo>
                    <a:pt x="1236353" y="82612"/>
                  </a:lnTo>
                  <a:lnTo>
                    <a:pt x="1373726" y="0"/>
                  </a:lnTo>
                  <a:lnTo>
                    <a:pt x="1511098" y="0"/>
                  </a:lnTo>
                  <a:lnTo>
                    <a:pt x="1648471" y="0"/>
                  </a:lnTo>
                  <a:lnTo>
                    <a:pt x="1785844" y="0"/>
                  </a:lnTo>
                  <a:lnTo>
                    <a:pt x="1923216" y="0"/>
                  </a:lnTo>
                  <a:lnTo>
                    <a:pt x="2060589" y="0"/>
                  </a:lnTo>
                  <a:lnTo>
                    <a:pt x="2197962" y="0"/>
                  </a:lnTo>
                  <a:lnTo>
                    <a:pt x="2335334" y="0"/>
                  </a:lnTo>
                  <a:lnTo>
                    <a:pt x="2472707" y="0"/>
                  </a:lnTo>
                  <a:lnTo>
                    <a:pt x="2610079" y="0"/>
                  </a:lnTo>
                  <a:lnTo>
                    <a:pt x="2747452" y="0"/>
                  </a:lnTo>
                  <a:lnTo>
                    <a:pt x="2884825" y="0"/>
                  </a:lnTo>
                  <a:lnTo>
                    <a:pt x="3022197" y="0"/>
                  </a:lnTo>
                  <a:lnTo>
                    <a:pt x="3159570" y="0"/>
                  </a:lnTo>
                  <a:lnTo>
                    <a:pt x="3296943" y="82612"/>
                  </a:lnTo>
                  <a:lnTo>
                    <a:pt x="3434315" y="82612"/>
                  </a:lnTo>
                </a:path>
              </a:pathLst>
            </a:custGeom>
            <a:ln w="27101" cap="flat">
              <a:solidFill>
                <a:srgbClr val="80BD41">
                  <a:alpha val="69803"/>
                </a:srgbClr>
              </a:solidFill>
              <a:prstDash val="solid"/>
              <a:round/>
            </a:ln>
          </p:spPr>
          <p:txBody>
            <a:bodyPr/>
            <a:lstStyle/>
            <a:p/>
          </p:txBody>
        </p:sp>
        <p:sp>
          <p:nvSpPr>
            <p:cNvPr id="71" name="pl71"/>
            <p:cNvSpPr/>
            <p:nvPr/>
          </p:nvSpPr>
          <p:spPr>
            <a:xfrm>
              <a:off x="5398790" y="1842538"/>
              <a:ext cx="3434315" cy="2147935"/>
            </a:xfrm>
            <a:custGeom>
              <a:avLst/>
              <a:pathLst>
                <a:path w="3434315" h="2147935">
                  <a:moveTo>
                    <a:pt x="0" y="2147935"/>
                  </a:moveTo>
                  <a:lnTo>
                    <a:pt x="137372" y="1817483"/>
                  </a:lnTo>
                  <a:lnTo>
                    <a:pt x="274745" y="1652258"/>
                  </a:lnTo>
                  <a:lnTo>
                    <a:pt x="412117" y="1321806"/>
                  </a:lnTo>
                  <a:lnTo>
                    <a:pt x="549490" y="1073967"/>
                  </a:lnTo>
                  <a:lnTo>
                    <a:pt x="686863" y="826129"/>
                  </a:lnTo>
                  <a:lnTo>
                    <a:pt x="824235" y="660903"/>
                  </a:lnTo>
                  <a:lnTo>
                    <a:pt x="961608" y="413064"/>
                  </a:lnTo>
                  <a:lnTo>
                    <a:pt x="1098981" y="330451"/>
                  </a:lnTo>
                  <a:lnTo>
                    <a:pt x="1236353" y="165225"/>
                  </a:lnTo>
                  <a:lnTo>
                    <a:pt x="1373726" y="0"/>
                  </a:lnTo>
                  <a:lnTo>
                    <a:pt x="1511098" y="0"/>
                  </a:lnTo>
                  <a:lnTo>
                    <a:pt x="1648471" y="0"/>
                  </a:lnTo>
                  <a:lnTo>
                    <a:pt x="1785844" y="165225"/>
                  </a:lnTo>
                  <a:lnTo>
                    <a:pt x="1923216" y="165225"/>
                  </a:lnTo>
                  <a:lnTo>
                    <a:pt x="2060589" y="247838"/>
                  </a:lnTo>
                  <a:lnTo>
                    <a:pt x="2197962" y="247838"/>
                  </a:lnTo>
                  <a:lnTo>
                    <a:pt x="2335334" y="165225"/>
                  </a:lnTo>
                  <a:lnTo>
                    <a:pt x="2472707" y="82612"/>
                  </a:lnTo>
                  <a:lnTo>
                    <a:pt x="2610079" y="82612"/>
                  </a:lnTo>
                  <a:lnTo>
                    <a:pt x="2747452" y="247838"/>
                  </a:lnTo>
                  <a:lnTo>
                    <a:pt x="2884825" y="413064"/>
                  </a:lnTo>
                  <a:lnTo>
                    <a:pt x="3022197" y="413064"/>
                  </a:lnTo>
                  <a:lnTo>
                    <a:pt x="3159570" y="495677"/>
                  </a:lnTo>
                  <a:lnTo>
                    <a:pt x="3296943" y="413064"/>
                  </a:lnTo>
                  <a:lnTo>
                    <a:pt x="3434315" y="247838"/>
                  </a:lnTo>
                </a:path>
              </a:pathLst>
            </a:custGeom>
            <a:ln w="27101" cap="flat">
              <a:solidFill>
                <a:srgbClr val="0058AB">
                  <a:alpha val="69803"/>
                </a:srgbClr>
              </a:solidFill>
              <a:prstDash val="solid"/>
              <a:round/>
            </a:ln>
          </p:spPr>
          <p:txBody>
            <a:bodyPr/>
            <a:lstStyle/>
            <a:p/>
          </p:txBody>
        </p:sp>
        <p:sp>
          <p:nvSpPr>
            <p:cNvPr id="72" name="pl72"/>
            <p:cNvSpPr/>
            <p:nvPr/>
          </p:nvSpPr>
          <p:spPr>
            <a:xfrm>
              <a:off x="5398790" y="1925151"/>
              <a:ext cx="3434315" cy="2065322"/>
            </a:xfrm>
            <a:custGeom>
              <a:avLst/>
              <a:pathLst>
                <a:path w="3434315" h="2065322">
                  <a:moveTo>
                    <a:pt x="0" y="2065322"/>
                  </a:moveTo>
                  <a:lnTo>
                    <a:pt x="137372" y="1982709"/>
                  </a:lnTo>
                  <a:lnTo>
                    <a:pt x="274745" y="2065322"/>
                  </a:lnTo>
                  <a:lnTo>
                    <a:pt x="412117" y="1817483"/>
                  </a:lnTo>
                  <a:lnTo>
                    <a:pt x="549490" y="1569645"/>
                  </a:lnTo>
                  <a:lnTo>
                    <a:pt x="686863" y="1404419"/>
                  </a:lnTo>
                  <a:lnTo>
                    <a:pt x="824235" y="1321806"/>
                  </a:lnTo>
                  <a:lnTo>
                    <a:pt x="961608" y="1321806"/>
                  </a:lnTo>
                  <a:lnTo>
                    <a:pt x="1098981" y="1156580"/>
                  </a:lnTo>
                  <a:lnTo>
                    <a:pt x="1236353" y="743516"/>
                  </a:lnTo>
                  <a:lnTo>
                    <a:pt x="1373726" y="660903"/>
                  </a:lnTo>
                  <a:lnTo>
                    <a:pt x="1511098" y="660903"/>
                  </a:lnTo>
                  <a:lnTo>
                    <a:pt x="1648471" y="743516"/>
                  </a:lnTo>
                  <a:lnTo>
                    <a:pt x="1785844" y="660903"/>
                  </a:lnTo>
                  <a:lnTo>
                    <a:pt x="1923216" y="578290"/>
                  </a:lnTo>
                  <a:lnTo>
                    <a:pt x="2060589" y="495677"/>
                  </a:lnTo>
                  <a:lnTo>
                    <a:pt x="2197962" y="413064"/>
                  </a:lnTo>
                  <a:lnTo>
                    <a:pt x="2335334" y="247838"/>
                  </a:lnTo>
                  <a:lnTo>
                    <a:pt x="2472707" y="165225"/>
                  </a:lnTo>
                  <a:lnTo>
                    <a:pt x="2610079" y="0"/>
                  </a:lnTo>
                  <a:lnTo>
                    <a:pt x="2747452" y="247838"/>
                  </a:lnTo>
                  <a:lnTo>
                    <a:pt x="2884825" y="495677"/>
                  </a:lnTo>
                  <a:lnTo>
                    <a:pt x="3022197" y="247838"/>
                  </a:lnTo>
                  <a:lnTo>
                    <a:pt x="3159570" y="165225"/>
                  </a:lnTo>
                  <a:lnTo>
                    <a:pt x="3296943" y="0"/>
                  </a:lnTo>
                  <a:lnTo>
                    <a:pt x="3434315" y="82612"/>
                  </a:lnTo>
                </a:path>
              </a:pathLst>
            </a:custGeom>
            <a:ln w="27101" cap="flat">
              <a:solidFill>
                <a:srgbClr val="1CABE2">
                  <a:alpha val="69803"/>
                </a:srgbClr>
              </a:solidFill>
              <a:prstDash val="solid"/>
              <a:round/>
            </a:ln>
          </p:spPr>
          <p:txBody>
            <a:bodyPr/>
            <a:lstStyle/>
            <a:p/>
          </p:txBody>
        </p:sp>
        <p:sp>
          <p:nvSpPr>
            <p:cNvPr id="73" name="pl73"/>
            <p:cNvSpPr/>
            <p:nvPr/>
          </p:nvSpPr>
          <p:spPr>
            <a:xfrm>
              <a:off x="5398790" y="1759925"/>
              <a:ext cx="3434315" cy="660903"/>
            </a:xfrm>
            <a:custGeom>
              <a:avLst/>
              <a:pathLst>
                <a:path w="3434315" h="660903">
                  <a:moveTo>
                    <a:pt x="0" y="578290"/>
                  </a:moveTo>
                  <a:lnTo>
                    <a:pt x="137372" y="578290"/>
                  </a:lnTo>
                  <a:lnTo>
                    <a:pt x="274745" y="660903"/>
                  </a:lnTo>
                  <a:lnTo>
                    <a:pt x="412117" y="660903"/>
                  </a:lnTo>
                  <a:lnTo>
                    <a:pt x="549490" y="578290"/>
                  </a:lnTo>
                  <a:lnTo>
                    <a:pt x="686863" y="495677"/>
                  </a:lnTo>
                  <a:lnTo>
                    <a:pt x="824235" y="247838"/>
                  </a:lnTo>
                  <a:lnTo>
                    <a:pt x="961608" y="247838"/>
                  </a:lnTo>
                  <a:lnTo>
                    <a:pt x="1098981" y="82612"/>
                  </a:lnTo>
                  <a:lnTo>
                    <a:pt x="1236353" y="82612"/>
                  </a:lnTo>
                  <a:lnTo>
                    <a:pt x="1373726" y="82612"/>
                  </a:lnTo>
                  <a:lnTo>
                    <a:pt x="1511098" y="0"/>
                  </a:lnTo>
                  <a:lnTo>
                    <a:pt x="1648471" y="0"/>
                  </a:lnTo>
                  <a:lnTo>
                    <a:pt x="1785844" y="0"/>
                  </a:lnTo>
                  <a:lnTo>
                    <a:pt x="1923216" y="0"/>
                  </a:lnTo>
                  <a:lnTo>
                    <a:pt x="2060589" y="0"/>
                  </a:lnTo>
                  <a:lnTo>
                    <a:pt x="2197962" y="0"/>
                  </a:lnTo>
                  <a:lnTo>
                    <a:pt x="2335334" y="82612"/>
                  </a:lnTo>
                  <a:lnTo>
                    <a:pt x="2472707" y="0"/>
                  </a:lnTo>
                  <a:lnTo>
                    <a:pt x="2610079" y="165225"/>
                  </a:lnTo>
                  <a:lnTo>
                    <a:pt x="2747452" y="413064"/>
                  </a:lnTo>
                  <a:lnTo>
                    <a:pt x="2884825" y="578290"/>
                  </a:lnTo>
                  <a:lnTo>
                    <a:pt x="3022197" y="330451"/>
                  </a:lnTo>
                  <a:lnTo>
                    <a:pt x="3159570" y="413064"/>
                  </a:lnTo>
                  <a:lnTo>
                    <a:pt x="3296943" y="330451"/>
                  </a:lnTo>
                  <a:lnTo>
                    <a:pt x="3434315" y="413064"/>
                  </a:lnTo>
                </a:path>
              </a:pathLst>
            </a:custGeom>
            <a:ln w="27101" cap="flat">
              <a:solidFill>
                <a:srgbClr val="00833D">
                  <a:alpha val="69803"/>
                </a:srgbClr>
              </a:solidFill>
              <a:prstDash val="solid"/>
              <a:round/>
            </a:ln>
          </p:spPr>
          <p:txBody>
            <a:bodyPr/>
            <a:lstStyle/>
            <a:p/>
          </p:txBody>
        </p:sp>
        <p:sp>
          <p:nvSpPr>
            <p:cNvPr id="74" name="pl74"/>
            <p:cNvSpPr/>
            <p:nvPr/>
          </p:nvSpPr>
          <p:spPr>
            <a:xfrm>
              <a:off x="5398790" y="1925151"/>
              <a:ext cx="3434315" cy="0"/>
            </a:xfrm>
            <a:custGeom>
              <a:avLst/>
              <a:pathLst>
                <a:path w="3434315" h="0">
                  <a:moveTo>
                    <a:pt x="0" y="0"/>
                  </a:moveTo>
                  <a:lnTo>
                    <a:pt x="0" y="0"/>
                  </a:lnTo>
                  <a:lnTo>
                    <a:pt x="0" y="0"/>
                  </a:lnTo>
                  <a:lnTo>
                    <a:pt x="0" y="0"/>
                  </a:lnTo>
                  <a:lnTo>
                    <a:pt x="137372" y="0"/>
                  </a:lnTo>
                  <a:lnTo>
                    <a:pt x="137372" y="0"/>
                  </a:lnTo>
                  <a:lnTo>
                    <a:pt x="137372" y="0"/>
                  </a:lnTo>
                  <a:lnTo>
                    <a:pt x="137372" y="0"/>
                  </a:lnTo>
                  <a:lnTo>
                    <a:pt x="274745" y="0"/>
                  </a:lnTo>
                  <a:lnTo>
                    <a:pt x="274745" y="0"/>
                  </a:lnTo>
                  <a:lnTo>
                    <a:pt x="274745" y="0"/>
                  </a:lnTo>
                  <a:lnTo>
                    <a:pt x="274745" y="0"/>
                  </a:lnTo>
                  <a:lnTo>
                    <a:pt x="412117" y="0"/>
                  </a:lnTo>
                  <a:lnTo>
                    <a:pt x="412117" y="0"/>
                  </a:lnTo>
                  <a:lnTo>
                    <a:pt x="412117" y="0"/>
                  </a:lnTo>
                  <a:lnTo>
                    <a:pt x="412117" y="0"/>
                  </a:lnTo>
                  <a:lnTo>
                    <a:pt x="549490" y="0"/>
                  </a:lnTo>
                  <a:lnTo>
                    <a:pt x="549490" y="0"/>
                  </a:lnTo>
                  <a:lnTo>
                    <a:pt x="549490" y="0"/>
                  </a:lnTo>
                  <a:lnTo>
                    <a:pt x="549490" y="0"/>
                  </a:lnTo>
                  <a:lnTo>
                    <a:pt x="686863" y="0"/>
                  </a:lnTo>
                  <a:lnTo>
                    <a:pt x="686863" y="0"/>
                  </a:lnTo>
                  <a:lnTo>
                    <a:pt x="686863" y="0"/>
                  </a:lnTo>
                  <a:lnTo>
                    <a:pt x="686863" y="0"/>
                  </a:lnTo>
                  <a:lnTo>
                    <a:pt x="824235" y="0"/>
                  </a:lnTo>
                  <a:lnTo>
                    <a:pt x="824235" y="0"/>
                  </a:lnTo>
                  <a:lnTo>
                    <a:pt x="824235" y="0"/>
                  </a:lnTo>
                  <a:lnTo>
                    <a:pt x="824235" y="0"/>
                  </a:lnTo>
                  <a:lnTo>
                    <a:pt x="961608" y="0"/>
                  </a:lnTo>
                  <a:lnTo>
                    <a:pt x="961608" y="0"/>
                  </a:lnTo>
                  <a:lnTo>
                    <a:pt x="961608" y="0"/>
                  </a:lnTo>
                  <a:lnTo>
                    <a:pt x="961608" y="0"/>
                  </a:lnTo>
                  <a:lnTo>
                    <a:pt x="1098981" y="0"/>
                  </a:lnTo>
                  <a:lnTo>
                    <a:pt x="1098981" y="0"/>
                  </a:lnTo>
                  <a:lnTo>
                    <a:pt x="1098981" y="0"/>
                  </a:lnTo>
                  <a:lnTo>
                    <a:pt x="1098981" y="0"/>
                  </a:lnTo>
                  <a:lnTo>
                    <a:pt x="1236353" y="0"/>
                  </a:lnTo>
                  <a:lnTo>
                    <a:pt x="1236353" y="0"/>
                  </a:lnTo>
                  <a:lnTo>
                    <a:pt x="1236353" y="0"/>
                  </a:lnTo>
                  <a:lnTo>
                    <a:pt x="1236353" y="0"/>
                  </a:lnTo>
                  <a:lnTo>
                    <a:pt x="1373726" y="0"/>
                  </a:lnTo>
                  <a:lnTo>
                    <a:pt x="1373726" y="0"/>
                  </a:lnTo>
                  <a:lnTo>
                    <a:pt x="1373726" y="0"/>
                  </a:lnTo>
                  <a:lnTo>
                    <a:pt x="1373726" y="0"/>
                  </a:lnTo>
                  <a:lnTo>
                    <a:pt x="1511098" y="0"/>
                  </a:lnTo>
                  <a:lnTo>
                    <a:pt x="1511098" y="0"/>
                  </a:lnTo>
                  <a:lnTo>
                    <a:pt x="1511098" y="0"/>
                  </a:lnTo>
                  <a:lnTo>
                    <a:pt x="1511098" y="0"/>
                  </a:lnTo>
                  <a:lnTo>
                    <a:pt x="1648471" y="0"/>
                  </a:lnTo>
                  <a:lnTo>
                    <a:pt x="1648471" y="0"/>
                  </a:lnTo>
                  <a:lnTo>
                    <a:pt x="1648471" y="0"/>
                  </a:lnTo>
                  <a:lnTo>
                    <a:pt x="1648471" y="0"/>
                  </a:lnTo>
                  <a:lnTo>
                    <a:pt x="1785844" y="0"/>
                  </a:lnTo>
                  <a:lnTo>
                    <a:pt x="1785844" y="0"/>
                  </a:lnTo>
                  <a:lnTo>
                    <a:pt x="1785844" y="0"/>
                  </a:lnTo>
                  <a:lnTo>
                    <a:pt x="1785844" y="0"/>
                  </a:lnTo>
                  <a:lnTo>
                    <a:pt x="1923216" y="0"/>
                  </a:lnTo>
                  <a:lnTo>
                    <a:pt x="1923216" y="0"/>
                  </a:lnTo>
                  <a:lnTo>
                    <a:pt x="1923216" y="0"/>
                  </a:lnTo>
                  <a:lnTo>
                    <a:pt x="1923216" y="0"/>
                  </a:lnTo>
                  <a:lnTo>
                    <a:pt x="2060589" y="0"/>
                  </a:lnTo>
                  <a:lnTo>
                    <a:pt x="2060589" y="0"/>
                  </a:lnTo>
                  <a:lnTo>
                    <a:pt x="2060589" y="0"/>
                  </a:lnTo>
                  <a:lnTo>
                    <a:pt x="2060589" y="0"/>
                  </a:lnTo>
                  <a:lnTo>
                    <a:pt x="2197962" y="0"/>
                  </a:lnTo>
                  <a:lnTo>
                    <a:pt x="2197962" y="0"/>
                  </a:lnTo>
                  <a:lnTo>
                    <a:pt x="2197962" y="0"/>
                  </a:lnTo>
                  <a:lnTo>
                    <a:pt x="2197962" y="0"/>
                  </a:lnTo>
                  <a:lnTo>
                    <a:pt x="2335334" y="0"/>
                  </a:lnTo>
                  <a:lnTo>
                    <a:pt x="2335334" y="0"/>
                  </a:lnTo>
                  <a:lnTo>
                    <a:pt x="2335334" y="0"/>
                  </a:lnTo>
                  <a:lnTo>
                    <a:pt x="2335334" y="0"/>
                  </a:lnTo>
                  <a:lnTo>
                    <a:pt x="2472707" y="0"/>
                  </a:lnTo>
                  <a:lnTo>
                    <a:pt x="2472707" y="0"/>
                  </a:lnTo>
                  <a:lnTo>
                    <a:pt x="2472707" y="0"/>
                  </a:lnTo>
                  <a:lnTo>
                    <a:pt x="2472707" y="0"/>
                  </a:lnTo>
                  <a:lnTo>
                    <a:pt x="2610079" y="0"/>
                  </a:lnTo>
                  <a:lnTo>
                    <a:pt x="2610079" y="0"/>
                  </a:lnTo>
                  <a:lnTo>
                    <a:pt x="2610079" y="0"/>
                  </a:lnTo>
                  <a:lnTo>
                    <a:pt x="2610079" y="0"/>
                  </a:lnTo>
                  <a:lnTo>
                    <a:pt x="2747452" y="0"/>
                  </a:lnTo>
                  <a:lnTo>
                    <a:pt x="2747452" y="0"/>
                  </a:lnTo>
                  <a:lnTo>
                    <a:pt x="2747452" y="0"/>
                  </a:lnTo>
                  <a:lnTo>
                    <a:pt x="2747452" y="0"/>
                  </a:lnTo>
                  <a:lnTo>
                    <a:pt x="2884825" y="0"/>
                  </a:lnTo>
                  <a:lnTo>
                    <a:pt x="2884825" y="0"/>
                  </a:lnTo>
                  <a:lnTo>
                    <a:pt x="2884825" y="0"/>
                  </a:lnTo>
                  <a:lnTo>
                    <a:pt x="2884825" y="0"/>
                  </a:lnTo>
                  <a:lnTo>
                    <a:pt x="3022197" y="0"/>
                  </a:lnTo>
                  <a:lnTo>
                    <a:pt x="3022197" y="0"/>
                  </a:lnTo>
                  <a:lnTo>
                    <a:pt x="3022197" y="0"/>
                  </a:lnTo>
                  <a:lnTo>
                    <a:pt x="3022197" y="0"/>
                  </a:lnTo>
                  <a:lnTo>
                    <a:pt x="3159570" y="0"/>
                  </a:lnTo>
                  <a:lnTo>
                    <a:pt x="3159570" y="0"/>
                  </a:lnTo>
                  <a:lnTo>
                    <a:pt x="3159570" y="0"/>
                  </a:lnTo>
                  <a:lnTo>
                    <a:pt x="3159570" y="0"/>
                  </a:lnTo>
                  <a:lnTo>
                    <a:pt x="3296943" y="0"/>
                  </a:lnTo>
                  <a:lnTo>
                    <a:pt x="3296943" y="0"/>
                  </a:lnTo>
                  <a:lnTo>
                    <a:pt x="3296943" y="0"/>
                  </a:lnTo>
                  <a:lnTo>
                    <a:pt x="3296943" y="0"/>
                  </a:lnTo>
                  <a:lnTo>
                    <a:pt x="3434315"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5" name="pl75"/>
            <p:cNvSpPr/>
            <p:nvPr/>
          </p:nvSpPr>
          <p:spPr>
            <a:xfrm>
              <a:off x="5398790" y="1842538"/>
              <a:ext cx="3434315" cy="2147935"/>
            </a:xfrm>
            <a:custGeom>
              <a:avLst/>
              <a:pathLst>
                <a:path w="3434315" h="2147935">
                  <a:moveTo>
                    <a:pt x="0" y="2147935"/>
                  </a:moveTo>
                  <a:lnTo>
                    <a:pt x="137372" y="1817483"/>
                  </a:lnTo>
                  <a:lnTo>
                    <a:pt x="274745" y="1652258"/>
                  </a:lnTo>
                  <a:lnTo>
                    <a:pt x="412117" y="1321806"/>
                  </a:lnTo>
                  <a:lnTo>
                    <a:pt x="549490" y="1073967"/>
                  </a:lnTo>
                  <a:lnTo>
                    <a:pt x="686863" y="826129"/>
                  </a:lnTo>
                  <a:lnTo>
                    <a:pt x="824235" y="660903"/>
                  </a:lnTo>
                  <a:lnTo>
                    <a:pt x="961608" y="413064"/>
                  </a:lnTo>
                  <a:lnTo>
                    <a:pt x="1098981" y="330451"/>
                  </a:lnTo>
                  <a:lnTo>
                    <a:pt x="1236353" y="165225"/>
                  </a:lnTo>
                  <a:lnTo>
                    <a:pt x="1373726" y="0"/>
                  </a:lnTo>
                  <a:lnTo>
                    <a:pt x="1511098" y="0"/>
                  </a:lnTo>
                  <a:lnTo>
                    <a:pt x="1648471" y="0"/>
                  </a:lnTo>
                  <a:lnTo>
                    <a:pt x="1785844" y="165225"/>
                  </a:lnTo>
                  <a:lnTo>
                    <a:pt x="1923216" y="165225"/>
                  </a:lnTo>
                  <a:lnTo>
                    <a:pt x="2060589" y="247838"/>
                  </a:lnTo>
                  <a:lnTo>
                    <a:pt x="2197962" y="247838"/>
                  </a:lnTo>
                  <a:lnTo>
                    <a:pt x="2335334" y="165225"/>
                  </a:lnTo>
                  <a:lnTo>
                    <a:pt x="2472707" y="82612"/>
                  </a:lnTo>
                  <a:lnTo>
                    <a:pt x="2610079" y="82612"/>
                  </a:lnTo>
                  <a:lnTo>
                    <a:pt x="2747452" y="247838"/>
                  </a:lnTo>
                  <a:lnTo>
                    <a:pt x="2884825" y="413064"/>
                  </a:lnTo>
                  <a:lnTo>
                    <a:pt x="3022197" y="413064"/>
                  </a:lnTo>
                  <a:lnTo>
                    <a:pt x="3159570" y="495677"/>
                  </a:lnTo>
                  <a:lnTo>
                    <a:pt x="3296943" y="413064"/>
                  </a:lnTo>
                  <a:lnTo>
                    <a:pt x="3434315" y="247838"/>
                  </a:lnTo>
                </a:path>
              </a:pathLst>
            </a:custGeom>
            <a:ln w="65043" cap="flat">
              <a:solidFill>
                <a:srgbClr val="000000">
                  <a:alpha val="100000"/>
                </a:srgbClr>
              </a:solidFill>
              <a:prstDash val="solid"/>
              <a:round/>
            </a:ln>
          </p:spPr>
          <p:txBody>
            <a:bodyPr/>
            <a:lstStyle/>
            <a:p/>
          </p:txBody>
        </p:sp>
        <p:sp>
          <p:nvSpPr>
            <p:cNvPr id="76" name="pl76"/>
            <p:cNvSpPr/>
            <p:nvPr/>
          </p:nvSpPr>
          <p:spPr>
            <a:xfrm>
              <a:off x="5398790" y="1842538"/>
              <a:ext cx="3434315" cy="2147935"/>
            </a:xfrm>
            <a:custGeom>
              <a:avLst/>
              <a:pathLst>
                <a:path w="3434315" h="2147935">
                  <a:moveTo>
                    <a:pt x="0" y="2147935"/>
                  </a:moveTo>
                  <a:lnTo>
                    <a:pt x="137372" y="1817483"/>
                  </a:lnTo>
                  <a:lnTo>
                    <a:pt x="274745" y="1652258"/>
                  </a:lnTo>
                  <a:lnTo>
                    <a:pt x="412117" y="1321806"/>
                  </a:lnTo>
                  <a:lnTo>
                    <a:pt x="549490" y="1073967"/>
                  </a:lnTo>
                  <a:lnTo>
                    <a:pt x="686863" y="826129"/>
                  </a:lnTo>
                  <a:lnTo>
                    <a:pt x="824235" y="660903"/>
                  </a:lnTo>
                  <a:lnTo>
                    <a:pt x="961608" y="413064"/>
                  </a:lnTo>
                  <a:lnTo>
                    <a:pt x="1098981" y="330451"/>
                  </a:lnTo>
                  <a:lnTo>
                    <a:pt x="1236353" y="165225"/>
                  </a:lnTo>
                  <a:lnTo>
                    <a:pt x="1373726" y="0"/>
                  </a:lnTo>
                  <a:lnTo>
                    <a:pt x="1511098" y="0"/>
                  </a:lnTo>
                  <a:lnTo>
                    <a:pt x="1648471" y="0"/>
                  </a:lnTo>
                  <a:lnTo>
                    <a:pt x="1785844" y="165225"/>
                  </a:lnTo>
                  <a:lnTo>
                    <a:pt x="1923216" y="165225"/>
                  </a:lnTo>
                  <a:lnTo>
                    <a:pt x="2060589" y="247838"/>
                  </a:lnTo>
                  <a:lnTo>
                    <a:pt x="2197962" y="247838"/>
                  </a:lnTo>
                  <a:lnTo>
                    <a:pt x="2335334" y="165225"/>
                  </a:lnTo>
                  <a:lnTo>
                    <a:pt x="2472707" y="82612"/>
                  </a:lnTo>
                  <a:lnTo>
                    <a:pt x="2610079" y="82612"/>
                  </a:lnTo>
                  <a:lnTo>
                    <a:pt x="2747452" y="247838"/>
                  </a:lnTo>
                  <a:lnTo>
                    <a:pt x="2884825" y="413064"/>
                  </a:lnTo>
                  <a:lnTo>
                    <a:pt x="3022197" y="413064"/>
                  </a:lnTo>
                  <a:lnTo>
                    <a:pt x="3159570" y="495677"/>
                  </a:lnTo>
                  <a:lnTo>
                    <a:pt x="3296943" y="413064"/>
                  </a:lnTo>
                  <a:lnTo>
                    <a:pt x="3434315" y="247838"/>
                  </a:lnTo>
                </a:path>
              </a:pathLst>
            </a:custGeom>
            <a:ln w="40651" cap="flat">
              <a:solidFill>
                <a:srgbClr val="0058AB">
                  <a:alpha val="100000"/>
                </a:srgbClr>
              </a:solidFill>
              <a:prstDash val="solid"/>
              <a:round/>
            </a:ln>
          </p:spPr>
          <p:txBody>
            <a:bodyPr/>
            <a:lstStyle/>
            <a:p/>
          </p:txBody>
        </p:sp>
        <p:sp>
          <p:nvSpPr>
            <p:cNvPr id="77" name="tx77"/>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78" name="tx78"/>
            <p:cNvSpPr/>
            <p:nvPr/>
          </p:nvSpPr>
          <p:spPr>
            <a:xfrm>
              <a:off x="6037464" y="24901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9" name="tx79"/>
            <p:cNvSpPr/>
            <p:nvPr/>
          </p:nvSpPr>
          <p:spPr>
            <a:xfrm>
              <a:off x="6742387" y="16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 name="tx80"/>
            <p:cNvSpPr/>
            <p:nvPr/>
          </p:nvSpPr>
          <p:spPr>
            <a:xfrm>
              <a:off x="7411190" y="19118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7978740" y="17465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784917" y="19118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4980741" y="353191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70578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187966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806104" y="494650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4" name="pl94"/>
            <p:cNvSpPr/>
            <p:nvPr/>
          </p:nvSpPr>
          <p:spPr>
            <a:xfrm>
              <a:off x="6447014" y="494650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5" name="pl95"/>
            <p:cNvSpPr/>
            <p:nvPr/>
          </p:nvSpPr>
          <p:spPr>
            <a:xfrm>
              <a:off x="6447014" y="4946500"/>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6" name="pl96"/>
            <p:cNvSpPr/>
            <p:nvPr/>
          </p:nvSpPr>
          <p:spPr>
            <a:xfrm>
              <a:off x="7066892"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7" name="pl97"/>
            <p:cNvSpPr/>
            <p:nvPr/>
          </p:nvSpPr>
          <p:spPr>
            <a:xfrm>
              <a:off x="7792566" y="494650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8" name="tx98"/>
            <p:cNvSpPr/>
            <p:nvPr/>
          </p:nvSpPr>
          <p:spPr>
            <a:xfrm>
              <a:off x="6073204" y="4901009"/>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9" name="tx99"/>
            <p:cNvSpPr/>
            <p:nvPr/>
          </p:nvSpPr>
          <p:spPr>
            <a:xfrm>
              <a:off x="6714113" y="4901009"/>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100" name="tx100"/>
            <p:cNvSpPr/>
            <p:nvPr/>
          </p:nvSpPr>
          <p:spPr>
            <a:xfrm>
              <a:off x="7333991" y="4901009"/>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101" name="tx101"/>
            <p:cNvSpPr/>
            <p:nvPr/>
          </p:nvSpPr>
          <p:spPr>
            <a:xfrm>
              <a:off x="8059666" y="4901009"/>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102" name="tx102"/>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3" name="pl103"/>
            <p:cNvSpPr/>
            <p:nvPr/>
          </p:nvSpPr>
          <p:spPr>
            <a:xfrm>
              <a:off x="218758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400430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582102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763774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309594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91266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72938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54610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5904336" cy="111527"/>
            </a:xfrm>
            <a:prstGeom prst="rect">
              <a:avLst/>
            </a:prstGeom>
            <a:solidFill>
              <a:srgbClr val="0058AB">
                <a:alpha val="80000"/>
              </a:srgbClr>
            </a:solidFill>
          </p:spPr>
          <p:txBody>
            <a:bodyPr/>
            <a:lstStyle/>
            <a:p/>
          </p:txBody>
        </p:sp>
        <p:sp>
          <p:nvSpPr>
            <p:cNvPr id="116" name="rc116"/>
            <p:cNvSpPr/>
            <p:nvPr/>
          </p:nvSpPr>
          <p:spPr>
            <a:xfrm>
              <a:off x="1279224" y="5643059"/>
              <a:ext cx="7357712" cy="111527"/>
            </a:xfrm>
            <a:prstGeom prst="rect">
              <a:avLst/>
            </a:prstGeom>
            <a:solidFill>
              <a:srgbClr val="0058AB">
                <a:alpha val="80000"/>
              </a:srgbClr>
            </a:solidFill>
          </p:spPr>
          <p:txBody>
            <a:bodyPr/>
            <a:lstStyle/>
            <a:p/>
          </p:txBody>
        </p:sp>
        <p:sp>
          <p:nvSpPr>
            <p:cNvPr id="117" name="rc117"/>
            <p:cNvSpPr/>
            <p:nvPr/>
          </p:nvSpPr>
          <p:spPr>
            <a:xfrm>
              <a:off x="1279224" y="5503650"/>
              <a:ext cx="7085204" cy="111527"/>
            </a:xfrm>
            <a:prstGeom prst="rect">
              <a:avLst/>
            </a:prstGeom>
            <a:solidFill>
              <a:srgbClr val="0058AB">
                <a:alpha val="80000"/>
              </a:srgbClr>
            </a:solidFill>
          </p:spPr>
          <p:txBody>
            <a:bodyPr/>
            <a:lstStyle/>
            <a:p/>
          </p:txBody>
        </p:sp>
        <p:sp>
          <p:nvSpPr>
            <p:cNvPr id="118" name="tx118"/>
            <p:cNvSpPr/>
            <p:nvPr/>
          </p:nvSpPr>
          <p:spPr>
            <a:xfrm>
              <a:off x="725886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9" name="tx11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20" name="tx120"/>
            <p:cNvSpPr/>
            <p:nvPr/>
          </p:nvSpPr>
          <p:spPr>
            <a:xfrm>
              <a:off x="8439729"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302526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6" name="tx126"/>
            <p:cNvSpPr/>
            <p:nvPr/>
          </p:nvSpPr>
          <p:spPr>
            <a:xfrm>
              <a:off x="484197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7" name="tx127"/>
            <p:cNvSpPr/>
            <p:nvPr/>
          </p:nvSpPr>
          <p:spPr>
            <a:xfrm>
              <a:off x="665869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8" name="tx128"/>
            <p:cNvSpPr/>
            <p:nvPr/>
          </p:nvSpPr>
          <p:spPr>
            <a:xfrm>
              <a:off x="847541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29" name="tx129"/>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0" name="tx130"/>
            <p:cNvSpPr/>
            <p:nvPr/>
          </p:nvSpPr>
          <p:spPr>
            <a:xfrm>
              <a:off x="911338" y="5264995"/>
              <a:ext cx="35923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LICs</a:t>
              </a:r>
            </a:p>
          </p:txBody>
        </p:sp>
        <p:sp>
          <p:nvSpPr>
            <p:cNvPr id="131" name="tx13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3" name="tx133"/>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MCV1 coverage of 69%.
MCV1 coverage (69%) was 2 percentage points lower than in 2019 (71%).
This equates to 7.8 million unvaccinated children in 2025 compared to 6.5 million unvaccinated children in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groups and exceeded pre-pandemic levels in one groups, but progress is uneven and gaps in unvaccinated children persist.</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098841"/>
              <a:ext cx="3466444" cy="56305"/>
            </a:xfrm>
            <a:custGeom>
              <a:avLst/>
              <a:pathLst>
                <a:path w="3466444" h="56305">
                  <a:moveTo>
                    <a:pt x="0" y="0"/>
                  </a:moveTo>
                  <a:lnTo>
                    <a:pt x="495206" y="0"/>
                  </a:lnTo>
                  <a:lnTo>
                    <a:pt x="990412" y="0"/>
                  </a:lnTo>
                  <a:lnTo>
                    <a:pt x="1485619" y="0"/>
                  </a:lnTo>
                  <a:lnTo>
                    <a:pt x="1980825" y="0"/>
                  </a:lnTo>
                  <a:lnTo>
                    <a:pt x="2476031" y="0"/>
                  </a:lnTo>
                  <a:lnTo>
                    <a:pt x="2971238" y="56305"/>
                  </a:lnTo>
                  <a:lnTo>
                    <a:pt x="3466444" y="56305"/>
                  </a:lnTo>
                </a:path>
              </a:pathLst>
            </a:custGeom>
            <a:ln w="27101" cap="flat">
              <a:solidFill>
                <a:srgbClr val="80BD41">
                  <a:alpha val="69803"/>
                </a:srgbClr>
              </a:solidFill>
              <a:prstDash val="solid"/>
              <a:round/>
            </a:ln>
          </p:spPr>
          <p:txBody>
            <a:bodyPr/>
            <a:lstStyle/>
            <a:p/>
          </p:txBody>
        </p:sp>
        <p:sp>
          <p:nvSpPr>
            <p:cNvPr id="19" name="pl19"/>
            <p:cNvSpPr/>
            <p:nvPr/>
          </p:nvSpPr>
          <p:spPr>
            <a:xfrm>
              <a:off x="1084660" y="3393863"/>
              <a:ext cx="3466444" cy="281526"/>
            </a:xfrm>
            <a:custGeom>
              <a:avLst/>
              <a:pathLst>
                <a:path w="3466444" h="281526">
                  <a:moveTo>
                    <a:pt x="0" y="0"/>
                  </a:moveTo>
                  <a:lnTo>
                    <a:pt x="495206" y="0"/>
                  </a:lnTo>
                  <a:lnTo>
                    <a:pt x="990412" y="112610"/>
                  </a:lnTo>
                  <a:lnTo>
                    <a:pt x="1485619" y="225221"/>
                  </a:lnTo>
                  <a:lnTo>
                    <a:pt x="1980825" y="225221"/>
                  </a:lnTo>
                  <a:lnTo>
                    <a:pt x="2476031" y="281526"/>
                  </a:lnTo>
                  <a:lnTo>
                    <a:pt x="2971238" y="225221"/>
                  </a:lnTo>
                  <a:lnTo>
                    <a:pt x="3466444" y="112610"/>
                  </a:lnTo>
                </a:path>
              </a:pathLst>
            </a:custGeom>
            <a:ln w="27101" cap="flat">
              <a:solidFill>
                <a:srgbClr val="0058AB">
                  <a:alpha val="69803"/>
                </a:srgbClr>
              </a:solidFill>
              <a:prstDash val="solid"/>
              <a:round/>
            </a:ln>
          </p:spPr>
          <p:txBody>
            <a:bodyPr/>
            <a:lstStyle/>
            <a:p/>
          </p:txBody>
        </p:sp>
        <p:sp>
          <p:nvSpPr>
            <p:cNvPr id="20" name="pl20"/>
            <p:cNvSpPr/>
            <p:nvPr/>
          </p:nvSpPr>
          <p:spPr>
            <a:xfrm>
              <a:off x="1084660" y="2549283"/>
              <a:ext cx="3466444" cy="337831"/>
            </a:xfrm>
            <a:custGeom>
              <a:avLst/>
              <a:pathLst>
                <a:path w="3466444" h="337831">
                  <a:moveTo>
                    <a:pt x="0" y="112610"/>
                  </a:moveTo>
                  <a:lnTo>
                    <a:pt x="495206" y="0"/>
                  </a:lnTo>
                  <a:lnTo>
                    <a:pt x="990412" y="168915"/>
                  </a:lnTo>
                  <a:lnTo>
                    <a:pt x="1485619" y="337831"/>
                  </a:lnTo>
                  <a:lnTo>
                    <a:pt x="1980825" y="168915"/>
                  </a:lnTo>
                  <a:lnTo>
                    <a:pt x="2476031" y="112610"/>
                  </a:lnTo>
                  <a:lnTo>
                    <a:pt x="2971238" y="0"/>
                  </a:lnTo>
                  <a:lnTo>
                    <a:pt x="3466444" y="56305"/>
                  </a:lnTo>
                </a:path>
              </a:pathLst>
            </a:custGeom>
            <a:ln w="27101" cap="flat">
              <a:solidFill>
                <a:srgbClr val="1CABE2">
                  <a:alpha val="69803"/>
                </a:srgbClr>
              </a:solidFill>
              <a:prstDash val="solid"/>
              <a:round/>
            </a:ln>
          </p:spPr>
          <p:txBody>
            <a:bodyPr/>
            <a:lstStyle/>
            <a:p/>
          </p:txBody>
        </p:sp>
        <p:sp>
          <p:nvSpPr>
            <p:cNvPr id="21" name="pl21"/>
            <p:cNvSpPr/>
            <p:nvPr/>
          </p:nvSpPr>
          <p:spPr>
            <a:xfrm>
              <a:off x="1084660" y="2098841"/>
              <a:ext cx="3466444" cy="394137"/>
            </a:xfrm>
            <a:custGeom>
              <a:avLst/>
              <a:pathLst>
                <a:path w="3466444" h="394137">
                  <a:moveTo>
                    <a:pt x="0" y="0"/>
                  </a:moveTo>
                  <a:lnTo>
                    <a:pt x="495206" y="112610"/>
                  </a:lnTo>
                  <a:lnTo>
                    <a:pt x="990412" y="281526"/>
                  </a:lnTo>
                  <a:lnTo>
                    <a:pt x="1485619" y="394137"/>
                  </a:lnTo>
                  <a:lnTo>
                    <a:pt x="1980825" y="225221"/>
                  </a:lnTo>
                  <a:lnTo>
                    <a:pt x="2476031" y="281526"/>
                  </a:lnTo>
                  <a:lnTo>
                    <a:pt x="2971238" y="225221"/>
                  </a:lnTo>
                  <a:lnTo>
                    <a:pt x="3466444" y="281526"/>
                  </a:lnTo>
                </a:path>
              </a:pathLst>
            </a:custGeom>
            <a:ln w="27101" cap="flat">
              <a:solidFill>
                <a:srgbClr val="00833D">
                  <a:alpha val="69803"/>
                </a:srgbClr>
              </a:solidFill>
              <a:prstDash val="solid"/>
              <a:round/>
            </a:ln>
          </p:spPr>
          <p:txBody>
            <a:bodyPr/>
            <a:lstStyle/>
            <a:p/>
          </p:txBody>
        </p:sp>
        <p:sp>
          <p:nvSpPr>
            <p:cNvPr id="22" name="pl22"/>
            <p:cNvSpPr/>
            <p:nvPr/>
          </p:nvSpPr>
          <p:spPr>
            <a:xfrm>
              <a:off x="1084660" y="3393863"/>
              <a:ext cx="3466444" cy="281526"/>
            </a:xfrm>
            <a:custGeom>
              <a:avLst/>
              <a:pathLst>
                <a:path w="3466444" h="281526">
                  <a:moveTo>
                    <a:pt x="0" y="0"/>
                  </a:moveTo>
                  <a:lnTo>
                    <a:pt x="495206" y="0"/>
                  </a:lnTo>
                  <a:lnTo>
                    <a:pt x="990412" y="112610"/>
                  </a:lnTo>
                  <a:lnTo>
                    <a:pt x="1485619" y="225221"/>
                  </a:lnTo>
                  <a:lnTo>
                    <a:pt x="1980825" y="225221"/>
                  </a:lnTo>
                  <a:lnTo>
                    <a:pt x="2476031" y="281526"/>
                  </a:lnTo>
                  <a:lnTo>
                    <a:pt x="2971238" y="225221"/>
                  </a:lnTo>
                  <a:lnTo>
                    <a:pt x="3466444" y="112610"/>
                  </a:lnTo>
                </a:path>
              </a:pathLst>
            </a:custGeom>
            <a:ln w="65043" cap="flat">
              <a:solidFill>
                <a:srgbClr val="000000">
                  <a:alpha val="100000"/>
                </a:srgbClr>
              </a:solidFill>
              <a:prstDash val="solid"/>
              <a:round/>
            </a:ln>
          </p:spPr>
          <p:txBody>
            <a:bodyPr/>
            <a:lstStyle/>
            <a:p/>
          </p:txBody>
        </p:sp>
        <p:sp>
          <p:nvSpPr>
            <p:cNvPr id="23" name="pl23"/>
            <p:cNvSpPr/>
            <p:nvPr/>
          </p:nvSpPr>
          <p:spPr>
            <a:xfrm>
              <a:off x="1084660" y="3393863"/>
              <a:ext cx="3466444" cy="281526"/>
            </a:xfrm>
            <a:custGeom>
              <a:avLst/>
              <a:pathLst>
                <a:path w="3466444" h="281526">
                  <a:moveTo>
                    <a:pt x="0" y="0"/>
                  </a:moveTo>
                  <a:lnTo>
                    <a:pt x="495206" y="0"/>
                  </a:lnTo>
                  <a:lnTo>
                    <a:pt x="990412" y="112610"/>
                  </a:lnTo>
                  <a:lnTo>
                    <a:pt x="1485619" y="225221"/>
                  </a:lnTo>
                  <a:lnTo>
                    <a:pt x="1980825" y="225221"/>
                  </a:lnTo>
                  <a:lnTo>
                    <a:pt x="2476031" y="281526"/>
                  </a:lnTo>
                  <a:lnTo>
                    <a:pt x="2971238" y="225221"/>
                  </a:lnTo>
                  <a:lnTo>
                    <a:pt x="3466444" y="112610"/>
                  </a:lnTo>
                </a:path>
              </a:pathLst>
            </a:custGeom>
            <a:ln w="40651" cap="flat">
              <a:solidFill>
                <a:srgbClr val="0058AB">
                  <a:alpha val="100000"/>
                </a:srgbClr>
              </a:solidFill>
              <a:prstDash val="solid"/>
              <a:round/>
            </a:ln>
          </p:spPr>
          <p:txBody>
            <a:bodyPr/>
            <a:lstStyle/>
            <a:p/>
          </p:txBody>
        </p:sp>
        <p:sp>
          <p:nvSpPr>
            <p:cNvPr id="24" name="tx24"/>
            <p:cNvSpPr/>
            <p:nvPr/>
          </p:nvSpPr>
          <p:spPr>
            <a:xfrm>
              <a:off x="1024401"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5" name="tx25"/>
            <p:cNvSpPr/>
            <p:nvPr/>
          </p:nvSpPr>
          <p:spPr>
            <a:xfrm>
              <a:off x="1519608"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 name="tx26"/>
            <p:cNvSpPr/>
            <p:nvPr/>
          </p:nvSpPr>
          <p:spPr>
            <a:xfrm>
              <a:off x="2014814"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7" name="tx27"/>
            <p:cNvSpPr/>
            <p:nvPr/>
          </p:nvSpPr>
          <p:spPr>
            <a:xfrm>
              <a:off x="2510020"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 name="tx28"/>
            <p:cNvSpPr/>
            <p:nvPr/>
          </p:nvSpPr>
          <p:spPr>
            <a:xfrm>
              <a:off x="3005227"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 name="tx29"/>
            <p:cNvSpPr/>
            <p:nvPr/>
          </p:nvSpPr>
          <p:spPr>
            <a:xfrm>
              <a:off x="3500433"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0" name="tx30"/>
            <p:cNvSpPr/>
            <p:nvPr/>
          </p:nvSpPr>
          <p:spPr>
            <a:xfrm>
              <a:off x="3995639"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 name="tx31"/>
            <p:cNvSpPr/>
            <p:nvPr/>
          </p:nvSpPr>
          <p:spPr>
            <a:xfrm>
              <a:off x="4490846"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 name="tx32"/>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508039"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43" name="pl43"/>
            <p:cNvSpPr/>
            <p:nvPr/>
          </p:nvSpPr>
          <p:spPr>
            <a:xfrm>
              <a:off x="2148948"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44" name="pl44"/>
            <p:cNvSpPr/>
            <p:nvPr/>
          </p:nvSpPr>
          <p:spPr>
            <a:xfrm>
              <a:off x="2148948"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5" name="pl45"/>
            <p:cNvSpPr/>
            <p:nvPr/>
          </p:nvSpPr>
          <p:spPr>
            <a:xfrm>
              <a:off x="2768826"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6" name="pl46"/>
            <p:cNvSpPr/>
            <p:nvPr/>
          </p:nvSpPr>
          <p:spPr>
            <a:xfrm>
              <a:off x="3494501"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47" name="tx47"/>
            <p:cNvSpPr/>
            <p:nvPr/>
          </p:nvSpPr>
          <p:spPr>
            <a:xfrm>
              <a:off x="1775138"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48" name="tx48"/>
            <p:cNvSpPr/>
            <p:nvPr/>
          </p:nvSpPr>
          <p:spPr>
            <a:xfrm>
              <a:off x="2416048"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49" name="tx49"/>
            <p:cNvSpPr/>
            <p:nvPr/>
          </p:nvSpPr>
          <p:spPr>
            <a:xfrm>
              <a:off x="3035926"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50" name="tx50"/>
            <p:cNvSpPr/>
            <p:nvPr/>
          </p:nvSpPr>
          <p:spPr>
            <a:xfrm>
              <a:off x="3761600"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51" name="tx51"/>
            <p:cNvSpPr/>
            <p:nvPr/>
          </p:nvSpPr>
          <p:spPr>
            <a:xfrm>
              <a:off x="1665556" y="1437626"/>
              <a:ext cx="230465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LICs, 2018-2025</a:t>
              </a:r>
            </a:p>
          </p:txBody>
        </p:sp>
        <p:sp>
          <p:nvSpPr>
            <p:cNvPr id="52" name="pl52"/>
            <p:cNvSpPr/>
            <p:nvPr/>
          </p:nvSpPr>
          <p:spPr>
            <a:xfrm>
              <a:off x="5191733"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5" name="pl55"/>
            <p:cNvSpPr/>
            <p:nvPr/>
          </p:nvSpPr>
          <p:spPr>
            <a:xfrm>
              <a:off x="5191733"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6" name="pl56"/>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191733"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0" name="pl60"/>
            <p:cNvSpPr/>
            <p:nvPr/>
          </p:nvSpPr>
          <p:spPr>
            <a:xfrm>
              <a:off x="5191733"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5055" y="2324062"/>
              <a:ext cx="3466444" cy="281526"/>
            </a:xfrm>
            <a:custGeom>
              <a:avLst/>
              <a:pathLst>
                <a:path w="3466444" h="281526">
                  <a:moveTo>
                    <a:pt x="0" y="0"/>
                  </a:moveTo>
                  <a:lnTo>
                    <a:pt x="495206" y="0"/>
                  </a:lnTo>
                  <a:lnTo>
                    <a:pt x="990412" y="0"/>
                  </a:lnTo>
                  <a:lnTo>
                    <a:pt x="1485619" y="0"/>
                  </a:lnTo>
                  <a:lnTo>
                    <a:pt x="1980825" y="0"/>
                  </a:lnTo>
                  <a:lnTo>
                    <a:pt x="2476031" y="0"/>
                  </a:lnTo>
                  <a:lnTo>
                    <a:pt x="2971238" y="281526"/>
                  </a:lnTo>
                  <a:lnTo>
                    <a:pt x="3466444" y="281526"/>
                  </a:lnTo>
                </a:path>
              </a:pathLst>
            </a:custGeom>
            <a:ln w="27101" cap="flat">
              <a:solidFill>
                <a:srgbClr val="80BD41">
                  <a:alpha val="69803"/>
                </a:srgbClr>
              </a:solidFill>
              <a:prstDash val="solid"/>
              <a:round/>
            </a:ln>
          </p:spPr>
          <p:txBody>
            <a:bodyPr/>
            <a:lstStyle/>
            <a:p/>
          </p:txBody>
        </p:sp>
        <p:sp>
          <p:nvSpPr>
            <p:cNvPr id="66" name="pl66"/>
            <p:cNvSpPr/>
            <p:nvPr/>
          </p:nvSpPr>
          <p:spPr>
            <a:xfrm>
              <a:off x="5365055" y="2324062"/>
              <a:ext cx="3466444" cy="1407632"/>
            </a:xfrm>
            <a:custGeom>
              <a:avLst/>
              <a:pathLst>
                <a:path w="3466444" h="1407632">
                  <a:moveTo>
                    <a:pt x="0" y="0"/>
                  </a:moveTo>
                  <a:lnTo>
                    <a:pt x="495206" y="0"/>
                  </a:lnTo>
                  <a:lnTo>
                    <a:pt x="990412" y="563053"/>
                  </a:lnTo>
                  <a:lnTo>
                    <a:pt x="1485619" y="1126106"/>
                  </a:lnTo>
                  <a:lnTo>
                    <a:pt x="1980825" y="1126106"/>
                  </a:lnTo>
                  <a:lnTo>
                    <a:pt x="2476031" y="1407632"/>
                  </a:lnTo>
                  <a:lnTo>
                    <a:pt x="2971238" y="1126106"/>
                  </a:lnTo>
                  <a:lnTo>
                    <a:pt x="3466444" y="563053"/>
                  </a:lnTo>
                </a:path>
              </a:pathLst>
            </a:custGeom>
            <a:ln w="27101" cap="flat">
              <a:solidFill>
                <a:srgbClr val="0058AB">
                  <a:alpha val="69803"/>
                </a:srgbClr>
              </a:solidFill>
              <a:prstDash val="solid"/>
              <a:round/>
            </a:ln>
          </p:spPr>
          <p:txBody>
            <a:bodyPr/>
            <a:lstStyle/>
            <a:p/>
          </p:txBody>
        </p:sp>
        <p:sp>
          <p:nvSpPr>
            <p:cNvPr id="67" name="pl67"/>
            <p:cNvSpPr/>
            <p:nvPr/>
          </p:nvSpPr>
          <p:spPr>
            <a:xfrm>
              <a:off x="5365055" y="2324062"/>
              <a:ext cx="3466444" cy="1689159"/>
            </a:xfrm>
            <a:custGeom>
              <a:avLst/>
              <a:pathLst>
                <a:path w="3466444" h="1689159">
                  <a:moveTo>
                    <a:pt x="0" y="563053"/>
                  </a:moveTo>
                  <a:lnTo>
                    <a:pt x="495206" y="0"/>
                  </a:lnTo>
                  <a:lnTo>
                    <a:pt x="990412" y="844579"/>
                  </a:lnTo>
                  <a:lnTo>
                    <a:pt x="1485619" y="1689159"/>
                  </a:lnTo>
                  <a:lnTo>
                    <a:pt x="1980825" y="844579"/>
                  </a:lnTo>
                  <a:lnTo>
                    <a:pt x="2476031" y="563053"/>
                  </a:lnTo>
                  <a:lnTo>
                    <a:pt x="2971238" y="0"/>
                  </a:lnTo>
                  <a:lnTo>
                    <a:pt x="3466444" y="281526"/>
                  </a:lnTo>
                </a:path>
              </a:pathLst>
            </a:custGeom>
            <a:ln w="27101" cap="flat">
              <a:solidFill>
                <a:srgbClr val="1CABE2">
                  <a:alpha val="69803"/>
                </a:srgbClr>
              </a:solidFill>
              <a:prstDash val="solid"/>
              <a:round/>
            </a:ln>
          </p:spPr>
          <p:txBody>
            <a:bodyPr/>
            <a:lstStyle/>
            <a:p/>
          </p:txBody>
        </p:sp>
        <p:sp>
          <p:nvSpPr>
            <p:cNvPr id="68" name="pl68"/>
            <p:cNvSpPr/>
            <p:nvPr/>
          </p:nvSpPr>
          <p:spPr>
            <a:xfrm>
              <a:off x="5365055" y="1761009"/>
              <a:ext cx="3466444" cy="1970686"/>
            </a:xfrm>
            <a:custGeom>
              <a:avLst/>
              <a:pathLst>
                <a:path w="3466444" h="1970686">
                  <a:moveTo>
                    <a:pt x="0" y="0"/>
                  </a:moveTo>
                  <a:lnTo>
                    <a:pt x="495206" y="563053"/>
                  </a:lnTo>
                  <a:lnTo>
                    <a:pt x="990412" y="1407632"/>
                  </a:lnTo>
                  <a:lnTo>
                    <a:pt x="1485619" y="1970686"/>
                  </a:lnTo>
                  <a:lnTo>
                    <a:pt x="1980825" y="1126106"/>
                  </a:lnTo>
                  <a:lnTo>
                    <a:pt x="2476031" y="1407632"/>
                  </a:lnTo>
                  <a:lnTo>
                    <a:pt x="2971238" y="1126106"/>
                  </a:lnTo>
                  <a:lnTo>
                    <a:pt x="3466444" y="1407632"/>
                  </a:lnTo>
                </a:path>
              </a:pathLst>
            </a:custGeom>
            <a:ln w="27101" cap="flat">
              <a:solidFill>
                <a:srgbClr val="00833D">
                  <a:alpha val="69803"/>
                </a:srgbClr>
              </a:solidFill>
              <a:prstDash val="solid"/>
              <a:round/>
            </a:ln>
          </p:spPr>
          <p:txBody>
            <a:bodyPr/>
            <a:lstStyle/>
            <a:p/>
          </p:txBody>
        </p:sp>
        <p:sp>
          <p:nvSpPr>
            <p:cNvPr id="69" name="pl69"/>
            <p:cNvSpPr/>
            <p:nvPr/>
          </p:nvSpPr>
          <p:spPr>
            <a:xfrm>
              <a:off x="5365055" y="2324062"/>
              <a:ext cx="3466444" cy="0"/>
            </a:xfrm>
            <a:custGeom>
              <a:avLst/>
              <a:pathLst>
                <a:path w="3466444" h="0">
                  <a:moveTo>
                    <a:pt x="0" y="0"/>
                  </a:moveTo>
                  <a:lnTo>
                    <a:pt x="0" y="0"/>
                  </a:lnTo>
                  <a:lnTo>
                    <a:pt x="0" y="0"/>
                  </a:lnTo>
                  <a:lnTo>
                    <a:pt x="0" y="0"/>
                  </a:lnTo>
                  <a:lnTo>
                    <a:pt x="495206" y="0"/>
                  </a:lnTo>
                  <a:lnTo>
                    <a:pt x="495206" y="0"/>
                  </a:lnTo>
                  <a:lnTo>
                    <a:pt x="495206" y="0"/>
                  </a:lnTo>
                  <a:lnTo>
                    <a:pt x="495206" y="0"/>
                  </a:lnTo>
                  <a:lnTo>
                    <a:pt x="990412" y="0"/>
                  </a:lnTo>
                  <a:lnTo>
                    <a:pt x="990412" y="0"/>
                  </a:lnTo>
                  <a:lnTo>
                    <a:pt x="990412" y="0"/>
                  </a:lnTo>
                  <a:lnTo>
                    <a:pt x="990412" y="0"/>
                  </a:lnTo>
                  <a:lnTo>
                    <a:pt x="1485619" y="0"/>
                  </a:lnTo>
                  <a:lnTo>
                    <a:pt x="1485619" y="0"/>
                  </a:lnTo>
                  <a:lnTo>
                    <a:pt x="1485619" y="0"/>
                  </a:lnTo>
                  <a:lnTo>
                    <a:pt x="1485619" y="0"/>
                  </a:lnTo>
                  <a:lnTo>
                    <a:pt x="1980825" y="0"/>
                  </a:lnTo>
                  <a:lnTo>
                    <a:pt x="1980825" y="0"/>
                  </a:lnTo>
                  <a:lnTo>
                    <a:pt x="1980825" y="0"/>
                  </a:lnTo>
                  <a:lnTo>
                    <a:pt x="1980825" y="0"/>
                  </a:lnTo>
                  <a:lnTo>
                    <a:pt x="2476031" y="0"/>
                  </a:lnTo>
                  <a:lnTo>
                    <a:pt x="2476031" y="0"/>
                  </a:lnTo>
                  <a:lnTo>
                    <a:pt x="2476031" y="0"/>
                  </a:lnTo>
                  <a:lnTo>
                    <a:pt x="2476031" y="0"/>
                  </a:lnTo>
                  <a:lnTo>
                    <a:pt x="2971238" y="0"/>
                  </a:lnTo>
                  <a:lnTo>
                    <a:pt x="2971238" y="0"/>
                  </a:lnTo>
                  <a:lnTo>
                    <a:pt x="2971238" y="0"/>
                  </a:lnTo>
                  <a:lnTo>
                    <a:pt x="2971238" y="0"/>
                  </a:lnTo>
                  <a:lnTo>
                    <a:pt x="3466444"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70" name="pl70"/>
            <p:cNvSpPr/>
            <p:nvPr/>
          </p:nvSpPr>
          <p:spPr>
            <a:xfrm>
              <a:off x="5365055" y="2324062"/>
              <a:ext cx="3466444" cy="1407632"/>
            </a:xfrm>
            <a:custGeom>
              <a:avLst/>
              <a:pathLst>
                <a:path w="3466444" h="1407632">
                  <a:moveTo>
                    <a:pt x="0" y="0"/>
                  </a:moveTo>
                  <a:lnTo>
                    <a:pt x="495206" y="0"/>
                  </a:lnTo>
                  <a:lnTo>
                    <a:pt x="990412" y="563053"/>
                  </a:lnTo>
                  <a:lnTo>
                    <a:pt x="1485619" y="1126106"/>
                  </a:lnTo>
                  <a:lnTo>
                    <a:pt x="1980825" y="1126106"/>
                  </a:lnTo>
                  <a:lnTo>
                    <a:pt x="2476031" y="1407632"/>
                  </a:lnTo>
                  <a:lnTo>
                    <a:pt x="2971238" y="1126106"/>
                  </a:lnTo>
                  <a:lnTo>
                    <a:pt x="3466444" y="563053"/>
                  </a:lnTo>
                </a:path>
              </a:pathLst>
            </a:custGeom>
            <a:ln w="65043" cap="flat">
              <a:solidFill>
                <a:srgbClr val="000000">
                  <a:alpha val="100000"/>
                </a:srgbClr>
              </a:solidFill>
              <a:prstDash val="solid"/>
              <a:round/>
            </a:ln>
          </p:spPr>
          <p:txBody>
            <a:bodyPr/>
            <a:lstStyle/>
            <a:p/>
          </p:txBody>
        </p:sp>
        <p:sp>
          <p:nvSpPr>
            <p:cNvPr id="71" name="pl71"/>
            <p:cNvSpPr/>
            <p:nvPr/>
          </p:nvSpPr>
          <p:spPr>
            <a:xfrm>
              <a:off x="5365055" y="2324062"/>
              <a:ext cx="3466444" cy="1407632"/>
            </a:xfrm>
            <a:custGeom>
              <a:avLst/>
              <a:pathLst>
                <a:path w="3466444" h="1407632">
                  <a:moveTo>
                    <a:pt x="0" y="0"/>
                  </a:moveTo>
                  <a:lnTo>
                    <a:pt x="495206" y="0"/>
                  </a:lnTo>
                  <a:lnTo>
                    <a:pt x="990412" y="563053"/>
                  </a:lnTo>
                  <a:lnTo>
                    <a:pt x="1485619" y="1126106"/>
                  </a:lnTo>
                  <a:lnTo>
                    <a:pt x="1980825" y="1126106"/>
                  </a:lnTo>
                  <a:lnTo>
                    <a:pt x="2476031" y="1407632"/>
                  </a:lnTo>
                  <a:lnTo>
                    <a:pt x="2971238" y="1126106"/>
                  </a:lnTo>
                  <a:lnTo>
                    <a:pt x="3466444" y="563053"/>
                  </a:lnTo>
                </a:path>
              </a:pathLst>
            </a:custGeom>
            <a:ln w="40651" cap="flat">
              <a:solidFill>
                <a:srgbClr val="0058AB">
                  <a:alpha val="100000"/>
                </a:srgbClr>
              </a:solidFill>
              <a:prstDash val="solid"/>
              <a:round/>
            </a:ln>
          </p:spPr>
          <p:txBody>
            <a:bodyPr/>
            <a:lstStyle/>
            <a:p/>
          </p:txBody>
        </p:sp>
        <p:sp>
          <p:nvSpPr>
            <p:cNvPr id="72" name="tx72"/>
            <p:cNvSpPr/>
            <p:nvPr/>
          </p:nvSpPr>
          <p:spPr>
            <a:xfrm>
              <a:off x="5334925" y="21455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 name="tx73"/>
            <p:cNvSpPr/>
            <p:nvPr/>
          </p:nvSpPr>
          <p:spPr>
            <a:xfrm>
              <a:off x="5830132" y="21455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4" name="tx74"/>
            <p:cNvSpPr/>
            <p:nvPr/>
          </p:nvSpPr>
          <p:spPr>
            <a:xfrm>
              <a:off x="6307279"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6802485"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 name="tx76"/>
            <p:cNvSpPr/>
            <p:nvPr/>
          </p:nvSpPr>
          <p:spPr>
            <a:xfrm>
              <a:off x="7297691"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7792898" y="35531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8" name="tx78"/>
            <p:cNvSpPr/>
            <p:nvPr/>
          </p:nvSpPr>
          <p:spPr>
            <a:xfrm>
              <a:off x="8288104" y="32716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9" name="tx79"/>
            <p:cNvSpPr/>
            <p:nvPr/>
          </p:nvSpPr>
          <p:spPr>
            <a:xfrm>
              <a:off x="8783310"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81" name="tx81"/>
            <p:cNvSpPr/>
            <p:nvPr/>
          </p:nvSpPr>
          <p:spPr>
            <a:xfrm>
              <a:off x="5016083" y="340467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2" name="tx82"/>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3" name="tx83"/>
            <p:cNvSpPr/>
            <p:nvPr/>
          </p:nvSpPr>
          <p:spPr>
            <a:xfrm>
              <a:off x="5058419" y="2278570"/>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4" name="tx84"/>
            <p:cNvSpPr/>
            <p:nvPr/>
          </p:nvSpPr>
          <p:spPr>
            <a:xfrm>
              <a:off x="5058419" y="171551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5" name="tx85"/>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6" name="tx86"/>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7" name="tx87"/>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8" name="tx88"/>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9" name="tx89"/>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0" name="pl90"/>
            <p:cNvSpPr/>
            <p:nvPr/>
          </p:nvSpPr>
          <p:spPr>
            <a:xfrm>
              <a:off x="5788434" y="4942167"/>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1" name="pl91"/>
            <p:cNvSpPr/>
            <p:nvPr/>
          </p:nvSpPr>
          <p:spPr>
            <a:xfrm>
              <a:off x="6429343" y="494216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2" name="pl92"/>
            <p:cNvSpPr/>
            <p:nvPr/>
          </p:nvSpPr>
          <p:spPr>
            <a:xfrm>
              <a:off x="6429343" y="4942167"/>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3" name="pl93"/>
            <p:cNvSpPr/>
            <p:nvPr/>
          </p:nvSpPr>
          <p:spPr>
            <a:xfrm>
              <a:off x="7049221"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94" name="pl94"/>
            <p:cNvSpPr/>
            <p:nvPr/>
          </p:nvSpPr>
          <p:spPr>
            <a:xfrm>
              <a:off x="7774895" y="4942167"/>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5" name="tx95"/>
            <p:cNvSpPr/>
            <p:nvPr/>
          </p:nvSpPr>
          <p:spPr>
            <a:xfrm>
              <a:off x="6055533" y="4896676"/>
              <a:ext cx="28227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HICs</a:t>
              </a:r>
            </a:p>
          </p:txBody>
        </p:sp>
        <p:sp>
          <p:nvSpPr>
            <p:cNvPr id="96" name="tx96"/>
            <p:cNvSpPr/>
            <p:nvPr/>
          </p:nvSpPr>
          <p:spPr>
            <a:xfrm>
              <a:off x="6696442" y="4896676"/>
              <a:ext cx="26124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LICs</a:t>
              </a:r>
            </a:p>
          </p:txBody>
        </p:sp>
        <p:sp>
          <p:nvSpPr>
            <p:cNvPr id="97" name="tx97"/>
            <p:cNvSpPr/>
            <p:nvPr/>
          </p:nvSpPr>
          <p:spPr>
            <a:xfrm>
              <a:off x="7316321" y="4896676"/>
              <a:ext cx="367040"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LMICs</a:t>
              </a:r>
            </a:p>
          </p:txBody>
        </p:sp>
        <p:sp>
          <p:nvSpPr>
            <p:cNvPr id="98" name="tx98"/>
            <p:cNvSpPr/>
            <p:nvPr/>
          </p:nvSpPr>
          <p:spPr>
            <a:xfrm>
              <a:off x="8041995" y="4896676"/>
              <a:ext cx="38807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UMICs</a:t>
              </a:r>
            </a:p>
          </p:txBody>
        </p:sp>
        <p:sp>
          <p:nvSpPr>
            <p:cNvPr id="99" name="tx99"/>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0" name="pl100"/>
            <p:cNvSpPr/>
            <p:nvPr/>
          </p:nvSpPr>
          <p:spPr>
            <a:xfrm>
              <a:off x="218758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400430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82102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63774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09594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91266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72938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54610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1114"/>
              <a:ext cx="5904336" cy="112610"/>
            </a:xfrm>
            <a:prstGeom prst="rect">
              <a:avLst/>
            </a:prstGeom>
            <a:solidFill>
              <a:srgbClr val="0058AB">
                <a:alpha val="80000"/>
              </a:srgbClr>
            </a:solidFill>
          </p:spPr>
          <p:txBody>
            <a:bodyPr/>
            <a:lstStyle/>
            <a:p/>
          </p:txBody>
        </p:sp>
        <p:sp>
          <p:nvSpPr>
            <p:cNvPr id="113" name="rc113"/>
            <p:cNvSpPr/>
            <p:nvPr/>
          </p:nvSpPr>
          <p:spPr>
            <a:xfrm>
              <a:off x="1279224" y="5640351"/>
              <a:ext cx="7357712" cy="112610"/>
            </a:xfrm>
            <a:prstGeom prst="rect">
              <a:avLst/>
            </a:prstGeom>
            <a:solidFill>
              <a:srgbClr val="0058AB">
                <a:alpha val="80000"/>
              </a:srgbClr>
            </a:solidFill>
          </p:spPr>
          <p:txBody>
            <a:bodyPr/>
            <a:lstStyle/>
            <a:p/>
          </p:txBody>
        </p:sp>
        <p:sp>
          <p:nvSpPr>
            <p:cNvPr id="114" name="rc114"/>
            <p:cNvSpPr/>
            <p:nvPr/>
          </p:nvSpPr>
          <p:spPr>
            <a:xfrm>
              <a:off x="1279224" y="5499588"/>
              <a:ext cx="7085204" cy="112610"/>
            </a:xfrm>
            <a:prstGeom prst="rect">
              <a:avLst/>
            </a:prstGeom>
            <a:solidFill>
              <a:srgbClr val="0058AB">
                <a:alpha val="80000"/>
              </a:srgbClr>
            </a:solidFill>
          </p:spPr>
          <p:txBody>
            <a:bodyPr/>
            <a:lstStyle/>
            <a:p/>
          </p:txBody>
        </p:sp>
        <p:sp>
          <p:nvSpPr>
            <p:cNvPr id="115" name="tx115"/>
            <p:cNvSpPr/>
            <p:nvPr/>
          </p:nvSpPr>
          <p:spPr>
            <a:xfrm>
              <a:off x="725886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6" name="tx116"/>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17" name="tx117"/>
            <p:cNvSpPr/>
            <p:nvPr/>
          </p:nvSpPr>
          <p:spPr>
            <a:xfrm>
              <a:off x="8439729"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18" name="tx11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02526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3" name="tx123"/>
            <p:cNvSpPr/>
            <p:nvPr/>
          </p:nvSpPr>
          <p:spPr>
            <a:xfrm>
              <a:off x="484197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4" name="tx124"/>
            <p:cNvSpPr/>
            <p:nvPr/>
          </p:nvSpPr>
          <p:spPr>
            <a:xfrm>
              <a:off x="665869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5" name="tx125"/>
            <p:cNvSpPr/>
            <p:nvPr/>
          </p:nvSpPr>
          <p:spPr>
            <a:xfrm>
              <a:off x="847541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126" name="tx126"/>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7" name="tx127"/>
            <p:cNvSpPr/>
            <p:nvPr/>
          </p:nvSpPr>
          <p:spPr>
            <a:xfrm>
              <a:off x="911338" y="5260663"/>
              <a:ext cx="359231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LICs</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LICs ranked number 4 out of 4 WB groups, with MCV1 coverage of 69%.
MCV1 coverage (69%) was 2 percentage points lower than in 2019 (71%).
This equates to 7.8 million unvaccinated children in 2025 compared to 6.5 million unvaccinated children in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one groups and exceeded pre-pandemic levels in one groups, but progress is uneven and gaps in unvaccinated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34051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287278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1405048"/>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8" name="pl8"/>
            <p:cNvSpPr/>
            <p:nvPr/>
          </p:nvSpPr>
          <p:spPr>
            <a:xfrm>
              <a:off x="867535" y="360664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9" name="pl9"/>
            <p:cNvSpPr/>
            <p:nvPr/>
          </p:nvSpPr>
          <p:spPr>
            <a:xfrm>
              <a:off x="867535" y="213891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49591" y="4884979"/>
              <a:ext cx="492333" cy="189403"/>
            </a:xfrm>
            <a:prstGeom prst="rect">
              <a:avLst/>
            </a:prstGeom>
            <a:solidFill>
              <a:srgbClr val="1CABE2">
                <a:alpha val="100000"/>
              </a:srgbClr>
            </a:solidFill>
          </p:spPr>
          <p:txBody>
            <a:bodyPr/>
            <a:lstStyle/>
            <a:p/>
          </p:txBody>
        </p:sp>
        <p:sp>
          <p:nvSpPr>
            <p:cNvPr id="25" name="rc25"/>
            <p:cNvSpPr/>
            <p:nvPr/>
          </p:nvSpPr>
          <p:spPr>
            <a:xfrm>
              <a:off x="1496627" y="4953823"/>
              <a:ext cx="492333" cy="120559"/>
            </a:xfrm>
            <a:prstGeom prst="rect">
              <a:avLst/>
            </a:prstGeom>
            <a:solidFill>
              <a:srgbClr val="1CABE2">
                <a:alpha val="100000"/>
              </a:srgbClr>
            </a:solidFill>
          </p:spPr>
          <p:txBody>
            <a:bodyPr/>
            <a:lstStyle/>
            <a:p/>
          </p:txBody>
        </p:sp>
        <p:sp>
          <p:nvSpPr>
            <p:cNvPr id="26" name="rc26"/>
            <p:cNvSpPr/>
            <p:nvPr/>
          </p:nvSpPr>
          <p:spPr>
            <a:xfrm>
              <a:off x="2043664" y="4904405"/>
              <a:ext cx="492333" cy="169978"/>
            </a:xfrm>
            <a:prstGeom prst="rect">
              <a:avLst/>
            </a:prstGeom>
            <a:solidFill>
              <a:srgbClr val="1CABE2">
                <a:alpha val="100000"/>
              </a:srgbClr>
            </a:solidFill>
          </p:spPr>
          <p:txBody>
            <a:bodyPr/>
            <a:lstStyle/>
            <a:p/>
          </p:txBody>
        </p:sp>
        <p:sp>
          <p:nvSpPr>
            <p:cNvPr id="27" name="rc27"/>
            <p:cNvSpPr/>
            <p:nvPr/>
          </p:nvSpPr>
          <p:spPr>
            <a:xfrm>
              <a:off x="2590701" y="4840962"/>
              <a:ext cx="492333" cy="233421"/>
            </a:xfrm>
            <a:prstGeom prst="rect">
              <a:avLst/>
            </a:prstGeom>
            <a:solidFill>
              <a:srgbClr val="1CABE2">
                <a:alpha val="100000"/>
              </a:srgbClr>
            </a:solidFill>
          </p:spPr>
          <p:txBody>
            <a:bodyPr/>
            <a:lstStyle/>
            <a:p/>
          </p:txBody>
        </p:sp>
        <p:sp>
          <p:nvSpPr>
            <p:cNvPr id="28" name="rc28"/>
            <p:cNvSpPr/>
            <p:nvPr/>
          </p:nvSpPr>
          <p:spPr>
            <a:xfrm>
              <a:off x="3137738" y="4957874"/>
              <a:ext cx="492333" cy="116508"/>
            </a:xfrm>
            <a:prstGeom prst="rect">
              <a:avLst/>
            </a:prstGeom>
            <a:solidFill>
              <a:srgbClr val="1CABE2">
                <a:alpha val="100000"/>
              </a:srgbClr>
            </a:solidFill>
          </p:spPr>
          <p:txBody>
            <a:bodyPr/>
            <a:lstStyle/>
            <a:p/>
          </p:txBody>
        </p:sp>
        <p:sp>
          <p:nvSpPr>
            <p:cNvPr id="29" name="rc29"/>
            <p:cNvSpPr/>
            <p:nvPr/>
          </p:nvSpPr>
          <p:spPr>
            <a:xfrm>
              <a:off x="3684774" y="4804804"/>
              <a:ext cx="492333" cy="269578"/>
            </a:xfrm>
            <a:prstGeom prst="rect">
              <a:avLst/>
            </a:prstGeom>
            <a:solidFill>
              <a:srgbClr val="1CABE2">
                <a:alpha val="100000"/>
              </a:srgbClr>
            </a:solidFill>
          </p:spPr>
          <p:txBody>
            <a:bodyPr/>
            <a:lstStyle/>
            <a:p/>
          </p:txBody>
        </p:sp>
        <p:sp>
          <p:nvSpPr>
            <p:cNvPr id="30" name="rc30"/>
            <p:cNvSpPr/>
            <p:nvPr/>
          </p:nvSpPr>
          <p:spPr>
            <a:xfrm>
              <a:off x="4231811" y="4637358"/>
              <a:ext cx="492333" cy="437025"/>
            </a:xfrm>
            <a:prstGeom prst="rect">
              <a:avLst/>
            </a:prstGeom>
            <a:solidFill>
              <a:srgbClr val="1CABE2">
                <a:alpha val="100000"/>
              </a:srgbClr>
            </a:solidFill>
          </p:spPr>
          <p:txBody>
            <a:bodyPr/>
            <a:lstStyle/>
            <a:p/>
          </p:txBody>
        </p:sp>
        <p:sp>
          <p:nvSpPr>
            <p:cNvPr id="31" name="rc31"/>
            <p:cNvSpPr/>
            <p:nvPr/>
          </p:nvSpPr>
          <p:spPr>
            <a:xfrm>
              <a:off x="4778848" y="3126436"/>
              <a:ext cx="492333" cy="1947947"/>
            </a:xfrm>
            <a:prstGeom prst="rect">
              <a:avLst/>
            </a:prstGeom>
            <a:solidFill>
              <a:srgbClr val="1CABE2">
                <a:alpha val="100000"/>
              </a:srgbClr>
            </a:solidFill>
          </p:spPr>
          <p:txBody>
            <a:bodyPr/>
            <a:lstStyle/>
            <a:p/>
          </p:txBody>
        </p:sp>
        <p:sp>
          <p:nvSpPr>
            <p:cNvPr id="32" name="rc32"/>
            <p:cNvSpPr/>
            <p:nvPr/>
          </p:nvSpPr>
          <p:spPr>
            <a:xfrm>
              <a:off x="5325885" y="4804951"/>
              <a:ext cx="492333" cy="269431"/>
            </a:xfrm>
            <a:prstGeom prst="rect">
              <a:avLst/>
            </a:prstGeom>
            <a:solidFill>
              <a:srgbClr val="1CABE2">
                <a:alpha val="100000"/>
              </a:srgbClr>
            </a:solidFill>
          </p:spPr>
          <p:txBody>
            <a:bodyPr/>
            <a:lstStyle/>
            <a:p/>
          </p:txBody>
        </p:sp>
        <p:sp>
          <p:nvSpPr>
            <p:cNvPr id="33" name="rc33"/>
            <p:cNvSpPr/>
            <p:nvPr/>
          </p:nvSpPr>
          <p:spPr>
            <a:xfrm>
              <a:off x="5872922" y="4888179"/>
              <a:ext cx="492333" cy="186204"/>
            </a:xfrm>
            <a:prstGeom prst="rect">
              <a:avLst/>
            </a:prstGeom>
            <a:solidFill>
              <a:srgbClr val="1CABE2">
                <a:alpha val="100000"/>
              </a:srgbClr>
            </a:solidFill>
          </p:spPr>
          <p:txBody>
            <a:bodyPr/>
            <a:lstStyle/>
            <a:p/>
          </p:txBody>
        </p:sp>
        <p:sp>
          <p:nvSpPr>
            <p:cNvPr id="34" name="rc34"/>
            <p:cNvSpPr/>
            <p:nvPr/>
          </p:nvSpPr>
          <p:spPr>
            <a:xfrm>
              <a:off x="6419958" y="4518934"/>
              <a:ext cx="492333" cy="555449"/>
            </a:xfrm>
            <a:prstGeom prst="rect">
              <a:avLst/>
            </a:prstGeom>
            <a:solidFill>
              <a:srgbClr val="1CABE2">
                <a:alpha val="100000"/>
              </a:srgbClr>
            </a:solidFill>
          </p:spPr>
          <p:txBody>
            <a:bodyPr/>
            <a:lstStyle/>
            <a:p/>
          </p:txBody>
        </p:sp>
        <p:sp>
          <p:nvSpPr>
            <p:cNvPr id="35" name="rc35"/>
            <p:cNvSpPr/>
            <p:nvPr/>
          </p:nvSpPr>
          <p:spPr>
            <a:xfrm>
              <a:off x="6966995" y="4339577"/>
              <a:ext cx="492333" cy="734806"/>
            </a:xfrm>
            <a:prstGeom prst="rect">
              <a:avLst/>
            </a:prstGeom>
            <a:solidFill>
              <a:srgbClr val="1CABE2">
                <a:alpha val="100000"/>
              </a:srgbClr>
            </a:solidFill>
          </p:spPr>
          <p:txBody>
            <a:bodyPr/>
            <a:lstStyle/>
            <a:p/>
          </p:txBody>
        </p:sp>
        <p:sp>
          <p:nvSpPr>
            <p:cNvPr id="36" name="rc36"/>
            <p:cNvSpPr/>
            <p:nvPr/>
          </p:nvSpPr>
          <p:spPr>
            <a:xfrm>
              <a:off x="7514032" y="4392246"/>
              <a:ext cx="492333" cy="682136"/>
            </a:xfrm>
            <a:prstGeom prst="rect">
              <a:avLst/>
            </a:prstGeom>
            <a:solidFill>
              <a:srgbClr val="1CABE2">
                <a:alpha val="100000"/>
              </a:srgbClr>
            </a:solidFill>
          </p:spPr>
          <p:txBody>
            <a:bodyPr/>
            <a:lstStyle/>
            <a:p/>
          </p:txBody>
        </p:sp>
        <p:sp>
          <p:nvSpPr>
            <p:cNvPr id="37" name="rc37"/>
            <p:cNvSpPr/>
            <p:nvPr/>
          </p:nvSpPr>
          <p:spPr>
            <a:xfrm>
              <a:off x="8061069" y="4540392"/>
              <a:ext cx="492333" cy="533990"/>
            </a:xfrm>
            <a:prstGeom prst="rect">
              <a:avLst/>
            </a:prstGeom>
            <a:solidFill>
              <a:srgbClr val="1CABE2">
                <a:alpha val="100000"/>
              </a:srgbClr>
            </a:solidFill>
          </p:spPr>
          <p:txBody>
            <a:bodyPr/>
            <a:lstStyle/>
            <a:p/>
          </p:txBody>
        </p:sp>
        <p:sp>
          <p:nvSpPr>
            <p:cNvPr id="38" name="pl38"/>
            <p:cNvSpPr/>
            <p:nvPr/>
          </p:nvSpPr>
          <p:spPr>
            <a:xfrm>
              <a:off x="1195757" y="2269339"/>
              <a:ext cx="7111478" cy="233753"/>
            </a:xfrm>
            <a:custGeom>
              <a:avLst/>
              <a:pathLst>
                <a:path w="7111478" h="233753">
                  <a:moveTo>
                    <a:pt x="0" y="0"/>
                  </a:moveTo>
                  <a:lnTo>
                    <a:pt x="547036" y="77917"/>
                  </a:lnTo>
                  <a:lnTo>
                    <a:pt x="1094073" y="77917"/>
                  </a:lnTo>
                  <a:lnTo>
                    <a:pt x="1641110" y="116876"/>
                  </a:lnTo>
                  <a:lnTo>
                    <a:pt x="2188147" y="116876"/>
                  </a:lnTo>
                  <a:lnTo>
                    <a:pt x="2735183" y="77917"/>
                  </a:lnTo>
                  <a:lnTo>
                    <a:pt x="3282220" y="38958"/>
                  </a:lnTo>
                  <a:lnTo>
                    <a:pt x="3829257" y="38958"/>
                  </a:lnTo>
                  <a:lnTo>
                    <a:pt x="4376294" y="116876"/>
                  </a:lnTo>
                  <a:lnTo>
                    <a:pt x="4923331" y="194794"/>
                  </a:lnTo>
                  <a:lnTo>
                    <a:pt x="5470367" y="194794"/>
                  </a:lnTo>
                  <a:lnTo>
                    <a:pt x="6017404" y="233753"/>
                  </a:lnTo>
                  <a:lnTo>
                    <a:pt x="6564441" y="194794"/>
                  </a:lnTo>
                  <a:lnTo>
                    <a:pt x="7111478" y="116876"/>
                  </a:lnTo>
                </a:path>
              </a:pathLst>
            </a:custGeom>
            <a:ln w="27101" cap="flat">
              <a:solidFill>
                <a:srgbClr val="00833D">
                  <a:alpha val="100000"/>
                </a:srgbClr>
              </a:solidFill>
              <a:prstDash val="solid"/>
              <a:round/>
            </a:ln>
          </p:spPr>
          <p:txBody>
            <a:bodyPr/>
            <a:lstStyle/>
            <a:p/>
          </p:txBody>
        </p:sp>
        <p:sp>
          <p:nvSpPr>
            <p:cNvPr id="39" name="pl39"/>
            <p:cNvSpPr/>
            <p:nvPr/>
          </p:nvSpPr>
          <p:spPr>
            <a:xfrm>
              <a:off x="1195757" y="2853723"/>
              <a:ext cx="7111478" cy="1870029"/>
            </a:xfrm>
            <a:custGeom>
              <a:avLst/>
              <a:pathLst>
                <a:path w="7111478" h="1870029">
                  <a:moveTo>
                    <a:pt x="0" y="1870029"/>
                  </a:moveTo>
                  <a:lnTo>
                    <a:pt x="547036" y="1714193"/>
                  </a:lnTo>
                  <a:lnTo>
                    <a:pt x="1094073" y="1675234"/>
                  </a:lnTo>
                  <a:lnTo>
                    <a:pt x="1641110" y="1480439"/>
                  </a:lnTo>
                  <a:lnTo>
                    <a:pt x="2188147" y="1285645"/>
                  </a:lnTo>
                  <a:lnTo>
                    <a:pt x="2735183" y="1246686"/>
                  </a:lnTo>
                  <a:lnTo>
                    <a:pt x="3282220" y="1207727"/>
                  </a:lnTo>
                  <a:lnTo>
                    <a:pt x="3829257" y="896055"/>
                  </a:lnTo>
                  <a:lnTo>
                    <a:pt x="4376294" y="818137"/>
                  </a:lnTo>
                  <a:lnTo>
                    <a:pt x="4923331" y="818137"/>
                  </a:lnTo>
                  <a:lnTo>
                    <a:pt x="5470367" y="662301"/>
                  </a:lnTo>
                  <a:lnTo>
                    <a:pt x="6017404" y="506466"/>
                  </a:lnTo>
                  <a:lnTo>
                    <a:pt x="6564441" y="155835"/>
                  </a:lnTo>
                  <a:lnTo>
                    <a:pt x="7111478" y="0"/>
                  </a:lnTo>
                </a:path>
              </a:pathLst>
            </a:custGeom>
            <a:ln w="27101" cap="flat">
              <a:solidFill>
                <a:srgbClr val="002759">
                  <a:alpha val="100000"/>
                </a:srgbClr>
              </a:solidFill>
              <a:prstDash val="solid"/>
              <a:round/>
            </a:ln>
          </p:spPr>
          <p:txBody>
            <a:bodyPr/>
            <a:lstStyle/>
            <a:p/>
          </p:txBody>
        </p:sp>
        <p:sp>
          <p:nvSpPr>
            <p:cNvPr id="40" name="pt40"/>
            <p:cNvSpPr/>
            <p:nvPr/>
          </p:nvSpPr>
          <p:spPr>
            <a:xfrm>
              <a:off x="1164156" y="2237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164156" y="46921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1711193"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11193" y="4536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258229"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258229"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805266"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805266" y="43025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352303"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352303" y="41077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899340" y="23156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899340" y="40688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46377"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446377" y="4029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993413" y="22766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993413" y="371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540450"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540450" y="36402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87487"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6087487" y="36402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634524"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634524" y="3484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81561"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7181561" y="33285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728597"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728597" y="2977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8275634"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8275634" y="2822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29555" y="47571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69" name="tx69"/>
            <p:cNvSpPr/>
            <p:nvPr/>
          </p:nvSpPr>
          <p:spPr>
            <a:xfrm>
              <a:off x="1676591" y="482599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0" name="tx70"/>
            <p:cNvSpPr/>
            <p:nvPr/>
          </p:nvSpPr>
          <p:spPr>
            <a:xfrm>
              <a:off x="2223628" y="47765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23</a:t>
              </a:r>
            </a:p>
          </p:txBody>
        </p:sp>
        <p:sp>
          <p:nvSpPr>
            <p:cNvPr id="71" name="tx71"/>
            <p:cNvSpPr/>
            <p:nvPr/>
          </p:nvSpPr>
          <p:spPr>
            <a:xfrm>
              <a:off x="2770665" y="471312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32</a:t>
              </a:r>
            </a:p>
          </p:txBody>
        </p:sp>
        <p:sp>
          <p:nvSpPr>
            <p:cNvPr id="72" name="tx72"/>
            <p:cNvSpPr/>
            <p:nvPr/>
          </p:nvSpPr>
          <p:spPr>
            <a:xfrm>
              <a:off x="3317702" y="48300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3" name="tx73"/>
            <p:cNvSpPr/>
            <p:nvPr/>
          </p:nvSpPr>
          <p:spPr>
            <a:xfrm>
              <a:off x="3864738" y="467697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37</a:t>
              </a:r>
            </a:p>
          </p:txBody>
        </p:sp>
        <p:sp>
          <p:nvSpPr>
            <p:cNvPr id="74" name="tx74"/>
            <p:cNvSpPr/>
            <p:nvPr/>
          </p:nvSpPr>
          <p:spPr>
            <a:xfrm>
              <a:off x="4411775" y="45095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60</a:t>
              </a:r>
            </a:p>
          </p:txBody>
        </p:sp>
        <p:sp>
          <p:nvSpPr>
            <p:cNvPr id="75" name="tx75"/>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265</a:t>
              </a:r>
            </a:p>
          </p:txBody>
        </p:sp>
        <p:sp>
          <p:nvSpPr>
            <p:cNvPr id="76" name="tx76"/>
            <p:cNvSpPr/>
            <p:nvPr/>
          </p:nvSpPr>
          <p:spPr>
            <a:xfrm>
              <a:off x="5505849" y="467711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37</a:t>
              </a:r>
            </a:p>
          </p:txBody>
        </p:sp>
        <p:sp>
          <p:nvSpPr>
            <p:cNvPr id="77" name="tx77"/>
            <p:cNvSpPr/>
            <p:nvPr/>
          </p:nvSpPr>
          <p:spPr>
            <a:xfrm>
              <a:off x="6052886" y="47603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a:t>
              </a:r>
            </a:p>
          </p:txBody>
        </p:sp>
        <p:sp>
          <p:nvSpPr>
            <p:cNvPr id="78" name="tx78"/>
            <p:cNvSpPr/>
            <p:nvPr/>
          </p:nvSpPr>
          <p:spPr>
            <a:xfrm>
              <a:off x="6599922" y="439110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76</a:t>
              </a:r>
            </a:p>
          </p:txBody>
        </p:sp>
        <p:sp>
          <p:nvSpPr>
            <p:cNvPr id="79" name="tx79"/>
            <p:cNvSpPr/>
            <p:nvPr/>
          </p:nvSpPr>
          <p:spPr>
            <a:xfrm>
              <a:off x="7113858" y="421174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100</a:t>
              </a:r>
            </a:p>
          </p:txBody>
        </p:sp>
        <p:sp>
          <p:nvSpPr>
            <p:cNvPr id="80" name="tx80"/>
            <p:cNvSpPr/>
            <p:nvPr/>
          </p:nvSpPr>
          <p:spPr>
            <a:xfrm>
              <a:off x="7693996" y="42644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93</a:t>
              </a:r>
            </a:p>
          </p:txBody>
        </p:sp>
        <p:sp>
          <p:nvSpPr>
            <p:cNvPr id="81" name="tx81"/>
            <p:cNvSpPr/>
            <p:nvPr/>
          </p:nvSpPr>
          <p:spPr>
            <a:xfrm>
              <a:off x="8241033" y="441255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73</a:t>
              </a:r>
            </a:p>
          </p:txBody>
        </p:sp>
        <p:sp>
          <p:nvSpPr>
            <p:cNvPr id="82" name="tx82"/>
            <p:cNvSpPr/>
            <p:nvPr/>
          </p:nvSpPr>
          <p:spPr>
            <a:xfrm>
              <a:off x="1129555" y="20818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72</a:t>
              </a:r>
            </a:p>
          </p:txBody>
        </p:sp>
        <p:sp>
          <p:nvSpPr>
            <p:cNvPr id="83" name="tx83"/>
            <p:cNvSpPr/>
            <p:nvPr/>
          </p:nvSpPr>
          <p:spPr>
            <a:xfrm>
              <a:off x="1676591"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84" name="tx84"/>
            <p:cNvSpPr/>
            <p:nvPr/>
          </p:nvSpPr>
          <p:spPr>
            <a:xfrm>
              <a:off x="2223628"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85" name="tx85"/>
            <p:cNvSpPr/>
            <p:nvPr/>
          </p:nvSpPr>
          <p:spPr>
            <a:xfrm>
              <a:off x="2770665"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86" name="tx86"/>
            <p:cNvSpPr/>
            <p:nvPr/>
          </p:nvSpPr>
          <p:spPr>
            <a:xfrm>
              <a:off x="3317702"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87" name="tx87"/>
            <p:cNvSpPr/>
            <p:nvPr/>
          </p:nvSpPr>
          <p:spPr>
            <a:xfrm>
              <a:off x="3864738" y="21597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70</a:t>
              </a:r>
            </a:p>
          </p:txBody>
        </p:sp>
        <p:sp>
          <p:nvSpPr>
            <p:cNvPr id="88" name="tx88"/>
            <p:cNvSpPr/>
            <p:nvPr/>
          </p:nvSpPr>
          <p:spPr>
            <a:xfrm>
              <a:off x="4411775"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89" name="tx89"/>
            <p:cNvSpPr/>
            <p:nvPr/>
          </p:nvSpPr>
          <p:spPr>
            <a:xfrm>
              <a:off x="4958812" y="212081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71</a:t>
              </a:r>
            </a:p>
          </p:txBody>
        </p:sp>
        <p:sp>
          <p:nvSpPr>
            <p:cNvPr id="90" name="tx90"/>
            <p:cNvSpPr/>
            <p:nvPr/>
          </p:nvSpPr>
          <p:spPr>
            <a:xfrm>
              <a:off x="5505849"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91" name="tx91"/>
            <p:cNvSpPr/>
            <p:nvPr/>
          </p:nvSpPr>
          <p:spPr>
            <a:xfrm>
              <a:off x="6052886"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2" name="tx92"/>
            <p:cNvSpPr/>
            <p:nvPr/>
          </p:nvSpPr>
          <p:spPr>
            <a:xfrm>
              <a:off x="6599922"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3" name="tx93"/>
            <p:cNvSpPr/>
            <p:nvPr/>
          </p:nvSpPr>
          <p:spPr>
            <a:xfrm>
              <a:off x="7146959"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94" name="tx94"/>
            <p:cNvSpPr/>
            <p:nvPr/>
          </p:nvSpPr>
          <p:spPr>
            <a:xfrm>
              <a:off x="7693996"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5" name="tx95"/>
            <p:cNvSpPr/>
            <p:nvPr/>
          </p:nvSpPr>
          <p:spPr>
            <a:xfrm>
              <a:off x="8241033"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96" name="tx96"/>
            <p:cNvSpPr/>
            <p:nvPr/>
          </p:nvSpPr>
          <p:spPr>
            <a:xfrm>
              <a:off x="1162656" y="481749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a:t>
              </a:r>
            </a:p>
          </p:txBody>
        </p:sp>
        <p:sp>
          <p:nvSpPr>
            <p:cNvPr id="97" name="tx97"/>
            <p:cNvSpPr/>
            <p:nvPr/>
          </p:nvSpPr>
          <p:spPr>
            <a:xfrm>
              <a:off x="1676591" y="46616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13</a:t>
              </a:r>
            </a:p>
          </p:txBody>
        </p:sp>
        <p:sp>
          <p:nvSpPr>
            <p:cNvPr id="98" name="tx98"/>
            <p:cNvSpPr/>
            <p:nvPr/>
          </p:nvSpPr>
          <p:spPr>
            <a:xfrm>
              <a:off x="2223628"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99" name="tx99"/>
            <p:cNvSpPr/>
            <p:nvPr/>
          </p:nvSpPr>
          <p:spPr>
            <a:xfrm>
              <a:off x="2770665" y="44279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19</a:t>
              </a:r>
            </a:p>
          </p:txBody>
        </p:sp>
        <p:sp>
          <p:nvSpPr>
            <p:cNvPr id="100" name="tx100"/>
            <p:cNvSpPr/>
            <p:nvPr/>
          </p:nvSpPr>
          <p:spPr>
            <a:xfrm>
              <a:off x="3317702" y="42331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24</a:t>
              </a:r>
            </a:p>
          </p:txBody>
        </p:sp>
        <p:sp>
          <p:nvSpPr>
            <p:cNvPr id="101" name="tx101"/>
            <p:cNvSpPr/>
            <p:nvPr/>
          </p:nvSpPr>
          <p:spPr>
            <a:xfrm>
              <a:off x="3864738" y="41941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25</a:t>
              </a:r>
            </a:p>
          </p:txBody>
        </p:sp>
        <p:sp>
          <p:nvSpPr>
            <p:cNvPr id="102" name="tx102"/>
            <p:cNvSpPr/>
            <p:nvPr/>
          </p:nvSpPr>
          <p:spPr>
            <a:xfrm>
              <a:off x="4411775" y="41551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26</a:t>
              </a:r>
            </a:p>
          </p:txBody>
        </p:sp>
        <p:sp>
          <p:nvSpPr>
            <p:cNvPr id="103" name="tx103"/>
            <p:cNvSpPr/>
            <p:nvPr/>
          </p:nvSpPr>
          <p:spPr>
            <a:xfrm>
              <a:off x="4958812" y="38435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34</a:t>
              </a:r>
            </a:p>
          </p:txBody>
        </p:sp>
        <p:sp>
          <p:nvSpPr>
            <p:cNvPr id="104" name="tx104"/>
            <p:cNvSpPr/>
            <p:nvPr/>
          </p:nvSpPr>
          <p:spPr>
            <a:xfrm>
              <a:off x="5505849" y="37656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36</a:t>
              </a:r>
            </a:p>
          </p:txBody>
        </p:sp>
        <p:sp>
          <p:nvSpPr>
            <p:cNvPr id="105" name="tx105"/>
            <p:cNvSpPr/>
            <p:nvPr/>
          </p:nvSpPr>
          <p:spPr>
            <a:xfrm>
              <a:off x="6052886" y="37656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36</a:t>
              </a:r>
            </a:p>
          </p:txBody>
        </p:sp>
        <p:sp>
          <p:nvSpPr>
            <p:cNvPr id="106" name="tx106"/>
            <p:cNvSpPr/>
            <p:nvPr/>
          </p:nvSpPr>
          <p:spPr>
            <a:xfrm>
              <a:off x="6599922" y="360977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40</a:t>
              </a:r>
            </a:p>
          </p:txBody>
        </p:sp>
        <p:sp>
          <p:nvSpPr>
            <p:cNvPr id="107" name="tx107"/>
            <p:cNvSpPr/>
            <p:nvPr/>
          </p:nvSpPr>
          <p:spPr>
            <a:xfrm>
              <a:off x="7146959" y="345393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44</a:t>
              </a:r>
            </a:p>
          </p:txBody>
        </p:sp>
        <p:sp>
          <p:nvSpPr>
            <p:cNvPr id="108" name="tx108"/>
            <p:cNvSpPr/>
            <p:nvPr/>
          </p:nvSpPr>
          <p:spPr>
            <a:xfrm>
              <a:off x="7693996" y="31033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53</a:t>
              </a:r>
            </a:p>
          </p:txBody>
        </p:sp>
        <p:sp>
          <p:nvSpPr>
            <p:cNvPr id="109" name="tx109"/>
            <p:cNvSpPr/>
            <p:nvPr/>
          </p:nvSpPr>
          <p:spPr>
            <a:xfrm>
              <a:off x="8241033" y="294746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57</a:t>
              </a:r>
            </a:p>
          </p:txBody>
        </p:sp>
        <p:sp>
          <p:nvSpPr>
            <p:cNvPr id="110" name="rc110"/>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1" name="tx111"/>
            <p:cNvSpPr/>
            <p:nvPr/>
          </p:nvSpPr>
          <p:spPr>
            <a:xfrm>
              <a:off x="4636602" y="713542"/>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LICs</a:t>
              </a:r>
            </a:p>
          </p:txBody>
        </p:sp>
        <p:sp>
          <p:nvSpPr>
            <p:cNvPr id="112" name="tx112"/>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3" name="tx113"/>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4" name="tx114"/>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5" name="tx115"/>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6" name="tx116"/>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7" name="tx117"/>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8" name="tx118"/>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9" name="tx119"/>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1" name="tx121"/>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2" name="tx122"/>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3" name="tx123"/>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4" name="tx124"/>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5" name="tx125"/>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6" name="tx126"/>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7" name="tx127"/>
            <p:cNvSpPr/>
            <p:nvPr/>
          </p:nvSpPr>
          <p:spPr>
            <a:xfrm>
              <a:off x="508182" y="356115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28" name="tx128"/>
            <p:cNvSpPr/>
            <p:nvPr/>
          </p:nvSpPr>
          <p:spPr>
            <a:xfrm>
              <a:off x="508182" y="209342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400K</a:t>
              </a:r>
            </a:p>
          </p:txBody>
        </p:sp>
        <p:sp>
          <p:nvSpPr>
            <p:cNvPr id="129" name="tx129"/>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0" name="tx130"/>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1" name="tx131"/>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2" name="tx132"/>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3" name="tx133"/>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4" name="tx134"/>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5" name="tx135"/>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6" name="tx136"/>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7" name="pl137"/>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38" name="pt138"/>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9" name="pl139"/>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0" name="pt140"/>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1" name="tx141"/>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2" name="tx142"/>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3" name="rc143"/>
            <p:cNvSpPr/>
            <p:nvPr/>
          </p:nvSpPr>
          <p:spPr>
            <a:xfrm>
              <a:off x="5005062" y="6002425"/>
              <a:ext cx="201456" cy="201456"/>
            </a:xfrm>
            <a:prstGeom prst="rect">
              <a:avLst/>
            </a:prstGeom>
            <a:solidFill>
              <a:srgbClr val="1CABE2">
                <a:alpha val="100000"/>
              </a:srgbClr>
            </a:solidFill>
          </p:spPr>
          <p:txBody>
            <a:bodyPr/>
            <a:lstStyle/>
            <a:p/>
          </p:txBody>
        </p:sp>
        <p:sp>
          <p:nvSpPr>
            <p:cNvPr id="144" name="tx144"/>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5" name="tx145"/>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6" name="tx146"/>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48" name="tx148"/>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(LICs).
In 2025, there were 72,764 confirmed measles cases - a decrease from 92,951 in 2024.
Measles cases were reported in 23 countries (Burkina Faso, Burundi, CAR, Chad, DRC, Eritrea, Ethiopia, Gambia, Liberia, Madagascar, Malawi, Mali, Mozambique, Niger, Rwanda, Sierra Leone, South Sudan, Uganda, Afghanistan, Somalia, Sudan, Syria, and Yemen). Yemen reported the highest number of cases (n=32,448), accounting for 45% of total cases in the group.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LICs, 12 out of 25 (48%) countries had MCV1 coverage below 70% in 2025. These are Afghanistan, CAR, Chad, DRC, Guinea-Bissau, Madagascar, Mali, Mozambique, Somalia, Sudan, Syria, and Yemen.
These countries account for approximately 14.5 million (58%) of the total annual cohort of surviving infants in the group.
There were 5 (20%) countries that achieved MCV1 of 90% or higher, accounting for 2.8 million (11%)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5 countries achieved at least 90% MCV1 coverage, while 12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Burkina Faso and Malawi had the highest coverage (88%), while Yemen had the lowest coverage (41%).
MCV1 coverage increased in 5 out of these 20 countries between 2024 and 2025. The largest increase was 22 percentage points in Sudan from 46% to 68%.
7 countries saw a decrease in coverage (Afghanistan, Gambia, Guinea-Bissau, Malawi, Mali, Somalia, and Syria). The largest decline was 12% points in Syria from 81% to 69%. Coverage remained constant between 2024 and 2025 in the remaining 8 countries.
In 2025, 0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higher in 2025 compared to 2019 in 3 of these 20 countries (CAR, Niger, and Uganda). The largest increase in coverage was 7% points in CAR from 37% in 2019 to 44% in 2025. Coverage was lower than in 2019 in 14 of these 20 countries (Afghanistan, Burundi, DRC, Gambia, Guinea-Bissau, Madagascar, Malawi, Mali, Mozambique, Rwanda, Sierra Leone, Sudan, Syria, and Yemen). The largest decline in coverage was 22% points in Sudan from 90% in 2019 to 68% in 2025. Coverage was unchanged in 3 of these 20 countries (Burkina Faso, DPRK, and Eritrea).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26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76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2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47"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722" y="570823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9" name="pl9"/>
            <p:cNvSpPr/>
            <p:nvPr/>
          </p:nvSpPr>
          <p:spPr>
            <a:xfrm>
              <a:off x="1541722" y="550302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0" name="pl10"/>
            <p:cNvSpPr/>
            <p:nvPr/>
          </p:nvSpPr>
          <p:spPr>
            <a:xfrm>
              <a:off x="1541722" y="529781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1" name="pl11"/>
            <p:cNvSpPr/>
            <p:nvPr/>
          </p:nvSpPr>
          <p:spPr>
            <a:xfrm>
              <a:off x="1541722" y="509260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2" name="pl12"/>
            <p:cNvSpPr/>
            <p:nvPr/>
          </p:nvSpPr>
          <p:spPr>
            <a:xfrm>
              <a:off x="1541722" y="488739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3" name="pl13"/>
            <p:cNvSpPr/>
            <p:nvPr/>
          </p:nvSpPr>
          <p:spPr>
            <a:xfrm>
              <a:off x="1541722" y="468219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4" name="pl14"/>
            <p:cNvSpPr/>
            <p:nvPr/>
          </p:nvSpPr>
          <p:spPr>
            <a:xfrm>
              <a:off x="1541722" y="447698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5" name="pl15"/>
            <p:cNvSpPr/>
            <p:nvPr/>
          </p:nvSpPr>
          <p:spPr>
            <a:xfrm>
              <a:off x="1541722" y="427177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6" name="pl16"/>
            <p:cNvSpPr/>
            <p:nvPr/>
          </p:nvSpPr>
          <p:spPr>
            <a:xfrm>
              <a:off x="1541722" y="406656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7" name="pl17"/>
            <p:cNvSpPr/>
            <p:nvPr/>
          </p:nvSpPr>
          <p:spPr>
            <a:xfrm>
              <a:off x="1541722" y="386135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8" name="pl18"/>
            <p:cNvSpPr/>
            <p:nvPr/>
          </p:nvSpPr>
          <p:spPr>
            <a:xfrm>
              <a:off x="1541722" y="365614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19" name="pl19"/>
            <p:cNvSpPr/>
            <p:nvPr/>
          </p:nvSpPr>
          <p:spPr>
            <a:xfrm>
              <a:off x="1541722" y="345094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0" name="pl20"/>
            <p:cNvSpPr/>
            <p:nvPr/>
          </p:nvSpPr>
          <p:spPr>
            <a:xfrm>
              <a:off x="1541722" y="324573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1" name="pl21"/>
            <p:cNvSpPr/>
            <p:nvPr/>
          </p:nvSpPr>
          <p:spPr>
            <a:xfrm>
              <a:off x="1541722" y="304052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2" name="pl22"/>
            <p:cNvSpPr/>
            <p:nvPr/>
          </p:nvSpPr>
          <p:spPr>
            <a:xfrm>
              <a:off x="1541722" y="283531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3" name="pl23"/>
            <p:cNvSpPr/>
            <p:nvPr/>
          </p:nvSpPr>
          <p:spPr>
            <a:xfrm>
              <a:off x="1541722" y="2630109"/>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4" name="pl24"/>
            <p:cNvSpPr/>
            <p:nvPr/>
          </p:nvSpPr>
          <p:spPr>
            <a:xfrm>
              <a:off x="1541722" y="2424901"/>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5" name="pl25"/>
            <p:cNvSpPr/>
            <p:nvPr/>
          </p:nvSpPr>
          <p:spPr>
            <a:xfrm>
              <a:off x="1541722" y="2219693"/>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6" name="pl26"/>
            <p:cNvSpPr/>
            <p:nvPr/>
          </p:nvSpPr>
          <p:spPr>
            <a:xfrm>
              <a:off x="1541722" y="2014485"/>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7" name="pl27"/>
            <p:cNvSpPr/>
            <p:nvPr/>
          </p:nvSpPr>
          <p:spPr>
            <a:xfrm>
              <a:off x="1541722" y="1809277"/>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8" name="pl28"/>
            <p:cNvSpPr/>
            <p:nvPr/>
          </p:nvSpPr>
          <p:spPr>
            <a:xfrm>
              <a:off x="1541722" y="1604068"/>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29" name="pl29"/>
            <p:cNvSpPr/>
            <p:nvPr/>
          </p:nvSpPr>
          <p:spPr>
            <a:xfrm>
              <a:off x="1541722" y="1398860"/>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0" name="pl30"/>
            <p:cNvSpPr/>
            <p:nvPr/>
          </p:nvSpPr>
          <p:spPr>
            <a:xfrm>
              <a:off x="1541722" y="1193652"/>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1" name="pl31"/>
            <p:cNvSpPr/>
            <p:nvPr/>
          </p:nvSpPr>
          <p:spPr>
            <a:xfrm>
              <a:off x="1541722" y="988444"/>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2" name="pl32"/>
            <p:cNvSpPr/>
            <p:nvPr/>
          </p:nvSpPr>
          <p:spPr>
            <a:xfrm>
              <a:off x="1541722" y="783236"/>
              <a:ext cx="6716570" cy="0"/>
            </a:xfrm>
            <a:custGeom>
              <a:avLst/>
              <a:pathLst>
                <a:path w="6716570" h="0">
                  <a:moveTo>
                    <a:pt x="0" y="0"/>
                  </a:moveTo>
                  <a:lnTo>
                    <a:pt x="6716570" y="0"/>
                  </a:lnTo>
                  <a:lnTo>
                    <a:pt x="6716570" y="0"/>
                  </a:lnTo>
                </a:path>
              </a:pathLst>
            </a:custGeom>
            <a:ln w="13550" cap="flat">
              <a:solidFill>
                <a:srgbClr val="EBEBEB">
                  <a:alpha val="100000"/>
                </a:srgbClr>
              </a:solidFill>
              <a:prstDash val="solid"/>
              <a:round/>
            </a:ln>
          </p:spPr>
          <p:txBody>
            <a:bodyPr/>
            <a:lstStyle/>
            <a:p/>
          </p:txBody>
        </p:sp>
        <p:sp>
          <p:nvSpPr>
            <p:cNvPr id="33" name="pl33"/>
            <p:cNvSpPr/>
            <p:nvPr/>
          </p:nvSpPr>
          <p:spPr>
            <a:xfrm>
              <a:off x="184702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37351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90000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2650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95299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891934" y="783236"/>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525576" y="988444"/>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0" name="pl40"/>
            <p:cNvSpPr/>
            <p:nvPr/>
          </p:nvSpPr>
          <p:spPr>
            <a:xfrm>
              <a:off x="7159217" y="1193652"/>
              <a:ext cx="732716" cy="0"/>
            </a:xfrm>
            <a:custGeom>
              <a:avLst/>
              <a:pathLst>
                <a:path w="732716" h="0">
                  <a:moveTo>
                    <a:pt x="0" y="0"/>
                  </a:moveTo>
                  <a:lnTo>
                    <a:pt x="366358" y="0"/>
                  </a:lnTo>
                  <a:lnTo>
                    <a:pt x="427418" y="0"/>
                  </a:lnTo>
                  <a:lnTo>
                    <a:pt x="549537" y="0"/>
                  </a:lnTo>
                  <a:lnTo>
                    <a:pt x="549537" y="0"/>
                  </a:lnTo>
                  <a:lnTo>
                    <a:pt x="610597" y="0"/>
                  </a:lnTo>
                  <a:lnTo>
                    <a:pt x="732716" y="0"/>
                  </a:lnTo>
                </a:path>
              </a:pathLst>
            </a:custGeom>
            <a:ln w="108405" cap="flat">
              <a:solidFill>
                <a:srgbClr val="E8E8E8">
                  <a:alpha val="100000"/>
                </a:srgbClr>
              </a:solidFill>
              <a:prstDash val="solid"/>
              <a:round/>
            </a:ln>
          </p:spPr>
          <p:txBody>
            <a:bodyPr/>
            <a:lstStyle/>
            <a:p/>
          </p:txBody>
        </p:sp>
        <p:sp>
          <p:nvSpPr>
            <p:cNvPr id="41" name="pl41"/>
            <p:cNvSpPr/>
            <p:nvPr/>
          </p:nvSpPr>
          <p:spPr>
            <a:xfrm>
              <a:off x="7159217" y="1398860"/>
              <a:ext cx="305298" cy="0"/>
            </a:xfrm>
            <a:custGeom>
              <a:avLst/>
              <a:pathLst>
                <a:path w="305298" h="0">
                  <a:moveTo>
                    <a:pt x="0" y="0"/>
                  </a:moveTo>
                  <a:lnTo>
                    <a:pt x="122119" y="0"/>
                  </a:lnTo>
                  <a:lnTo>
                    <a:pt x="183179" y="0"/>
                  </a:lnTo>
                  <a:lnTo>
                    <a:pt x="244238" y="0"/>
                  </a:lnTo>
                  <a:lnTo>
                    <a:pt x="244238" y="0"/>
                  </a:lnTo>
                  <a:lnTo>
                    <a:pt x="305298" y="0"/>
                  </a:lnTo>
                  <a:lnTo>
                    <a:pt x="305298" y="0"/>
                  </a:lnTo>
                </a:path>
              </a:pathLst>
            </a:custGeom>
            <a:ln w="108405" cap="flat">
              <a:solidFill>
                <a:srgbClr val="E8E8E8">
                  <a:alpha val="100000"/>
                </a:srgbClr>
              </a:solidFill>
              <a:prstDash val="solid"/>
              <a:round/>
            </a:ln>
          </p:spPr>
          <p:txBody>
            <a:bodyPr/>
            <a:lstStyle/>
            <a:p/>
          </p:txBody>
        </p:sp>
        <p:sp>
          <p:nvSpPr>
            <p:cNvPr id="42" name="pl42"/>
            <p:cNvSpPr/>
            <p:nvPr/>
          </p:nvSpPr>
          <p:spPr>
            <a:xfrm>
              <a:off x="7159217" y="1604068"/>
              <a:ext cx="366358" cy="0"/>
            </a:xfrm>
            <a:custGeom>
              <a:avLst/>
              <a:pathLst>
                <a:path w="366358" h="0">
                  <a:moveTo>
                    <a:pt x="0" y="0"/>
                  </a:moveTo>
                  <a:lnTo>
                    <a:pt x="0" y="0"/>
                  </a:lnTo>
                  <a:lnTo>
                    <a:pt x="183179" y="0"/>
                  </a:lnTo>
                  <a:lnTo>
                    <a:pt x="183179" y="0"/>
                  </a:lnTo>
                  <a:lnTo>
                    <a:pt x="183179" y="0"/>
                  </a:lnTo>
                  <a:lnTo>
                    <a:pt x="183179" y="0"/>
                  </a:lnTo>
                  <a:lnTo>
                    <a:pt x="366358" y="0"/>
                  </a:lnTo>
                </a:path>
              </a:pathLst>
            </a:custGeom>
            <a:ln w="108405" cap="flat">
              <a:solidFill>
                <a:srgbClr val="E8E8E8">
                  <a:alpha val="100000"/>
                </a:srgbClr>
              </a:solidFill>
              <a:prstDash val="solid"/>
              <a:round/>
            </a:ln>
          </p:spPr>
          <p:txBody>
            <a:bodyPr/>
            <a:lstStyle/>
            <a:p/>
          </p:txBody>
        </p:sp>
        <p:sp>
          <p:nvSpPr>
            <p:cNvPr id="43" name="pl43"/>
            <p:cNvSpPr/>
            <p:nvPr/>
          </p:nvSpPr>
          <p:spPr>
            <a:xfrm>
              <a:off x="7220277" y="180927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4" name="pl44"/>
            <p:cNvSpPr/>
            <p:nvPr/>
          </p:nvSpPr>
          <p:spPr>
            <a:xfrm>
              <a:off x="6853919" y="2014485"/>
              <a:ext cx="610597" cy="0"/>
            </a:xfrm>
            <a:custGeom>
              <a:avLst/>
              <a:pathLst>
                <a:path w="610597" h="0">
                  <a:moveTo>
                    <a:pt x="0" y="0"/>
                  </a:moveTo>
                  <a:lnTo>
                    <a:pt x="305298" y="0"/>
                  </a:lnTo>
                  <a:lnTo>
                    <a:pt x="366358" y="0"/>
                  </a:lnTo>
                  <a:lnTo>
                    <a:pt x="427418" y="0"/>
                  </a:lnTo>
                  <a:lnTo>
                    <a:pt x="488477" y="0"/>
                  </a:lnTo>
                  <a:lnTo>
                    <a:pt x="488477" y="0"/>
                  </a:lnTo>
                  <a:lnTo>
                    <a:pt x="610597" y="0"/>
                  </a:lnTo>
                </a:path>
              </a:pathLst>
            </a:custGeom>
            <a:ln w="108405" cap="flat">
              <a:solidFill>
                <a:srgbClr val="E8E8E8">
                  <a:alpha val="100000"/>
                </a:srgbClr>
              </a:solidFill>
              <a:prstDash val="solid"/>
              <a:round/>
            </a:ln>
          </p:spPr>
          <p:txBody>
            <a:bodyPr/>
            <a:lstStyle/>
            <a:p/>
          </p:txBody>
        </p:sp>
        <p:sp>
          <p:nvSpPr>
            <p:cNvPr id="45" name="pl45"/>
            <p:cNvSpPr/>
            <p:nvPr/>
          </p:nvSpPr>
          <p:spPr>
            <a:xfrm>
              <a:off x="7098158" y="2219693"/>
              <a:ext cx="366358" cy="0"/>
            </a:xfrm>
            <a:custGeom>
              <a:avLst/>
              <a:pathLst>
                <a:path w="366358" h="0">
                  <a:moveTo>
                    <a:pt x="0" y="0"/>
                  </a:moveTo>
                  <a:lnTo>
                    <a:pt x="0" y="0"/>
                  </a:lnTo>
                  <a:lnTo>
                    <a:pt x="0" y="0"/>
                  </a:lnTo>
                  <a:lnTo>
                    <a:pt x="183179" y="0"/>
                  </a:lnTo>
                  <a:lnTo>
                    <a:pt x="244238" y="0"/>
                  </a:lnTo>
                  <a:lnTo>
                    <a:pt x="244238" y="0"/>
                  </a:lnTo>
                  <a:lnTo>
                    <a:pt x="366358" y="0"/>
                  </a:lnTo>
                </a:path>
              </a:pathLst>
            </a:custGeom>
            <a:ln w="108405" cap="flat">
              <a:solidFill>
                <a:srgbClr val="E8E8E8">
                  <a:alpha val="100000"/>
                </a:srgbClr>
              </a:solidFill>
              <a:prstDash val="solid"/>
              <a:round/>
            </a:ln>
          </p:spPr>
          <p:txBody>
            <a:bodyPr/>
            <a:lstStyle/>
            <a:p/>
          </p:txBody>
        </p:sp>
        <p:sp>
          <p:nvSpPr>
            <p:cNvPr id="46" name="pl46"/>
            <p:cNvSpPr/>
            <p:nvPr/>
          </p:nvSpPr>
          <p:spPr>
            <a:xfrm>
              <a:off x="5388485" y="2424901"/>
              <a:ext cx="1465433" cy="0"/>
            </a:xfrm>
            <a:custGeom>
              <a:avLst/>
              <a:pathLst>
                <a:path w="1465433" h="0">
                  <a:moveTo>
                    <a:pt x="0" y="0"/>
                  </a:moveTo>
                  <a:lnTo>
                    <a:pt x="183179" y="0"/>
                  </a:lnTo>
                  <a:lnTo>
                    <a:pt x="610597" y="0"/>
                  </a:lnTo>
                  <a:lnTo>
                    <a:pt x="1282254" y="0"/>
                  </a:lnTo>
                  <a:lnTo>
                    <a:pt x="1465433" y="0"/>
                  </a:lnTo>
                  <a:lnTo>
                    <a:pt x="1465433" y="0"/>
                  </a:lnTo>
                  <a:lnTo>
                    <a:pt x="1465433" y="0"/>
                  </a:lnTo>
                </a:path>
              </a:pathLst>
            </a:custGeom>
            <a:ln w="108405" cap="flat">
              <a:solidFill>
                <a:srgbClr val="E8E8E8">
                  <a:alpha val="100000"/>
                </a:srgbClr>
              </a:solidFill>
              <a:prstDash val="solid"/>
              <a:round/>
            </a:ln>
          </p:spPr>
          <p:txBody>
            <a:bodyPr/>
            <a:lstStyle/>
            <a:p/>
          </p:txBody>
        </p:sp>
        <p:sp>
          <p:nvSpPr>
            <p:cNvPr id="47" name="pl47"/>
            <p:cNvSpPr/>
            <p:nvPr/>
          </p:nvSpPr>
          <p:spPr>
            <a:xfrm>
              <a:off x="5815903" y="2630109"/>
              <a:ext cx="1038015" cy="0"/>
            </a:xfrm>
            <a:custGeom>
              <a:avLst/>
              <a:pathLst>
                <a:path w="1038015" h="0">
                  <a:moveTo>
                    <a:pt x="0" y="0"/>
                  </a:moveTo>
                  <a:lnTo>
                    <a:pt x="854836" y="0"/>
                  </a:lnTo>
                  <a:lnTo>
                    <a:pt x="854836" y="0"/>
                  </a:lnTo>
                  <a:lnTo>
                    <a:pt x="915895" y="0"/>
                  </a:lnTo>
                  <a:lnTo>
                    <a:pt x="915895" y="0"/>
                  </a:lnTo>
                  <a:lnTo>
                    <a:pt x="976955" y="0"/>
                  </a:lnTo>
                  <a:lnTo>
                    <a:pt x="1038015" y="0"/>
                  </a:lnTo>
                </a:path>
              </a:pathLst>
            </a:custGeom>
            <a:ln w="108405" cap="flat">
              <a:solidFill>
                <a:srgbClr val="E8E8E8">
                  <a:alpha val="100000"/>
                </a:srgbClr>
              </a:solidFill>
              <a:prstDash val="solid"/>
              <a:round/>
            </a:ln>
          </p:spPr>
          <p:txBody>
            <a:bodyPr/>
            <a:lstStyle/>
            <a:p/>
          </p:txBody>
        </p:sp>
        <p:sp>
          <p:nvSpPr>
            <p:cNvPr id="48" name="pl48"/>
            <p:cNvSpPr/>
            <p:nvPr/>
          </p:nvSpPr>
          <p:spPr>
            <a:xfrm>
              <a:off x="6365441" y="2835317"/>
              <a:ext cx="671657" cy="0"/>
            </a:xfrm>
            <a:custGeom>
              <a:avLst/>
              <a:pathLst>
                <a:path w="671657" h="0">
                  <a:moveTo>
                    <a:pt x="0" y="0"/>
                  </a:moveTo>
                  <a:lnTo>
                    <a:pt x="244238" y="0"/>
                  </a:lnTo>
                  <a:lnTo>
                    <a:pt x="305298" y="0"/>
                  </a:lnTo>
                  <a:lnTo>
                    <a:pt x="366358" y="0"/>
                  </a:lnTo>
                  <a:lnTo>
                    <a:pt x="488477" y="0"/>
                  </a:lnTo>
                  <a:lnTo>
                    <a:pt x="549537" y="0"/>
                  </a:lnTo>
                  <a:lnTo>
                    <a:pt x="671657" y="0"/>
                  </a:lnTo>
                </a:path>
              </a:pathLst>
            </a:custGeom>
            <a:ln w="108405" cap="flat">
              <a:solidFill>
                <a:srgbClr val="E8E8E8">
                  <a:alpha val="100000"/>
                </a:srgbClr>
              </a:solidFill>
              <a:prstDash val="solid"/>
              <a:round/>
            </a:ln>
          </p:spPr>
          <p:txBody>
            <a:bodyPr/>
            <a:lstStyle/>
            <a:p/>
          </p:txBody>
        </p:sp>
        <p:sp>
          <p:nvSpPr>
            <p:cNvPr id="49" name="pl49"/>
            <p:cNvSpPr/>
            <p:nvPr/>
          </p:nvSpPr>
          <p:spPr>
            <a:xfrm>
              <a:off x="5815903" y="3040525"/>
              <a:ext cx="732716" cy="0"/>
            </a:xfrm>
            <a:custGeom>
              <a:avLst/>
              <a:pathLst>
                <a:path w="732716" h="0">
                  <a:moveTo>
                    <a:pt x="0" y="0"/>
                  </a:moveTo>
                  <a:lnTo>
                    <a:pt x="0" y="0"/>
                  </a:lnTo>
                  <a:lnTo>
                    <a:pt x="122119" y="0"/>
                  </a:lnTo>
                  <a:lnTo>
                    <a:pt x="122119" y="0"/>
                  </a:lnTo>
                  <a:lnTo>
                    <a:pt x="366358" y="0"/>
                  </a:lnTo>
                  <a:lnTo>
                    <a:pt x="427418" y="0"/>
                  </a:lnTo>
                  <a:lnTo>
                    <a:pt x="732716" y="0"/>
                  </a:lnTo>
                </a:path>
              </a:pathLst>
            </a:custGeom>
            <a:ln w="108405" cap="flat">
              <a:solidFill>
                <a:srgbClr val="E8E8E8">
                  <a:alpha val="100000"/>
                </a:srgbClr>
              </a:solidFill>
              <a:prstDash val="solid"/>
              <a:round/>
            </a:ln>
          </p:spPr>
          <p:txBody>
            <a:bodyPr/>
            <a:lstStyle/>
            <a:p/>
          </p:txBody>
        </p:sp>
        <p:sp>
          <p:nvSpPr>
            <p:cNvPr id="50" name="pl50"/>
            <p:cNvSpPr/>
            <p:nvPr/>
          </p:nvSpPr>
          <p:spPr>
            <a:xfrm>
              <a:off x="5815903" y="3245733"/>
              <a:ext cx="549537" cy="0"/>
            </a:xfrm>
            <a:custGeom>
              <a:avLst/>
              <a:pathLst>
                <a:path w="549537" h="0">
                  <a:moveTo>
                    <a:pt x="0" y="0"/>
                  </a:moveTo>
                  <a:lnTo>
                    <a:pt x="244238" y="0"/>
                  </a:lnTo>
                  <a:lnTo>
                    <a:pt x="427418" y="0"/>
                  </a:lnTo>
                  <a:lnTo>
                    <a:pt x="427418" y="0"/>
                  </a:lnTo>
                  <a:lnTo>
                    <a:pt x="427418" y="0"/>
                  </a:lnTo>
                  <a:lnTo>
                    <a:pt x="427418" y="0"/>
                  </a:lnTo>
                  <a:lnTo>
                    <a:pt x="549537" y="0"/>
                  </a:lnTo>
                </a:path>
              </a:pathLst>
            </a:custGeom>
            <a:ln w="108405" cap="flat">
              <a:solidFill>
                <a:srgbClr val="E8E8E8">
                  <a:alpha val="100000"/>
                </a:srgbClr>
              </a:solidFill>
              <a:prstDash val="solid"/>
              <a:round/>
            </a:ln>
          </p:spPr>
          <p:txBody>
            <a:bodyPr/>
            <a:lstStyle/>
            <a:p/>
          </p:txBody>
        </p:sp>
        <p:sp>
          <p:nvSpPr>
            <p:cNvPr id="51" name="pl51"/>
            <p:cNvSpPr/>
            <p:nvPr/>
          </p:nvSpPr>
          <p:spPr>
            <a:xfrm>
              <a:off x="6060142" y="3450941"/>
              <a:ext cx="915895" cy="0"/>
            </a:xfrm>
            <a:custGeom>
              <a:avLst/>
              <a:pathLst>
                <a:path w="915895" h="0">
                  <a:moveTo>
                    <a:pt x="0" y="0"/>
                  </a:moveTo>
                  <a:lnTo>
                    <a:pt x="61059" y="0"/>
                  </a:lnTo>
                  <a:lnTo>
                    <a:pt x="427418" y="0"/>
                  </a:lnTo>
                  <a:lnTo>
                    <a:pt x="549537" y="0"/>
                  </a:lnTo>
                  <a:lnTo>
                    <a:pt x="854836" y="0"/>
                  </a:lnTo>
                  <a:lnTo>
                    <a:pt x="854836" y="0"/>
                  </a:lnTo>
                  <a:lnTo>
                    <a:pt x="915895" y="0"/>
                  </a:lnTo>
                </a:path>
              </a:pathLst>
            </a:custGeom>
            <a:ln w="108405" cap="flat">
              <a:solidFill>
                <a:srgbClr val="E8E8E8">
                  <a:alpha val="100000"/>
                </a:srgbClr>
              </a:solidFill>
              <a:prstDash val="solid"/>
              <a:round/>
            </a:ln>
          </p:spPr>
          <p:txBody>
            <a:bodyPr/>
            <a:lstStyle/>
            <a:p/>
          </p:txBody>
        </p:sp>
        <p:sp>
          <p:nvSpPr>
            <p:cNvPr id="52" name="pl52"/>
            <p:cNvSpPr/>
            <p:nvPr/>
          </p:nvSpPr>
          <p:spPr>
            <a:xfrm>
              <a:off x="5022127" y="3656149"/>
              <a:ext cx="1770732" cy="0"/>
            </a:xfrm>
            <a:custGeom>
              <a:avLst/>
              <a:pathLst>
                <a:path w="1770732" h="0">
                  <a:moveTo>
                    <a:pt x="0" y="0"/>
                  </a:moveTo>
                  <a:lnTo>
                    <a:pt x="1038015" y="0"/>
                  </a:lnTo>
                  <a:lnTo>
                    <a:pt x="1099075" y="0"/>
                  </a:lnTo>
                  <a:lnTo>
                    <a:pt x="1099075" y="0"/>
                  </a:lnTo>
                  <a:lnTo>
                    <a:pt x="1343314" y="0"/>
                  </a:lnTo>
                  <a:lnTo>
                    <a:pt x="1465433" y="0"/>
                  </a:lnTo>
                  <a:lnTo>
                    <a:pt x="1770732" y="0"/>
                  </a:lnTo>
                </a:path>
              </a:pathLst>
            </a:custGeom>
            <a:ln w="108405" cap="flat">
              <a:solidFill>
                <a:srgbClr val="E8E8E8">
                  <a:alpha val="100000"/>
                </a:srgbClr>
              </a:solidFill>
              <a:prstDash val="solid"/>
              <a:round/>
            </a:ln>
          </p:spPr>
          <p:txBody>
            <a:bodyPr/>
            <a:lstStyle/>
            <a:p/>
          </p:txBody>
        </p:sp>
        <p:sp>
          <p:nvSpPr>
            <p:cNvPr id="53" name="pl53"/>
            <p:cNvSpPr/>
            <p:nvPr/>
          </p:nvSpPr>
          <p:spPr>
            <a:xfrm>
              <a:off x="4289410" y="3861357"/>
              <a:ext cx="1709672" cy="0"/>
            </a:xfrm>
            <a:custGeom>
              <a:avLst/>
              <a:pathLst>
                <a:path w="1709672" h="0">
                  <a:moveTo>
                    <a:pt x="0" y="0"/>
                  </a:moveTo>
                  <a:lnTo>
                    <a:pt x="305298" y="0"/>
                  </a:lnTo>
                  <a:lnTo>
                    <a:pt x="793776" y="0"/>
                  </a:lnTo>
                  <a:lnTo>
                    <a:pt x="854836" y="0"/>
                  </a:lnTo>
                  <a:lnTo>
                    <a:pt x="1404373" y="0"/>
                  </a:lnTo>
                  <a:lnTo>
                    <a:pt x="1709672" y="0"/>
                  </a:lnTo>
                  <a:lnTo>
                    <a:pt x="1709672" y="0"/>
                  </a:lnTo>
                </a:path>
              </a:pathLst>
            </a:custGeom>
            <a:ln w="108405" cap="flat">
              <a:solidFill>
                <a:srgbClr val="E8E8E8">
                  <a:alpha val="100000"/>
                </a:srgbClr>
              </a:solidFill>
              <a:prstDash val="solid"/>
              <a:round/>
            </a:ln>
          </p:spPr>
          <p:txBody>
            <a:bodyPr/>
            <a:lstStyle/>
            <a:p/>
          </p:txBody>
        </p:sp>
        <p:sp>
          <p:nvSpPr>
            <p:cNvPr id="54" name="pl54"/>
            <p:cNvSpPr/>
            <p:nvPr/>
          </p:nvSpPr>
          <p:spPr>
            <a:xfrm>
              <a:off x="5632724" y="4066566"/>
              <a:ext cx="610597" cy="0"/>
            </a:xfrm>
            <a:custGeom>
              <a:avLst/>
              <a:pathLst>
                <a:path w="610597" h="0">
                  <a:moveTo>
                    <a:pt x="0" y="0"/>
                  </a:moveTo>
                  <a:lnTo>
                    <a:pt x="366358" y="0"/>
                  </a:lnTo>
                  <a:lnTo>
                    <a:pt x="366358" y="0"/>
                  </a:lnTo>
                  <a:lnTo>
                    <a:pt x="427418" y="0"/>
                  </a:lnTo>
                  <a:lnTo>
                    <a:pt x="549537" y="0"/>
                  </a:lnTo>
                  <a:lnTo>
                    <a:pt x="549537" y="0"/>
                  </a:lnTo>
                  <a:lnTo>
                    <a:pt x="610597" y="0"/>
                  </a:lnTo>
                </a:path>
              </a:pathLst>
            </a:custGeom>
            <a:ln w="108405" cap="flat">
              <a:solidFill>
                <a:srgbClr val="E8E8E8">
                  <a:alpha val="100000"/>
                </a:srgbClr>
              </a:solidFill>
              <a:prstDash val="solid"/>
              <a:round/>
            </a:ln>
          </p:spPr>
          <p:txBody>
            <a:bodyPr/>
            <a:lstStyle/>
            <a:p/>
          </p:txBody>
        </p:sp>
        <p:sp>
          <p:nvSpPr>
            <p:cNvPr id="55" name="pl55"/>
            <p:cNvSpPr/>
            <p:nvPr/>
          </p:nvSpPr>
          <p:spPr>
            <a:xfrm>
              <a:off x="4655768" y="4271774"/>
              <a:ext cx="2686628" cy="0"/>
            </a:xfrm>
            <a:custGeom>
              <a:avLst/>
              <a:pathLst>
                <a:path w="2686628" h="0">
                  <a:moveTo>
                    <a:pt x="0" y="0"/>
                  </a:moveTo>
                  <a:lnTo>
                    <a:pt x="305298" y="0"/>
                  </a:lnTo>
                  <a:lnTo>
                    <a:pt x="1343314" y="0"/>
                  </a:lnTo>
                  <a:lnTo>
                    <a:pt x="2076030" y="0"/>
                  </a:lnTo>
                  <a:lnTo>
                    <a:pt x="2137090" y="0"/>
                  </a:lnTo>
                  <a:lnTo>
                    <a:pt x="2442389" y="0"/>
                  </a:lnTo>
                  <a:lnTo>
                    <a:pt x="2686628" y="0"/>
                  </a:lnTo>
                </a:path>
              </a:pathLst>
            </a:custGeom>
            <a:ln w="108405" cap="flat">
              <a:solidFill>
                <a:srgbClr val="E8E8E8">
                  <a:alpha val="100000"/>
                </a:srgbClr>
              </a:solidFill>
              <a:prstDash val="solid"/>
              <a:round/>
            </a:ln>
          </p:spPr>
          <p:txBody>
            <a:bodyPr/>
            <a:lstStyle/>
            <a:p/>
          </p:txBody>
        </p:sp>
        <p:sp>
          <p:nvSpPr>
            <p:cNvPr id="56" name="pl56"/>
            <p:cNvSpPr/>
            <p:nvPr/>
          </p:nvSpPr>
          <p:spPr>
            <a:xfrm>
              <a:off x="5632724" y="4476982"/>
              <a:ext cx="1282254" cy="0"/>
            </a:xfrm>
            <a:custGeom>
              <a:avLst/>
              <a:pathLst>
                <a:path w="1282254" h="0">
                  <a:moveTo>
                    <a:pt x="0" y="0"/>
                  </a:moveTo>
                  <a:lnTo>
                    <a:pt x="61059" y="0"/>
                  </a:lnTo>
                  <a:lnTo>
                    <a:pt x="183179" y="0"/>
                  </a:lnTo>
                  <a:lnTo>
                    <a:pt x="183179" y="0"/>
                  </a:lnTo>
                  <a:lnTo>
                    <a:pt x="183179" y="0"/>
                  </a:lnTo>
                  <a:lnTo>
                    <a:pt x="671657" y="0"/>
                  </a:lnTo>
                  <a:lnTo>
                    <a:pt x="1282254" y="0"/>
                  </a:lnTo>
                </a:path>
              </a:pathLst>
            </a:custGeom>
            <a:ln w="108405" cap="flat">
              <a:solidFill>
                <a:srgbClr val="E8E8E8">
                  <a:alpha val="100000"/>
                </a:srgbClr>
              </a:solidFill>
              <a:prstDash val="solid"/>
              <a:round/>
            </a:ln>
          </p:spPr>
          <p:txBody>
            <a:bodyPr/>
            <a:lstStyle/>
            <a:p/>
          </p:txBody>
        </p:sp>
        <p:sp>
          <p:nvSpPr>
            <p:cNvPr id="57" name="pl57"/>
            <p:cNvSpPr/>
            <p:nvPr/>
          </p:nvSpPr>
          <p:spPr>
            <a:xfrm>
              <a:off x="5022127" y="4682190"/>
              <a:ext cx="1038015" cy="0"/>
            </a:xfrm>
            <a:custGeom>
              <a:avLst/>
              <a:pathLst>
                <a:path w="1038015" h="0">
                  <a:moveTo>
                    <a:pt x="0" y="0"/>
                  </a:moveTo>
                  <a:lnTo>
                    <a:pt x="0" y="0"/>
                  </a:lnTo>
                  <a:lnTo>
                    <a:pt x="366358" y="0"/>
                  </a:lnTo>
                  <a:lnTo>
                    <a:pt x="549537" y="0"/>
                  </a:lnTo>
                  <a:lnTo>
                    <a:pt x="671657" y="0"/>
                  </a:lnTo>
                  <a:lnTo>
                    <a:pt x="732716" y="0"/>
                  </a:lnTo>
                  <a:lnTo>
                    <a:pt x="1038015" y="0"/>
                  </a:lnTo>
                </a:path>
              </a:pathLst>
            </a:custGeom>
            <a:ln w="108405" cap="flat">
              <a:solidFill>
                <a:srgbClr val="E8E8E8">
                  <a:alpha val="100000"/>
                </a:srgbClr>
              </a:solidFill>
              <a:prstDash val="solid"/>
              <a:round/>
            </a:ln>
          </p:spPr>
          <p:txBody>
            <a:bodyPr/>
            <a:lstStyle/>
            <a:p/>
          </p:txBody>
        </p:sp>
        <p:sp>
          <p:nvSpPr>
            <p:cNvPr id="58" name="pl58"/>
            <p:cNvSpPr/>
            <p:nvPr/>
          </p:nvSpPr>
          <p:spPr>
            <a:xfrm>
              <a:off x="4961067" y="4887398"/>
              <a:ext cx="488477" cy="0"/>
            </a:xfrm>
            <a:custGeom>
              <a:avLst/>
              <a:pathLst>
                <a:path w="488477" h="0">
                  <a:moveTo>
                    <a:pt x="0" y="0"/>
                  </a:moveTo>
                  <a:lnTo>
                    <a:pt x="305298" y="0"/>
                  </a:lnTo>
                  <a:lnTo>
                    <a:pt x="366358" y="0"/>
                  </a:lnTo>
                  <a:lnTo>
                    <a:pt x="366358" y="0"/>
                  </a:lnTo>
                  <a:lnTo>
                    <a:pt x="366358" y="0"/>
                  </a:lnTo>
                  <a:lnTo>
                    <a:pt x="427418" y="0"/>
                  </a:lnTo>
                  <a:lnTo>
                    <a:pt x="488477" y="0"/>
                  </a:lnTo>
                </a:path>
              </a:pathLst>
            </a:custGeom>
            <a:ln w="108405" cap="flat">
              <a:solidFill>
                <a:srgbClr val="E8E8E8">
                  <a:alpha val="100000"/>
                </a:srgbClr>
              </a:solidFill>
              <a:prstDash val="solid"/>
              <a:round/>
            </a:ln>
          </p:spPr>
          <p:txBody>
            <a:bodyPr/>
            <a:lstStyle/>
            <a:p/>
          </p:txBody>
        </p:sp>
        <p:sp>
          <p:nvSpPr>
            <p:cNvPr id="59" name="pl59"/>
            <p:cNvSpPr/>
            <p:nvPr/>
          </p:nvSpPr>
          <p:spPr>
            <a:xfrm>
              <a:off x="5022127" y="5092606"/>
              <a:ext cx="793776" cy="0"/>
            </a:xfrm>
            <a:custGeom>
              <a:avLst/>
              <a:pathLst>
                <a:path w="793776" h="0">
                  <a:moveTo>
                    <a:pt x="0" y="0"/>
                  </a:moveTo>
                  <a:lnTo>
                    <a:pt x="183179" y="0"/>
                  </a:lnTo>
                  <a:lnTo>
                    <a:pt x="183179" y="0"/>
                  </a:lnTo>
                  <a:lnTo>
                    <a:pt x="183179" y="0"/>
                  </a:lnTo>
                  <a:lnTo>
                    <a:pt x="244238" y="0"/>
                  </a:lnTo>
                  <a:lnTo>
                    <a:pt x="610597" y="0"/>
                  </a:lnTo>
                  <a:lnTo>
                    <a:pt x="793776" y="0"/>
                  </a:lnTo>
                </a:path>
              </a:pathLst>
            </a:custGeom>
            <a:ln w="108405" cap="flat">
              <a:solidFill>
                <a:srgbClr val="E8E8E8">
                  <a:alpha val="100000"/>
                </a:srgbClr>
              </a:solidFill>
              <a:prstDash val="solid"/>
              <a:round/>
            </a:ln>
          </p:spPr>
          <p:txBody>
            <a:bodyPr/>
            <a:lstStyle/>
            <a:p/>
          </p:txBody>
        </p:sp>
        <p:sp>
          <p:nvSpPr>
            <p:cNvPr id="60" name="pl60"/>
            <p:cNvSpPr/>
            <p:nvPr/>
          </p:nvSpPr>
          <p:spPr>
            <a:xfrm>
              <a:off x="4472589" y="5297814"/>
              <a:ext cx="1038015" cy="0"/>
            </a:xfrm>
            <a:custGeom>
              <a:avLst/>
              <a:pathLst>
                <a:path w="1038015" h="0">
                  <a:moveTo>
                    <a:pt x="0" y="0"/>
                  </a:moveTo>
                  <a:lnTo>
                    <a:pt x="61059" y="0"/>
                  </a:lnTo>
                  <a:lnTo>
                    <a:pt x="183179" y="0"/>
                  </a:lnTo>
                  <a:lnTo>
                    <a:pt x="366358" y="0"/>
                  </a:lnTo>
                  <a:lnTo>
                    <a:pt x="488477" y="0"/>
                  </a:lnTo>
                  <a:lnTo>
                    <a:pt x="732716" y="0"/>
                  </a:lnTo>
                  <a:lnTo>
                    <a:pt x="1038015" y="0"/>
                  </a:lnTo>
                </a:path>
              </a:pathLst>
            </a:custGeom>
            <a:ln w="108405" cap="flat">
              <a:solidFill>
                <a:srgbClr val="E8E8E8">
                  <a:alpha val="100000"/>
                </a:srgbClr>
              </a:solidFill>
              <a:prstDash val="solid"/>
              <a:round/>
            </a:ln>
          </p:spPr>
          <p:txBody>
            <a:bodyPr/>
            <a:lstStyle/>
            <a:p/>
          </p:txBody>
        </p:sp>
        <p:sp>
          <p:nvSpPr>
            <p:cNvPr id="61" name="pl61"/>
            <p:cNvSpPr/>
            <p:nvPr/>
          </p:nvSpPr>
          <p:spPr>
            <a:xfrm>
              <a:off x="3800932" y="5503022"/>
              <a:ext cx="732716" cy="0"/>
            </a:xfrm>
            <a:custGeom>
              <a:avLst/>
              <a:pathLst>
                <a:path w="732716" h="0">
                  <a:moveTo>
                    <a:pt x="0" y="0"/>
                  </a:moveTo>
                  <a:lnTo>
                    <a:pt x="122119" y="0"/>
                  </a:lnTo>
                  <a:lnTo>
                    <a:pt x="244238" y="0"/>
                  </a:lnTo>
                  <a:lnTo>
                    <a:pt x="305298" y="0"/>
                  </a:lnTo>
                  <a:lnTo>
                    <a:pt x="427418" y="0"/>
                  </a:lnTo>
                  <a:lnTo>
                    <a:pt x="549537" y="0"/>
                  </a:lnTo>
                  <a:lnTo>
                    <a:pt x="732716" y="0"/>
                  </a:lnTo>
                </a:path>
              </a:pathLst>
            </a:custGeom>
            <a:ln w="108405" cap="flat">
              <a:solidFill>
                <a:srgbClr val="E8E8E8">
                  <a:alpha val="100000"/>
                </a:srgbClr>
              </a:solidFill>
              <a:prstDash val="solid"/>
              <a:round/>
            </a:ln>
          </p:spPr>
          <p:txBody>
            <a:bodyPr/>
            <a:lstStyle/>
            <a:p/>
          </p:txBody>
        </p:sp>
        <p:sp>
          <p:nvSpPr>
            <p:cNvPr id="62" name="pl62"/>
            <p:cNvSpPr/>
            <p:nvPr/>
          </p:nvSpPr>
          <p:spPr>
            <a:xfrm>
              <a:off x="4350470" y="5708230"/>
              <a:ext cx="793776" cy="0"/>
            </a:xfrm>
            <a:custGeom>
              <a:avLst/>
              <a:pathLst>
                <a:path w="793776" h="0">
                  <a:moveTo>
                    <a:pt x="0" y="0"/>
                  </a:moveTo>
                  <a:lnTo>
                    <a:pt x="0" y="0"/>
                  </a:lnTo>
                  <a:lnTo>
                    <a:pt x="244238" y="0"/>
                  </a:lnTo>
                  <a:lnTo>
                    <a:pt x="610597" y="0"/>
                  </a:lnTo>
                  <a:lnTo>
                    <a:pt x="732716" y="0"/>
                  </a:lnTo>
                  <a:lnTo>
                    <a:pt x="732716" y="0"/>
                  </a:lnTo>
                  <a:lnTo>
                    <a:pt x="793776" y="0"/>
                  </a:lnTo>
                </a:path>
              </a:pathLst>
            </a:custGeom>
            <a:ln w="108405" cap="flat">
              <a:solidFill>
                <a:srgbClr val="E8E8E8">
                  <a:alpha val="100000"/>
                </a:srgbClr>
              </a:solidFill>
              <a:prstDash val="solid"/>
              <a:round/>
            </a:ln>
          </p:spPr>
          <p:txBody>
            <a:bodyPr/>
            <a:lstStyle/>
            <a:p/>
          </p:txBody>
        </p:sp>
        <p:sp>
          <p:nvSpPr>
            <p:cNvPr id="63" name="pt63"/>
            <p:cNvSpPr/>
            <p:nvPr/>
          </p:nvSpPr>
          <p:spPr>
            <a:xfrm>
              <a:off x="532292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32292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956567"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38398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32292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45045"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261866" y="4882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15777" y="18047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60016"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789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789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76837"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93658"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93658"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93658" y="22151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101731"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40671"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918552"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796432"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223850"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45970"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529149" y="54985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284910"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590209"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078686"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139746"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89284"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94582"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94582" y="385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87434" y="7787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811403"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628224"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20080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26186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017627"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20080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200806" y="50881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521076" y="9839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1140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352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1140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3523"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77762"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238821"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544120" y="30360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03259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849419"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666239"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360941"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727299"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910478"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605180" y="28308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91047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605180"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11670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7153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910478"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483060"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055642" y="34464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994582"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567164"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383985"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66623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84941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84941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849419" y="24204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506105"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200806"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4468089"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529149"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956567"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651268"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834448" y="52933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460016"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33789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3789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849419"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5471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27683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215777" y="20099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17776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628224"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17776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05564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99458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238821"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94582" y="4062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910478"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299881"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5628224"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689284"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811403"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811403"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811403" y="44724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66623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66623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72729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811403"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72729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78835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849419" y="2625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70425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58213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154717"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87434"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0425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765315"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21076" y="11891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521076"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5471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15471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33789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33789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3789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337897" y="15995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5017627"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5017627"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383985"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055642"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5689284"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750344"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5567164" y="46776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581140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60556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636094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62388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62388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62388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23882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337897"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09365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78835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6727299"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956567"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651268"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5994582" y="4267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6483060"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6116702"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116702"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017627"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360941"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788359"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6055642" y="36516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154717"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276837"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337897"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39895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39895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4600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460016" y="13943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5139746"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078686"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956567"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5078686"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4590209"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4345970"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4345970" y="5703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5268723" y="48286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5390842" y="48286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5207663" y="48286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161575" y="17505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161575" y="17505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161575" y="17505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405813" y="216099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039455" y="216099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039455" y="216099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4047528" y="544432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4291767" y="544432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4474946" y="544432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4230708" y="38026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5940380" y="38026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5940380" y="38026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833232" y="7245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833232" y="7245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833232" y="7245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5757201" y="50339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5146603" y="50339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5146603" y="50339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466873" y="9297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466873" y="9297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466873" y="9297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5757201" y="29818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184619" y="29818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489918" y="29818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6978395" y="27766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856276" y="27766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550977" y="27766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6856276" y="33922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6428858" y="33922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6001440" y="33922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5940380" y="23661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795216" y="23661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795216" y="23661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5451902" y="523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4597066" y="523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4780245" y="523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405813" y="195578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222634" y="195578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161575" y="195578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6123559" y="40078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184619" y="40078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5940380" y="40078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6856276" y="44182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5757201" y="44182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5757201" y="44182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6612037" y="257140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6734156" y="257140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6795216" y="257140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650052" y="11349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711112" y="11349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466873" y="11349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466873" y="15453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283694" y="15453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283694" y="15453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4963424" y="46234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5696141" y="46234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5512962" y="46234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5757201"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6184619"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6184619"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283694" y="42130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4597066" y="42130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5940380" y="42130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6428858" y="35974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6734156" y="35974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6001440" y="35974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100515" y="13401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405813" y="13401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405813" y="13401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5085544" y="56495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4291767" y="56495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4291767" y="56495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tx313"/>
            <p:cNvSpPr/>
            <p:nvPr/>
          </p:nvSpPr>
          <p:spPr>
            <a:xfrm>
              <a:off x="994734" y="5643491"/>
              <a:ext cx="4843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Yemen*</a:t>
              </a:r>
            </a:p>
          </p:txBody>
        </p:sp>
        <p:sp>
          <p:nvSpPr>
            <p:cNvPr id="314" name="tx314"/>
            <p:cNvSpPr/>
            <p:nvPr/>
          </p:nvSpPr>
          <p:spPr>
            <a:xfrm>
              <a:off x="1129791" y="5438283"/>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315" name="tx315"/>
            <p:cNvSpPr/>
            <p:nvPr/>
          </p:nvSpPr>
          <p:spPr>
            <a:xfrm>
              <a:off x="655675" y="5233075"/>
              <a:ext cx="8234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316" name="tx316"/>
            <p:cNvSpPr/>
            <p:nvPr/>
          </p:nvSpPr>
          <p:spPr>
            <a:xfrm>
              <a:off x="1122110" y="5027867"/>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317" name="tx317"/>
            <p:cNvSpPr/>
            <p:nvPr/>
          </p:nvSpPr>
          <p:spPr>
            <a:xfrm>
              <a:off x="686582" y="4822658"/>
              <a:ext cx="7925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Afghanistan*</a:t>
              </a:r>
            </a:p>
          </p:txBody>
        </p:sp>
        <p:sp>
          <p:nvSpPr>
            <p:cNvPr id="318" name="tx318"/>
            <p:cNvSpPr/>
            <p:nvPr/>
          </p:nvSpPr>
          <p:spPr>
            <a:xfrm>
              <a:off x="919936" y="4617450"/>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Somalia*</a:t>
              </a:r>
            </a:p>
          </p:txBody>
        </p:sp>
        <p:sp>
          <p:nvSpPr>
            <p:cNvPr id="319" name="tx319"/>
            <p:cNvSpPr/>
            <p:nvPr/>
          </p:nvSpPr>
          <p:spPr>
            <a:xfrm>
              <a:off x="624677" y="4412242"/>
              <a:ext cx="8544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320" name="tx320"/>
            <p:cNvSpPr/>
            <p:nvPr/>
          </p:nvSpPr>
          <p:spPr>
            <a:xfrm>
              <a:off x="1020612" y="4207034"/>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Sudan*</a:t>
              </a:r>
            </a:p>
          </p:txBody>
        </p:sp>
        <p:sp>
          <p:nvSpPr>
            <p:cNvPr id="321" name="tx321"/>
            <p:cNvSpPr/>
            <p:nvPr/>
          </p:nvSpPr>
          <p:spPr>
            <a:xfrm>
              <a:off x="1168562" y="4001826"/>
              <a:ext cx="3105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322" name="tx322"/>
            <p:cNvSpPr/>
            <p:nvPr/>
          </p:nvSpPr>
          <p:spPr>
            <a:xfrm>
              <a:off x="1090655" y="3796618"/>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323" name="tx323"/>
            <p:cNvSpPr/>
            <p:nvPr/>
          </p:nvSpPr>
          <p:spPr>
            <a:xfrm>
              <a:off x="1106383" y="3591410"/>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Syria*</a:t>
              </a:r>
            </a:p>
          </p:txBody>
        </p:sp>
        <p:sp>
          <p:nvSpPr>
            <p:cNvPr id="324" name="tx324"/>
            <p:cNvSpPr/>
            <p:nvPr/>
          </p:nvSpPr>
          <p:spPr>
            <a:xfrm>
              <a:off x="508182" y="3386202"/>
              <a:ext cx="9709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325" name="tx325"/>
            <p:cNvSpPr/>
            <p:nvPr/>
          </p:nvSpPr>
          <p:spPr>
            <a:xfrm>
              <a:off x="616539" y="3180994"/>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326" name="tx326"/>
            <p:cNvSpPr/>
            <p:nvPr/>
          </p:nvSpPr>
          <p:spPr>
            <a:xfrm>
              <a:off x="1020612" y="3180994"/>
              <a:ext cx="45848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327" name="tx327"/>
            <p:cNvSpPr/>
            <p:nvPr/>
          </p:nvSpPr>
          <p:spPr>
            <a:xfrm>
              <a:off x="919754" y="2975786"/>
              <a:ext cx="5593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328" name="tx328"/>
            <p:cNvSpPr/>
            <p:nvPr/>
          </p:nvSpPr>
          <p:spPr>
            <a:xfrm>
              <a:off x="935390" y="2770578"/>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329" name="tx329"/>
            <p:cNvSpPr/>
            <p:nvPr/>
          </p:nvSpPr>
          <p:spPr>
            <a:xfrm>
              <a:off x="1090838" y="2565369"/>
              <a:ext cx="3882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330" name="tx330"/>
            <p:cNvSpPr/>
            <p:nvPr/>
          </p:nvSpPr>
          <p:spPr>
            <a:xfrm>
              <a:off x="1059657" y="2360161"/>
              <a:ext cx="4194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331" name="tx331"/>
            <p:cNvSpPr/>
            <p:nvPr/>
          </p:nvSpPr>
          <p:spPr>
            <a:xfrm>
              <a:off x="943071" y="2154953"/>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332" name="tx332"/>
            <p:cNvSpPr/>
            <p:nvPr/>
          </p:nvSpPr>
          <p:spPr>
            <a:xfrm>
              <a:off x="1044386" y="1949745"/>
              <a:ext cx="4347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333" name="tx333"/>
            <p:cNvSpPr/>
            <p:nvPr/>
          </p:nvSpPr>
          <p:spPr>
            <a:xfrm>
              <a:off x="601451" y="1744537"/>
              <a:ext cx="4737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334" name="tx334"/>
            <p:cNvSpPr/>
            <p:nvPr/>
          </p:nvSpPr>
          <p:spPr>
            <a:xfrm>
              <a:off x="1114064" y="1744537"/>
              <a:ext cx="3650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335" name="tx335"/>
            <p:cNvSpPr/>
            <p:nvPr/>
          </p:nvSpPr>
          <p:spPr>
            <a:xfrm>
              <a:off x="678901" y="1539329"/>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336" name="tx336"/>
            <p:cNvSpPr/>
            <p:nvPr/>
          </p:nvSpPr>
          <p:spPr>
            <a:xfrm>
              <a:off x="1090472" y="1539329"/>
              <a:ext cx="3886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337" name="tx337"/>
            <p:cNvSpPr/>
            <p:nvPr/>
          </p:nvSpPr>
          <p:spPr>
            <a:xfrm>
              <a:off x="989614" y="1334121"/>
              <a:ext cx="489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338" name="tx338"/>
            <p:cNvSpPr/>
            <p:nvPr/>
          </p:nvSpPr>
          <p:spPr>
            <a:xfrm>
              <a:off x="966479" y="1128913"/>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339" name="tx339"/>
            <p:cNvSpPr/>
            <p:nvPr/>
          </p:nvSpPr>
          <p:spPr>
            <a:xfrm>
              <a:off x="1067521" y="923705"/>
              <a:ext cx="4115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Eritrea</a:t>
              </a:r>
            </a:p>
          </p:txBody>
        </p:sp>
        <p:sp>
          <p:nvSpPr>
            <p:cNvPr id="340" name="tx340"/>
            <p:cNvSpPr/>
            <p:nvPr/>
          </p:nvSpPr>
          <p:spPr>
            <a:xfrm>
              <a:off x="1091021" y="71849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DPRK</a:t>
              </a:r>
            </a:p>
          </p:txBody>
        </p:sp>
        <p:sp>
          <p:nvSpPr>
            <p:cNvPr id="341" name="tx341"/>
            <p:cNvSpPr/>
            <p:nvPr/>
          </p:nvSpPr>
          <p:spPr>
            <a:xfrm>
              <a:off x="1815931"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42" name="tx342"/>
            <p:cNvSpPr/>
            <p:nvPr/>
          </p:nvSpPr>
          <p:spPr>
            <a:xfrm>
              <a:off x="331133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43" name="tx343"/>
            <p:cNvSpPr/>
            <p:nvPr/>
          </p:nvSpPr>
          <p:spPr>
            <a:xfrm>
              <a:off x="483782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44" name="tx344"/>
            <p:cNvSpPr/>
            <p:nvPr/>
          </p:nvSpPr>
          <p:spPr>
            <a:xfrm>
              <a:off x="63643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5" name="tx345"/>
            <p:cNvSpPr/>
            <p:nvPr/>
          </p:nvSpPr>
          <p:spPr>
            <a:xfrm>
              <a:off x="7859725"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6" name="tx346"/>
            <p:cNvSpPr/>
            <p:nvPr/>
          </p:nvSpPr>
          <p:spPr>
            <a:xfrm>
              <a:off x="446895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47" name="pt347"/>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9" name="pt349"/>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50" name="tx350"/>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51" name="tx351"/>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52" name="tx352"/>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53" name="tx353"/>
            <p:cNvSpPr/>
            <p:nvPr/>
          </p:nvSpPr>
          <p:spPr>
            <a:xfrm>
              <a:off x="1541722" y="435349"/>
              <a:ext cx="33864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LICs, 2019-2025</a:t>
              </a:r>
            </a:p>
          </p:txBody>
        </p:sp>
        <p:sp>
          <p:nvSpPr>
            <p:cNvPr id="354" name="tx354"/>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55" name="tx355"/>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56" name="tx356"/>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57" name="tx357"/>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10 (out of 25) countries had lower coverage than in 2019.
In 2025, 8 countries had lower MCV1 coverage than in 2024.
In 2025, 14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LICs from lowest to highest coverage, and the rank of the top 10 countries with the most unvaccinated children, based on absolute numbers.
In 2025, MCV1 coverage ranged from 41% in Yemen to 99% in DPRK.
5 out of 25 (20%) countries had coverage of at least 90%.
DRC had MCV1 coverage of 55% and the highest absolute number of unvaccinated children in the group, followed by Ethiopia.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Yemen and CAR had the lowest MCV1 coverage, while DRC and Ethiopia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688541" y="2015401"/>
              <a:ext cx="1931142" cy="1968037"/>
            </a:xfrm>
            <a:custGeom>
              <a:avLst/>
              <a:pathLst>
                <a:path w="1931142" h="1968037">
                  <a:moveTo>
                    <a:pt x="500637" y="1940881"/>
                  </a:moveTo>
                  <a:lnTo>
                    <a:pt x="568751" y="1942174"/>
                  </a:lnTo>
                  <a:lnTo>
                    <a:pt x="636865" y="1943467"/>
                  </a:lnTo>
                  <a:lnTo>
                    <a:pt x="704978" y="1944760"/>
                  </a:lnTo>
                  <a:lnTo>
                    <a:pt x="773092" y="1946054"/>
                  </a:lnTo>
                  <a:lnTo>
                    <a:pt x="841206" y="1947347"/>
                  </a:lnTo>
                  <a:lnTo>
                    <a:pt x="909320" y="1948640"/>
                  </a:lnTo>
                  <a:lnTo>
                    <a:pt x="977434" y="1949933"/>
                  </a:lnTo>
                  <a:lnTo>
                    <a:pt x="1045548" y="1951226"/>
                  </a:lnTo>
                  <a:lnTo>
                    <a:pt x="1113662" y="1952519"/>
                  </a:lnTo>
                  <a:lnTo>
                    <a:pt x="1181776" y="1953812"/>
                  </a:lnTo>
                  <a:lnTo>
                    <a:pt x="1249890" y="1955105"/>
                  </a:lnTo>
                  <a:lnTo>
                    <a:pt x="1318004" y="1956399"/>
                  </a:lnTo>
                  <a:lnTo>
                    <a:pt x="1386117" y="1957692"/>
                  </a:lnTo>
                  <a:lnTo>
                    <a:pt x="1454231" y="1958985"/>
                  </a:lnTo>
                  <a:lnTo>
                    <a:pt x="1522345" y="1960278"/>
                  </a:lnTo>
                  <a:lnTo>
                    <a:pt x="1590459" y="1961571"/>
                  </a:lnTo>
                  <a:lnTo>
                    <a:pt x="1658573" y="1962864"/>
                  </a:lnTo>
                  <a:lnTo>
                    <a:pt x="1726687" y="1964157"/>
                  </a:lnTo>
                  <a:lnTo>
                    <a:pt x="1794801" y="1965450"/>
                  </a:lnTo>
                  <a:lnTo>
                    <a:pt x="1862915" y="1966744"/>
                  </a:lnTo>
                  <a:lnTo>
                    <a:pt x="1931029" y="1968037"/>
                  </a:lnTo>
                  <a:lnTo>
                    <a:pt x="1931142" y="1901291"/>
                  </a:lnTo>
                  <a:lnTo>
                    <a:pt x="1928950" y="1834581"/>
                  </a:lnTo>
                  <a:lnTo>
                    <a:pt x="1924453" y="1767987"/>
                  </a:lnTo>
                  <a:lnTo>
                    <a:pt x="1917658" y="1701588"/>
                  </a:lnTo>
                  <a:lnTo>
                    <a:pt x="1908573" y="1635463"/>
                  </a:lnTo>
                  <a:lnTo>
                    <a:pt x="1897208" y="1569692"/>
                  </a:lnTo>
                  <a:lnTo>
                    <a:pt x="1883578" y="1504353"/>
                  </a:lnTo>
                  <a:lnTo>
                    <a:pt x="1867698" y="1439523"/>
                  </a:lnTo>
                  <a:lnTo>
                    <a:pt x="1849588" y="1375281"/>
                  </a:lnTo>
                  <a:lnTo>
                    <a:pt x="1829268" y="1311704"/>
                  </a:lnTo>
                  <a:lnTo>
                    <a:pt x="1806764" y="1248866"/>
                  </a:lnTo>
                  <a:lnTo>
                    <a:pt x="1782102" y="1186844"/>
                  </a:lnTo>
                  <a:lnTo>
                    <a:pt x="1755311" y="1125710"/>
                  </a:lnTo>
                  <a:lnTo>
                    <a:pt x="1726424" y="1065539"/>
                  </a:lnTo>
                  <a:lnTo>
                    <a:pt x="1695476" y="1006402"/>
                  </a:lnTo>
                  <a:lnTo>
                    <a:pt x="1662502" y="948370"/>
                  </a:lnTo>
                  <a:lnTo>
                    <a:pt x="1627543" y="891511"/>
                  </a:lnTo>
                  <a:lnTo>
                    <a:pt x="1590640" y="835895"/>
                  </a:lnTo>
                  <a:lnTo>
                    <a:pt x="1551838" y="781587"/>
                  </a:lnTo>
                  <a:lnTo>
                    <a:pt x="1511182" y="728652"/>
                  </a:lnTo>
                  <a:lnTo>
                    <a:pt x="1468721" y="677154"/>
                  </a:lnTo>
                  <a:lnTo>
                    <a:pt x="1424506" y="627153"/>
                  </a:lnTo>
                  <a:lnTo>
                    <a:pt x="1378590" y="578710"/>
                  </a:lnTo>
                  <a:lnTo>
                    <a:pt x="1331027" y="531883"/>
                  </a:lnTo>
                  <a:lnTo>
                    <a:pt x="1281875" y="486727"/>
                  </a:lnTo>
                  <a:lnTo>
                    <a:pt x="1231192" y="443296"/>
                  </a:lnTo>
                  <a:lnTo>
                    <a:pt x="1179038" y="401643"/>
                  </a:lnTo>
                  <a:lnTo>
                    <a:pt x="1125476" y="361816"/>
                  </a:lnTo>
                  <a:lnTo>
                    <a:pt x="1070570" y="323864"/>
                  </a:lnTo>
                  <a:lnTo>
                    <a:pt x="1014386" y="287832"/>
                  </a:lnTo>
                  <a:lnTo>
                    <a:pt x="956990" y="253763"/>
                  </a:lnTo>
                  <a:lnTo>
                    <a:pt x="898451" y="221697"/>
                  </a:lnTo>
                  <a:lnTo>
                    <a:pt x="838839" y="191674"/>
                  </a:lnTo>
                  <a:lnTo>
                    <a:pt x="778225" y="163728"/>
                  </a:lnTo>
                  <a:lnTo>
                    <a:pt x="716682" y="137893"/>
                  </a:lnTo>
                  <a:lnTo>
                    <a:pt x="654283" y="114200"/>
                  </a:lnTo>
                  <a:lnTo>
                    <a:pt x="591102" y="92677"/>
                  </a:lnTo>
                  <a:lnTo>
                    <a:pt x="527216" y="73351"/>
                  </a:lnTo>
                  <a:lnTo>
                    <a:pt x="462699" y="56243"/>
                  </a:lnTo>
                  <a:lnTo>
                    <a:pt x="397631" y="41375"/>
                  </a:lnTo>
                  <a:lnTo>
                    <a:pt x="332087" y="28764"/>
                  </a:lnTo>
                  <a:lnTo>
                    <a:pt x="266147" y="18425"/>
                  </a:lnTo>
                  <a:lnTo>
                    <a:pt x="199888" y="10371"/>
                  </a:lnTo>
                  <a:lnTo>
                    <a:pt x="133392" y="4611"/>
                  </a:lnTo>
                  <a:lnTo>
                    <a:pt x="66735" y="1153"/>
                  </a:lnTo>
                  <a:lnTo>
                    <a:pt x="0" y="0"/>
                  </a:lnTo>
                  <a:lnTo>
                    <a:pt x="0" y="68126"/>
                  </a:lnTo>
                  <a:lnTo>
                    <a:pt x="0" y="136252"/>
                  </a:lnTo>
                  <a:lnTo>
                    <a:pt x="0" y="204378"/>
                  </a:lnTo>
                  <a:lnTo>
                    <a:pt x="0" y="272504"/>
                  </a:lnTo>
                  <a:lnTo>
                    <a:pt x="0" y="340630"/>
                  </a:lnTo>
                  <a:lnTo>
                    <a:pt x="0" y="408757"/>
                  </a:lnTo>
                  <a:lnTo>
                    <a:pt x="0" y="476883"/>
                  </a:lnTo>
                  <a:lnTo>
                    <a:pt x="0" y="545009"/>
                  </a:lnTo>
                  <a:lnTo>
                    <a:pt x="0" y="613135"/>
                  </a:lnTo>
                  <a:lnTo>
                    <a:pt x="0" y="681261"/>
                  </a:lnTo>
                  <a:lnTo>
                    <a:pt x="0" y="749387"/>
                  </a:lnTo>
                  <a:lnTo>
                    <a:pt x="0" y="817514"/>
                  </a:lnTo>
                  <a:lnTo>
                    <a:pt x="0" y="885640"/>
                  </a:lnTo>
                  <a:lnTo>
                    <a:pt x="0" y="953766"/>
                  </a:lnTo>
                  <a:lnTo>
                    <a:pt x="0" y="1021892"/>
                  </a:lnTo>
                  <a:lnTo>
                    <a:pt x="0" y="1090018"/>
                  </a:lnTo>
                  <a:lnTo>
                    <a:pt x="0" y="1158145"/>
                  </a:lnTo>
                  <a:lnTo>
                    <a:pt x="0" y="1226271"/>
                  </a:lnTo>
                  <a:lnTo>
                    <a:pt x="0" y="1294397"/>
                  </a:lnTo>
                  <a:lnTo>
                    <a:pt x="0" y="1362523"/>
                  </a:lnTo>
                  <a:lnTo>
                    <a:pt x="0" y="1430649"/>
                  </a:lnTo>
                  <a:lnTo>
                    <a:pt x="66143" y="1435037"/>
                  </a:lnTo>
                  <a:lnTo>
                    <a:pt x="131127" y="1448124"/>
                  </a:lnTo>
                  <a:lnTo>
                    <a:pt x="193813" y="1469679"/>
                  </a:lnTo>
                  <a:lnTo>
                    <a:pt x="253102" y="1499327"/>
                  </a:lnTo>
                  <a:lnTo>
                    <a:pt x="307955" y="1536546"/>
                  </a:lnTo>
                  <a:lnTo>
                    <a:pt x="357412" y="1580685"/>
                  </a:lnTo>
                  <a:lnTo>
                    <a:pt x="400604" y="1630971"/>
                  </a:lnTo>
                  <a:lnTo>
                    <a:pt x="436776" y="1686521"/>
                  </a:lnTo>
                  <a:lnTo>
                    <a:pt x="465292" y="1746362"/>
                  </a:lnTo>
                  <a:lnTo>
                    <a:pt x="485655" y="1809446"/>
                  </a:lnTo>
                  <a:lnTo>
                    <a:pt x="497505" y="1874666"/>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5" name="pg5"/>
            <p:cNvSpPr/>
            <p:nvPr/>
          </p:nvSpPr>
          <p:spPr>
            <a:xfrm>
              <a:off x="3046983" y="3956283"/>
              <a:ext cx="1572587" cy="1339101"/>
            </a:xfrm>
            <a:custGeom>
              <a:avLst/>
              <a:pathLst>
                <a:path w="1572587" h="1339101">
                  <a:moveTo>
                    <a:pt x="0" y="340134"/>
                  </a:moveTo>
                  <a:lnTo>
                    <a:pt x="48767" y="387704"/>
                  </a:lnTo>
                  <a:lnTo>
                    <a:pt x="97535" y="435273"/>
                  </a:lnTo>
                  <a:lnTo>
                    <a:pt x="146302" y="482843"/>
                  </a:lnTo>
                  <a:lnTo>
                    <a:pt x="195070" y="530413"/>
                  </a:lnTo>
                  <a:lnTo>
                    <a:pt x="243838" y="577983"/>
                  </a:lnTo>
                  <a:lnTo>
                    <a:pt x="292605" y="625553"/>
                  </a:lnTo>
                  <a:lnTo>
                    <a:pt x="341373" y="673123"/>
                  </a:lnTo>
                  <a:lnTo>
                    <a:pt x="390141" y="720693"/>
                  </a:lnTo>
                  <a:lnTo>
                    <a:pt x="438908" y="768263"/>
                  </a:lnTo>
                  <a:lnTo>
                    <a:pt x="487676" y="815833"/>
                  </a:lnTo>
                  <a:lnTo>
                    <a:pt x="536443" y="863402"/>
                  </a:lnTo>
                  <a:lnTo>
                    <a:pt x="585211" y="910972"/>
                  </a:lnTo>
                  <a:lnTo>
                    <a:pt x="633979" y="958542"/>
                  </a:lnTo>
                  <a:lnTo>
                    <a:pt x="682746" y="1006112"/>
                  </a:lnTo>
                  <a:lnTo>
                    <a:pt x="731514" y="1053682"/>
                  </a:lnTo>
                  <a:lnTo>
                    <a:pt x="780282" y="1101252"/>
                  </a:lnTo>
                  <a:lnTo>
                    <a:pt x="829049" y="1148822"/>
                  </a:lnTo>
                  <a:lnTo>
                    <a:pt x="877817" y="1196392"/>
                  </a:lnTo>
                  <a:lnTo>
                    <a:pt x="926585" y="1243961"/>
                  </a:lnTo>
                  <a:lnTo>
                    <a:pt x="975352" y="1291531"/>
                  </a:lnTo>
                  <a:lnTo>
                    <a:pt x="1024120" y="1339101"/>
                  </a:lnTo>
                  <a:lnTo>
                    <a:pt x="1069518" y="1290935"/>
                  </a:lnTo>
                  <a:lnTo>
                    <a:pt x="1113240" y="1241242"/>
                  </a:lnTo>
                  <a:lnTo>
                    <a:pt x="1155233" y="1190080"/>
                  </a:lnTo>
                  <a:lnTo>
                    <a:pt x="1195448" y="1137509"/>
                  </a:lnTo>
                  <a:lnTo>
                    <a:pt x="1233838" y="1083591"/>
                  </a:lnTo>
                  <a:lnTo>
                    <a:pt x="1270358" y="1028389"/>
                  </a:lnTo>
                  <a:lnTo>
                    <a:pt x="1304966" y="971969"/>
                  </a:lnTo>
                  <a:lnTo>
                    <a:pt x="1337619" y="914395"/>
                  </a:lnTo>
                  <a:lnTo>
                    <a:pt x="1368281" y="855737"/>
                  </a:lnTo>
                  <a:lnTo>
                    <a:pt x="1396915" y="796062"/>
                  </a:lnTo>
                  <a:lnTo>
                    <a:pt x="1423487" y="735441"/>
                  </a:lnTo>
                  <a:lnTo>
                    <a:pt x="1447966" y="673945"/>
                  </a:lnTo>
                  <a:lnTo>
                    <a:pt x="1470324" y="611647"/>
                  </a:lnTo>
                  <a:lnTo>
                    <a:pt x="1490534" y="548619"/>
                  </a:lnTo>
                  <a:lnTo>
                    <a:pt x="1508573" y="484936"/>
                  </a:lnTo>
                  <a:lnTo>
                    <a:pt x="1524418" y="420671"/>
                  </a:lnTo>
                  <a:lnTo>
                    <a:pt x="1538053" y="355902"/>
                  </a:lnTo>
                  <a:lnTo>
                    <a:pt x="1549460" y="290704"/>
                  </a:lnTo>
                  <a:lnTo>
                    <a:pt x="1558626" y="225152"/>
                  </a:lnTo>
                  <a:lnTo>
                    <a:pt x="1565541" y="159326"/>
                  </a:lnTo>
                  <a:lnTo>
                    <a:pt x="1570196" y="93301"/>
                  </a:lnTo>
                  <a:lnTo>
                    <a:pt x="1572587" y="27155"/>
                  </a:lnTo>
                  <a:lnTo>
                    <a:pt x="1504473" y="25862"/>
                  </a:lnTo>
                  <a:lnTo>
                    <a:pt x="1436359" y="24569"/>
                  </a:lnTo>
                  <a:lnTo>
                    <a:pt x="1368245" y="23276"/>
                  </a:lnTo>
                  <a:lnTo>
                    <a:pt x="1300131" y="21983"/>
                  </a:lnTo>
                  <a:lnTo>
                    <a:pt x="1232017" y="20689"/>
                  </a:lnTo>
                  <a:lnTo>
                    <a:pt x="1163903" y="19396"/>
                  </a:lnTo>
                  <a:lnTo>
                    <a:pt x="1095789" y="18103"/>
                  </a:lnTo>
                  <a:lnTo>
                    <a:pt x="1027675" y="16810"/>
                  </a:lnTo>
                  <a:lnTo>
                    <a:pt x="959561" y="15517"/>
                  </a:lnTo>
                  <a:lnTo>
                    <a:pt x="891448" y="14224"/>
                  </a:lnTo>
                  <a:lnTo>
                    <a:pt x="823334" y="12931"/>
                  </a:lnTo>
                  <a:lnTo>
                    <a:pt x="755220" y="11638"/>
                  </a:lnTo>
                  <a:lnTo>
                    <a:pt x="687106" y="10344"/>
                  </a:lnTo>
                  <a:lnTo>
                    <a:pt x="618992" y="9051"/>
                  </a:lnTo>
                  <a:lnTo>
                    <a:pt x="550878" y="7758"/>
                  </a:lnTo>
                  <a:lnTo>
                    <a:pt x="482764" y="6465"/>
                  </a:lnTo>
                  <a:lnTo>
                    <a:pt x="414650" y="5172"/>
                  </a:lnTo>
                  <a:lnTo>
                    <a:pt x="346536" y="3879"/>
                  </a:lnTo>
                  <a:lnTo>
                    <a:pt x="278422" y="2586"/>
                  </a:lnTo>
                  <a:lnTo>
                    <a:pt x="210308" y="1293"/>
                  </a:lnTo>
                  <a:lnTo>
                    <a:pt x="142195" y="0"/>
                  </a:lnTo>
                  <a:lnTo>
                    <a:pt x="135085" y="75100"/>
                  </a:lnTo>
                  <a:lnTo>
                    <a:pt x="116775" y="148281"/>
                  </a:lnTo>
                  <a:lnTo>
                    <a:pt x="87678" y="217880"/>
                  </a:lnTo>
                  <a:lnTo>
                    <a:pt x="48457" y="282319"/>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6" name="pg6"/>
            <p:cNvSpPr/>
            <p:nvPr/>
          </p:nvSpPr>
          <p:spPr>
            <a:xfrm>
              <a:off x="2762760" y="4296417"/>
              <a:ext cx="1308343" cy="1560404"/>
            </a:xfrm>
            <a:custGeom>
              <a:avLst/>
              <a:pathLst>
                <a:path w="1308343" h="1560404">
                  <a:moveTo>
                    <a:pt x="0" y="145557"/>
                  </a:moveTo>
                  <a:lnTo>
                    <a:pt x="10097" y="212931"/>
                  </a:lnTo>
                  <a:lnTo>
                    <a:pt x="20195" y="280304"/>
                  </a:lnTo>
                  <a:lnTo>
                    <a:pt x="30293" y="347678"/>
                  </a:lnTo>
                  <a:lnTo>
                    <a:pt x="40391" y="415052"/>
                  </a:lnTo>
                  <a:lnTo>
                    <a:pt x="50489" y="482425"/>
                  </a:lnTo>
                  <a:lnTo>
                    <a:pt x="60587" y="549799"/>
                  </a:lnTo>
                  <a:lnTo>
                    <a:pt x="70685" y="617173"/>
                  </a:lnTo>
                  <a:lnTo>
                    <a:pt x="80783" y="684546"/>
                  </a:lnTo>
                  <a:lnTo>
                    <a:pt x="90880" y="751920"/>
                  </a:lnTo>
                  <a:lnTo>
                    <a:pt x="100978" y="819294"/>
                  </a:lnTo>
                  <a:lnTo>
                    <a:pt x="111076" y="886667"/>
                  </a:lnTo>
                  <a:lnTo>
                    <a:pt x="121174" y="954041"/>
                  </a:lnTo>
                  <a:lnTo>
                    <a:pt x="131272" y="1021415"/>
                  </a:lnTo>
                  <a:lnTo>
                    <a:pt x="141370" y="1088788"/>
                  </a:lnTo>
                  <a:lnTo>
                    <a:pt x="151468" y="1156162"/>
                  </a:lnTo>
                  <a:lnTo>
                    <a:pt x="161566" y="1223536"/>
                  </a:lnTo>
                  <a:lnTo>
                    <a:pt x="171664" y="1290909"/>
                  </a:lnTo>
                  <a:lnTo>
                    <a:pt x="181761" y="1358283"/>
                  </a:lnTo>
                  <a:lnTo>
                    <a:pt x="191859" y="1425657"/>
                  </a:lnTo>
                  <a:lnTo>
                    <a:pt x="201957" y="1493030"/>
                  </a:lnTo>
                  <a:lnTo>
                    <a:pt x="212055" y="1560404"/>
                  </a:lnTo>
                  <a:lnTo>
                    <a:pt x="277124" y="1549512"/>
                  </a:lnTo>
                  <a:lnTo>
                    <a:pt x="341784" y="1536404"/>
                  </a:lnTo>
                  <a:lnTo>
                    <a:pt x="405958" y="1521095"/>
                  </a:lnTo>
                  <a:lnTo>
                    <a:pt x="469571" y="1503604"/>
                  </a:lnTo>
                  <a:lnTo>
                    <a:pt x="532550" y="1483950"/>
                  </a:lnTo>
                  <a:lnTo>
                    <a:pt x="594821" y="1462156"/>
                  </a:lnTo>
                  <a:lnTo>
                    <a:pt x="656312" y="1438248"/>
                  </a:lnTo>
                  <a:lnTo>
                    <a:pt x="716949" y="1412254"/>
                  </a:lnTo>
                  <a:lnTo>
                    <a:pt x="776664" y="1384205"/>
                  </a:lnTo>
                  <a:lnTo>
                    <a:pt x="835386" y="1354132"/>
                  </a:lnTo>
                  <a:lnTo>
                    <a:pt x="893047" y="1322071"/>
                  </a:lnTo>
                  <a:lnTo>
                    <a:pt x="949578" y="1288059"/>
                  </a:lnTo>
                  <a:lnTo>
                    <a:pt x="1004916" y="1252136"/>
                  </a:lnTo>
                  <a:lnTo>
                    <a:pt x="1058994" y="1214344"/>
                  </a:lnTo>
                  <a:lnTo>
                    <a:pt x="1111749" y="1174728"/>
                  </a:lnTo>
                  <a:lnTo>
                    <a:pt x="1163121" y="1133332"/>
                  </a:lnTo>
                  <a:lnTo>
                    <a:pt x="1213049" y="1090207"/>
                  </a:lnTo>
                  <a:lnTo>
                    <a:pt x="1261475" y="1045401"/>
                  </a:lnTo>
                  <a:lnTo>
                    <a:pt x="1308343" y="998967"/>
                  </a:lnTo>
                  <a:lnTo>
                    <a:pt x="1259575" y="951397"/>
                  </a:lnTo>
                  <a:lnTo>
                    <a:pt x="1210807" y="903827"/>
                  </a:lnTo>
                  <a:lnTo>
                    <a:pt x="1162040" y="856257"/>
                  </a:lnTo>
                  <a:lnTo>
                    <a:pt x="1113272" y="808688"/>
                  </a:lnTo>
                  <a:lnTo>
                    <a:pt x="1064504" y="761118"/>
                  </a:lnTo>
                  <a:lnTo>
                    <a:pt x="1015737" y="713548"/>
                  </a:lnTo>
                  <a:lnTo>
                    <a:pt x="966969" y="665978"/>
                  </a:lnTo>
                  <a:lnTo>
                    <a:pt x="918201" y="618408"/>
                  </a:lnTo>
                  <a:lnTo>
                    <a:pt x="869434" y="570838"/>
                  </a:lnTo>
                  <a:lnTo>
                    <a:pt x="820666" y="523268"/>
                  </a:lnTo>
                  <a:lnTo>
                    <a:pt x="771899" y="475698"/>
                  </a:lnTo>
                  <a:lnTo>
                    <a:pt x="723131" y="428128"/>
                  </a:lnTo>
                  <a:lnTo>
                    <a:pt x="674363" y="380559"/>
                  </a:lnTo>
                  <a:lnTo>
                    <a:pt x="625596" y="332989"/>
                  </a:lnTo>
                  <a:lnTo>
                    <a:pt x="576828" y="285419"/>
                  </a:lnTo>
                  <a:lnTo>
                    <a:pt x="528060" y="237849"/>
                  </a:lnTo>
                  <a:lnTo>
                    <a:pt x="479293" y="190279"/>
                  </a:lnTo>
                  <a:lnTo>
                    <a:pt x="430525" y="142709"/>
                  </a:lnTo>
                  <a:lnTo>
                    <a:pt x="381757" y="95139"/>
                  </a:lnTo>
                  <a:lnTo>
                    <a:pt x="332990" y="47569"/>
                  </a:lnTo>
                  <a:lnTo>
                    <a:pt x="284222" y="0"/>
                  </a:lnTo>
                  <a:lnTo>
                    <a:pt x="223028" y="53314"/>
                  </a:lnTo>
                  <a:lnTo>
                    <a:pt x="154025" y="96043"/>
                  </a:lnTo>
                  <a:lnTo>
                    <a:pt x="79025" y="12706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7" name="pg7"/>
            <p:cNvSpPr/>
            <p:nvPr/>
          </p:nvSpPr>
          <p:spPr>
            <a:xfrm>
              <a:off x="1994175" y="4414026"/>
              <a:ext cx="980641" cy="1464011"/>
            </a:xfrm>
            <a:custGeom>
              <a:avLst/>
              <a:pathLst>
                <a:path w="980641" h="1464011">
                  <a:moveTo>
                    <a:pt x="514345" y="0"/>
                  </a:moveTo>
                  <a:lnTo>
                    <a:pt x="489852" y="63571"/>
                  </a:lnTo>
                  <a:lnTo>
                    <a:pt x="465360" y="127142"/>
                  </a:lnTo>
                  <a:lnTo>
                    <a:pt x="440867" y="190713"/>
                  </a:lnTo>
                  <a:lnTo>
                    <a:pt x="416374" y="254284"/>
                  </a:lnTo>
                  <a:lnTo>
                    <a:pt x="391882" y="317855"/>
                  </a:lnTo>
                  <a:lnTo>
                    <a:pt x="367389" y="381426"/>
                  </a:lnTo>
                  <a:lnTo>
                    <a:pt x="342896" y="444997"/>
                  </a:lnTo>
                  <a:lnTo>
                    <a:pt x="318404" y="508568"/>
                  </a:lnTo>
                  <a:lnTo>
                    <a:pt x="293911" y="572140"/>
                  </a:lnTo>
                  <a:lnTo>
                    <a:pt x="269419" y="635711"/>
                  </a:lnTo>
                  <a:lnTo>
                    <a:pt x="244926" y="699282"/>
                  </a:lnTo>
                  <a:lnTo>
                    <a:pt x="220433" y="762853"/>
                  </a:lnTo>
                  <a:lnTo>
                    <a:pt x="195941" y="826424"/>
                  </a:lnTo>
                  <a:lnTo>
                    <a:pt x="171448" y="889995"/>
                  </a:lnTo>
                  <a:lnTo>
                    <a:pt x="146955" y="953566"/>
                  </a:lnTo>
                  <a:lnTo>
                    <a:pt x="122463" y="1017137"/>
                  </a:lnTo>
                  <a:lnTo>
                    <a:pt x="97970" y="1080708"/>
                  </a:lnTo>
                  <a:lnTo>
                    <a:pt x="73477" y="1144280"/>
                  </a:lnTo>
                  <a:lnTo>
                    <a:pt x="48985" y="1207851"/>
                  </a:lnTo>
                  <a:lnTo>
                    <a:pt x="24492" y="1271422"/>
                  </a:lnTo>
                  <a:lnTo>
                    <a:pt x="0" y="1334993"/>
                  </a:lnTo>
                  <a:lnTo>
                    <a:pt x="62459" y="1357830"/>
                  </a:lnTo>
                  <a:lnTo>
                    <a:pt x="125667" y="1378504"/>
                  </a:lnTo>
                  <a:lnTo>
                    <a:pt x="189550" y="1396989"/>
                  </a:lnTo>
                  <a:lnTo>
                    <a:pt x="254032" y="1413263"/>
                  </a:lnTo>
                  <a:lnTo>
                    <a:pt x="319035" y="1427308"/>
                  </a:lnTo>
                  <a:lnTo>
                    <a:pt x="384484" y="1439107"/>
                  </a:lnTo>
                  <a:lnTo>
                    <a:pt x="450300" y="1448646"/>
                  </a:lnTo>
                  <a:lnTo>
                    <a:pt x="516405" y="1455913"/>
                  </a:lnTo>
                  <a:lnTo>
                    <a:pt x="582721" y="1460899"/>
                  </a:lnTo>
                  <a:lnTo>
                    <a:pt x="649170" y="1463600"/>
                  </a:lnTo>
                  <a:lnTo>
                    <a:pt x="715672" y="1464011"/>
                  </a:lnTo>
                  <a:lnTo>
                    <a:pt x="782149" y="1462133"/>
                  </a:lnTo>
                  <a:lnTo>
                    <a:pt x="848522" y="1457967"/>
                  </a:lnTo>
                  <a:lnTo>
                    <a:pt x="914712" y="1451518"/>
                  </a:lnTo>
                  <a:lnTo>
                    <a:pt x="980641" y="1442795"/>
                  </a:lnTo>
                  <a:lnTo>
                    <a:pt x="970543" y="1375421"/>
                  </a:lnTo>
                  <a:lnTo>
                    <a:pt x="960445" y="1308047"/>
                  </a:lnTo>
                  <a:lnTo>
                    <a:pt x="950347" y="1240674"/>
                  </a:lnTo>
                  <a:lnTo>
                    <a:pt x="940249" y="1173300"/>
                  </a:lnTo>
                  <a:lnTo>
                    <a:pt x="930152" y="1105927"/>
                  </a:lnTo>
                  <a:lnTo>
                    <a:pt x="920054" y="1038553"/>
                  </a:lnTo>
                  <a:lnTo>
                    <a:pt x="909956" y="971179"/>
                  </a:lnTo>
                  <a:lnTo>
                    <a:pt x="899858" y="903806"/>
                  </a:lnTo>
                  <a:lnTo>
                    <a:pt x="889760" y="836432"/>
                  </a:lnTo>
                  <a:lnTo>
                    <a:pt x="879662" y="769058"/>
                  </a:lnTo>
                  <a:lnTo>
                    <a:pt x="869564" y="701685"/>
                  </a:lnTo>
                  <a:lnTo>
                    <a:pt x="859466" y="634311"/>
                  </a:lnTo>
                  <a:lnTo>
                    <a:pt x="849368" y="566937"/>
                  </a:lnTo>
                  <a:lnTo>
                    <a:pt x="839271" y="499564"/>
                  </a:lnTo>
                  <a:lnTo>
                    <a:pt x="829173" y="432190"/>
                  </a:lnTo>
                  <a:lnTo>
                    <a:pt x="819075" y="364816"/>
                  </a:lnTo>
                  <a:lnTo>
                    <a:pt x="808977" y="297443"/>
                  </a:lnTo>
                  <a:lnTo>
                    <a:pt x="798879" y="230069"/>
                  </a:lnTo>
                  <a:lnTo>
                    <a:pt x="788781" y="162695"/>
                  </a:lnTo>
                  <a:lnTo>
                    <a:pt x="778683" y="95322"/>
                  </a:lnTo>
                  <a:lnTo>
                    <a:pt x="768585" y="27948"/>
                  </a:lnTo>
                  <a:lnTo>
                    <a:pt x="682648" y="33342"/>
                  </a:lnTo>
                  <a:lnTo>
                    <a:pt x="597058" y="23933"/>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8" name="pg8"/>
            <p:cNvSpPr/>
            <p:nvPr/>
          </p:nvSpPr>
          <p:spPr>
            <a:xfrm>
              <a:off x="1327629" y="4302081"/>
              <a:ext cx="1180890" cy="1446938"/>
            </a:xfrm>
            <a:custGeom>
              <a:avLst/>
              <a:pathLst>
                <a:path w="1180890" h="1446938">
                  <a:moveTo>
                    <a:pt x="1008082" y="0"/>
                  </a:moveTo>
                  <a:lnTo>
                    <a:pt x="960078" y="48340"/>
                  </a:lnTo>
                  <a:lnTo>
                    <a:pt x="912074" y="96680"/>
                  </a:lnTo>
                  <a:lnTo>
                    <a:pt x="864070" y="145021"/>
                  </a:lnTo>
                  <a:lnTo>
                    <a:pt x="816066" y="193361"/>
                  </a:lnTo>
                  <a:lnTo>
                    <a:pt x="768063" y="241702"/>
                  </a:lnTo>
                  <a:lnTo>
                    <a:pt x="720059" y="290042"/>
                  </a:lnTo>
                  <a:lnTo>
                    <a:pt x="672055" y="338383"/>
                  </a:lnTo>
                  <a:lnTo>
                    <a:pt x="624051" y="386723"/>
                  </a:lnTo>
                  <a:lnTo>
                    <a:pt x="576047" y="435063"/>
                  </a:lnTo>
                  <a:lnTo>
                    <a:pt x="528043" y="483404"/>
                  </a:lnTo>
                  <a:lnTo>
                    <a:pt x="480039" y="531744"/>
                  </a:lnTo>
                  <a:lnTo>
                    <a:pt x="432035" y="580085"/>
                  </a:lnTo>
                  <a:lnTo>
                    <a:pt x="384031" y="628425"/>
                  </a:lnTo>
                  <a:lnTo>
                    <a:pt x="336027" y="676766"/>
                  </a:lnTo>
                  <a:lnTo>
                    <a:pt x="288023" y="725106"/>
                  </a:lnTo>
                  <a:lnTo>
                    <a:pt x="240019" y="773447"/>
                  </a:lnTo>
                  <a:lnTo>
                    <a:pt x="192015" y="821787"/>
                  </a:lnTo>
                  <a:lnTo>
                    <a:pt x="144011" y="870127"/>
                  </a:lnTo>
                  <a:lnTo>
                    <a:pt x="96007" y="918468"/>
                  </a:lnTo>
                  <a:lnTo>
                    <a:pt x="48003" y="966808"/>
                  </a:lnTo>
                  <a:lnTo>
                    <a:pt x="0" y="1015149"/>
                  </a:lnTo>
                  <a:lnTo>
                    <a:pt x="48099" y="1061292"/>
                  </a:lnTo>
                  <a:lnTo>
                    <a:pt x="97761" y="1105748"/>
                  </a:lnTo>
                  <a:lnTo>
                    <a:pt x="148928" y="1148464"/>
                  </a:lnTo>
                  <a:lnTo>
                    <a:pt x="201539" y="1189390"/>
                  </a:lnTo>
                  <a:lnTo>
                    <a:pt x="255531" y="1228475"/>
                  </a:lnTo>
                  <a:lnTo>
                    <a:pt x="310839" y="1265674"/>
                  </a:lnTo>
                  <a:lnTo>
                    <a:pt x="367397" y="1300942"/>
                  </a:lnTo>
                  <a:lnTo>
                    <a:pt x="425139" y="1334238"/>
                  </a:lnTo>
                  <a:lnTo>
                    <a:pt x="483996" y="1365522"/>
                  </a:lnTo>
                  <a:lnTo>
                    <a:pt x="543896" y="1394756"/>
                  </a:lnTo>
                  <a:lnTo>
                    <a:pt x="604770" y="1421905"/>
                  </a:lnTo>
                  <a:lnTo>
                    <a:pt x="666545" y="1446938"/>
                  </a:lnTo>
                  <a:lnTo>
                    <a:pt x="691037" y="1383367"/>
                  </a:lnTo>
                  <a:lnTo>
                    <a:pt x="715530" y="1319796"/>
                  </a:lnTo>
                  <a:lnTo>
                    <a:pt x="740023" y="1256225"/>
                  </a:lnTo>
                  <a:lnTo>
                    <a:pt x="764515" y="1192654"/>
                  </a:lnTo>
                  <a:lnTo>
                    <a:pt x="789008" y="1129083"/>
                  </a:lnTo>
                  <a:lnTo>
                    <a:pt x="813501" y="1065512"/>
                  </a:lnTo>
                  <a:lnTo>
                    <a:pt x="837993" y="1001941"/>
                  </a:lnTo>
                  <a:lnTo>
                    <a:pt x="862486" y="938369"/>
                  </a:lnTo>
                  <a:lnTo>
                    <a:pt x="886979" y="874798"/>
                  </a:lnTo>
                  <a:lnTo>
                    <a:pt x="911471" y="811227"/>
                  </a:lnTo>
                  <a:lnTo>
                    <a:pt x="935964" y="747656"/>
                  </a:lnTo>
                  <a:lnTo>
                    <a:pt x="960456" y="684085"/>
                  </a:lnTo>
                  <a:lnTo>
                    <a:pt x="984949" y="620514"/>
                  </a:lnTo>
                  <a:lnTo>
                    <a:pt x="1009442" y="556943"/>
                  </a:lnTo>
                  <a:lnTo>
                    <a:pt x="1033934" y="493372"/>
                  </a:lnTo>
                  <a:lnTo>
                    <a:pt x="1058427" y="429801"/>
                  </a:lnTo>
                  <a:lnTo>
                    <a:pt x="1082920" y="366229"/>
                  </a:lnTo>
                  <a:lnTo>
                    <a:pt x="1107412" y="302658"/>
                  </a:lnTo>
                  <a:lnTo>
                    <a:pt x="1131905" y="239087"/>
                  </a:lnTo>
                  <a:lnTo>
                    <a:pt x="1156398" y="175516"/>
                  </a:lnTo>
                  <a:lnTo>
                    <a:pt x="1180890" y="111945"/>
                  </a:lnTo>
                  <a:lnTo>
                    <a:pt x="1118304" y="82726"/>
                  </a:lnTo>
                  <a:lnTo>
                    <a:pt x="1060333" y="4517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9" name="pg9"/>
            <p:cNvSpPr/>
            <p:nvPr/>
          </p:nvSpPr>
          <p:spPr>
            <a:xfrm>
              <a:off x="897225" y="4133986"/>
              <a:ext cx="1438486" cy="1183244"/>
            </a:xfrm>
            <a:custGeom>
              <a:avLst/>
              <a:pathLst>
                <a:path w="1438486" h="1183244">
                  <a:moveTo>
                    <a:pt x="1326900" y="0"/>
                  </a:moveTo>
                  <a:lnTo>
                    <a:pt x="1263714" y="25470"/>
                  </a:lnTo>
                  <a:lnTo>
                    <a:pt x="1200528" y="50940"/>
                  </a:lnTo>
                  <a:lnTo>
                    <a:pt x="1137343" y="76411"/>
                  </a:lnTo>
                  <a:lnTo>
                    <a:pt x="1074157" y="101881"/>
                  </a:lnTo>
                  <a:lnTo>
                    <a:pt x="1010971" y="127351"/>
                  </a:lnTo>
                  <a:lnTo>
                    <a:pt x="947785" y="152822"/>
                  </a:lnTo>
                  <a:lnTo>
                    <a:pt x="884600" y="178292"/>
                  </a:lnTo>
                  <a:lnTo>
                    <a:pt x="821414" y="203762"/>
                  </a:lnTo>
                  <a:lnTo>
                    <a:pt x="758228" y="229233"/>
                  </a:lnTo>
                  <a:lnTo>
                    <a:pt x="695043" y="254703"/>
                  </a:lnTo>
                  <a:lnTo>
                    <a:pt x="631857" y="280174"/>
                  </a:lnTo>
                  <a:lnTo>
                    <a:pt x="568671" y="305644"/>
                  </a:lnTo>
                  <a:lnTo>
                    <a:pt x="505485" y="331114"/>
                  </a:lnTo>
                  <a:lnTo>
                    <a:pt x="442300" y="356585"/>
                  </a:lnTo>
                  <a:lnTo>
                    <a:pt x="379114" y="382055"/>
                  </a:lnTo>
                  <a:lnTo>
                    <a:pt x="315928" y="407525"/>
                  </a:lnTo>
                  <a:lnTo>
                    <a:pt x="252742" y="432996"/>
                  </a:lnTo>
                  <a:lnTo>
                    <a:pt x="189557" y="458466"/>
                  </a:lnTo>
                  <a:lnTo>
                    <a:pt x="126371" y="483936"/>
                  </a:lnTo>
                  <a:lnTo>
                    <a:pt x="63185" y="509407"/>
                  </a:lnTo>
                  <a:lnTo>
                    <a:pt x="0" y="534877"/>
                  </a:lnTo>
                  <a:lnTo>
                    <a:pt x="27844" y="600440"/>
                  </a:lnTo>
                  <a:lnTo>
                    <a:pt x="58088" y="664932"/>
                  </a:lnTo>
                  <a:lnTo>
                    <a:pt x="90689" y="728264"/>
                  </a:lnTo>
                  <a:lnTo>
                    <a:pt x="125603" y="790351"/>
                  </a:lnTo>
                  <a:lnTo>
                    <a:pt x="162783" y="851109"/>
                  </a:lnTo>
                  <a:lnTo>
                    <a:pt x="202178" y="910454"/>
                  </a:lnTo>
                  <a:lnTo>
                    <a:pt x="243735" y="968306"/>
                  </a:lnTo>
                  <a:lnTo>
                    <a:pt x="287396" y="1024587"/>
                  </a:lnTo>
                  <a:lnTo>
                    <a:pt x="333103" y="1079219"/>
                  </a:lnTo>
                  <a:lnTo>
                    <a:pt x="380794" y="1132129"/>
                  </a:lnTo>
                  <a:lnTo>
                    <a:pt x="430403" y="1183244"/>
                  </a:lnTo>
                  <a:lnTo>
                    <a:pt x="478407" y="1134903"/>
                  </a:lnTo>
                  <a:lnTo>
                    <a:pt x="526411" y="1086563"/>
                  </a:lnTo>
                  <a:lnTo>
                    <a:pt x="574415" y="1038222"/>
                  </a:lnTo>
                  <a:lnTo>
                    <a:pt x="622419" y="989882"/>
                  </a:lnTo>
                  <a:lnTo>
                    <a:pt x="670423" y="941542"/>
                  </a:lnTo>
                  <a:lnTo>
                    <a:pt x="718427" y="893201"/>
                  </a:lnTo>
                  <a:lnTo>
                    <a:pt x="766431" y="844861"/>
                  </a:lnTo>
                  <a:lnTo>
                    <a:pt x="814435" y="796520"/>
                  </a:lnTo>
                  <a:lnTo>
                    <a:pt x="862439" y="748180"/>
                  </a:lnTo>
                  <a:lnTo>
                    <a:pt x="910443" y="699839"/>
                  </a:lnTo>
                  <a:lnTo>
                    <a:pt x="958447" y="651499"/>
                  </a:lnTo>
                  <a:lnTo>
                    <a:pt x="1006451" y="603158"/>
                  </a:lnTo>
                  <a:lnTo>
                    <a:pt x="1054455" y="554818"/>
                  </a:lnTo>
                  <a:lnTo>
                    <a:pt x="1102458" y="506478"/>
                  </a:lnTo>
                  <a:lnTo>
                    <a:pt x="1150462" y="458137"/>
                  </a:lnTo>
                  <a:lnTo>
                    <a:pt x="1198466" y="409797"/>
                  </a:lnTo>
                  <a:lnTo>
                    <a:pt x="1246470" y="361456"/>
                  </a:lnTo>
                  <a:lnTo>
                    <a:pt x="1294474" y="313116"/>
                  </a:lnTo>
                  <a:lnTo>
                    <a:pt x="1342478" y="264775"/>
                  </a:lnTo>
                  <a:lnTo>
                    <a:pt x="1390482" y="216435"/>
                  </a:lnTo>
                  <a:lnTo>
                    <a:pt x="1438486" y="168095"/>
                  </a:lnTo>
                  <a:lnTo>
                    <a:pt x="1393804" y="117280"/>
                  </a:lnTo>
                  <a:lnTo>
                    <a:pt x="1356381" y="60905"/>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0" name="pg10"/>
            <p:cNvSpPr/>
            <p:nvPr/>
          </p:nvSpPr>
          <p:spPr>
            <a:xfrm>
              <a:off x="757988" y="3961408"/>
              <a:ext cx="1466137" cy="707455"/>
            </a:xfrm>
            <a:custGeom>
              <a:avLst/>
              <a:pathLst>
                <a:path w="1466137" h="707455">
                  <a:moveTo>
                    <a:pt x="1430039" y="0"/>
                  </a:moveTo>
                  <a:lnTo>
                    <a:pt x="1361941" y="1990"/>
                  </a:lnTo>
                  <a:lnTo>
                    <a:pt x="1293844" y="3980"/>
                  </a:lnTo>
                  <a:lnTo>
                    <a:pt x="1225747" y="5971"/>
                  </a:lnTo>
                  <a:lnTo>
                    <a:pt x="1157650" y="7961"/>
                  </a:lnTo>
                  <a:lnTo>
                    <a:pt x="1089553" y="9951"/>
                  </a:lnTo>
                  <a:lnTo>
                    <a:pt x="1021456" y="11942"/>
                  </a:lnTo>
                  <a:lnTo>
                    <a:pt x="953359" y="13932"/>
                  </a:lnTo>
                  <a:lnTo>
                    <a:pt x="885262" y="15922"/>
                  </a:lnTo>
                  <a:lnTo>
                    <a:pt x="817165" y="17913"/>
                  </a:lnTo>
                  <a:lnTo>
                    <a:pt x="749068" y="19903"/>
                  </a:lnTo>
                  <a:lnTo>
                    <a:pt x="680970" y="21893"/>
                  </a:lnTo>
                  <a:lnTo>
                    <a:pt x="612873" y="23884"/>
                  </a:lnTo>
                  <a:lnTo>
                    <a:pt x="544776" y="25874"/>
                  </a:lnTo>
                  <a:lnTo>
                    <a:pt x="476679" y="27864"/>
                  </a:lnTo>
                  <a:lnTo>
                    <a:pt x="408582" y="29855"/>
                  </a:lnTo>
                  <a:lnTo>
                    <a:pt x="340485" y="31845"/>
                  </a:lnTo>
                  <a:lnTo>
                    <a:pt x="272388" y="33835"/>
                  </a:lnTo>
                  <a:lnTo>
                    <a:pt x="204291" y="35826"/>
                  </a:lnTo>
                  <a:lnTo>
                    <a:pt x="136194" y="37816"/>
                  </a:lnTo>
                  <a:lnTo>
                    <a:pt x="68097" y="39806"/>
                  </a:lnTo>
                  <a:lnTo>
                    <a:pt x="0" y="41797"/>
                  </a:lnTo>
                  <a:lnTo>
                    <a:pt x="3206" y="110081"/>
                  </a:lnTo>
                  <a:lnTo>
                    <a:pt x="8826" y="178209"/>
                  </a:lnTo>
                  <a:lnTo>
                    <a:pt x="16854" y="246095"/>
                  </a:lnTo>
                  <a:lnTo>
                    <a:pt x="27279" y="313654"/>
                  </a:lnTo>
                  <a:lnTo>
                    <a:pt x="40089" y="380803"/>
                  </a:lnTo>
                  <a:lnTo>
                    <a:pt x="55267" y="447456"/>
                  </a:lnTo>
                  <a:lnTo>
                    <a:pt x="72794" y="513530"/>
                  </a:lnTo>
                  <a:lnTo>
                    <a:pt x="92648" y="578942"/>
                  </a:lnTo>
                  <a:lnTo>
                    <a:pt x="114805" y="643611"/>
                  </a:lnTo>
                  <a:lnTo>
                    <a:pt x="139237" y="707455"/>
                  </a:lnTo>
                  <a:lnTo>
                    <a:pt x="202422" y="681985"/>
                  </a:lnTo>
                  <a:lnTo>
                    <a:pt x="265608" y="656515"/>
                  </a:lnTo>
                  <a:lnTo>
                    <a:pt x="328794" y="631044"/>
                  </a:lnTo>
                  <a:lnTo>
                    <a:pt x="391980" y="605574"/>
                  </a:lnTo>
                  <a:lnTo>
                    <a:pt x="455165" y="580103"/>
                  </a:lnTo>
                  <a:lnTo>
                    <a:pt x="518351" y="554633"/>
                  </a:lnTo>
                  <a:lnTo>
                    <a:pt x="581537" y="529163"/>
                  </a:lnTo>
                  <a:lnTo>
                    <a:pt x="644723" y="503692"/>
                  </a:lnTo>
                  <a:lnTo>
                    <a:pt x="707908" y="478222"/>
                  </a:lnTo>
                  <a:lnTo>
                    <a:pt x="771094" y="452752"/>
                  </a:lnTo>
                  <a:lnTo>
                    <a:pt x="834280" y="427281"/>
                  </a:lnTo>
                  <a:lnTo>
                    <a:pt x="897466" y="401811"/>
                  </a:lnTo>
                  <a:lnTo>
                    <a:pt x="960651" y="376341"/>
                  </a:lnTo>
                  <a:lnTo>
                    <a:pt x="1023837" y="350870"/>
                  </a:lnTo>
                  <a:lnTo>
                    <a:pt x="1087023" y="325400"/>
                  </a:lnTo>
                  <a:lnTo>
                    <a:pt x="1150208" y="299929"/>
                  </a:lnTo>
                  <a:lnTo>
                    <a:pt x="1213394" y="274459"/>
                  </a:lnTo>
                  <a:lnTo>
                    <a:pt x="1276580" y="248989"/>
                  </a:lnTo>
                  <a:lnTo>
                    <a:pt x="1339766" y="223518"/>
                  </a:lnTo>
                  <a:lnTo>
                    <a:pt x="1402951" y="198048"/>
                  </a:lnTo>
                  <a:lnTo>
                    <a:pt x="1466137" y="172578"/>
                  </a:lnTo>
                  <a:lnTo>
                    <a:pt x="1440432" y="8789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1" name="pg11"/>
            <p:cNvSpPr/>
            <p:nvPr/>
          </p:nvSpPr>
          <p:spPr>
            <a:xfrm>
              <a:off x="757197" y="3531984"/>
              <a:ext cx="1442300" cy="471220"/>
            </a:xfrm>
            <a:custGeom>
              <a:avLst/>
              <a:pathLst>
                <a:path w="1442300" h="471220">
                  <a:moveTo>
                    <a:pt x="1442300" y="307254"/>
                  </a:moveTo>
                  <a:lnTo>
                    <a:pt x="1375764" y="292623"/>
                  </a:lnTo>
                  <a:lnTo>
                    <a:pt x="1309227" y="277992"/>
                  </a:lnTo>
                  <a:lnTo>
                    <a:pt x="1242691" y="263361"/>
                  </a:lnTo>
                  <a:lnTo>
                    <a:pt x="1176154" y="248730"/>
                  </a:lnTo>
                  <a:lnTo>
                    <a:pt x="1109618" y="234098"/>
                  </a:lnTo>
                  <a:lnTo>
                    <a:pt x="1043081" y="219467"/>
                  </a:lnTo>
                  <a:lnTo>
                    <a:pt x="976545" y="204836"/>
                  </a:lnTo>
                  <a:lnTo>
                    <a:pt x="910008" y="190205"/>
                  </a:lnTo>
                  <a:lnTo>
                    <a:pt x="843472" y="175574"/>
                  </a:lnTo>
                  <a:lnTo>
                    <a:pt x="776935" y="160943"/>
                  </a:lnTo>
                  <a:lnTo>
                    <a:pt x="710399" y="146311"/>
                  </a:lnTo>
                  <a:lnTo>
                    <a:pt x="643862" y="131680"/>
                  </a:lnTo>
                  <a:lnTo>
                    <a:pt x="577326" y="117049"/>
                  </a:lnTo>
                  <a:lnTo>
                    <a:pt x="510789" y="102418"/>
                  </a:lnTo>
                  <a:lnTo>
                    <a:pt x="444253" y="87787"/>
                  </a:lnTo>
                  <a:lnTo>
                    <a:pt x="377716" y="73155"/>
                  </a:lnTo>
                  <a:lnTo>
                    <a:pt x="311180" y="58524"/>
                  </a:lnTo>
                  <a:lnTo>
                    <a:pt x="244643" y="43893"/>
                  </a:lnTo>
                  <a:lnTo>
                    <a:pt x="178107" y="29262"/>
                  </a:lnTo>
                  <a:lnTo>
                    <a:pt x="111570" y="14631"/>
                  </a:lnTo>
                  <a:lnTo>
                    <a:pt x="45034" y="0"/>
                  </a:lnTo>
                  <a:lnTo>
                    <a:pt x="31641" y="66443"/>
                  </a:lnTo>
                  <a:lnTo>
                    <a:pt x="20587" y="133316"/>
                  </a:lnTo>
                  <a:lnTo>
                    <a:pt x="11887" y="200535"/>
                  </a:lnTo>
                  <a:lnTo>
                    <a:pt x="5551" y="268019"/>
                  </a:lnTo>
                  <a:lnTo>
                    <a:pt x="1587" y="335683"/>
                  </a:lnTo>
                  <a:lnTo>
                    <a:pt x="0" y="403444"/>
                  </a:lnTo>
                  <a:lnTo>
                    <a:pt x="791" y="471220"/>
                  </a:lnTo>
                  <a:lnTo>
                    <a:pt x="68888" y="469229"/>
                  </a:lnTo>
                  <a:lnTo>
                    <a:pt x="136985" y="467239"/>
                  </a:lnTo>
                  <a:lnTo>
                    <a:pt x="205082" y="465249"/>
                  </a:lnTo>
                  <a:lnTo>
                    <a:pt x="273179" y="463258"/>
                  </a:lnTo>
                  <a:lnTo>
                    <a:pt x="341276" y="461268"/>
                  </a:lnTo>
                  <a:lnTo>
                    <a:pt x="409373" y="459278"/>
                  </a:lnTo>
                  <a:lnTo>
                    <a:pt x="477470" y="457287"/>
                  </a:lnTo>
                  <a:lnTo>
                    <a:pt x="545567" y="455297"/>
                  </a:lnTo>
                  <a:lnTo>
                    <a:pt x="613664" y="453307"/>
                  </a:lnTo>
                  <a:lnTo>
                    <a:pt x="681762" y="451316"/>
                  </a:lnTo>
                  <a:lnTo>
                    <a:pt x="749859" y="449326"/>
                  </a:lnTo>
                  <a:lnTo>
                    <a:pt x="817956" y="447336"/>
                  </a:lnTo>
                  <a:lnTo>
                    <a:pt x="886053" y="445345"/>
                  </a:lnTo>
                  <a:lnTo>
                    <a:pt x="954150" y="443355"/>
                  </a:lnTo>
                  <a:lnTo>
                    <a:pt x="1022247" y="441365"/>
                  </a:lnTo>
                  <a:lnTo>
                    <a:pt x="1090344" y="439374"/>
                  </a:lnTo>
                  <a:lnTo>
                    <a:pt x="1158441" y="437384"/>
                  </a:lnTo>
                  <a:lnTo>
                    <a:pt x="1226538" y="435394"/>
                  </a:lnTo>
                  <a:lnTo>
                    <a:pt x="1294635" y="433403"/>
                  </a:lnTo>
                  <a:lnTo>
                    <a:pt x="1362733" y="431413"/>
                  </a:lnTo>
                  <a:lnTo>
                    <a:pt x="1430830" y="42942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2" name="pg12"/>
            <p:cNvSpPr/>
            <p:nvPr/>
          </p:nvSpPr>
          <p:spPr>
            <a:xfrm>
              <a:off x="802231" y="3090435"/>
              <a:ext cx="1437491" cy="748803"/>
            </a:xfrm>
            <a:custGeom>
              <a:avLst/>
              <a:pathLst>
                <a:path w="1437491" h="748803">
                  <a:moveTo>
                    <a:pt x="1437491" y="634328"/>
                  </a:moveTo>
                  <a:lnTo>
                    <a:pt x="1376428" y="604122"/>
                  </a:lnTo>
                  <a:lnTo>
                    <a:pt x="1315364" y="573916"/>
                  </a:lnTo>
                  <a:lnTo>
                    <a:pt x="1254300" y="543709"/>
                  </a:lnTo>
                  <a:lnTo>
                    <a:pt x="1193237" y="513503"/>
                  </a:lnTo>
                  <a:lnTo>
                    <a:pt x="1132173" y="483297"/>
                  </a:lnTo>
                  <a:lnTo>
                    <a:pt x="1071110" y="453091"/>
                  </a:lnTo>
                  <a:lnTo>
                    <a:pt x="1010046" y="422885"/>
                  </a:lnTo>
                  <a:lnTo>
                    <a:pt x="948982" y="392679"/>
                  </a:lnTo>
                  <a:lnTo>
                    <a:pt x="887919" y="362473"/>
                  </a:lnTo>
                  <a:lnTo>
                    <a:pt x="826855" y="332267"/>
                  </a:lnTo>
                  <a:lnTo>
                    <a:pt x="765791" y="302061"/>
                  </a:lnTo>
                  <a:lnTo>
                    <a:pt x="704728" y="271854"/>
                  </a:lnTo>
                  <a:lnTo>
                    <a:pt x="643664" y="241648"/>
                  </a:lnTo>
                  <a:lnTo>
                    <a:pt x="582600" y="211442"/>
                  </a:lnTo>
                  <a:lnTo>
                    <a:pt x="521537" y="181236"/>
                  </a:lnTo>
                  <a:lnTo>
                    <a:pt x="460473" y="151030"/>
                  </a:lnTo>
                  <a:lnTo>
                    <a:pt x="399410" y="120824"/>
                  </a:lnTo>
                  <a:lnTo>
                    <a:pt x="338346" y="90618"/>
                  </a:lnTo>
                  <a:lnTo>
                    <a:pt x="277282" y="60412"/>
                  </a:lnTo>
                  <a:lnTo>
                    <a:pt x="216219" y="30206"/>
                  </a:lnTo>
                  <a:lnTo>
                    <a:pt x="155155" y="0"/>
                  </a:lnTo>
                  <a:lnTo>
                    <a:pt x="126486" y="60579"/>
                  </a:lnTo>
                  <a:lnTo>
                    <a:pt x="99936" y="122116"/>
                  </a:lnTo>
                  <a:lnTo>
                    <a:pt x="75537" y="184538"/>
                  </a:lnTo>
                  <a:lnTo>
                    <a:pt x="53318" y="247769"/>
                  </a:lnTo>
                  <a:lnTo>
                    <a:pt x="33307" y="311732"/>
                  </a:lnTo>
                  <a:lnTo>
                    <a:pt x="15527" y="376351"/>
                  </a:lnTo>
                  <a:lnTo>
                    <a:pt x="0" y="441549"/>
                  </a:lnTo>
                  <a:lnTo>
                    <a:pt x="66536" y="456180"/>
                  </a:lnTo>
                  <a:lnTo>
                    <a:pt x="133072" y="470811"/>
                  </a:lnTo>
                  <a:lnTo>
                    <a:pt x="199609" y="485442"/>
                  </a:lnTo>
                  <a:lnTo>
                    <a:pt x="266145" y="500073"/>
                  </a:lnTo>
                  <a:lnTo>
                    <a:pt x="332682" y="514705"/>
                  </a:lnTo>
                  <a:lnTo>
                    <a:pt x="399218" y="529336"/>
                  </a:lnTo>
                  <a:lnTo>
                    <a:pt x="465755" y="543967"/>
                  </a:lnTo>
                  <a:lnTo>
                    <a:pt x="532291" y="558598"/>
                  </a:lnTo>
                  <a:lnTo>
                    <a:pt x="598828" y="573229"/>
                  </a:lnTo>
                  <a:lnTo>
                    <a:pt x="665364" y="587860"/>
                  </a:lnTo>
                  <a:lnTo>
                    <a:pt x="731901" y="602492"/>
                  </a:lnTo>
                  <a:lnTo>
                    <a:pt x="798437" y="617123"/>
                  </a:lnTo>
                  <a:lnTo>
                    <a:pt x="864974" y="631754"/>
                  </a:lnTo>
                  <a:lnTo>
                    <a:pt x="931510" y="646385"/>
                  </a:lnTo>
                  <a:lnTo>
                    <a:pt x="998047" y="661016"/>
                  </a:lnTo>
                  <a:lnTo>
                    <a:pt x="1064583" y="675648"/>
                  </a:lnTo>
                  <a:lnTo>
                    <a:pt x="1131120" y="690279"/>
                  </a:lnTo>
                  <a:lnTo>
                    <a:pt x="1197656" y="704910"/>
                  </a:lnTo>
                  <a:lnTo>
                    <a:pt x="1264193" y="719541"/>
                  </a:lnTo>
                  <a:lnTo>
                    <a:pt x="1330729" y="734172"/>
                  </a:lnTo>
                  <a:lnTo>
                    <a:pt x="1397266" y="74880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3" name="pg13"/>
            <p:cNvSpPr/>
            <p:nvPr/>
          </p:nvSpPr>
          <p:spPr>
            <a:xfrm>
              <a:off x="957387" y="2729082"/>
              <a:ext cx="1342486" cy="995681"/>
            </a:xfrm>
            <a:custGeom>
              <a:avLst/>
              <a:pathLst>
                <a:path w="1342486" h="995681">
                  <a:moveTo>
                    <a:pt x="1342486" y="901997"/>
                  </a:moveTo>
                  <a:lnTo>
                    <a:pt x="1289607" y="859045"/>
                  </a:lnTo>
                  <a:lnTo>
                    <a:pt x="1236727" y="816092"/>
                  </a:lnTo>
                  <a:lnTo>
                    <a:pt x="1183847" y="773140"/>
                  </a:lnTo>
                  <a:lnTo>
                    <a:pt x="1130967" y="730188"/>
                  </a:lnTo>
                  <a:lnTo>
                    <a:pt x="1078087" y="687236"/>
                  </a:lnTo>
                  <a:lnTo>
                    <a:pt x="1025207" y="644283"/>
                  </a:lnTo>
                  <a:lnTo>
                    <a:pt x="972327" y="601331"/>
                  </a:lnTo>
                  <a:lnTo>
                    <a:pt x="919448" y="558379"/>
                  </a:lnTo>
                  <a:lnTo>
                    <a:pt x="866568" y="515427"/>
                  </a:lnTo>
                  <a:lnTo>
                    <a:pt x="813688" y="472474"/>
                  </a:lnTo>
                  <a:lnTo>
                    <a:pt x="760808" y="429522"/>
                  </a:lnTo>
                  <a:lnTo>
                    <a:pt x="707928" y="386570"/>
                  </a:lnTo>
                  <a:lnTo>
                    <a:pt x="655048" y="343618"/>
                  </a:lnTo>
                  <a:lnTo>
                    <a:pt x="602168" y="300665"/>
                  </a:lnTo>
                  <a:lnTo>
                    <a:pt x="549288" y="257713"/>
                  </a:lnTo>
                  <a:lnTo>
                    <a:pt x="496409" y="214761"/>
                  </a:lnTo>
                  <a:lnTo>
                    <a:pt x="443529" y="171809"/>
                  </a:lnTo>
                  <a:lnTo>
                    <a:pt x="390649" y="128856"/>
                  </a:lnTo>
                  <a:lnTo>
                    <a:pt x="337769" y="85904"/>
                  </a:lnTo>
                  <a:lnTo>
                    <a:pt x="284889" y="42952"/>
                  </a:lnTo>
                  <a:lnTo>
                    <a:pt x="232009" y="0"/>
                  </a:lnTo>
                  <a:lnTo>
                    <a:pt x="187836" y="56495"/>
                  </a:lnTo>
                  <a:lnTo>
                    <a:pt x="145790" y="114591"/>
                  </a:lnTo>
                  <a:lnTo>
                    <a:pt x="105930" y="174208"/>
                  </a:lnTo>
                  <a:lnTo>
                    <a:pt x="68311" y="235264"/>
                  </a:lnTo>
                  <a:lnTo>
                    <a:pt x="32985" y="297674"/>
                  </a:lnTo>
                  <a:lnTo>
                    <a:pt x="0" y="361353"/>
                  </a:lnTo>
                  <a:lnTo>
                    <a:pt x="61063" y="391559"/>
                  </a:lnTo>
                  <a:lnTo>
                    <a:pt x="122127" y="421765"/>
                  </a:lnTo>
                  <a:lnTo>
                    <a:pt x="183190" y="451971"/>
                  </a:lnTo>
                  <a:lnTo>
                    <a:pt x="244254" y="482177"/>
                  </a:lnTo>
                  <a:lnTo>
                    <a:pt x="305318" y="512383"/>
                  </a:lnTo>
                  <a:lnTo>
                    <a:pt x="366381" y="542589"/>
                  </a:lnTo>
                  <a:lnTo>
                    <a:pt x="427445" y="572795"/>
                  </a:lnTo>
                  <a:lnTo>
                    <a:pt x="488509" y="603002"/>
                  </a:lnTo>
                  <a:lnTo>
                    <a:pt x="549572" y="633208"/>
                  </a:lnTo>
                  <a:lnTo>
                    <a:pt x="610636" y="663414"/>
                  </a:lnTo>
                  <a:lnTo>
                    <a:pt x="671699" y="693620"/>
                  </a:lnTo>
                  <a:lnTo>
                    <a:pt x="732763" y="723826"/>
                  </a:lnTo>
                  <a:lnTo>
                    <a:pt x="793827" y="754032"/>
                  </a:lnTo>
                  <a:lnTo>
                    <a:pt x="854890" y="784238"/>
                  </a:lnTo>
                  <a:lnTo>
                    <a:pt x="915954" y="814444"/>
                  </a:lnTo>
                  <a:lnTo>
                    <a:pt x="977018" y="844650"/>
                  </a:lnTo>
                  <a:lnTo>
                    <a:pt x="1038081" y="874856"/>
                  </a:lnTo>
                  <a:lnTo>
                    <a:pt x="1099145" y="905063"/>
                  </a:lnTo>
                  <a:lnTo>
                    <a:pt x="1160209" y="935269"/>
                  </a:lnTo>
                  <a:lnTo>
                    <a:pt x="1221272" y="965475"/>
                  </a:lnTo>
                  <a:lnTo>
                    <a:pt x="1282336" y="99568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4" name="pg14"/>
            <p:cNvSpPr/>
            <p:nvPr/>
          </p:nvSpPr>
          <p:spPr>
            <a:xfrm>
              <a:off x="1189397" y="2509350"/>
              <a:ext cx="1164708" cy="1121729"/>
            </a:xfrm>
            <a:custGeom>
              <a:avLst/>
              <a:pathLst>
                <a:path w="1164708" h="1121729">
                  <a:moveTo>
                    <a:pt x="1164708" y="1064761"/>
                  </a:moveTo>
                  <a:lnTo>
                    <a:pt x="1119206" y="1014058"/>
                  </a:lnTo>
                  <a:lnTo>
                    <a:pt x="1073704" y="963355"/>
                  </a:lnTo>
                  <a:lnTo>
                    <a:pt x="1028203" y="912652"/>
                  </a:lnTo>
                  <a:lnTo>
                    <a:pt x="982701" y="861949"/>
                  </a:lnTo>
                  <a:lnTo>
                    <a:pt x="937200" y="811246"/>
                  </a:lnTo>
                  <a:lnTo>
                    <a:pt x="891698" y="760544"/>
                  </a:lnTo>
                  <a:lnTo>
                    <a:pt x="846197" y="709841"/>
                  </a:lnTo>
                  <a:lnTo>
                    <a:pt x="800695" y="659138"/>
                  </a:lnTo>
                  <a:lnTo>
                    <a:pt x="755194" y="608435"/>
                  </a:lnTo>
                  <a:lnTo>
                    <a:pt x="709692" y="557732"/>
                  </a:lnTo>
                  <a:lnTo>
                    <a:pt x="664191" y="507029"/>
                  </a:lnTo>
                  <a:lnTo>
                    <a:pt x="618689" y="456326"/>
                  </a:lnTo>
                  <a:lnTo>
                    <a:pt x="573188" y="405623"/>
                  </a:lnTo>
                  <a:lnTo>
                    <a:pt x="527686" y="354920"/>
                  </a:lnTo>
                  <a:lnTo>
                    <a:pt x="482185" y="304217"/>
                  </a:lnTo>
                  <a:lnTo>
                    <a:pt x="436683" y="253514"/>
                  </a:lnTo>
                  <a:lnTo>
                    <a:pt x="391182" y="202811"/>
                  </a:lnTo>
                  <a:lnTo>
                    <a:pt x="345680" y="152108"/>
                  </a:lnTo>
                  <a:lnTo>
                    <a:pt x="300179" y="101405"/>
                  </a:lnTo>
                  <a:lnTo>
                    <a:pt x="254677" y="50702"/>
                  </a:lnTo>
                  <a:lnTo>
                    <a:pt x="209176" y="0"/>
                  </a:lnTo>
                  <a:lnTo>
                    <a:pt x="153682" y="51805"/>
                  </a:lnTo>
                  <a:lnTo>
                    <a:pt x="100266" y="105752"/>
                  </a:lnTo>
                  <a:lnTo>
                    <a:pt x="49013" y="161756"/>
                  </a:lnTo>
                  <a:lnTo>
                    <a:pt x="0" y="219731"/>
                  </a:lnTo>
                  <a:lnTo>
                    <a:pt x="52879" y="262684"/>
                  </a:lnTo>
                  <a:lnTo>
                    <a:pt x="105759" y="305636"/>
                  </a:lnTo>
                  <a:lnTo>
                    <a:pt x="158639" y="348588"/>
                  </a:lnTo>
                  <a:lnTo>
                    <a:pt x="211519" y="391540"/>
                  </a:lnTo>
                  <a:lnTo>
                    <a:pt x="264399" y="434493"/>
                  </a:lnTo>
                  <a:lnTo>
                    <a:pt x="317279" y="477445"/>
                  </a:lnTo>
                  <a:lnTo>
                    <a:pt x="370159" y="520397"/>
                  </a:lnTo>
                  <a:lnTo>
                    <a:pt x="423038" y="563349"/>
                  </a:lnTo>
                  <a:lnTo>
                    <a:pt x="475918" y="606302"/>
                  </a:lnTo>
                  <a:lnTo>
                    <a:pt x="528798" y="649254"/>
                  </a:lnTo>
                  <a:lnTo>
                    <a:pt x="581678" y="692206"/>
                  </a:lnTo>
                  <a:lnTo>
                    <a:pt x="634558" y="735158"/>
                  </a:lnTo>
                  <a:lnTo>
                    <a:pt x="687438" y="778111"/>
                  </a:lnTo>
                  <a:lnTo>
                    <a:pt x="740318" y="821063"/>
                  </a:lnTo>
                  <a:lnTo>
                    <a:pt x="793197" y="864015"/>
                  </a:lnTo>
                  <a:lnTo>
                    <a:pt x="846077" y="906967"/>
                  </a:lnTo>
                  <a:lnTo>
                    <a:pt x="898957" y="949920"/>
                  </a:lnTo>
                  <a:lnTo>
                    <a:pt x="951837" y="992872"/>
                  </a:lnTo>
                  <a:lnTo>
                    <a:pt x="1004717" y="1035824"/>
                  </a:lnTo>
                  <a:lnTo>
                    <a:pt x="1057597" y="1078776"/>
                  </a:lnTo>
                  <a:lnTo>
                    <a:pt x="1110477" y="112172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5" name="pg15"/>
            <p:cNvSpPr/>
            <p:nvPr/>
          </p:nvSpPr>
          <p:spPr>
            <a:xfrm>
              <a:off x="1398573" y="2334423"/>
              <a:ext cx="1014307" cy="1239689"/>
            </a:xfrm>
            <a:custGeom>
              <a:avLst/>
              <a:pathLst>
                <a:path w="1014307" h="1239689">
                  <a:moveTo>
                    <a:pt x="1014307" y="1194337"/>
                  </a:moveTo>
                  <a:lnTo>
                    <a:pt x="976802" y="1137464"/>
                  </a:lnTo>
                  <a:lnTo>
                    <a:pt x="939297" y="1080591"/>
                  </a:lnTo>
                  <a:lnTo>
                    <a:pt x="901793" y="1023717"/>
                  </a:lnTo>
                  <a:lnTo>
                    <a:pt x="864288" y="966844"/>
                  </a:lnTo>
                  <a:lnTo>
                    <a:pt x="826783" y="909971"/>
                  </a:lnTo>
                  <a:lnTo>
                    <a:pt x="789278" y="853098"/>
                  </a:lnTo>
                  <a:lnTo>
                    <a:pt x="751773" y="796225"/>
                  </a:lnTo>
                  <a:lnTo>
                    <a:pt x="714268" y="739351"/>
                  </a:lnTo>
                  <a:lnTo>
                    <a:pt x="676764" y="682478"/>
                  </a:lnTo>
                  <a:lnTo>
                    <a:pt x="639259" y="625605"/>
                  </a:lnTo>
                  <a:lnTo>
                    <a:pt x="601754" y="568732"/>
                  </a:lnTo>
                  <a:lnTo>
                    <a:pt x="564249" y="511858"/>
                  </a:lnTo>
                  <a:lnTo>
                    <a:pt x="526744" y="454985"/>
                  </a:lnTo>
                  <a:lnTo>
                    <a:pt x="489239" y="398112"/>
                  </a:lnTo>
                  <a:lnTo>
                    <a:pt x="451735" y="341239"/>
                  </a:lnTo>
                  <a:lnTo>
                    <a:pt x="414230" y="284366"/>
                  </a:lnTo>
                  <a:lnTo>
                    <a:pt x="376725" y="227492"/>
                  </a:lnTo>
                  <a:lnTo>
                    <a:pt x="339220" y="170619"/>
                  </a:lnTo>
                  <a:lnTo>
                    <a:pt x="301715" y="113746"/>
                  </a:lnTo>
                  <a:lnTo>
                    <a:pt x="264210" y="56873"/>
                  </a:lnTo>
                  <a:lnTo>
                    <a:pt x="226706" y="0"/>
                  </a:lnTo>
                  <a:lnTo>
                    <a:pt x="167634" y="40546"/>
                  </a:lnTo>
                  <a:lnTo>
                    <a:pt x="110106" y="83256"/>
                  </a:lnTo>
                  <a:lnTo>
                    <a:pt x="54203" y="128070"/>
                  </a:lnTo>
                  <a:lnTo>
                    <a:pt x="0" y="174927"/>
                  </a:lnTo>
                  <a:lnTo>
                    <a:pt x="45501" y="225630"/>
                  </a:lnTo>
                  <a:lnTo>
                    <a:pt x="91003" y="276333"/>
                  </a:lnTo>
                  <a:lnTo>
                    <a:pt x="136504" y="327036"/>
                  </a:lnTo>
                  <a:lnTo>
                    <a:pt x="182006" y="377739"/>
                  </a:lnTo>
                  <a:lnTo>
                    <a:pt x="227507" y="428442"/>
                  </a:lnTo>
                  <a:lnTo>
                    <a:pt x="273009" y="479145"/>
                  </a:lnTo>
                  <a:lnTo>
                    <a:pt x="318510" y="529848"/>
                  </a:lnTo>
                  <a:lnTo>
                    <a:pt x="364012" y="580551"/>
                  </a:lnTo>
                  <a:lnTo>
                    <a:pt x="409513" y="631254"/>
                  </a:lnTo>
                  <a:lnTo>
                    <a:pt x="455015" y="681956"/>
                  </a:lnTo>
                  <a:lnTo>
                    <a:pt x="500516" y="732659"/>
                  </a:lnTo>
                  <a:lnTo>
                    <a:pt x="546018" y="783362"/>
                  </a:lnTo>
                  <a:lnTo>
                    <a:pt x="591519" y="834065"/>
                  </a:lnTo>
                  <a:lnTo>
                    <a:pt x="637021" y="884768"/>
                  </a:lnTo>
                  <a:lnTo>
                    <a:pt x="682522" y="935471"/>
                  </a:lnTo>
                  <a:lnTo>
                    <a:pt x="728024" y="986174"/>
                  </a:lnTo>
                  <a:lnTo>
                    <a:pt x="773525" y="1036877"/>
                  </a:lnTo>
                  <a:lnTo>
                    <a:pt x="819027" y="1087580"/>
                  </a:lnTo>
                  <a:lnTo>
                    <a:pt x="864528" y="1138283"/>
                  </a:lnTo>
                  <a:lnTo>
                    <a:pt x="910030" y="1188986"/>
                  </a:lnTo>
                  <a:lnTo>
                    <a:pt x="955531" y="123968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6" name="pg16"/>
            <p:cNvSpPr/>
            <p:nvPr/>
          </p:nvSpPr>
          <p:spPr>
            <a:xfrm>
              <a:off x="1625279" y="2228096"/>
              <a:ext cx="834827" cy="1300664"/>
            </a:xfrm>
            <a:custGeom>
              <a:avLst/>
              <a:pathLst>
                <a:path w="834827" h="1300664">
                  <a:moveTo>
                    <a:pt x="834827" y="1273098"/>
                  </a:moveTo>
                  <a:lnTo>
                    <a:pt x="803747" y="1212474"/>
                  </a:lnTo>
                  <a:lnTo>
                    <a:pt x="772668" y="1151850"/>
                  </a:lnTo>
                  <a:lnTo>
                    <a:pt x="741588" y="1091227"/>
                  </a:lnTo>
                  <a:lnTo>
                    <a:pt x="710509" y="1030603"/>
                  </a:lnTo>
                  <a:lnTo>
                    <a:pt x="679429" y="969979"/>
                  </a:lnTo>
                  <a:lnTo>
                    <a:pt x="648350" y="909356"/>
                  </a:lnTo>
                  <a:lnTo>
                    <a:pt x="617270" y="848732"/>
                  </a:lnTo>
                  <a:lnTo>
                    <a:pt x="586190" y="788108"/>
                  </a:lnTo>
                  <a:lnTo>
                    <a:pt x="555111" y="727484"/>
                  </a:lnTo>
                  <a:lnTo>
                    <a:pt x="524031" y="666861"/>
                  </a:lnTo>
                  <a:lnTo>
                    <a:pt x="492952" y="606237"/>
                  </a:lnTo>
                  <a:lnTo>
                    <a:pt x="461872" y="545613"/>
                  </a:lnTo>
                  <a:lnTo>
                    <a:pt x="430793" y="484989"/>
                  </a:lnTo>
                  <a:lnTo>
                    <a:pt x="399713" y="424366"/>
                  </a:lnTo>
                  <a:lnTo>
                    <a:pt x="368634" y="363742"/>
                  </a:lnTo>
                  <a:lnTo>
                    <a:pt x="337554" y="303118"/>
                  </a:lnTo>
                  <a:lnTo>
                    <a:pt x="306474" y="242494"/>
                  </a:lnTo>
                  <a:lnTo>
                    <a:pt x="275395" y="181871"/>
                  </a:lnTo>
                  <a:lnTo>
                    <a:pt x="244315" y="121247"/>
                  </a:lnTo>
                  <a:lnTo>
                    <a:pt x="213236" y="60623"/>
                  </a:lnTo>
                  <a:lnTo>
                    <a:pt x="182156" y="0"/>
                  </a:lnTo>
                  <a:lnTo>
                    <a:pt x="120160" y="33222"/>
                  </a:lnTo>
                  <a:lnTo>
                    <a:pt x="59414" y="68680"/>
                  </a:lnTo>
                  <a:lnTo>
                    <a:pt x="0" y="106327"/>
                  </a:lnTo>
                  <a:lnTo>
                    <a:pt x="37504" y="163200"/>
                  </a:lnTo>
                  <a:lnTo>
                    <a:pt x="75009" y="220073"/>
                  </a:lnTo>
                  <a:lnTo>
                    <a:pt x="112514" y="276946"/>
                  </a:lnTo>
                  <a:lnTo>
                    <a:pt x="150019" y="333819"/>
                  </a:lnTo>
                  <a:lnTo>
                    <a:pt x="187524" y="390693"/>
                  </a:lnTo>
                  <a:lnTo>
                    <a:pt x="225029" y="447566"/>
                  </a:lnTo>
                  <a:lnTo>
                    <a:pt x="262533" y="504439"/>
                  </a:lnTo>
                  <a:lnTo>
                    <a:pt x="300038" y="561312"/>
                  </a:lnTo>
                  <a:lnTo>
                    <a:pt x="337543" y="618186"/>
                  </a:lnTo>
                  <a:lnTo>
                    <a:pt x="375048" y="675059"/>
                  </a:lnTo>
                  <a:lnTo>
                    <a:pt x="412553" y="731932"/>
                  </a:lnTo>
                  <a:lnTo>
                    <a:pt x="450058" y="788805"/>
                  </a:lnTo>
                  <a:lnTo>
                    <a:pt x="487562" y="845678"/>
                  </a:lnTo>
                  <a:lnTo>
                    <a:pt x="525067" y="902552"/>
                  </a:lnTo>
                  <a:lnTo>
                    <a:pt x="562572" y="959425"/>
                  </a:lnTo>
                  <a:lnTo>
                    <a:pt x="600077" y="1016298"/>
                  </a:lnTo>
                  <a:lnTo>
                    <a:pt x="637582" y="1073171"/>
                  </a:lnTo>
                  <a:lnTo>
                    <a:pt x="675087" y="1130045"/>
                  </a:lnTo>
                  <a:lnTo>
                    <a:pt x="712591" y="1186918"/>
                  </a:lnTo>
                  <a:lnTo>
                    <a:pt x="750096" y="1243791"/>
                  </a:lnTo>
                  <a:lnTo>
                    <a:pt x="787601" y="130066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7" name="pg17"/>
            <p:cNvSpPr/>
            <p:nvPr/>
          </p:nvSpPr>
          <p:spPr>
            <a:xfrm>
              <a:off x="1807435" y="2143549"/>
              <a:ext cx="701751" cy="1357644"/>
            </a:xfrm>
            <a:custGeom>
              <a:avLst/>
              <a:pathLst>
                <a:path w="701751" h="1357644">
                  <a:moveTo>
                    <a:pt x="701751" y="1335725"/>
                  </a:moveTo>
                  <a:lnTo>
                    <a:pt x="677349" y="1272119"/>
                  </a:lnTo>
                  <a:lnTo>
                    <a:pt x="652947" y="1208513"/>
                  </a:lnTo>
                  <a:lnTo>
                    <a:pt x="628545" y="1144907"/>
                  </a:lnTo>
                  <a:lnTo>
                    <a:pt x="604143" y="1081301"/>
                  </a:lnTo>
                  <a:lnTo>
                    <a:pt x="579741" y="1017695"/>
                  </a:lnTo>
                  <a:lnTo>
                    <a:pt x="555339" y="954089"/>
                  </a:lnTo>
                  <a:lnTo>
                    <a:pt x="530937" y="890483"/>
                  </a:lnTo>
                  <a:lnTo>
                    <a:pt x="506535" y="826877"/>
                  </a:lnTo>
                  <a:lnTo>
                    <a:pt x="482133" y="763271"/>
                  </a:lnTo>
                  <a:lnTo>
                    <a:pt x="457731" y="699665"/>
                  </a:lnTo>
                  <a:lnTo>
                    <a:pt x="433329" y="636059"/>
                  </a:lnTo>
                  <a:lnTo>
                    <a:pt x="408927" y="572453"/>
                  </a:lnTo>
                  <a:lnTo>
                    <a:pt x="384525" y="508847"/>
                  </a:lnTo>
                  <a:lnTo>
                    <a:pt x="360123" y="445241"/>
                  </a:lnTo>
                  <a:lnTo>
                    <a:pt x="335721" y="381635"/>
                  </a:lnTo>
                  <a:lnTo>
                    <a:pt x="311319" y="318029"/>
                  </a:lnTo>
                  <a:lnTo>
                    <a:pt x="286917" y="254423"/>
                  </a:lnTo>
                  <a:lnTo>
                    <a:pt x="262515" y="190817"/>
                  </a:lnTo>
                  <a:lnTo>
                    <a:pt x="238113" y="127211"/>
                  </a:lnTo>
                  <a:lnTo>
                    <a:pt x="213711" y="63605"/>
                  </a:lnTo>
                  <a:lnTo>
                    <a:pt x="189309" y="0"/>
                  </a:lnTo>
                  <a:lnTo>
                    <a:pt x="125210" y="25916"/>
                  </a:lnTo>
                  <a:lnTo>
                    <a:pt x="62080" y="54110"/>
                  </a:lnTo>
                  <a:lnTo>
                    <a:pt x="0" y="84546"/>
                  </a:lnTo>
                  <a:lnTo>
                    <a:pt x="31079" y="145170"/>
                  </a:lnTo>
                  <a:lnTo>
                    <a:pt x="62159" y="205794"/>
                  </a:lnTo>
                  <a:lnTo>
                    <a:pt x="93238" y="266417"/>
                  </a:lnTo>
                  <a:lnTo>
                    <a:pt x="124318" y="327041"/>
                  </a:lnTo>
                  <a:lnTo>
                    <a:pt x="155397" y="387665"/>
                  </a:lnTo>
                  <a:lnTo>
                    <a:pt x="186477" y="448288"/>
                  </a:lnTo>
                  <a:lnTo>
                    <a:pt x="217556" y="508912"/>
                  </a:lnTo>
                  <a:lnTo>
                    <a:pt x="248636" y="569536"/>
                  </a:lnTo>
                  <a:lnTo>
                    <a:pt x="279716" y="630160"/>
                  </a:lnTo>
                  <a:lnTo>
                    <a:pt x="310795" y="690783"/>
                  </a:lnTo>
                  <a:lnTo>
                    <a:pt x="341875" y="751407"/>
                  </a:lnTo>
                  <a:lnTo>
                    <a:pt x="372954" y="812031"/>
                  </a:lnTo>
                  <a:lnTo>
                    <a:pt x="404034" y="872655"/>
                  </a:lnTo>
                  <a:lnTo>
                    <a:pt x="435113" y="933278"/>
                  </a:lnTo>
                  <a:lnTo>
                    <a:pt x="466193" y="993902"/>
                  </a:lnTo>
                  <a:lnTo>
                    <a:pt x="497272" y="1054526"/>
                  </a:lnTo>
                  <a:lnTo>
                    <a:pt x="528352" y="1115150"/>
                  </a:lnTo>
                  <a:lnTo>
                    <a:pt x="559432" y="1175773"/>
                  </a:lnTo>
                  <a:lnTo>
                    <a:pt x="590511" y="1236397"/>
                  </a:lnTo>
                  <a:lnTo>
                    <a:pt x="621591" y="1297021"/>
                  </a:lnTo>
                  <a:lnTo>
                    <a:pt x="652670" y="135764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8" name="pg18"/>
            <p:cNvSpPr/>
            <p:nvPr/>
          </p:nvSpPr>
          <p:spPr>
            <a:xfrm>
              <a:off x="1996745" y="2095761"/>
              <a:ext cx="548861" cy="1383513"/>
            </a:xfrm>
            <a:custGeom>
              <a:avLst/>
              <a:pathLst>
                <a:path w="548861" h="1383513">
                  <a:moveTo>
                    <a:pt x="548861" y="1371123"/>
                  </a:moveTo>
                  <a:lnTo>
                    <a:pt x="529414" y="1305832"/>
                  </a:lnTo>
                  <a:lnTo>
                    <a:pt x="509967" y="1240540"/>
                  </a:lnTo>
                  <a:lnTo>
                    <a:pt x="490520" y="1175249"/>
                  </a:lnTo>
                  <a:lnTo>
                    <a:pt x="471073" y="1109957"/>
                  </a:lnTo>
                  <a:lnTo>
                    <a:pt x="451626" y="1044665"/>
                  </a:lnTo>
                  <a:lnTo>
                    <a:pt x="432179" y="979374"/>
                  </a:lnTo>
                  <a:lnTo>
                    <a:pt x="412732" y="914082"/>
                  </a:lnTo>
                  <a:lnTo>
                    <a:pt x="393285" y="848790"/>
                  </a:lnTo>
                  <a:lnTo>
                    <a:pt x="373839" y="783499"/>
                  </a:lnTo>
                  <a:lnTo>
                    <a:pt x="354392" y="718207"/>
                  </a:lnTo>
                  <a:lnTo>
                    <a:pt x="334945" y="652916"/>
                  </a:lnTo>
                  <a:lnTo>
                    <a:pt x="315498" y="587624"/>
                  </a:lnTo>
                  <a:lnTo>
                    <a:pt x="296051" y="522332"/>
                  </a:lnTo>
                  <a:lnTo>
                    <a:pt x="276604" y="457041"/>
                  </a:lnTo>
                  <a:lnTo>
                    <a:pt x="257157" y="391749"/>
                  </a:lnTo>
                  <a:lnTo>
                    <a:pt x="237710" y="326458"/>
                  </a:lnTo>
                  <a:lnTo>
                    <a:pt x="218263" y="261166"/>
                  </a:lnTo>
                  <a:lnTo>
                    <a:pt x="198817" y="195874"/>
                  </a:lnTo>
                  <a:lnTo>
                    <a:pt x="179370" y="130583"/>
                  </a:lnTo>
                  <a:lnTo>
                    <a:pt x="159923" y="65291"/>
                  </a:lnTo>
                  <a:lnTo>
                    <a:pt x="140476" y="0"/>
                  </a:lnTo>
                  <a:lnTo>
                    <a:pt x="69779" y="22544"/>
                  </a:lnTo>
                  <a:lnTo>
                    <a:pt x="0" y="47787"/>
                  </a:lnTo>
                  <a:lnTo>
                    <a:pt x="24401" y="111393"/>
                  </a:lnTo>
                  <a:lnTo>
                    <a:pt x="48803" y="174999"/>
                  </a:lnTo>
                  <a:lnTo>
                    <a:pt x="73205" y="238605"/>
                  </a:lnTo>
                  <a:lnTo>
                    <a:pt x="97607" y="302211"/>
                  </a:lnTo>
                  <a:lnTo>
                    <a:pt x="122009" y="365817"/>
                  </a:lnTo>
                  <a:lnTo>
                    <a:pt x="146411" y="429423"/>
                  </a:lnTo>
                  <a:lnTo>
                    <a:pt x="170813" y="493029"/>
                  </a:lnTo>
                  <a:lnTo>
                    <a:pt x="195215" y="556635"/>
                  </a:lnTo>
                  <a:lnTo>
                    <a:pt x="219617" y="620241"/>
                  </a:lnTo>
                  <a:lnTo>
                    <a:pt x="244019" y="683847"/>
                  </a:lnTo>
                  <a:lnTo>
                    <a:pt x="268421" y="747453"/>
                  </a:lnTo>
                  <a:lnTo>
                    <a:pt x="292823" y="811059"/>
                  </a:lnTo>
                  <a:lnTo>
                    <a:pt x="317225" y="874665"/>
                  </a:lnTo>
                  <a:lnTo>
                    <a:pt x="341627" y="938271"/>
                  </a:lnTo>
                  <a:lnTo>
                    <a:pt x="366029" y="1001877"/>
                  </a:lnTo>
                  <a:lnTo>
                    <a:pt x="390431" y="1065483"/>
                  </a:lnTo>
                  <a:lnTo>
                    <a:pt x="414833" y="1129089"/>
                  </a:lnTo>
                  <a:lnTo>
                    <a:pt x="439235" y="1192695"/>
                  </a:lnTo>
                  <a:lnTo>
                    <a:pt x="463637" y="1256301"/>
                  </a:lnTo>
                  <a:lnTo>
                    <a:pt x="488039" y="1319907"/>
                  </a:lnTo>
                  <a:lnTo>
                    <a:pt x="512441" y="138351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9" name="pg19"/>
            <p:cNvSpPr/>
            <p:nvPr/>
          </p:nvSpPr>
          <p:spPr>
            <a:xfrm>
              <a:off x="2137222" y="2062281"/>
              <a:ext cx="441665" cy="1404604"/>
            </a:xfrm>
            <a:custGeom>
              <a:avLst/>
              <a:pathLst>
                <a:path w="441665" h="1404604">
                  <a:moveTo>
                    <a:pt x="441665" y="1395923"/>
                  </a:moveTo>
                  <a:lnTo>
                    <a:pt x="426746" y="1329451"/>
                  </a:lnTo>
                  <a:lnTo>
                    <a:pt x="411827" y="1262978"/>
                  </a:lnTo>
                  <a:lnTo>
                    <a:pt x="396908" y="1196506"/>
                  </a:lnTo>
                  <a:lnTo>
                    <a:pt x="381989" y="1130033"/>
                  </a:lnTo>
                  <a:lnTo>
                    <a:pt x="367071" y="1063561"/>
                  </a:lnTo>
                  <a:lnTo>
                    <a:pt x="352152" y="997088"/>
                  </a:lnTo>
                  <a:lnTo>
                    <a:pt x="337233" y="930615"/>
                  </a:lnTo>
                  <a:lnTo>
                    <a:pt x="322314" y="864143"/>
                  </a:lnTo>
                  <a:lnTo>
                    <a:pt x="307395" y="797670"/>
                  </a:lnTo>
                  <a:lnTo>
                    <a:pt x="292476" y="731198"/>
                  </a:lnTo>
                  <a:lnTo>
                    <a:pt x="277557" y="664725"/>
                  </a:lnTo>
                  <a:lnTo>
                    <a:pt x="262638" y="598253"/>
                  </a:lnTo>
                  <a:lnTo>
                    <a:pt x="247719" y="531780"/>
                  </a:lnTo>
                  <a:lnTo>
                    <a:pt x="232800" y="465307"/>
                  </a:lnTo>
                  <a:lnTo>
                    <a:pt x="217882" y="398835"/>
                  </a:lnTo>
                  <a:lnTo>
                    <a:pt x="202963" y="332362"/>
                  </a:lnTo>
                  <a:lnTo>
                    <a:pt x="188044" y="265890"/>
                  </a:lnTo>
                  <a:lnTo>
                    <a:pt x="173125" y="199417"/>
                  </a:lnTo>
                  <a:lnTo>
                    <a:pt x="158206" y="132945"/>
                  </a:lnTo>
                  <a:lnTo>
                    <a:pt x="143287" y="66472"/>
                  </a:lnTo>
                  <a:lnTo>
                    <a:pt x="128368" y="0"/>
                  </a:lnTo>
                  <a:lnTo>
                    <a:pt x="63896" y="15637"/>
                  </a:lnTo>
                  <a:lnTo>
                    <a:pt x="0" y="33480"/>
                  </a:lnTo>
                  <a:lnTo>
                    <a:pt x="19446" y="98771"/>
                  </a:lnTo>
                  <a:lnTo>
                    <a:pt x="38893" y="164063"/>
                  </a:lnTo>
                  <a:lnTo>
                    <a:pt x="58340" y="229355"/>
                  </a:lnTo>
                  <a:lnTo>
                    <a:pt x="77787" y="294646"/>
                  </a:lnTo>
                  <a:lnTo>
                    <a:pt x="97234" y="359938"/>
                  </a:lnTo>
                  <a:lnTo>
                    <a:pt x="116681" y="425229"/>
                  </a:lnTo>
                  <a:lnTo>
                    <a:pt x="136128" y="490521"/>
                  </a:lnTo>
                  <a:lnTo>
                    <a:pt x="155575" y="555813"/>
                  </a:lnTo>
                  <a:lnTo>
                    <a:pt x="175022" y="621104"/>
                  </a:lnTo>
                  <a:lnTo>
                    <a:pt x="194468" y="686396"/>
                  </a:lnTo>
                  <a:lnTo>
                    <a:pt x="213915" y="751687"/>
                  </a:lnTo>
                  <a:lnTo>
                    <a:pt x="233362" y="816979"/>
                  </a:lnTo>
                  <a:lnTo>
                    <a:pt x="252809" y="882271"/>
                  </a:lnTo>
                  <a:lnTo>
                    <a:pt x="272256" y="947562"/>
                  </a:lnTo>
                  <a:lnTo>
                    <a:pt x="291703" y="1012854"/>
                  </a:lnTo>
                  <a:lnTo>
                    <a:pt x="311150" y="1078145"/>
                  </a:lnTo>
                  <a:lnTo>
                    <a:pt x="330597" y="1143437"/>
                  </a:lnTo>
                  <a:lnTo>
                    <a:pt x="350044" y="1208729"/>
                  </a:lnTo>
                  <a:lnTo>
                    <a:pt x="369490" y="1274020"/>
                  </a:lnTo>
                  <a:lnTo>
                    <a:pt x="388937" y="1339312"/>
                  </a:lnTo>
                  <a:lnTo>
                    <a:pt x="408384" y="140460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0" name="pg20"/>
            <p:cNvSpPr/>
            <p:nvPr/>
          </p:nvSpPr>
          <p:spPr>
            <a:xfrm>
              <a:off x="2265590" y="2038881"/>
              <a:ext cx="345109" cy="1419323"/>
            </a:xfrm>
            <a:custGeom>
              <a:avLst/>
              <a:pathLst>
                <a:path w="345109" h="1419323">
                  <a:moveTo>
                    <a:pt x="345109" y="1413257"/>
                  </a:moveTo>
                  <a:lnTo>
                    <a:pt x="334519" y="1345959"/>
                  </a:lnTo>
                  <a:lnTo>
                    <a:pt x="323928" y="1278661"/>
                  </a:lnTo>
                  <a:lnTo>
                    <a:pt x="313338" y="1211363"/>
                  </a:lnTo>
                  <a:lnTo>
                    <a:pt x="302747" y="1144065"/>
                  </a:lnTo>
                  <a:lnTo>
                    <a:pt x="292157" y="1076767"/>
                  </a:lnTo>
                  <a:lnTo>
                    <a:pt x="281566" y="1009469"/>
                  </a:lnTo>
                  <a:lnTo>
                    <a:pt x="270975" y="942171"/>
                  </a:lnTo>
                  <a:lnTo>
                    <a:pt x="260385" y="874873"/>
                  </a:lnTo>
                  <a:lnTo>
                    <a:pt x="249794" y="807575"/>
                  </a:lnTo>
                  <a:lnTo>
                    <a:pt x="239204" y="740277"/>
                  </a:lnTo>
                  <a:lnTo>
                    <a:pt x="228613" y="672979"/>
                  </a:lnTo>
                  <a:lnTo>
                    <a:pt x="218023" y="605681"/>
                  </a:lnTo>
                  <a:lnTo>
                    <a:pt x="207432" y="538383"/>
                  </a:lnTo>
                  <a:lnTo>
                    <a:pt x="196841" y="471085"/>
                  </a:lnTo>
                  <a:lnTo>
                    <a:pt x="186251" y="403787"/>
                  </a:lnTo>
                  <a:lnTo>
                    <a:pt x="175660" y="336489"/>
                  </a:lnTo>
                  <a:lnTo>
                    <a:pt x="165070" y="269191"/>
                  </a:lnTo>
                  <a:lnTo>
                    <a:pt x="154479" y="201893"/>
                  </a:lnTo>
                  <a:lnTo>
                    <a:pt x="143889" y="134595"/>
                  </a:lnTo>
                  <a:lnTo>
                    <a:pt x="133298" y="67297"/>
                  </a:lnTo>
                  <a:lnTo>
                    <a:pt x="122707" y="0"/>
                  </a:lnTo>
                  <a:lnTo>
                    <a:pt x="0" y="23399"/>
                  </a:lnTo>
                  <a:lnTo>
                    <a:pt x="14918" y="89872"/>
                  </a:lnTo>
                  <a:lnTo>
                    <a:pt x="29837" y="156345"/>
                  </a:lnTo>
                  <a:lnTo>
                    <a:pt x="44756" y="222817"/>
                  </a:lnTo>
                  <a:lnTo>
                    <a:pt x="59675" y="289290"/>
                  </a:lnTo>
                  <a:lnTo>
                    <a:pt x="74594" y="355762"/>
                  </a:lnTo>
                  <a:lnTo>
                    <a:pt x="89513" y="422235"/>
                  </a:lnTo>
                  <a:lnTo>
                    <a:pt x="104432" y="488707"/>
                  </a:lnTo>
                  <a:lnTo>
                    <a:pt x="119351" y="555180"/>
                  </a:lnTo>
                  <a:lnTo>
                    <a:pt x="134270" y="621653"/>
                  </a:lnTo>
                  <a:lnTo>
                    <a:pt x="149188" y="688125"/>
                  </a:lnTo>
                  <a:lnTo>
                    <a:pt x="164107" y="754598"/>
                  </a:lnTo>
                  <a:lnTo>
                    <a:pt x="179026" y="821070"/>
                  </a:lnTo>
                  <a:lnTo>
                    <a:pt x="193945" y="887543"/>
                  </a:lnTo>
                  <a:lnTo>
                    <a:pt x="208864" y="954015"/>
                  </a:lnTo>
                  <a:lnTo>
                    <a:pt x="223783" y="1020488"/>
                  </a:lnTo>
                  <a:lnTo>
                    <a:pt x="238702" y="1086961"/>
                  </a:lnTo>
                  <a:lnTo>
                    <a:pt x="253621" y="1153433"/>
                  </a:lnTo>
                  <a:lnTo>
                    <a:pt x="268540" y="1219906"/>
                  </a:lnTo>
                  <a:lnTo>
                    <a:pt x="283459" y="1286378"/>
                  </a:lnTo>
                  <a:lnTo>
                    <a:pt x="298377" y="1352851"/>
                  </a:lnTo>
                  <a:lnTo>
                    <a:pt x="313296" y="141932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1" name="pg21"/>
            <p:cNvSpPr/>
            <p:nvPr/>
          </p:nvSpPr>
          <p:spPr>
            <a:xfrm>
              <a:off x="2388298" y="2025983"/>
              <a:ext cx="247899" cy="1426155"/>
            </a:xfrm>
            <a:custGeom>
              <a:avLst/>
              <a:pathLst>
                <a:path w="247899" h="1426155">
                  <a:moveTo>
                    <a:pt x="247899" y="1422811"/>
                  </a:moveTo>
                  <a:lnTo>
                    <a:pt x="240777" y="1355058"/>
                  </a:lnTo>
                  <a:lnTo>
                    <a:pt x="233656" y="1287305"/>
                  </a:lnTo>
                  <a:lnTo>
                    <a:pt x="226534" y="1219552"/>
                  </a:lnTo>
                  <a:lnTo>
                    <a:pt x="219413" y="1151799"/>
                  </a:lnTo>
                  <a:lnTo>
                    <a:pt x="212291" y="1084046"/>
                  </a:lnTo>
                  <a:lnTo>
                    <a:pt x="205169" y="1016293"/>
                  </a:lnTo>
                  <a:lnTo>
                    <a:pt x="198048" y="948541"/>
                  </a:lnTo>
                  <a:lnTo>
                    <a:pt x="190926" y="880788"/>
                  </a:lnTo>
                  <a:lnTo>
                    <a:pt x="183805" y="813035"/>
                  </a:lnTo>
                  <a:lnTo>
                    <a:pt x="176683" y="745282"/>
                  </a:lnTo>
                  <a:lnTo>
                    <a:pt x="169562" y="677529"/>
                  </a:lnTo>
                  <a:lnTo>
                    <a:pt x="162440" y="609776"/>
                  </a:lnTo>
                  <a:lnTo>
                    <a:pt x="155319" y="542023"/>
                  </a:lnTo>
                  <a:lnTo>
                    <a:pt x="148197" y="474270"/>
                  </a:lnTo>
                  <a:lnTo>
                    <a:pt x="141075" y="406517"/>
                  </a:lnTo>
                  <a:lnTo>
                    <a:pt x="133954" y="338764"/>
                  </a:lnTo>
                  <a:lnTo>
                    <a:pt x="126832" y="271011"/>
                  </a:lnTo>
                  <a:lnTo>
                    <a:pt x="119711" y="203258"/>
                  </a:lnTo>
                  <a:lnTo>
                    <a:pt x="112589" y="135505"/>
                  </a:lnTo>
                  <a:lnTo>
                    <a:pt x="105468" y="67752"/>
                  </a:lnTo>
                  <a:lnTo>
                    <a:pt x="98346" y="0"/>
                  </a:lnTo>
                  <a:lnTo>
                    <a:pt x="0" y="12898"/>
                  </a:lnTo>
                  <a:lnTo>
                    <a:pt x="10590" y="80196"/>
                  </a:lnTo>
                  <a:lnTo>
                    <a:pt x="21181" y="147494"/>
                  </a:lnTo>
                  <a:lnTo>
                    <a:pt x="31771" y="214792"/>
                  </a:lnTo>
                  <a:lnTo>
                    <a:pt x="42362" y="282090"/>
                  </a:lnTo>
                  <a:lnTo>
                    <a:pt x="52952" y="349388"/>
                  </a:lnTo>
                  <a:lnTo>
                    <a:pt x="63543" y="416686"/>
                  </a:lnTo>
                  <a:lnTo>
                    <a:pt x="74134" y="483984"/>
                  </a:lnTo>
                  <a:lnTo>
                    <a:pt x="84724" y="551282"/>
                  </a:lnTo>
                  <a:lnTo>
                    <a:pt x="95315" y="618579"/>
                  </a:lnTo>
                  <a:lnTo>
                    <a:pt x="105905" y="685877"/>
                  </a:lnTo>
                  <a:lnTo>
                    <a:pt x="116496" y="753175"/>
                  </a:lnTo>
                  <a:lnTo>
                    <a:pt x="127086" y="820473"/>
                  </a:lnTo>
                  <a:lnTo>
                    <a:pt x="137677" y="887771"/>
                  </a:lnTo>
                  <a:lnTo>
                    <a:pt x="148268" y="955069"/>
                  </a:lnTo>
                  <a:lnTo>
                    <a:pt x="158858" y="1022367"/>
                  </a:lnTo>
                  <a:lnTo>
                    <a:pt x="169449" y="1089665"/>
                  </a:lnTo>
                  <a:lnTo>
                    <a:pt x="180039" y="1156963"/>
                  </a:lnTo>
                  <a:lnTo>
                    <a:pt x="190630" y="1224261"/>
                  </a:lnTo>
                  <a:lnTo>
                    <a:pt x="201220" y="1291559"/>
                  </a:lnTo>
                  <a:lnTo>
                    <a:pt x="211811" y="1358857"/>
                  </a:lnTo>
                  <a:lnTo>
                    <a:pt x="222402" y="142615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2" name="pg22"/>
            <p:cNvSpPr/>
            <p:nvPr/>
          </p:nvSpPr>
          <p:spPr>
            <a:xfrm>
              <a:off x="2486645" y="2021674"/>
              <a:ext cx="161572" cy="1427120"/>
            </a:xfrm>
            <a:custGeom>
              <a:avLst/>
              <a:pathLst>
                <a:path w="161572" h="1427120">
                  <a:moveTo>
                    <a:pt x="161572" y="1426003"/>
                  </a:moveTo>
                  <a:lnTo>
                    <a:pt x="156085" y="1358098"/>
                  </a:lnTo>
                  <a:lnTo>
                    <a:pt x="150599" y="1290193"/>
                  </a:lnTo>
                  <a:lnTo>
                    <a:pt x="145113" y="1222288"/>
                  </a:lnTo>
                  <a:lnTo>
                    <a:pt x="139627" y="1154383"/>
                  </a:lnTo>
                  <a:lnTo>
                    <a:pt x="134140" y="1086478"/>
                  </a:lnTo>
                  <a:lnTo>
                    <a:pt x="128654" y="1018573"/>
                  </a:lnTo>
                  <a:lnTo>
                    <a:pt x="123168" y="950668"/>
                  </a:lnTo>
                  <a:lnTo>
                    <a:pt x="117682" y="882763"/>
                  </a:lnTo>
                  <a:lnTo>
                    <a:pt x="112195" y="814858"/>
                  </a:lnTo>
                  <a:lnTo>
                    <a:pt x="106709" y="746954"/>
                  </a:lnTo>
                  <a:lnTo>
                    <a:pt x="101223" y="679049"/>
                  </a:lnTo>
                  <a:lnTo>
                    <a:pt x="95736" y="611144"/>
                  </a:lnTo>
                  <a:lnTo>
                    <a:pt x="90250" y="543239"/>
                  </a:lnTo>
                  <a:lnTo>
                    <a:pt x="84764" y="475334"/>
                  </a:lnTo>
                  <a:lnTo>
                    <a:pt x="79278" y="407429"/>
                  </a:lnTo>
                  <a:lnTo>
                    <a:pt x="73791" y="339524"/>
                  </a:lnTo>
                  <a:lnTo>
                    <a:pt x="68305" y="271619"/>
                  </a:lnTo>
                  <a:lnTo>
                    <a:pt x="62819" y="203714"/>
                  </a:lnTo>
                  <a:lnTo>
                    <a:pt x="57333" y="135809"/>
                  </a:lnTo>
                  <a:lnTo>
                    <a:pt x="51846" y="67904"/>
                  </a:lnTo>
                  <a:lnTo>
                    <a:pt x="46360" y="0"/>
                  </a:lnTo>
                  <a:lnTo>
                    <a:pt x="0" y="4308"/>
                  </a:lnTo>
                  <a:lnTo>
                    <a:pt x="7121" y="72061"/>
                  </a:lnTo>
                  <a:lnTo>
                    <a:pt x="14243" y="139814"/>
                  </a:lnTo>
                  <a:lnTo>
                    <a:pt x="21364" y="207567"/>
                  </a:lnTo>
                  <a:lnTo>
                    <a:pt x="28486" y="275320"/>
                  </a:lnTo>
                  <a:lnTo>
                    <a:pt x="35607" y="343073"/>
                  </a:lnTo>
                  <a:lnTo>
                    <a:pt x="42729" y="410826"/>
                  </a:lnTo>
                  <a:lnTo>
                    <a:pt x="49850" y="478579"/>
                  </a:lnTo>
                  <a:lnTo>
                    <a:pt x="56972" y="546332"/>
                  </a:lnTo>
                  <a:lnTo>
                    <a:pt x="64094" y="614085"/>
                  </a:lnTo>
                  <a:lnTo>
                    <a:pt x="71215" y="681837"/>
                  </a:lnTo>
                  <a:lnTo>
                    <a:pt x="78337" y="749590"/>
                  </a:lnTo>
                  <a:lnTo>
                    <a:pt x="85458" y="817343"/>
                  </a:lnTo>
                  <a:lnTo>
                    <a:pt x="92580" y="885096"/>
                  </a:lnTo>
                  <a:lnTo>
                    <a:pt x="99701" y="952849"/>
                  </a:lnTo>
                  <a:lnTo>
                    <a:pt x="106823" y="1020602"/>
                  </a:lnTo>
                  <a:lnTo>
                    <a:pt x="113944" y="1088355"/>
                  </a:lnTo>
                  <a:lnTo>
                    <a:pt x="121066" y="1156108"/>
                  </a:lnTo>
                  <a:lnTo>
                    <a:pt x="128188" y="1223861"/>
                  </a:lnTo>
                  <a:lnTo>
                    <a:pt x="135309" y="1291614"/>
                  </a:lnTo>
                  <a:lnTo>
                    <a:pt x="142431" y="1359367"/>
                  </a:lnTo>
                  <a:lnTo>
                    <a:pt x="149552" y="142712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3" name="pg23"/>
            <p:cNvSpPr/>
            <p:nvPr/>
          </p:nvSpPr>
          <p:spPr>
            <a:xfrm>
              <a:off x="2533005" y="2018685"/>
              <a:ext cx="126349" cy="1428992"/>
            </a:xfrm>
            <a:custGeom>
              <a:avLst/>
              <a:pathLst>
                <a:path w="126349" h="1428992">
                  <a:moveTo>
                    <a:pt x="126349" y="1428217"/>
                  </a:moveTo>
                  <a:lnTo>
                    <a:pt x="122378" y="1360207"/>
                  </a:lnTo>
                  <a:lnTo>
                    <a:pt x="118407" y="1292196"/>
                  </a:lnTo>
                  <a:lnTo>
                    <a:pt x="114437" y="1224186"/>
                  </a:lnTo>
                  <a:lnTo>
                    <a:pt x="110466" y="1156176"/>
                  </a:lnTo>
                  <a:lnTo>
                    <a:pt x="106495" y="1088165"/>
                  </a:lnTo>
                  <a:lnTo>
                    <a:pt x="102524" y="1020155"/>
                  </a:lnTo>
                  <a:lnTo>
                    <a:pt x="98553" y="952144"/>
                  </a:lnTo>
                  <a:lnTo>
                    <a:pt x="94582" y="884134"/>
                  </a:lnTo>
                  <a:lnTo>
                    <a:pt x="90611" y="816124"/>
                  </a:lnTo>
                  <a:lnTo>
                    <a:pt x="86640" y="748113"/>
                  </a:lnTo>
                  <a:lnTo>
                    <a:pt x="82670" y="680103"/>
                  </a:lnTo>
                  <a:lnTo>
                    <a:pt x="78699" y="612093"/>
                  </a:lnTo>
                  <a:lnTo>
                    <a:pt x="74728" y="544082"/>
                  </a:lnTo>
                  <a:lnTo>
                    <a:pt x="70757" y="476072"/>
                  </a:lnTo>
                  <a:lnTo>
                    <a:pt x="66786" y="408062"/>
                  </a:lnTo>
                  <a:lnTo>
                    <a:pt x="62815" y="340051"/>
                  </a:lnTo>
                  <a:lnTo>
                    <a:pt x="58844" y="272041"/>
                  </a:lnTo>
                  <a:lnTo>
                    <a:pt x="54873" y="204031"/>
                  </a:lnTo>
                  <a:lnTo>
                    <a:pt x="50903" y="136020"/>
                  </a:lnTo>
                  <a:lnTo>
                    <a:pt x="46932" y="68010"/>
                  </a:lnTo>
                  <a:lnTo>
                    <a:pt x="42961" y="0"/>
                  </a:lnTo>
                  <a:lnTo>
                    <a:pt x="0" y="2989"/>
                  </a:lnTo>
                  <a:lnTo>
                    <a:pt x="5486" y="70894"/>
                  </a:lnTo>
                  <a:lnTo>
                    <a:pt x="10972" y="138799"/>
                  </a:lnTo>
                  <a:lnTo>
                    <a:pt x="16458" y="206704"/>
                  </a:lnTo>
                  <a:lnTo>
                    <a:pt x="21945" y="274608"/>
                  </a:lnTo>
                  <a:lnTo>
                    <a:pt x="27431" y="342513"/>
                  </a:lnTo>
                  <a:lnTo>
                    <a:pt x="32917" y="410418"/>
                  </a:lnTo>
                  <a:lnTo>
                    <a:pt x="38403" y="478323"/>
                  </a:lnTo>
                  <a:lnTo>
                    <a:pt x="43890" y="546228"/>
                  </a:lnTo>
                  <a:lnTo>
                    <a:pt x="49376" y="614133"/>
                  </a:lnTo>
                  <a:lnTo>
                    <a:pt x="54862" y="682038"/>
                  </a:lnTo>
                  <a:lnTo>
                    <a:pt x="60348" y="749943"/>
                  </a:lnTo>
                  <a:lnTo>
                    <a:pt x="65835" y="817848"/>
                  </a:lnTo>
                  <a:lnTo>
                    <a:pt x="71321" y="885753"/>
                  </a:lnTo>
                  <a:lnTo>
                    <a:pt x="76807" y="953658"/>
                  </a:lnTo>
                  <a:lnTo>
                    <a:pt x="82293" y="1021562"/>
                  </a:lnTo>
                  <a:lnTo>
                    <a:pt x="87780" y="1089467"/>
                  </a:lnTo>
                  <a:lnTo>
                    <a:pt x="93266" y="1157372"/>
                  </a:lnTo>
                  <a:lnTo>
                    <a:pt x="98752" y="1225277"/>
                  </a:lnTo>
                  <a:lnTo>
                    <a:pt x="104238" y="1293182"/>
                  </a:lnTo>
                  <a:lnTo>
                    <a:pt x="109725" y="1361087"/>
                  </a:lnTo>
                  <a:lnTo>
                    <a:pt x="115211" y="142899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4" name="pg24"/>
            <p:cNvSpPr/>
            <p:nvPr/>
          </p:nvSpPr>
          <p:spPr>
            <a:xfrm>
              <a:off x="2575967" y="2016825"/>
              <a:ext cx="93353" cy="1430077"/>
            </a:xfrm>
            <a:custGeom>
              <a:avLst/>
              <a:pathLst>
                <a:path w="93353" h="1430077">
                  <a:moveTo>
                    <a:pt x="93353" y="1429595"/>
                  </a:moveTo>
                  <a:lnTo>
                    <a:pt x="90738" y="1361519"/>
                  </a:lnTo>
                  <a:lnTo>
                    <a:pt x="88123" y="1293443"/>
                  </a:lnTo>
                  <a:lnTo>
                    <a:pt x="85508" y="1225367"/>
                  </a:lnTo>
                  <a:lnTo>
                    <a:pt x="82893" y="1157291"/>
                  </a:lnTo>
                  <a:lnTo>
                    <a:pt x="80278" y="1089215"/>
                  </a:lnTo>
                  <a:lnTo>
                    <a:pt x="77663" y="1021139"/>
                  </a:lnTo>
                  <a:lnTo>
                    <a:pt x="75048" y="953063"/>
                  </a:lnTo>
                  <a:lnTo>
                    <a:pt x="72433" y="884987"/>
                  </a:lnTo>
                  <a:lnTo>
                    <a:pt x="69818" y="816911"/>
                  </a:lnTo>
                  <a:lnTo>
                    <a:pt x="67203" y="748835"/>
                  </a:lnTo>
                  <a:lnTo>
                    <a:pt x="64588" y="680759"/>
                  </a:lnTo>
                  <a:lnTo>
                    <a:pt x="61973" y="612683"/>
                  </a:lnTo>
                  <a:lnTo>
                    <a:pt x="59358" y="544607"/>
                  </a:lnTo>
                  <a:lnTo>
                    <a:pt x="56742" y="476531"/>
                  </a:lnTo>
                  <a:lnTo>
                    <a:pt x="54127" y="408455"/>
                  </a:lnTo>
                  <a:lnTo>
                    <a:pt x="51512" y="340379"/>
                  </a:lnTo>
                  <a:lnTo>
                    <a:pt x="48897" y="272303"/>
                  </a:lnTo>
                  <a:lnTo>
                    <a:pt x="46282" y="204227"/>
                  </a:lnTo>
                  <a:lnTo>
                    <a:pt x="43667" y="136151"/>
                  </a:lnTo>
                  <a:lnTo>
                    <a:pt x="41052" y="68075"/>
                  </a:lnTo>
                  <a:lnTo>
                    <a:pt x="38437" y="0"/>
                  </a:lnTo>
                  <a:lnTo>
                    <a:pt x="0" y="1860"/>
                  </a:lnTo>
                  <a:lnTo>
                    <a:pt x="3970" y="69870"/>
                  </a:lnTo>
                  <a:lnTo>
                    <a:pt x="7941" y="137880"/>
                  </a:lnTo>
                  <a:lnTo>
                    <a:pt x="11912" y="205891"/>
                  </a:lnTo>
                  <a:lnTo>
                    <a:pt x="15883" y="273901"/>
                  </a:lnTo>
                  <a:lnTo>
                    <a:pt x="19854" y="341911"/>
                  </a:lnTo>
                  <a:lnTo>
                    <a:pt x="23825" y="409922"/>
                  </a:lnTo>
                  <a:lnTo>
                    <a:pt x="27796" y="477932"/>
                  </a:lnTo>
                  <a:lnTo>
                    <a:pt x="31766" y="545943"/>
                  </a:lnTo>
                  <a:lnTo>
                    <a:pt x="35737" y="613953"/>
                  </a:lnTo>
                  <a:lnTo>
                    <a:pt x="39708" y="681963"/>
                  </a:lnTo>
                  <a:lnTo>
                    <a:pt x="43679" y="749974"/>
                  </a:lnTo>
                  <a:lnTo>
                    <a:pt x="47650" y="817984"/>
                  </a:lnTo>
                  <a:lnTo>
                    <a:pt x="51621" y="885994"/>
                  </a:lnTo>
                  <a:lnTo>
                    <a:pt x="55592" y="954005"/>
                  </a:lnTo>
                  <a:lnTo>
                    <a:pt x="59563" y="1022015"/>
                  </a:lnTo>
                  <a:lnTo>
                    <a:pt x="63533" y="1090025"/>
                  </a:lnTo>
                  <a:lnTo>
                    <a:pt x="67504" y="1158036"/>
                  </a:lnTo>
                  <a:lnTo>
                    <a:pt x="71475" y="1226046"/>
                  </a:lnTo>
                  <a:lnTo>
                    <a:pt x="75446" y="1294056"/>
                  </a:lnTo>
                  <a:lnTo>
                    <a:pt x="79417" y="1362067"/>
                  </a:lnTo>
                  <a:lnTo>
                    <a:pt x="83388" y="143007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5" name="pg25"/>
            <p:cNvSpPr/>
            <p:nvPr/>
          </p:nvSpPr>
          <p:spPr>
            <a:xfrm>
              <a:off x="2614404" y="2015897"/>
              <a:ext cx="62793" cy="1430523"/>
            </a:xfrm>
            <a:custGeom>
              <a:avLst/>
              <a:pathLst>
                <a:path w="62793" h="1430523">
                  <a:moveTo>
                    <a:pt x="62793" y="1430282"/>
                  </a:moveTo>
                  <a:lnTo>
                    <a:pt x="61250" y="1362173"/>
                  </a:lnTo>
                  <a:lnTo>
                    <a:pt x="59706" y="1294065"/>
                  </a:lnTo>
                  <a:lnTo>
                    <a:pt x="58163" y="1225956"/>
                  </a:lnTo>
                  <a:lnTo>
                    <a:pt x="56620" y="1157847"/>
                  </a:lnTo>
                  <a:lnTo>
                    <a:pt x="55076" y="1089739"/>
                  </a:lnTo>
                  <a:lnTo>
                    <a:pt x="53533" y="1021630"/>
                  </a:lnTo>
                  <a:lnTo>
                    <a:pt x="51990" y="953521"/>
                  </a:lnTo>
                  <a:lnTo>
                    <a:pt x="50447" y="885413"/>
                  </a:lnTo>
                  <a:lnTo>
                    <a:pt x="48903" y="817304"/>
                  </a:lnTo>
                  <a:lnTo>
                    <a:pt x="47360" y="749195"/>
                  </a:lnTo>
                  <a:lnTo>
                    <a:pt x="45817" y="681086"/>
                  </a:lnTo>
                  <a:lnTo>
                    <a:pt x="44273" y="612978"/>
                  </a:lnTo>
                  <a:lnTo>
                    <a:pt x="42730" y="544869"/>
                  </a:lnTo>
                  <a:lnTo>
                    <a:pt x="41187" y="476760"/>
                  </a:lnTo>
                  <a:lnTo>
                    <a:pt x="39644" y="408652"/>
                  </a:lnTo>
                  <a:lnTo>
                    <a:pt x="38100" y="340543"/>
                  </a:lnTo>
                  <a:lnTo>
                    <a:pt x="36557" y="272434"/>
                  </a:lnTo>
                  <a:lnTo>
                    <a:pt x="35014" y="204326"/>
                  </a:lnTo>
                  <a:lnTo>
                    <a:pt x="33470" y="136217"/>
                  </a:lnTo>
                  <a:lnTo>
                    <a:pt x="31927" y="68108"/>
                  </a:lnTo>
                  <a:lnTo>
                    <a:pt x="30384" y="0"/>
                  </a:lnTo>
                  <a:lnTo>
                    <a:pt x="0" y="927"/>
                  </a:lnTo>
                  <a:lnTo>
                    <a:pt x="2615" y="69003"/>
                  </a:lnTo>
                  <a:lnTo>
                    <a:pt x="5230" y="137079"/>
                  </a:lnTo>
                  <a:lnTo>
                    <a:pt x="7845" y="205155"/>
                  </a:lnTo>
                  <a:lnTo>
                    <a:pt x="10460" y="273231"/>
                  </a:lnTo>
                  <a:lnTo>
                    <a:pt x="13075" y="341307"/>
                  </a:lnTo>
                  <a:lnTo>
                    <a:pt x="15690" y="409383"/>
                  </a:lnTo>
                  <a:lnTo>
                    <a:pt x="18305" y="477459"/>
                  </a:lnTo>
                  <a:lnTo>
                    <a:pt x="20920" y="545535"/>
                  </a:lnTo>
                  <a:lnTo>
                    <a:pt x="23535" y="613611"/>
                  </a:lnTo>
                  <a:lnTo>
                    <a:pt x="26150" y="681687"/>
                  </a:lnTo>
                  <a:lnTo>
                    <a:pt x="28765" y="749763"/>
                  </a:lnTo>
                  <a:lnTo>
                    <a:pt x="31380" y="817839"/>
                  </a:lnTo>
                  <a:lnTo>
                    <a:pt x="33995" y="885915"/>
                  </a:lnTo>
                  <a:lnTo>
                    <a:pt x="36610" y="953991"/>
                  </a:lnTo>
                  <a:lnTo>
                    <a:pt x="39225" y="1022067"/>
                  </a:lnTo>
                  <a:lnTo>
                    <a:pt x="41840" y="1090143"/>
                  </a:lnTo>
                  <a:lnTo>
                    <a:pt x="44455" y="1158219"/>
                  </a:lnTo>
                  <a:lnTo>
                    <a:pt x="47070" y="1226295"/>
                  </a:lnTo>
                  <a:lnTo>
                    <a:pt x="49685" y="1294371"/>
                  </a:lnTo>
                  <a:lnTo>
                    <a:pt x="52300" y="1362447"/>
                  </a:lnTo>
                  <a:lnTo>
                    <a:pt x="54916" y="143052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6" name="pg26"/>
            <p:cNvSpPr/>
            <p:nvPr/>
          </p:nvSpPr>
          <p:spPr>
            <a:xfrm>
              <a:off x="2644789" y="2015469"/>
              <a:ext cx="39560" cy="1430710"/>
            </a:xfrm>
            <a:custGeom>
              <a:avLst/>
              <a:pathLst>
                <a:path w="39560" h="1430710">
                  <a:moveTo>
                    <a:pt x="39560" y="1430599"/>
                  </a:moveTo>
                  <a:lnTo>
                    <a:pt x="38990" y="1362475"/>
                  </a:lnTo>
                  <a:lnTo>
                    <a:pt x="38420" y="1294352"/>
                  </a:lnTo>
                  <a:lnTo>
                    <a:pt x="37850" y="1226228"/>
                  </a:lnTo>
                  <a:lnTo>
                    <a:pt x="37279" y="1158104"/>
                  </a:lnTo>
                  <a:lnTo>
                    <a:pt x="36709" y="1089980"/>
                  </a:lnTo>
                  <a:lnTo>
                    <a:pt x="36139" y="1021856"/>
                  </a:lnTo>
                  <a:lnTo>
                    <a:pt x="35568" y="953733"/>
                  </a:lnTo>
                  <a:lnTo>
                    <a:pt x="34998" y="885609"/>
                  </a:lnTo>
                  <a:lnTo>
                    <a:pt x="34428" y="817485"/>
                  </a:lnTo>
                  <a:lnTo>
                    <a:pt x="33858" y="749361"/>
                  </a:lnTo>
                  <a:lnTo>
                    <a:pt x="33287" y="681237"/>
                  </a:lnTo>
                  <a:lnTo>
                    <a:pt x="32717" y="613114"/>
                  </a:lnTo>
                  <a:lnTo>
                    <a:pt x="32147" y="544990"/>
                  </a:lnTo>
                  <a:lnTo>
                    <a:pt x="31576" y="476866"/>
                  </a:lnTo>
                  <a:lnTo>
                    <a:pt x="31006" y="408742"/>
                  </a:lnTo>
                  <a:lnTo>
                    <a:pt x="30436" y="340618"/>
                  </a:lnTo>
                  <a:lnTo>
                    <a:pt x="29866" y="272495"/>
                  </a:lnTo>
                  <a:lnTo>
                    <a:pt x="29295" y="204371"/>
                  </a:lnTo>
                  <a:lnTo>
                    <a:pt x="28725" y="136247"/>
                  </a:lnTo>
                  <a:lnTo>
                    <a:pt x="28155" y="68123"/>
                  </a:lnTo>
                  <a:lnTo>
                    <a:pt x="27585" y="0"/>
                  </a:lnTo>
                  <a:lnTo>
                    <a:pt x="0" y="427"/>
                  </a:lnTo>
                  <a:lnTo>
                    <a:pt x="1543" y="68536"/>
                  </a:lnTo>
                  <a:lnTo>
                    <a:pt x="3086" y="136645"/>
                  </a:lnTo>
                  <a:lnTo>
                    <a:pt x="4629" y="204754"/>
                  </a:lnTo>
                  <a:lnTo>
                    <a:pt x="6173" y="272862"/>
                  </a:lnTo>
                  <a:lnTo>
                    <a:pt x="7716" y="340971"/>
                  </a:lnTo>
                  <a:lnTo>
                    <a:pt x="9259" y="409080"/>
                  </a:lnTo>
                  <a:lnTo>
                    <a:pt x="10803" y="477188"/>
                  </a:lnTo>
                  <a:lnTo>
                    <a:pt x="12346" y="545297"/>
                  </a:lnTo>
                  <a:lnTo>
                    <a:pt x="13889" y="613406"/>
                  </a:lnTo>
                  <a:lnTo>
                    <a:pt x="15432" y="681514"/>
                  </a:lnTo>
                  <a:lnTo>
                    <a:pt x="16976" y="749623"/>
                  </a:lnTo>
                  <a:lnTo>
                    <a:pt x="18519" y="817732"/>
                  </a:lnTo>
                  <a:lnTo>
                    <a:pt x="20062" y="885841"/>
                  </a:lnTo>
                  <a:lnTo>
                    <a:pt x="21606" y="953949"/>
                  </a:lnTo>
                  <a:lnTo>
                    <a:pt x="23149" y="1022058"/>
                  </a:lnTo>
                  <a:lnTo>
                    <a:pt x="24692" y="1090167"/>
                  </a:lnTo>
                  <a:lnTo>
                    <a:pt x="26235" y="1158275"/>
                  </a:lnTo>
                  <a:lnTo>
                    <a:pt x="27779" y="1226384"/>
                  </a:lnTo>
                  <a:lnTo>
                    <a:pt x="29322" y="1294493"/>
                  </a:lnTo>
                  <a:lnTo>
                    <a:pt x="30865" y="1362601"/>
                  </a:lnTo>
                  <a:lnTo>
                    <a:pt x="32409" y="143071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7" name="pg27"/>
            <p:cNvSpPr/>
            <p:nvPr/>
          </p:nvSpPr>
          <p:spPr>
            <a:xfrm>
              <a:off x="2672374" y="2015408"/>
              <a:ext cx="14830" cy="1430660"/>
            </a:xfrm>
            <a:custGeom>
              <a:avLst/>
              <a:pathLst>
                <a:path w="14830" h="1430660">
                  <a:moveTo>
                    <a:pt x="14830" y="1430644"/>
                  </a:moveTo>
                  <a:lnTo>
                    <a:pt x="14648" y="1362518"/>
                  </a:lnTo>
                  <a:lnTo>
                    <a:pt x="14466" y="1294392"/>
                  </a:lnTo>
                  <a:lnTo>
                    <a:pt x="14284" y="1226266"/>
                  </a:lnTo>
                  <a:lnTo>
                    <a:pt x="14103" y="1158140"/>
                  </a:lnTo>
                  <a:lnTo>
                    <a:pt x="13921" y="1090014"/>
                  </a:lnTo>
                  <a:lnTo>
                    <a:pt x="13739" y="1021889"/>
                  </a:lnTo>
                  <a:lnTo>
                    <a:pt x="13557" y="953763"/>
                  </a:lnTo>
                  <a:lnTo>
                    <a:pt x="13375" y="885637"/>
                  </a:lnTo>
                  <a:lnTo>
                    <a:pt x="13193" y="817511"/>
                  </a:lnTo>
                  <a:lnTo>
                    <a:pt x="13011" y="749385"/>
                  </a:lnTo>
                  <a:lnTo>
                    <a:pt x="12829" y="681259"/>
                  </a:lnTo>
                  <a:lnTo>
                    <a:pt x="12648" y="613133"/>
                  </a:lnTo>
                  <a:lnTo>
                    <a:pt x="12466" y="545007"/>
                  </a:lnTo>
                  <a:lnTo>
                    <a:pt x="12284" y="476881"/>
                  </a:lnTo>
                  <a:lnTo>
                    <a:pt x="12102" y="408755"/>
                  </a:lnTo>
                  <a:lnTo>
                    <a:pt x="11920" y="340629"/>
                  </a:lnTo>
                  <a:lnTo>
                    <a:pt x="11738" y="272503"/>
                  </a:lnTo>
                  <a:lnTo>
                    <a:pt x="11556" y="204377"/>
                  </a:lnTo>
                  <a:lnTo>
                    <a:pt x="11375" y="136251"/>
                  </a:lnTo>
                  <a:lnTo>
                    <a:pt x="11193" y="68125"/>
                  </a:lnTo>
                  <a:lnTo>
                    <a:pt x="11011" y="0"/>
                  </a:lnTo>
                  <a:lnTo>
                    <a:pt x="0" y="60"/>
                  </a:lnTo>
                  <a:lnTo>
                    <a:pt x="570" y="68184"/>
                  </a:lnTo>
                  <a:lnTo>
                    <a:pt x="1140" y="136308"/>
                  </a:lnTo>
                  <a:lnTo>
                    <a:pt x="1710" y="204432"/>
                  </a:lnTo>
                  <a:lnTo>
                    <a:pt x="2281" y="272555"/>
                  </a:lnTo>
                  <a:lnTo>
                    <a:pt x="2851" y="340679"/>
                  </a:lnTo>
                  <a:lnTo>
                    <a:pt x="3421" y="408803"/>
                  </a:lnTo>
                  <a:lnTo>
                    <a:pt x="3991" y="476927"/>
                  </a:lnTo>
                  <a:lnTo>
                    <a:pt x="4562" y="545051"/>
                  </a:lnTo>
                  <a:lnTo>
                    <a:pt x="5132" y="613174"/>
                  </a:lnTo>
                  <a:lnTo>
                    <a:pt x="5702" y="681298"/>
                  </a:lnTo>
                  <a:lnTo>
                    <a:pt x="6273" y="749422"/>
                  </a:lnTo>
                  <a:lnTo>
                    <a:pt x="6843" y="817546"/>
                  </a:lnTo>
                  <a:lnTo>
                    <a:pt x="7413" y="885670"/>
                  </a:lnTo>
                  <a:lnTo>
                    <a:pt x="7983" y="953793"/>
                  </a:lnTo>
                  <a:lnTo>
                    <a:pt x="8554" y="1021917"/>
                  </a:lnTo>
                  <a:lnTo>
                    <a:pt x="9124" y="1090041"/>
                  </a:lnTo>
                  <a:lnTo>
                    <a:pt x="9694" y="1158165"/>
                  </a:lnTo>
                  <a:lnTo>
                    <a:pt x="10264" y="1226289"/>
                  </a:lnTo>
                  <a:lnTo>
                    <a:pt x="10835" y="1294412"/>
                  </a:lnTo>
                  <a:lnTo>
                    <a:pt x="11405" y="1362536"/>
                  </a:lnTo>
                  <a:lnTo>
                    <a:pt x="11975" y="143066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8" name="pg28"/>
            <p:cNvSpPr/>
            <p:nvPr/>
          </p:nvSpPr>
          <p:spPr>
            <a:xfrm>
              <a:off x="2683385" y="2015401"/>
              <a:ext cx="5156" cy="1430651"/>
            </a:xfrm>
            <a:custGeom>
              <a:avLst/>
              <a:pathLst>
                <a:path w="5156" h="1430651">
                  <a:moveTo>
                    <a:pt x="5156" y="1430649"/>
                  </a:moveTo>
                  <a:lnTo>
                    <a:pt x="5156" y="1362523"/>
                  </a:lnTo>
                  <a:lnTo>
                    <a:pt x="5156" y="1294397"/>
                  </a:lnTo>
                  <a:lnTo>
                    <a:pt x="5156" y="1226271"/>
                  </a:lnTo>
                  <a:lnTo>
                    <a:pt x="5156" y="1158145"/>
                  </a:lnTo>
                  <a:lnTo>
                    <a:pt x="5156" y="1090018"/>
                  </a:lnTo>
                  <a:lnTo>
                    <a:pt x="5156" y="1021892"/>
                  </a:lnTo>
                  <a:lnTo>
                    <a:pt x="5156" y="953766"/>
                  </a:lnTo>
                  <a:lnTo>
                    <a:pt x="5156" y="885640"/>
                  </a:lnTo>
                  <a:lnTo>
                    <a:pt x="5156" y="817514"/>
                  </a:lnTo>
                  <a:lnTo>
                    <a:pt x="5156" y="749387"/>
                  </a:lnTo>
                  <a:lnTo>
                    <a:pt x="5156" y="681261"/>
                  </a:lnTo>
                  <a:lnTo>
                    <a:pt x="5156" y="613135"/>
                  </a:lnTo>
                  <a:lnTo>
                    <a:pt x="5156" y="545009"/>
                  </a:lnTo>
                  <a:lnTo>
                    <a:pt x="5156" y="476883"/>
                  </a:lnTo>
                  <a:lnTo>
                    <a:pt x="5156" y="408757"/>
                  </a:lnTo>
                  <a:lnTo>
                    <a:pt x="5156" y="340630"/>
                  </a:lnTo>
                  <a:lnTo>
                    <a:pt x="5156" y="272504"/>
                  </a:lnTo>
                  <a:lnTo>
                    <a:pt x="5156" y="204378"/>
                  </a:lnTo>
                  <a:lnTo>
                    <a:pt x="5156" y="136252"/>
                  </a:lnTo>
                  <a:lnTo>
                    <a:pt x="5156" y="68126"/>
                  </a:lnTo>
                  <a:lnTo>
                    <a:pt x="5156" y="0"/>
                  </a:lnTo>
                  <a:lnTo>
                    <a:pt x="0" y="6"/>
                  </a:lnTo>
                  <a:lnTo>
                    <a:pt x="181" y="68132"/>
                  </a:lnTo>
                  <a:lnTo>
                    <a:pt x="363" y="136258"/>
                  </a:lnTo>
                  <a:lnTo>
                    <a:pt x="545" y="204384"/>
                  </a:lnTo>
                  <a:lnTo>
                    <a:pt x="727" y="272510"/>
                  </a:lnTo>
                  <a:lnTo>
                    <a:pt x="909" y="340636"/>
                  </a:lnTo>
                  <a:lnTo>
                    <a:pt x="1091" y="408762"/>
                  </a:lnTo>
                  <a:lnTo>
                    <a:pt x="1273" y="476888"/>
                  </a:lnTo>
                  <a:lnTo>
                    <a:pt x="1454" y="545014"/>
                  </a:lnTo>
                  <a:lnTo>
                    <a:pt x="1636" y="613140"/>
                  </a:lnTo>
                  <a:lnTo>
                    <a:pt x="1818" y="681266"/>
                  </a:lnTo>
                  <a:lnTo>
                    <a:pt x="2000" y="749392"/>
                  </a:lnTo>
                  <a:lnTo>
                    <a:pt x="2182" y="817518"/>
                  </a:lnTo>
                  <a:lnTo>
                    <a:pt x="2364" y="885644"/>
                  </a:lnTo>
                  <a:lnTo>
                    <a:pt x="2546" y="953769"/>
                  </a:lnTo>
                  <a:lnTo>
                    <a:pt x="2728" y="1021895"/>
                  </a:lnTo>
                  <a:lnTo>
                    <a:pt x="2909" y="1090021"/>
                  </a:lnTo>
                  <a:lnTo>
                    <a:pt x="3091" y="1158147"/>
                  </a:lnTo>
                  <a:lnTo>
                    <a:pt x="3273" y="1226273"/>
                  </a:lnTo>
                  <a:lnTo>
                    <a:pt x="3455" y="1294399"/>
                  </a:lnTo>
                  <a:lnTo>
                    <a:pt x="3637" y="1362525"/>
                  </a:lnTo>
                  <a:lnTo>
                    <a:pt x="3819" y="143065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9" name="tx29"/>
            <p:cNvSpPr/>
            <p:nvPr/>
          </p:nvSpPr>
          <p:spPr>
            <a:xfrm>
              <a:off x="2441607"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7.8m</a:t>
              </a:r>
            </a:p>
          </p:txBody>
        </p:sp>
        <p:sp>
          <p:nvSpPr>
            <p:cNvPr id="30" name="tx30"/>
            <p:cNvSpPr/>
            <p:nvPr/>
          </p:nvSpPr>
          <p:spPr>
            <a:xfrm>
              <a:off x="5174762" y="2435502"/>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1" name="rc31"/>
            <p:cNvSpPr/>
            <p:nvPr/>
          </p:nvSpPr>
          <p:spPr>
            <a:xfrm>
              <a:off x="5183762" y="2628849"/>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2" name="rc32"/>
            <p:cNvSpPr/>
            <p:nvPr/>
          </p:nvSpPr>
          <p:spPr>
            <a:xfrm>
              <a:off x="5183762" y="2848305"/>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3" name="rc33"/>
            <p:cNvSpPr/>
            <p:nvPr/>
          </p:nvSpPr>
          <p:spPr>
            <a:xfrm>
              <a:off x="5183762" y="3067761"/>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4" name="rc34"/>
            <p:cNvSpPr/>
            <p:nvPr/>
          </p:nvSpPr>
          <p:spPr>
            <a:xfrm>
              <a:off x="5183762" y="3287217"/>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5" name="rc35"/>
            <p:cNvSpPr/>
            <p:nvPr/>
          </p:nvSpPr>
          <p:spPr>
            <a:xfrm>
              <a:off x="5183762" y="3506673"/>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6" name="rc36"/>
            <p:cNvSpPr/>
            <p:nvPr/>
          </p:nvSpPr>
          <p:spPr>
            <a:xfrm>
              <a:off x="5183762" y="3726129"/>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7" name="rc37"/>
            <p:cNvSpPr/>
            <p:nvPr/>
          </p:nvSpPr>
          <p:spPr>
            <a:xfrm>
              <a:off x="5183762" y="3945585"/>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8" name="rc38"/>
            <p:cNvSpPr/>
            <p:nvPr/>
          </p:nvSpPr>
          <p:spPr>
            <a:xfrm>
              <a:off x="5183762" y="4165041"/>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9" name="rc39"/>
            <p:cNvSpPr/>
            <p:nvPr/>
          </p:nvSpPr>
          <p:spPr>
            <a:xfrm>
              <a:off x="5183762" y="438449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0" name="rc40"/>
            <p:cNvSpPr/>
            <p:nvPr/>
          </p:nvSpPr>
          <p:spPr>
            <a:xfrm>
              <a:off x="5183762" y="460395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1" name="rc41"/>
            <p:cNvSpPr/>
            <p:nvPr/>
          </p:nvSpPr>
          <p:spPr>
            <a:xfrm>
              <a:off x="5183762" y="482340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2" name="rc42"/>
            <p:cNvSpPr/>
            <p:nvPr/>
          </p:nvSpPr>
          <p:spPr>
            <a:xfrm>
              <a:off x="5183762" y="504286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3" name="rc43"/>
            <p:cNvSpPr/>
            <p:nvPr/>
          </p:nvSpPr>
          <p:spPr>
            <a:xfrm>
              <a:off x="5183762" y="526232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4" name="rc44"/>
            <p:cNvSpPr/>
            <p:nvPr/>
          </p:nvSpPr>
          <p:spPr>
            <a:xfrm>
              <a:off x="7170577" y="2628849"/>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5" name="rc45"/>
            <p:cNvSpPr/>
            <p:nvPr/>
          </p:nvSpPr>
          <p:spPr>
            <a:xfrm>
              <a:off x="7170577" y="2848305"/>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6" name="rc46"/>
            <p:cNvSpPr/>
            <p:nvPr/>
          </p:nvSpPr>
          <p:spPr>
            <a:xfrm>
              <a:off x="7170577" y="3067761"/>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7" name="rc47"/>
            <p:cNvSpPr/>
            <p:nvPr/>
          </p:nvSpPr>
          <p:spPr>
            <a:xfrm>
              <a:off x="7170577" y="3287217"/>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8" name="rc48"/>
            <p:cNvSpPr/>
            <p:nvPr/>
          </p:nvSpPr>
          <p:spPr>
            <a:xfrm>
              <a:off x="7170577" y="3506673"/>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9" name="rc49"/>
            <p:cNvSpPr/>
            <p:nvPr/>
          </p:nvSpPr>
          <p:spPr>
            <a:xfrm>
              <a:off x="7170577" y="3726129"/>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0" name="rc50"/>
            <p:cNvSpPr/>
            <p:nvPr/>
          </p:nvSpPr>
          <p:spPr>
            <a:xfrm>
              <a:off x="7170577" y="3945585"/>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1" name="rc51"/>
            <p:cNvSpPr/>
            <p:nvPr/>
          </p:nvSpPr>
          <p:spPr>
            <a:xfrm>
              <a:off x="7170577" y="4165041"/>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2" name="rc52"/>
            <p:cNvSpPr/>
            <p:nvPr/>
          </p:nvSpPr>
          <p:spPr>
            <a:xfrm>
              <a:off x="7170577" y="4384497"/>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3" name="rc53"/>
            <p:cNvSpPr/>
            <p:nvPr/>
          </p:nvSpPr>
          <p:spPr>
            <a:xfrm>
              <a:off x="7170577" y="4603953"/>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4" name="rc54"/>
            <p:cNvSpPr/>
            <p:nvPr/>
          </p:nvSpPr>
          <p:spPr>
            <a:xfrm>
              <a:off x="7170577" y="4823409"/>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5" name="rc55"/>
            <p:cNvSpPr/>
            <p:nvPr/>
          </p:nvSpPr>
          <p:spPr>
            <a:xfrm>
              <a:off x="7170577" y="5042865"/>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56" name="tx56"/>
            <p:cNvSpPr/>
            <p:nvPr/>
          </p:nvSpPr>
          <p:spPr>
            <a:xfrm>
              <a:off x="5463807" y="2689572"/>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2 million (25.3%) </a:t>
              </a:r>
            </a:p>
          </p:txBody>
        </p:sp>
        <p:sp>
          <p:nvSpPr>
            <p:cNvPr id="57" name="tx57"/>
            <p:cNvSpPr/>
            <p:nvPr/>
          </p:nvSpPr>
          <p:spPr>
            <a:xfrm>
              <a:off x="5463807" y="2909028"/>
              <a:ext cx="1361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Ethiopia: 935,000 (12%) </a:t>
              </a:r>
            </a:p>
          </p:txBody>
        </p:sp>
        <p:sp>
          <p:nvSpPr>
            <p:cNvPr id="58" name="tx58"/>
            <p:cNvSpPr/>
            <p:nvPr/>
          </p:nvSpPr>
          <p:spPr>
            <a:xfrm>
              <a:off x="5463807" y="3128484"/>
              <a:ext cx="13923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Yemen: 805,000 (10.3%) </a:t>
              </a:r>
            </a:p>
          </p:txBody>
        </p:sp>
        <p:sp>
          <p:nvSpPr>
            <p:cNvPr id="59" name="tx59"/>
            <p:cNvSpPr/>
            <p:nvPr/>
          </p:nvSpPr>
          <p:spPr>
            <a:xfrm>
              <a:off x="5463807" y="3347940"/>
              <a:ext cx="15725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Afghanistan: 640,000 (8.2%) </a:t>
              </a:r>
            </a:p>
          </p:txBody>
        </p:sp>
        <p:sp>
          <p:nvSpPr>
            <p:cNvPr id="60" name="tx60"/>
            <p:cNvSpPr/>
            <p:nvPr/>
          </p:nvSpPr>
          <p:spPr>
            <a:xfrm>
              <a:off x="5463807" y="3567396"/>
              <a:ext cx="13115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Sudan: 514,000 (6.6%) </a:t>
              </a:r>
            </a:p>
          </p:txBody>
        </p:sp>
        <p:sp>
          <p:nvSpPr>
            <p:cNvPr id="61" name="tx61"/>
            <p:cNvSpPr/>
            <p:nvPr/>
          </p:nvSpPr>
          <p:spPr>
            <a:xfrm>
              <a:off x="5463807" y="3786852"/>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Madagascar: 503,000 (6.5%) </a:t>
              </a:r>
            </a:p>
          </p:txBody>
        </p:sp>
        <p:sp>
          <p:nvSpPr>
            <p:cNvPr id="62" name="tx62"/>
            <p:cNvSpPr/>
            <p:nvPr/>
          </p:nvSpPr>
          <p:spPr>
            <a:xfrm>
              <a:off x="5463807" y="4006308"/>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Mozambique: 439,000 (5.6%) </a:t>
              </a:r>
            </a:p>
          </p:txBody>
        </p:sp>
        <p:sp>
          <p:nvSpPr>
            <p:cNvPr id="63" name="tx63"/>
            <p:cNvSpPr/>
            <p:nvPr/>
          </p:nvSpPr>
          <p:spPr>
            <a:xfrm>
              <a:off x="5463807" y="4225764"/>
              <a:ext cx="1391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Somalia: 305,000 (3.9%) </a:t>
              </a:r>
            </a:p>
          </p:txBody>
        </p:sp>
        <p:sp>
          <p:nvSpPr>
            <p:cNvPr id="64" name="tx64"/>
            <p:cNvSpPr/>
            <p:nvPr/>
          </p:nvSpPr>
          <p:spPr>
            <a:xfrm>
              <a:off x="5463807" y="4445220"/>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Mali: 301,000 (3.9%) </a:t>
              </a:r>
            </a:p>
          </p:txBody>
        </p:sp>
        <p:sp>
          <p:nvSpPr>
            <p:cNvPr id="65" name="tx65"/>
            <p:cNvSpPr/>
            <p:nvPr/>
          </p:nvSpPr>
          <p:spPr>
            <a:xfrm>
              <a:off x="5463807" y="4664676"/>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Chad: 276,000 (3.5%) </a:t>
              </a:r>
            </a:p>
          </p:txBody>
        </p:sp>
        <p:sp>
          <p:nvSpPr>
            <p:cNvPr id="66" name="tx66"/>
            <p:cNvSpPr/>
            <p:nvPr/>
          </p:nvSpPr>
          <p:spPr>
            <a:xfrm>
              <a:off x="5463807" y="4884132"/>
              <a:ext cx="13091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Niger: 195,000 (2.5%) </a:t>
              </a:r>
            </a:p>
          </p:txBody>
        </p:sp>
        <p:sp>
          <p:nvSpPr>
            <p:cNvPr id="67" name="tx67"/>
            <p:cNvSpPr/>
            <p:nvPr/>
          </p:nvSpPr>
          <p:spPr>
            <a:xfrm>
              <a:off x="5463807" y="5103588"/>
              <a:ext cx="13050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Syria: 184,000 (2.4%) </a:t>
              </a:r>
            </a:p>
          </p:txBody>
        </p:sp>
        <p:sp>
          <p:nvSpPr>
            <p:cNvPr id="68" name="tx68"/>
            <p:cNvSpPr/>
            <p:nvPr/>
          </p:nvSpPr>
          <p:spPr>
            <a:xfrm>
              <a:off x="5463807" y="5323044"/>
              <a:ext cx="1442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Uganda: 135,000 (1.7%) </a:t>
              </a:r>
            </a:p>
          </p:txBody>
        </p:sp>
        <p:sp>
          <p:nvSpPr>
            <p:cNvPr id="69" name="tx69"/>
            <p:cNvSpPr/>
            <p:nvPr/>
          </p:nvSpPr>
          <p:spPr>
            <a:xfrm>
              <a:off x="7450622" y="2689572"/>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CAR: 133,000 (1.7%) </a:t>
              </a:r>
            </a:p>
          </p:txBody>
        </p:sp>
        <p:sp>
          <p:nvSpPr>
            <p:cNvPr id="70" name="tx70"/>
            <p:cNvSpPr/>
            <p:nvPr/>
          </p:nvSpPr>
          <p:spPr>
            <a:xfrm>
              <a:off x="7450622" y="2909028"/>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South Sudan: 95,000 (1.2%) </a:t>
              </a:r>
            </a:p>
          </p:txBody>
        </p:sp>
        <p:sp>
          <p:nvSpPr>
            <p:cNvPr id="71" name="tx71"/>
            <p:cNvSpPr/>
            <p:nvPr/>
          </p:nvSpPr>
          <p:spPr>
            <a:xfrm>
              <a:off x="7450622" y="3128484"/>
              <a:ext cx="16467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Burkina Faso: 85,000 (1.1%) </a:t>
              </a:r>
            </a:p>
          </p:txBody>
        </p:sp>
        <p:sp>
          <p:nvSpPr>
            <p:cNvPr id="72" name="tx72"/>
            <p:cNvSpPr/>
            <p:nvPr/>
          </p:nvSpPr>
          <p:spPr>
            <a:xfrm>
              <a:off x="7450622" y="3347940"/>
              <a:ext cx="1242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Malawi: 80,000 (1%) </a:t>
              </a:r>
            </a:p>
          </p:txBody>
        </p:sp>
        <p:sp>
          <p:nvSpPr>
            <p:cNvPr id="73" name="tx73"/>
            <p:cNvSpPr/>
            <p:nvPr/>
          </p:nvSpPr>
          <p:spPr>
            <a:xfrm>
              <a:off x="7450622" y="3567396"/>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Burundi: 64,000 (&lt;1%) </a:t>
              </a:r>
            </a:p>
          </p:txBody>
        </p:sp>
        <p:sp>
          <p:nvSpPr>
            <p:cNvPr id="74" name="tx74"/>
            <p:cNvSpPr/>
            <p:nvPr/>
          </p:nvSpPr>
          <p:spPr>
            <a:xfrm>
              <a:off x="7450622" y="3786852"/>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Liberia: 30,000 (&lt;1%) </a:t>
              </a:r>
            </a:p>
          </p:txBody>
        </p:sp>
        <p:sp>
          <p:nvSpPr>
            <p:cNvPr id="75" name="tx75"/>
            <p:cNvSpPr/>
            <p:nvPr/>
          </p:nvSpPr>
          <p:spPr>
            <a:xfrm>
              <a:off x="7450622" y="4006308"/>
              <a:ext cx="13703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Rwanda: 28,000 (&lt;1%) </a:t>
              </a:r>
            </a:p>
          </p:txBody>
        </p:sp>
        <p:sp>
          <p:nvSpPr>
            <p:cNvPr id="76" name="tx76"/>
            <p:cNvSpPr/>
            <p:nvPr/>
          </p:nvSpPr>
          <p:spPr>
            <a:xfrm>
              <a:off x="7450622" y="4225764"/>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Sierra Leone: 25,000 (&lt;1%) </a:t>
              </a:r>
            </a:p>
          </p:txBody>
        </p:sp>
        <p:sp>
          <p:nvSpPr>
            <p:cNvPr id="77" name="tx77"/>
            <p:cNvSpPr/>
            <p:nvPr/>
          </p:nvSpPr>
          <p:spPr>
            <a:xfrm>
              <a:off x="7450622" y="4445220"/>
              <a:ext cx="1693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Guinea-Bissau: 20,000 (&lt;1%) </a:t>
              </a:r>
            </a:p>
          </p:txBody>
        </p:sp>
        <p:sp>
          <p:nvSpPr>
            <p:cNvPr id="78" name="tx78"/>
            <p:cNvSpPr/>
            <p:nvPr/>
          </p:nvSpPr>
          <p:spPr>
            <a:xfrm>
              <a:off x="7450622" y="4664676"/>
              <a:ext cx="13516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Gambia: 18,000 (&lt;1%) </a:t>
              </a:r>
            </a:p>
          </p:txBody>
        </p:sp>
        <p:sp>
          <p:nvSpPr>
            <p:cNvPr id="79" name="tx79"/>
            <p:cNvSpPr/>
            <p:nvPr/>
          </p:nvSpPr>
          <p:spPr>
            <a:xfrm>
              <a:off x="7450622" y="4884132"/>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Eritrea: 7,000 (&lt;1%) </a:t>
              </a:r>
            </a:p>
          </p:txBody>
        </p:sp>
        <p:sp>
          <p:nvSpPr>
            <p:cNvPr id="80" name="tx80"/>
            <p:cNvSpPr/>
            <p:nvPr/>
          </p:nvSpPr>
          <p:spPr>
            <a:xfrm>
              <a:off x="7450622" y="5103588"/>
              <a:ext cx="120847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DPRK: 3,000 (&lt;1%) </a:t>
              </a:r>
            </a:p>
          </p:txBody>
        </p:sp>
        <p:sp>
          <p:nvSpPr>
            <p:cNvPr id="81" name="tx81"/>
            <p:cNvSpPr/>
            <p:nvPr/>
          </p:nvSpPr>
          <p:spPr>
            <a:xfrm>
              <a:off x="274320" y="1377383"/>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82" name="tx82"/>
            <p:cNvSpPr/>
            <p:nvPr/>
          </p:nvSpPr>
          <p:spPr>
            <a:xfrm>
              <a:off x="940779" y="643058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3" name="tx83"/>
            <p:cNvSpPr/>
            <p:nvPr/>
          </p:nvSpPr>
          <p:spPr>
            <a:xfrm>
              <a:off x="1082054" y="6551290"/>
              <a:ext cx="40207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group ranking based on highest to lowest</a:t>
              </a:r>
            </a:p>
          </p:txBody>
        </p:sp>
        <p:sp>
          <p:nvSpPr>
            <p:cNvPr id="84" name="tx84"/>
            <p:cNvSpPr/>
            <p:nvPr/>
          </p:nvSpPr>
          <p:spPr>
            <a:xfrm>
              <a:off x="1486219" y="6671991"/>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(55.8%) of all children unprotected against measles in LICs.
DRC had the highest number of children who did not receive MCV1 (n=2 million), which is approximately 25.3% of all children unprotected against measles in LICs (n=7.8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children unprotected against measles in LICs, with DRC contributing the highest share.</a:t>
            </a:r>
          </a:p>
        </p:txBody>
      </p:sp>
      <p:grpSp xmlns:pic="http://schemas.openxmlformats.org/drawingml/2006/picture">
        <p:nvGrpSpPr>
          <p:cNvPr id="87" name=""/>
          <p:cNvGrpSpPr/>
          <p:nvPr/>
        </p:nvGrpSpPr>
        <p:grpSpPr>
          <a:xfrm>
            <a:off x="292608" y="914400"/>
            <a:ext cx="8595360" cy="28575"/>
            <a:chOff x="292608" y="914400"/>
            <a:chExt cx="8595360" cy="28575"/>
          </a:xfrm>
        </p:grpSpPr>
        <p:sp>
          <p:nvSpPr>
            <p:cNvPr id="8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3891491"/>
              <a:ext cx="3494291" cy="901818"/>
            </a:xfrm>
            <a:custGeom>
              <a:avLst/>
              <a:pathLst>
                <a:path w="3494291" h="901818">
                  <a:moveTo>
                    <a:pt x="0" y="0"/>
                  </a:moveTo>
                  <a:lnTo>
                    <a:pt x="139771" y="100202"/>
                  </a:lnTo>
                  <a:lnTo>
                    <a:pt x="279543" y="0"/>
                  </a:lnTo>
                  <a:lnTo>
                    <a:pt x="419315" y="200404"/>
                  </a:lnTo>
                  <a:lnTo>
                    <a:pt x="559086" y="300606"/>
                  </a:lnTo>
                  <a:lnTo>
                    <a:pt x="698858" y="200404"/>
                  </a:lnTo>
                  <a:lnTo>
                    <a:pt x="838630" y="300606"/>
                  </a:lnTo>
                  <a:lnTo>
                    <a:pt x="978401" y="300606"/>
                  </a:lnTo>
                  <a:lnTo>
                    <a:pt x="1118173" y="501010"/>
                  </a:lnTo>
                  <a:lnTo>
                    <a:pt x="1257945" y="601212"/>
                  </a:lnTo>
                  <a:lnTo>
                    <a:pt x="1397716" y="701414"/>
                  </a:lnTo>
                  <a:lnTo>
                    <a:pt x="1537488" y="701414"/>
                  </a:lnTo>
                  <a:lnTo>
                    <a:pt x="1677260" y="701414"/>
                  </a:lnTo>
                  <a:lnTo>
                    <a:pt x="1817031" y="701414"/>
                  </a:lnTo>
                  <a:lnTo>
                    <a:pt x="1956803" y="801616"/>
                  </a:lnTo>
                  <a:lnTo>
                    <a:pt x="2096575" y="801616"/>
                  </a:lnTo>
                  <a:lnTo>
                    <a:pt x="2236346" y="801616"/>
                  </a:lnTo>
                  <a:lnTo>
                    <a:pt x="2376118" y="801616"/>
                  </a:lnTo>
                  <a:lnTo>
                    <a:pt x="2515890" y="901818"/>
                  </a:lnTo>
                  <a:lnTo>
                    <a:pt x="2655661" y="901818"/>
                  </a:lnTo>
                  <a:lnTo>
                    <a:pt x="2795433" y="801616"/>
                  </a:lnTo>
                  <a:lnTo>
                    <a:pt x="2935205" y="701414"/>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20" name="pl20"/>
            <p:cNvSpPr/>
            <p:nvPr/>
          </p:nvSpPr>
          <p:spPr>
            <a:xfrm>
              <a:off x="970564" y="2488662"/>
              <a:ext cx="3494291" cy="1903839"/>
            </a:xfrm>
            <a:custGeom>
              <a:avLst/>
              <a:pathLst>
                <a:path w="3494291" h="1903839">
                  <a:moveTo>
                    <a:pt x="0" y="0"/>
                  </a:moveTo>
                  <a:lnTo>
                    <a:pt x="139771" y="100202"/>
                  </a:lnTo>
                  <a:lnTo>
                    <a:pt x="279543" y="300606"/>
                  </a:lnTo>
                  <a:lnTo>
                    <a:pt x="419315" y="501010"/>
                  </a:lnTo>
                  <a:lnTo>
                    <a:pt x="559086" y="701414"/>
                  </a:lnTo>
                  <a:lnTo>
                    <a:pt x="698858" y="1002020"/>
                  </a:lnTo>
                  <a:lnTo>
                    <a:pt x="838630" y="1102222"/>
                  </a:lnTo>
                  <a:lnTo>
                    <a:pt x="978401" y="1202424"/>
                  </a:lnTo>
                  <a:lnTo>
                    <a:pt x="1118173" y="1302626"/>
                  </a:lnTo>
                  <a:lnTo>
                    <a:pt x="1257945" y="1402829"/>
                  </a:lnTo>
                  <a:lnTo>
                    <a:pt x="1397716" y="1503031"/>
                  </a:lnTo>
                  <a:lnTo>
                    <a:pt x="1537488" y="1503031"/>
                  </a:lnTo>
                  <a:lnTo>
                    <a:pt x="1677260" y="1503031"/>
                  </a:lnTo>
                  <a:lnTo>
                    <a:pt x="1817031" y="1703435"/>
                  </a:lnTo>
                  <a:lnTo>
                    <a:pt x="1956803" y="1603233"/>
                  </a:lnTo>
                  <a:lnTo>
                    <a:pt x="2096575" y="1603233"/>
                  </a:lnTo>
                  <a:lnTo>
                    <a:pt x="2236346" y="1703435"/>
                  </a:lnTo>
                  <a:lnTo>
                    <a:pt x="2376118" y="1803637"/>
                  </a:lnTo>
                  <a:lnTo>
                    <a:pt x="2515890" y="1803637"/>
                  </a:lnTo>
                  <a:lnTo>
                    <a:pt x="2655661" y="1903839"/>
                  </a:lnTo>
                  <a:lnTo>
                    <a:pt x="2795433" y="1703435"/>
                  </a:lnTo>
                  <a:lnTo>
                    <a:pt x="2935205" y="1503031"/>
                  </a:lnTo>
                  <a:lnTo>
                    <a:pt x="3074976" y="1503031"/>
                  </a:lnTo>
                  <a:lnTo>
                    <a:pt x="3214748" y="1503031"/>
                  </a:lnTo>
                  <a:lnTo>
                    <a:pt x="3354520" y="1603233"/>
                  </a:lnTo>
                  <a:lnTo>
                    <a:pt x="3494291" y="1603233"/>
                  </a:lnTo>
                </a:path>
              </a:pathLst>
            </a:custGeom>
            <a:ln w="27101" cap="flat">
              <a:solidFill>
                <a:srgbClr val="0058AB">
                  <a:alpha val="50196"/>
                </a:srgbClr>
              </a:solidFill>
              <a:prstDash val="solid"/>
              <a:round/>
            </a:ln>
          </p:spPr>
          <p:txBody>
            <a:bodyPr/>
            <a:lstStyle/>
            <a:p/>
          </p:txBody>
        </p:sp>
        <p:sp>
          <p:nvSpPr>
            <p:cNvPr id="21" name="pl21"/>
            <p:cNvSpPr/>
            <p:nvPr/>
          </p:nvSpPr>
          <p:spPr>
            <a:xfrm>
              <a:off x="970564" y="2488662"/>
              <a:ext cx="3494291" cy="1903839"/>
            </a:xfrm>
            <a:custGeom>
              <a:avLst/>
              <a:pathLst>
                <a:path w="3494291" h="1903839">
                  <a:moveTo>
                    <a:pt x="0" y="0"/>
                  </a:moveTo>
                  <a:lnTo>
                    <a:pt x="139771" y="100202"/>
                  </a:lnTo>
                  <a:lnTo>
                    <a:pt x="279543" y="300606"/>
                  </a:lnTo>
                  <a:lnTo>
                    <a:pt x="419315" y="501010"/>
                  </a:lnTo>
                  <a:lnTo>
                    <a:pt x="559086" y="701414"/>
                  </a:lnTo>
                  <a:lnTo>
                    <a:pt x="698858" y="1002020"/>
                  </a:lnTo>
                  <a:lnTo>
                    <a:pt x="838630" y="1102222"/>
                  </a:lnTo>
                  <a:lnTo>
                    <a:pt x="978401" y="1202424"/>
                  </a:lnTo>
                  <a:lnTo>
                    <a:pt x="1118173" y="1302626"/>
                  </a:lnTo>
                  <a:lnTo>
                    <a:pt x="1257945" y="1402829"/>
                  </a:lnTo>
                  <a:lnTo>
                    <a:pt x="1397716" y="1503031"/>
                  </a:lnTo>
                  <a:lnTo>
                    <a:pt x="1537488" y="1503031"/>
                  </a:lnTo>
                  <a:lnTo>
                    <a:pt x="1677260" y="1503031"/>
                  </a:lnTo>
                  <a:lnTo>
                    <a:pt x="1817031" y="1703435"/>
                  </a:lnTo>
                  <a:lnTo>
                    <a:pt x="1956803" y="1603233"/>
                  </a:lnTo>
                  <a:lnTo>
                    <a:pt x="2096575" y="1603233"/>
                  </a:lnTo>
                  <a:lnTo>
                    <a:pt x="2236346" y="1703435"/>
                  </a:lnTo>
                  <a:lnTo>
                    <a:pt x="2376118" y="1803637"/>
                  </a:lnTo>
                  <a:lnTo>
                    <a:pt x="2515890" y="1803637"/>
                  </a:lnTo>
                  <a:lnTo>
                    <a:pt x="2655661" y="1903839"/>
                  </a:lnTo>
                  <a:lnTo>
                    <a:pt x="2795433" y="1703435"/>
                  </a:lnTo>
                  <a:lnTo>
                    <a:pt x="2935205" y="1503031"/>
                  </a:lnTo>
                  <a:lnTo>
                    <a:pt x="3074976" y="1503031"/>
                  </a:lnTo>
                  <a:lnTo>
                    <a:pt x="3214748" y="1503031"/>
                  </a:lnTo>
                  <a:lnTo>
                    <a:pt x="3354520" y="1603233"/>
                  </a:lnTo>
                  <a:lnTo>
                    <a:pt x="3494291" y="1603233"/>
                  </a:lnTo>
                </a:path>
              </a:pathLst>
            </a:custGeom>
            <a:ln w="65043" cap="flat">
              <a:solidFill>
                <a:srgbClr val="000000">
                  <a:alpha val="100000"/>
                </a:srgbClr>
              </a:solidFill>
              <a:prstDash val="solid"/>
              <a:round/>
            </a:ln>
          </p:spPr>
          <p:txBody>
            <a:bodyPr/>
            <a:lstStyle/>
            <a:p/>
          </p:txBody>
        </p:sp>
        <p:sp>
          <p:nvSpPr>
            <p:cNvPr id="22" name="pl22"/>
            <p:cNvSpPr/>
            <p:nvPr/>
          </p:nvSpPr>
          <p:spPr>
            <a:xfrm>
              <a:off x="970564" y="2488662"/>
              <a:ext cx="3494291" cy="1903839"/>
            </a:xfrm>
            <a:custGeom>
              <a:avLst/>
              <a:pathLst>
                <a:path w="3494291" h="1903839">
                  <a:moveTo>
                    <a:pt x="0" y="0"/>
                  </a:moveTo>
                  <a:lnTo>
                    <a:pt x="139771" y="100202"/>
                  </a:lnTo>
                  <a:lnTo>
                    <a:pt x="279543" y="300606"/>
                  </a:lnTo>
                  <a:lnTo>
                    <a:pt x="419315" y="501010"/>
                  </a:lnTo>
                  <a:lnTo>
                    <a:pt x="559086" y="701414"/>
                  </a:lnTo>
                  <a:lnTo>
                    <a:pt x="698858" y="1002020"/>
                  </a:lnTo>
                  <a:lnTo>
                    <a:pt x="838630" y="1102222"/>
                  </a:lnTo>
                  <a:lnTo>
                    <a:pt x="978401" y="1202424"/>
                  </a:lnTo>
                  <a:lnTo>
                    <a:pt x="1118173" y="1302626"/>
                  </a:lnTo>
                  <a:lnTo>
                    <a:pt x="1257945" y="1402829"/>
                  </a:lnTo>
                  <a:lnTo>
                    <a:pt x="1397716" y="1503031"/>
                  </a:lnTo>
                  <a:lnTo>
                    <a:pt x="1537488" y="1503031"/>
                  </a:lnTo>
                  <a:lnTo>
                    <a:pt x="1677260" y="1503031"/>
                  </a:lnTo>
                  <a:lnTo>
                    <a:pt x="1817031" y="1703435"/>
                  </a:lnTo>
                  <a:lnTo>
                    <a:pt x="1956803" y="1603233"/>
                  </a:lnTo>
                  <a:lnTo>
                    <a:pt x="2096575" y="1603233"/>
                  </a:lnTo>
                  <a:lnTo>
                    <a:pt x="2236346" y="1703435"/>
                  </a:lnTo>
                  <a:lnTo>
                    <a:pt x="2376118" y="1803637"/>
                  </a:lnTo>
                  <a:lnTo>
                    <a:pt x="2515890" y="1803637"/>
                  </a:lnTo>
                  <a:lnTo>
                    <a:pt x="2655661" y="1903839"/>
                  </a:lnTo>
                  <a:lnTo>
                    <a:pt x="2795433" y="1703435"/>
                  </a:lnTo>
                  <a:lnTo>
                    <a:pt x="2935205" y="1503031"/>
                  </a:lnTo>
                  <a:lnTo>
                    <a:pt x="3074976" y="1503031"/>
                  </a:lnTo>
                  <a:lnTo>
                    <a:pt x="3214748" y="1503031"/>
                  </a:lnTo>
                  <a:lnTo>
                    <a:pt x="3354520" y="1603233"/>
                  </a:lnTo>
                  <a:lnTo>
                    <a:pt x="3494291" y="1603233"/>
                  </a:lnTo>
                </a:path>
              </a:pathLst>
            </a:custGeom>
            <a:ln w="40651" cap="flat">
              <a:solidFill>
                <a:srgbClr val="0058AB">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1669422" y="3149996"/>
              <a:ext cx="0" cy="340687"/>
            </a:xfrm>
            <a:custGeom>
              <a:avLst/>
              <a:pathLst>
                <a:path w="0" h="340687">
                  <a:moveTo>
                    <a:pt x="0" y="0"/>
                  </a:moveTo>
                  <a:lnTo>
                    <a:pt x="0" y="340687"/>
                  </a:lnTo>
                </a:path>
              </a:pathLst>
            </a:custGeom>
            <a:ln w="13550" cap="flat">
              <a:solidFill>
                <a:srgbClr val="000000">
                  <a:alpha val="100000"/>
                </a:srgbClr>
              </a:solidFill>
              <a:prstDash val="dot"/>
              <a:round/>
            </a:ln>
          </p:spPr>
          <p:txBody>
            <a:bodyPr/>
            <a:lstStyle/>
            <a:p/>
          </p:txBody>
        </p:sp>
        <p:sp>
          <p:nvSpPr>
            <p:cNvPr id="25" name="pl25"/>
            <p:cNvSpPr/>
            <p:nvPr/>
          </p:nvSpPr>
          <p:spPr>
            <a:xfrm>
              <a:off x="2368281" y="3751208"/>
              <a:ext cx="0" cy="240484"/>
            </a:xfrm>
            <a:custGeom>
              <a:avLst/>
              <a:pathLst>
                <a:path w="0" h="240484">
                  <a:moveTo>
                    <a:pt x="0" y="0"/>
                  </a:moveTo>
                  <a:lnTo>
                    <a:pt x="0" y="240484"/>
                  </a:lnTo>
                </a:path>
              </a:pathLst>
            </a:custGeom>
            <a:ln w="13550" cap="flat">
              <a:solidFill>
                <a:srgbClr val="000000">
                  <a:alpha val="100000"/>
                </a:srgbClr>
              </a:solidFill>
              <a:prstDash val="dot"/>
              <a:round/>
            </a:ln>
          </p:spPr>
          <p:txBody>
            <a:bodyPr/>
            <a:lstStyle/>
            <a:p/>
          </p:txBody>
        </p:sp>
        <p:sp>
          <p:nvSpPr>
            <p:cNvPr id="26" name="pl26"/>
            <p:cNvSpPr/>
            <p:nvPr/>
          </p:nvSpPr>
          <p:spPr>
            <a:xfrm>
              <a:off x="3067139"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27" name="pl27"/>
            <p:cNvSpPr/>
            <p:nvPr/>
          </p:nvSpPr>
          <p:spPr>
            <a:xfrm>
              <a:off x="3626226"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28" name="pl28"/>
            <p:cNvSpPr/>
            <p:nvPr/>
          </p:nvSpPr>
          <p:spPr>
            <a:xfrm>
              <a:off x="4325084"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29" name="pl29"/>
            <p:cNvSpPr/>
            <p:nvPr/>
          </p:nvSpPr>
          <p:spPr>
            <a:xfrm>
              <a:off x="4464856"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30" name="pg30"/>
            <p:cNvSpPr/>
            <p:nvPr/>
          </p:nvSpPr>
          <p:spPr>
            <a:xfrm>
              <a:off x="883975" y="219598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914328" y="22263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27</a:t>
              </a:r>
            </a:p>
          </p:txBody>
        </p:sp>
        <p:sp>
          <p:nvSpPr>
            <p:cNvPr id="32" name="pg32"/>
            <p:cNvSpPr/>
            <p:nvPr/>
          </p:nvSpPr>
          <p:spPr>
            <a:xfrm>
              <a:off x="1582833" y="319800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13187" y="322835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34" name="pg34"/>
            <p:cNvSpPr/>
            <p:nvPr/>
          </p:nvSpPr>
          <p:spPr>
            <a:xfrm>
              <a:off x="2281692" y="369901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12045" y="372936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12</a:t>
              </a:r>
            </a:p>
          </p:txBody>
        </p:sp>
        <p:sp>
          <p:nvSpPr>
            <p:cNvPr id="36" name="pg36"/>
            <p:cNvSpPr/>
            <p:nvPr/>
          </p:nvSpPr>
          <p:spPr>
            <a:xfrm>
              <a:off x="2984299"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14653"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8" name="pg38"/>
            <p:cNvSpPr/>
            <p:nvPr/>
          </p:nvSpPr>
          <p:spPr>
            <a:xfrm>
              <a:off x="3567755"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8108"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0" name="pg40"/>
            <p:cNvSpPr/>
            <p:nvPr/>
          </p:nvSpPr>
          <p:spPr>
            <a:xfrm>
              <a:off x="4242244"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72598"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2" name="pg42"/>
            <p:cNvSpPr/>
            <p:nvPr/>
          </p:nvSpPr>
          <p:spPr>
            <a:xfrm>
              <a:off x="4382016"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12369"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44" name="tx44"/>
            <p:cNvSpPr/>
            <p:nvPr/>
          </p:nvSpPr>
          <p:spPr>
            <a:xfrm>
              <a:off x="4584395" y="464784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5</a:t>
              </a:r>
            </a:p>
          </p:txBody>
        </p:sp>
        <p:sp>
          <p:nvSpPr>
            <p:cNvPr id="45" name="tx45"/>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6" name="tx46"/>
            <p:cNvSpPr/>
            <p:nvPr/>
          </p:nvSpPr>
          <p:spPr>
            <a:xfrm>
              <a:off x="577771"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7" name="tx47"/>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8" name="tx48"/>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49" name="tx49"/>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0" name="tx50"/>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1" name="tx51"/>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2" name="tx52"/>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3" name="tx53"/>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4" name="tx54"/>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5" name="tx55"/>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6" name="tx56"/>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7" name="pl57"/>
            <p:cNvSpPr/>
            <p:nvPr/>
          </p:nvSpPr>
          <p:spPr>
            <a:xfrm>
              <a:off x="2070218"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8" name="pl58"/>
            <p:cNvSpPr/>
            <p:nvPr/>
          </p:nvSpPr>
          <p:spPr>
            <a:xfrm>
              <a:off x="2832743"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59" name="pl59"/>
            <p:cNvSpPr/>
            <p:nvPr/>
          </p:nvSpPr>
          <p:spPr>
            <a:xfrm>
              <a:off x="2832743"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60" name="tx60"/>
            <p:cNvSpPr/>
            <p:nvPr/>
          </p:nvSpPr>
          <p:spPr>
            <a:xfrm>
              <a:off x="2337318"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099842" y="6122535"/>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LICs</a:t>
              </a:r>
            </a:p>
          </p:txBody>
        </p:sp>
        <p:sp>
          <p:nvSpPr>
            <p:cNvPr id="62" name="tx62"/>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3" name="tx63"/>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4" name="pl64"/>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5" name="pl65"/>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8" name="pl68"/>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35815" y="3791289"/>
              <a:ext cx="3494291" cy="901818"/>
            </a:xfrm>
            <a:custGeom>
              <a:avLst/>
              <a:pathLst>
                <a:path w="3494291" h="901818">
                  <a:moveTo>
                    <a:pt x="0" y="0"/>
                  </a:moveTo>
                  <a:lnTo>
                    <a:pt x="139771" y="100202"/>
                  </a:lnTo>
                  <a:lnTo>
                    <a:pt x="279543" y="100202"/>
                  </a:lnTo>
                  <a:lnTo>
                    <a:pt x="419315" y="200404"/>
                  </a:lnTo>
                  <a:lnTo>
                    <a:pt x="559086" y="300606"/>
                  </a:lnTo>
                  <a:lnTo>
                    <a:pt x="698858" y="300606"/>
                  </a:lnTo>
                  <a:lnTo>
                    <a:pt x="838630" y="400808"/>
                  </a:lnTo>
                  <a:lnTo>
                    <a:pt x="978401" y="501010"/>
                  </a:lnTo>
                  <a:lnTo>
                    <a:pt x="1118173" y="601212"/>
                  </a:lnTo>
                  <a:lnTo>
                    <a:pt x="1257945" y="701414"/>
                  </a:lnTo>
                  <a:lnTo>
                    <a:pt x="1397716" y="801616"/>
                  </a:lnTo>
                  <a:lnTo>
                    <a:pt x="1537488" y="801616"/>
                  </a:lnTo>
                  <a:lnTo>
                    <a:pt x="1677260" y="801616"/>
                  </a:lnTo>
                  <a:lnTo>
                    <a:pt x="1817031" y="801616"/>
                  </a:lnTo>
                  <a:lnTo>
                    <a:pt x="1956803" y="801616"/>
                  </a:lnTo>
                  <a:lnTo>
                    <a:pt x="2096575" y="901818"/>
                  </a:lnTo>
                  <a:lnTo>
                    <a:pt x="2236346" y="801616"/>
                  </a:lnTo>
                  <a:lnTo>
                    <a:pt x="2376118" y="801616"/>
                  </a:lnTo>
                  <a:lnTo>
                    <a:pt x="2515890" y="901818"/>
                  </a:lnTo>
                  <a:lnTo>
                    <a:pt x="2655661" y="901818"/>
                  </a:lnTo>
                  <a:lnTo>
                    <a:pt x="2795433" y="901818"/>
                  </a:lnTo>
                  <a:lnTo>
                    <a:pt x="2935205" y="801616"/>
                  </a:lnTo>
                  <a:lnTo>
                    <a:pt x="3074976" y="701414"/>
                  </a:lnTo>
                  <a:lnTo>
                    <a:pt x="3214748" y="701414"/>
                  </a:lnTo>
                  <a:lnTo>
                    <a:pt x="3354520" y="801616"/>
                  </a:lnTo>
                  <a:lnTo>
                    <a:pt x="3494291" y="801616"/>
                  </a:lnTo>
                </a:path>
              </a:pathLst>
            </a:custGeom>
            <a:ln w="27101" cap="flat">
              <a:solidFill>
                <a:srgbClr val="00377D">
                  <a:alpha val="50196"/>
                </a:srgbClr>
              </a:solidFill>
              <a:prstDash val="solid"/>
              <a:round/>
            </a:ln>
          </p:spPr>
          <p:txBody>
            <a:bodyPr/>
            <a:lstStyle/>
            <a:p/>
          </p:txBody>
        </p:sp>
        <p:sp>
          <p:nvSpPr>
            <p:cNvPr id="79" name="pl79"/>
            <p:cNvSpPr/>
            <p:nvPr/>
          </p:nvSpPr>
          <p:spPr>
            <a:xfrm>
              <a:off x="5335815" y="2288258"/>
              <a:ext cx="3494291" cy="1803637"/>
            </a:xfrm>
            <a:custGeom>
              <a:avLst/>
              <a:pathLst>
                <a:path w="3494291" h="1803637">
                  <a:moveTo>
                    <a:pt x="0" y="0"/>
                  </a:moveTo>
                  <a:lnTo>
                    <a:pt x="139771" y="300606"/>
                  </a:lnTo>
                  <a:lnTo>
                    <a:pt x="279543" y="501010"/>
                  </a:lnTo>
                  <a:lnTo>
                    <a:pt x="419315" y="701414"/>
                  </a:lnTo>
                  <a:lnTo>
                    <a:pt x="559086" y="801616"/>
                  </a:lnTo>
                  <a:lnTo>
                    <a:pt x="698858" y="901818"/>
                  </a:lnTo>
                  <a:lnTo>
                    <a:pt x="838630" y="1102222"/>
                  </a:lnTo>
                  <a:lnTo>
                    <a:pt x="978401" y="1202424"/>
                  </a:lnTo>
                  <a:lnTo>
                    <a:pt x="1118173" y="1302626"/>
                  </a:lnTo>
                  <a:lnTo>
                    <a:pt x="1257945" y="1503031"/>
                  </a:lnTo>
                  <a:lnTo>
                    <a:pt x="1397716" y="1803637"/>
                  </a:lnTo>
                  <a:lnTo>
                    <a:pt x="1537488" y="1603233"/>
                  </a:lnTo>
                  <a:lnTo>
                    <a:pt x="1677260" y="1703435"/>
                  </a:lnTo>
                  <a:lnTo>
                    <a:pt x="1817031" y="1703435"/>
                  </a:lnTo>
                  <a:lnTo>
                    <a:pt x="1956803" y="1503031"/>
                  </a:lnTo>
                  <a:lnTo>
                    <a:pt x="2096575" y="1402829"/>
                  </a:lnTo>
                  <a:lnTo>
                    <a:pt x="2236346" y="1402829"/>
                  </a:lnTo>
                  <a:lnTo>
                    <a:pt x="2376118" y="1402829"/>
                  </a:lnTo>
                  <a:lnTo>
                    <a:pt x="2515890" y="1503031"/>
                  </a:lnTo>
                  <a:lnTo>
                    <a:pt x="2655661" y="1503031"/>
                  </a:lnTo>
                  <a:lnTo>
                    <a:pt x="2795433" y="1402829"/>
                  </a:lnTo>
                  <a:lnTo>
                    <a:pt x="2935205" y="1202424"/>
                  </a:lnTo>
                  <a:lnTo>
                    <a:pt x="3074976" y="1102222"/>
                  </a:lnTo>
                  <a:lnTo>
                    <a:pt x="3214748" y="1202424"/>
                  </a:lnTo>
                  <a:lnTo>
                    <a:pt x="3354520" y="1302626"/>
                  </a:lnTo>
                  <a:lnTo>
                    <a:pt x="3494291" y="1202424"/>
                  </a:lnTo>
                </a:path>
              </a:pathLst>
            </a:custGeom>
            <a:ln w="27101" cap="flat">
              <a:solidFill>
                <a:srgbClr val="0058AB">
                  <a:alpha val="50196"/>
                </a:srgbClr>
              </a:solidFill>
              <a:prstDash val="solid"/>
              <a:round/>
            </a:ln>
          </p:spPr>
          <p:txBody>
            <a:bodyPr/>
            <a:lstStyle/>
            <a:p/>
          </p:txBody>
        </p:sp>
        <p:sp>
          <p:nvSpPr>
            <p:cNvPr id="80" name="pl80"/>
            <p:cNvSpPr/>
            <p:nvPr/>
          </p:nvSpPr>
          <p:spPr>
            <a:xfrm>
              <a:off x="5335815" y="2288258"/>
              <a:ext cx="3494291" cy="1803637"/>
            </a:xfrm>
            <a:custGeom>
              <a:avLst/>
              <a:pathLst>
                <a:path w="3494291" h="1803637">
                  <a:moveTo>
                    <a:pt x="0" y="0"/>
                  </a:moveTo>
                  <a:lnTo>
                    <a:pt x="139771" y="300606"/>
                  </a:lnTo>
                  <a:lnTo>
                    <a:pt x="279543" y="501010"/>
                  </a:lnTo>
                  <a:lnTo>
                    <a:pt x="419315" y="701414"/>
                  </a:lnTo>
                  <a:lnTo>
                    <a:pt x="559086" y="801616"/>
                  </a:lnTo>
                  <a:lnTo>
                    <a:pt x="698858" y="901818"/>
                  </a:lnTo>
                  <a:lnTo>
                    <a:pt x="838630" y="1102222"/>
                  </a:lnTo>
                  <a:lnTo>
                    <a:pt x="978401" y="1202424"/>
                  </a:lnTo>
                  <a:lnTo>
                    <a:pt x="1118173" y="1302626"/>
                  </a:lnTo>
                  <a:lnTo>
                    <a:pt x="1257945" y="1503031"/>
                  </a:lnTo>
                  <a:lnTo>
                    <a:pt x="1397716" y="1803637"/>
                  </a:lnTo>
                  <a:lnTo>
                    <a:pt x="1537488" y="1603233"/>
                  </a:lnTo>
                  <a:lnTo>
                    <a:pt x="1677260" y="1703435"/>
                  </a:lnTo>
                  <a:lnTo>
                    <a:pt x="1817031" y="1703435"/>
                  </a:lnTo>
                  <a:lnTo>
                    <a:pt x="1956803" y="1503031"/>
                  </a:lnTo>
                  <a:lnTo>
                    <a:pt x="2096575" y="1402829"/>
                  </a:lnTo>
                  <a:lnTo>
                    <a:pt x="2236346" y="1402829"/>
                  </a:lnTo>
                  <a:lnTo>
                    <a:pt x="2376118" y="1402829"/>
                  </a:lnTo>
                  <a:lnTo>
                    <a:pt x="2515890" y="1503031"/>
                  </a:lnTo>
                  <a:lnTo>
                    <a:pt x="2655661" y="1503031"/>
                  </a:lnTo>
                  <a:lnTo>
                    <a:pt x="2795433" y="1402829"/>
                  </a:lnTo>
                  <a:lnTo>
                    <a:pt x="2935205" y="1202424"/>
                  </a:lnTo>
                  <a:lnTo>
                    <a:pt x="3074976" y="1102222"/>
                  </a:lnTo>
                  <a:lnTo>
                    <a:pt x="3214748" y="1202424"/>
                  </a:lnTo>
                  <a:lnTo>
                    <a:pt x="3354520" y="1302626"/>
                  </a:lnTo>
                  <a:lnTo>
                    <a:pt x="3494291" y="1202424"/>
                  </a:lnTo>
                </a:path>
              </a:pathLst>
            </a:custGeom>
            <a:ln w="65043" cap="flat">
              <a:solidFill>
                <a:srgbClr val="000000">
                  <a:alpha val="100000"/>
                </a:srgbClr>
              </a:solidFill>
              <a:prstDash val="solid"/>
              <a:round/>
            </a:ln>
          </p:spPr>
          <p:txBody>
            <a:bodyPr/>
            <a:lstStyle/>
            <a:p/>
          </p:txBody>
        </p:sp>
        <p:sp>
          <p:nvSpPr>
            <p:cNvPr id="81" name="pl81"/>
            <p:cNvSpPr/>
            <p:nvPr/>
          </p:nvSpPr>
          <p:spPr>
            <a:xfrm>
              <a:off x="5335815" y="2288258"/>
              <a:ext cx="3494291" cy="1803637"/>
            </a:xfrm>
            <a:custGeom>
              <a:avLst/>
              <a:pathLst>
                <a:path w="3494291" h="1803637">
                  <a:moveTo>
                    <a:pt x="0" y="0"/>
                  </a:moveTo>
                  <a:lnTo>
                    <a:pt x="139771" y="300606"/>
                  </a:lnTo>
                  <a:lnTo>
                    <a:pt x="279543" y="501010"/>
                  </a:lnTo>
                  <a:lnTo>
                    <a:pt x="419315" y="701414"/>
                  </a:lnTo>
                  <a:lnTo>
                    <a:pt x="559086" y="801616"/>
                  </a:lnTo>
                  <a:lnTo>
                    <a:pt x="698858" y="901818"/>
                  </a:lnTo>
                  <a:lnTo>
                    <a:pt x="838630" y="1102222"/>
                  </a:lnTo>
                  <a:lnTo>
                    <a:pt x="978401" y="1202424"/>
                  </a:lnTo>
                  <a:lnTo>
                    <a:pt x="1118173" y="1302626"/>
                  </a:lnTo>
                  <a:lnTo>
                    <a:pt x="1257945" y="1503031"/>
                  </a:lnTo>
                  <a:lnTo>
                    <a:pt x="1397716" y="1803637"/>
                  </a:lnTo>
                  <a:lnTo>
                    <a:pt x="1537488" y="1603233"/>
                  </a:lnTo>
                  <a:lnTo>
                    <a:pt x="1677260" y="1703435"/>
                  </a:lnTo>
                  <a:lnTo>
                    <a:pt x="1817031" y="1703435"/>
                  </a:lnTo>
                  <a:lnTo>
                    <a:pt x="1956803" y="1503031"/>
                  </a:lnTo>
                  <a:lnTo>
                    <a:pt x="2096575" y="1402829"/>
                  </a:lnTo>
                  <a:lnTo>
                    <a:pt x="2236346" y="1402829"/>
                  </a:lnTo>
                  <a:lnTo>
                    <a:pt x="2376118" y="1402829"/>
                  </a:lnTo>
                  <a:lnTo>
                    <a:pt x="2515890" y="1503031"/>
                  </a:lnTo>
                  <a:lnTo>
                    <a:pt x="2655661" y="1503031"/>
                  </a:lnTo>
                  <a:lnTo>
                    <a:pt x="2795433" y="1402829"/>
                  </a:lnTo>
                  <a:lnTo>
                    <a:pt x="2935205" y="1202424"/>
                  </a:lnTo>
                  <a:lnTo>
                    <a:pt x="3074976" y="1102222"/>
                  </a:lnTo>
                  <a:lnTo>
                    <a:pt x="3214748" y="1202424"/>
                  </a:lnTo>
                  <a:lnTo>
                    <a:pt x="3354520" y="1302626"/>
                  </a:lnTo>
                  <a:lnTo>
                    <a:pt x="3494291" y="1202424"/>
                  </a:lnTo>
                </a:path>
              </a:pathLst>
            </a:custGeom>
            <a:ln w="40651" cap="flat">
              <a:solidFill>
                <a:srgbClr val="0058AB">
                  <a:alpha val="100000"/>
                </a:srgbClr>
              </a:solidFill>
              <a:prstDash val="solid"/>
              <a:round/>
            </a:ln>
          </p:spPr>
          <p:txBody>
            <a:bodyPr/>
            <a:lstStyle/>
            <a:p/>
          </p:txBody>
        </p:sp>
        <p:sp>
          <p:nvSpPr>
            <p:cNvPr id="82" name="pl82"/>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3" name="pl83"/>
            <p:cNvSpPr/>
            <p:nvPr/>
          </p:nvSpPr>
          <p:spPr>
            <a:xfrm>
              <a:off x="6034673" y="2789268"/>
              <a:ext cx="0" cy="400808"/>
            </a:xfrm>
            <a:custGeom>
              <a:avLst/>
              <a:pathLst>
                <a:path w="0" h="400808">
                  <a:moveTo>
                    <a:pt x="0" y="0"/>
                  </a:moveTo>
                  <a:lnTo>
                    <a:pt x="0" y="400808"/>
                  </a:lnTo>
                </a:path>
              </a:pathLst>
            </a:custGeom>
            <a:ln w="13550" cap="flat">
              <a:solidFill>
                <a:srgbClr val="000000">
                  <a:alpha val="100000"/>
                </a:srgbClr>
              </a:solidFill>
              <a:prstDash val="dot"/>
              <a:round/>
            </a:ln>
          </p:spPr>
          <p:txBody>
            <a:bodyPr/>
            <a:lstStyle/>
            <a:p/>
          </p:txBody>
        </p:sp>
        <p:sp>
          <p:nvSpPr>
            <p:cNvPr id="84" name="pl84"/>
            <p:cNvSpPr/>
            <p:nvPr/>
          </p:nvSpPr>
          <p:spPr>
            <a:xfrm>
              <a:off x="6733532" y="3871451"/>
              <a:ext cx="0" cy="220444"/>
            </a:xfrm>
            <a:custGeom>
              <a:avLst/>
              <a:pathLst>
                <a:path w="0" h="220444">
                  <a:moveTo>
                    <a:pt x="0" y="0"/>
                  </a:moveTo>
                  <a:lnTo>
                    <a:pt x="0" y="220444"/>
                  </a:lnTo>
                </a:path>
              </a:pathLst>
            </a:custGeom>
            <a:ln w="13550" cap="flat">
              <a:solidFill>
                <a:srgbClr val="000000">
                  <a:alpha val="100000"/>
                </a:srgbClr>
              </a:solidFill>
              <a:prstDash val="dot"/>
              <a:round/>
            </a:ln>
          </p:spPr>
          <p:txBody>
            <a:bodyPr/>
            <a:lstStyle/>
            <a:p/>
          </p:txBody>
        </p:sp>
        <p:sp>
          <p:nvSpPr>
            <p:cNvPr id="85" name="pl85"/>
            <p:cNvSpPr/>
            <p:nvPr/>
          </p:nvSpPr>
          <p:spPr>
            <a:xfrm>
              <a:off x="7432390" y="3390481"/>
              <a:ext cx="0" cy="300606"/>
            </a:xfrm>
            <a:custGeom>
              <a:avLst/>
              <a:pathLst>
                <a:path w="0" h="300606">
                  <a:moveTo>
                    <a:pt x="0" y="0"/>
                  </a:moveTo>
                  <a:lnTo>
                    <a:pt x="0" y="300606"/>
                  </a:lnTo>
                </a:path>
              </a:pathLst>
            </a:custGeom>
            <a:ln w="13550" cap="flat">
              <a:solidFill>
                <a:srgbClr val="000000">
                  <a:alpha val="100000"/>
                </a:srgbClr>
              </a:solidFill>
              <a:prstDash val="dot"/>
              <a:round/>
            </a:ln>
          </p:spPr>
          <p:txBody>
            <a:bodyPr/>
            <a:lstStyle/>
            <a:p/>
          </p:txBody>
        </p:sp>
        <p:sp>
          <p:nvSpPr>
            <p:cNvPr id="86" name="pl86"/>
            <p:cNvSpPr/>
            <p:nvPr/>
          </p:nvSpPr>
          <p:spPr>
            <a:xfrm>
              <a:off x="7991477" y="3510723"/>
              <a:ext cx="0" cy="280565"/>
            </a:xfrm>
            <a:custGeom>
              <a:avLst/>
              <a:pathLst>
                <a:path w="0" h="280565">
                  <a:moveTo>
                    <a:pt x="0" y="0"/>
                  </a:moveTo>
                  <a:lnTo>
                    <a:pt x="0" y="280565"/>
                  </a:lnTo>
                </a:path>
              </a:pathLst>
            </a:custGeom>
            <a:ln w="13550" cap="flat">
              <a:solidFill>
                <a:srgbClr val="000000">
                  <a:alpha val="100000"/>
                </a:srgbClr>
              </a:solidFill>
              <a:prstDash val="dot"/>
              <a:round/>
            </a:ln>
          </p:spPr>
          <p:txBody>
            <a:bodyPr/>
            <a:lstStyle/>
            <a:p/>
          </p:txBody>
        </p:sp>
        <p:sp>
          <p:nvSpPr>
            <p:cNvPr id="87" name="pl87"/>
            <p:cNvSpPr/>
            <p:nvPr/>
          </p:nvSpPr>
          <p:spPr>
            <a:xfrm>
              <a:off x="8690335" y="3270238"/>
              <a:ext cx="0" cy="320646"/>
            </a:xfrm>
            <a:custGeom>
              <a:avLst/>
              <a:pathLst>
                <a:path w="0" h="320646">
                  <a:moveTo>
                    <a:pt x="0" y="0"/>
                  </a:moveTo>
                  <a:lnTo>
                    <a:pt x="0" y="320646"/>
                  </a:lnTo>
                </a:path>
              </a:pathLst>
            </a:custGeom>
            <a:ln w="13550" cap="flat">
              <a:solidFill>
                <a:srgbClr val="000000">
                  <a:alpha val="100000"/>
                </a:srgbClr>
              </a:solidFill>
              <a:prstDash val="dot"/>
              <a:round/>
            </a:ln>
          </p:spPr>
          <p:txBody>
            <a:bodyPr/>
            <a:lstStyle/>
            <a:p/>
          </p:txBody>
        </p:sp>
        <p:sp>
          <p:nvSpPr>
            <p:cNvPr id="88" name="pl88"/>
            <p:cNvSpPr/>
            <p:nvPr/>
          </p:nvSpPr>
          <p:spPr>
            <a:xfrm>
              <a:off x="8830107" y="3149996"/>
              <a:ext cx="0" cy="340687"/>
            </a:xfrm>
            <a:custGeom>
              <a:avLst/>
              <a:pathLst>
                <a:path w="0" h="340687">
                  <a:moveTo>
                    <a:pt x="0" y="0"/>
                  </a:moveTo>
                  <a:lnTo>
                    <a:pt x="0" y="340687"/>
                  </a:lnTo>
                </a:path>
              </a:pathLst>
            </a:custGeom>
            <a:ln w="13550" cap="flat">
              <a:solidFill>
                <a:srgbClr val="000000">
                  <a:alpha val="100000"/>
                </a:srgbClr>
              </a:solidFill>
              <a:prstDash val="dot"/>
              <a:round/>
            </a:ln>
          </p:spPr>
          <p:txBody>
            <a:bodyPr/>
            <a:lstStyle/>
            <a:p/>
          </p:txBody>
        </p:sp>
        <p:sp>
          <p:nvSpPr>
            <p:cNvPr id="89" name="pg89"/>
            <p:cNvSpPr/>
            <p:nvPr/>
          </p:nvSpPr>
          <p:spPr>
            <a:xfrm>
              <a:off x="5249226" y="2037753"/>
              <a:ext cx="173178" cy="90862"/>
            </a:xfrm>
            <a:custGeom>
              <a:avLst/>
              <a:pathLst>
                <a:path w="173178" h="90862">
                  <a:moveTo>
                    <a:pt x="18212" y="90862"/>
                  </a:moveTo>
                  <a:lnTo>
                    <a:pt x="154965" y="90862"/>
                  </a:lnTo>
                  <a:lnTo>
                    <a:pt x="154232" y="90847"/>
                  </a:lnTo>
                  <a:lnTo>
                    <a:pt x="157161" y="90729"/>
                  </a:lnTo>
                  <a:lnTo>
                    <a:pt x="160032" y="90143"/>
                  </a:lnTo>
                  <a:lnTo>
                    <a:pt x="162773" y="89103"/>
                  </a:lnTo>
                  <a:lnTo>
                    <a:pt x="165311" y="87638"/>
                  </a:lnTo>
                  <a:lnTo>
                    <a:pt x="167581" y="85784"/>
                  </a:lnTo>
                  <a:lnTo>
                    <a:pt x="169525" y="83590"/>
                  </a:lnTo>
                  <a:lnTo>
                    <a:pt x="171091" y="81113"/>
                  </a:lnTo>
                  <a:lnTo>
                    <a:pt x="172240" y="78417"/>
                  </a:lnTo>
                  <a:lnTo>
                    <a:pt x="172942" y="75571"/>
                  </a:lnTo>
                  <a:lnTo>
                    <a:pt x="173178" y="72650"/>
                  </a:lnTo>
                  <a:lnTo>
                    <a:pt x="173178" y="0"/>
                  </a:lnTo>
                  <a:lnTo>
                    <a:pt x="0" y="0"/>
                  </a:lnTo>
                  <a:lnTo>
                    <a:pt x="0" y="72650"/>
                  </a:lnTo>
                  <a:lnTo>
                    <a:pt x="59" y="71184"/>
                  </a:lnTo>
                  <a:lnTo>
                    <a:pt x="59" y="74115"/>
                  </a:lnTo>
                  <a:lnTo>
                    <a:pt x="529" y="77008"/>
                  </a:lnTo>
                  <a:lnTo>
                    <a:pt x="1457" y="79788"/>
                  </a:lnTo>
                  <a:lnTo>
                    <a:pt x="2819" y="82383"/>
                  </a:lnTo>
                  <a:lnTo>
                    <a:pt x="4580" y="84726"/>
                  </a:lnTo>
                  <a:lnTo>
                    <a:pt x="6693" y="86757"/>
                  </a:lnTo>
                  <a:lnTo>
                    <a:pt x="9106" y="88422"/>
                  </a:lnTo>
                  <a:lnTo>
                    <a:pt x="11753" y="89678"/>
                  </a:lnTo>
                  <a:lnTo>
                    <a:pt x="14569" y="90494"/>
                  </a:lnTo>
                  <a:lnTo>
                    <a:pt x="17478" y="9084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5279579" y="202593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29</a:t>
              </a:r>
            </a:p>
          </p:txBody>
        </p:sp>
        <p:sp>
          <p:nvSpPr>
            <p:cNvPr id="91" name="pg91"/>
            <p:cNvSpPr/>
            <p:nvPr/>
          </p:nvSpPr>
          <p:spPr>
            <a:xfrm>
              <a:off x="5948084" y="289739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5978438" y="29277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93" name="pg93"/>
            <p:cNvSpPr/>
            <p:nvPr/>
          </p:nvSpPr>
          <p:spPr>
            <a:xfrm>
              <a:off x="6650692" y="3799216"/>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681045" y="3829570"/>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95" name="pg95"/>
            <p:cNvSpPr/>
            <p:nvPr/>
          </p:nvSpPr>
          <p:spPr>
            <a:xfrm>
              <a:off x="7345801" y="339840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7376154" y="342876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97" name="pg97"/>
            <p:cNvSpPr/>
            <p:nvPr/>
          </p:nvSpPr>
          <p:spPr>
            <a:xfrm>
              <a:off x="7904888" y="3498610"/>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935241" y="352896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99" name="pg99"/>
            <p:cNvSpPr/>
            <p:nvPr/>
          </p:nvSpPr>
          <p:spPr>
            <a:xfrm>
              <a:off x="8603746" y="329820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634100" y="332855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101" name="pg101"/>
            <p:cNvSpPr/>
            <p:nvPr/>
          </p:nvSpPr>
          <p:spPr>
            <a:xfrm>
              <a:off x="8743518" y="3198004"/>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773871" y="322835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3" name="tx103"/>
            <p:cNvSpPr/>
            <p:nvPr/>
          </p:nvSpPr>
          <p:spPr>
            <a:xfrm>
              <a:off x="8949646" y="454764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6</a:t>
              </a:r>
            </a:p>
          </p:txBody>
        </p:sp>
        <p:sp>
          <p:nvSpPr>
            <p:cNvPr id="104" name="tx10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4943022" y="414208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6" name="tx106"/>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7" name="tx107"/>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08" name="tx10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09" name="tx10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0" name="tx11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1" name="tx11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2" name="tx11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6" name="pl116"/>
            <p:cNvSpPr/>
            <p:nvPr/>
          </p:nvSpPr>
          <p:spPr>
            <a:xfrm>
              <a:off x="6435469" y="6172552"/>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7" name="pl117"/>
            <p:cNvSpPr/>
            <p:nvPr/>
          </p:nvSpPr>
          <p:spPr>
            <a:xfrm>
              <a:off x="7197994" y="6172552"/>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7197994" y="6172552"/>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9" name="tx119"/>
            <p:cNvSpPr/>
            <p:nvPr/>
          </p:nvSpPr>
          <p:spPr>
            <a:xfrm>
              <a:off x="6702569"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0" name="tx120"/>
            <p:cNvSpPr/>
            <p:nvPr/>
          </p:nvSpPr>
          <p:spPr>
            <a:xfrm>
              <a:off x="7465093" y="6122535"/>
              <a:ext cx="28730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LICs</a:t>
              </a:r>
            </a:p>
          </p:txBody>
        </p:sp>
        <p:sp>
          <p:nvSpPr>
            <p:cNvPr id="121" name="tx121"/>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2" name="tx122"/>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3" name="tx12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5" name="tx125"/>
            <p:cNvSpPr/>
            <p:nvPr/>
          </p:nvSpPr>
          <p:spPr>
            <a:xfrm>
              <a:off x="3416198" y="1368037"/>
              <a:ext cx="258592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LICs, 2000-2025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11% of children who received DTP1 did not receive DTP3 (left), and 17%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2025, LICs DTP drop-out was higher and DTP-MCV drop-out was higher than global drop-out rates, respectively.</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high in LICs</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20" name="pl20"/>
            <p:cNvSpPr/>
            <p:nvPr/>
          </p:nvSpPr>
          <p:spPr>
            <a:xfrm>
              <a:off x="768815" y="1429861"/>
              <a:ext cx="1472887" cy="96819"/>
            </a:xfrm>
            <a:custGeom>
              <a:avLst/>
              <a:pathLst>
                <a:path w="1472887" h="96819">
                  <a:moveTo>
                    <a:pt x="0" y="24204"/>
                  </a:moveTo>
                  <a:lnTo>
                    <a:pt x="210412" y="96819"/>
                  </a:lnTo>
                  <a:lnTo>
                    <a:pt x="420825" y="12102"/>
                  </a:lnTo>
                  <a:lnTo>
                    <a:pt x="631237" y="0"/>
                  </a:lnTo>
                  <a:lnTo>
                    <a:pt x="841650" y="24204"/>
                  </a:lnTo>
                  <a:lnTo>
                    <a:pt x="1052062" y="48409"/>
                  </a:lnTo>
                  <a:lnTo>
                    <a:pt x="1262475" y="60512"/>
                  </a:lnTo>
                  <a:lnTo>
                    <a:pt x="1472887" y="60512"/>
                  </a:lnTo>
                </a:path>
              </a:pathLst>
            </a:custGeom>
            <a:ln w="40651" cap="flat">
              <a:solidFill>
                <a:srgbClr val="BEBEBE">
                  <a:alpha val="69803"/>
                </a:srgbClr>
              </a:solidFill>
              <a:prstDash val="solid"/>
              <a:round/>
            </a:ln>
          </p:spPr>
          <p:txBody>
            <a:bodyPr/>
            <a:lstStyle/>
            <a:p/>
          </p:txBody>
        </p:sp>
        <p:sp>
          <p:nvSpPr>
            <p:cNvPr id="21" name="pl21"/>
            <p:cNvSpPr/>
            <p:nvPr/>
          </p:nvSpPr>
          <p:spPr>
            <a:xfrm>
              <a:off x="768815" y="1429861"/>
              <a:ext cx="1472887" cy="96819"/>
            </a:xfrm>
            <a:custGeom>
              <a:avLst/>
              <a:pathLst>
                <a:path w="1472887" h="96819">
                  <a:moveTo>
                    <a:pt x="0" y="24204"/>
                  </a:moveTo>
                  <a:lnTo>
                    <a:pt x="210412" y="96819"/>
                  </a:lnTo>
                  <a:lnTo>
                    <a:pt x="420825" y="12102"/>
                  </a:lnTo>
                  <a:lnTo>
                    <a:pt x="631237" y="0"/>
                  </a:lnTo>
                  <a:lnTo>
                    <a:pt x="841650" y="24204"/>
                  </a:lnTo>
                  <a:lnTo>
                    <a:pt x="1052062" y="48409"/>
                  </a:lnTo>
                  <a:lnTo>
                    <a:pt x="1262475" y="60512"/>
                  </a:lnTo>
                  <a:lnTo>
                    <a:pt x="1472887" y="60512"/>
                  </a:lnTo>
                </a:path>
              </a:pathLst>
            </a:custGeom>
            <a:ln w="35231" cap="flat">
              <a:solidFill>
                <a:srgbClr val="BEBEBE">
                  <a:alpha val="69803"/>
                </a:srgbClr>
              </a:solidFill>
              <a:prstDash val="solid"/>
              <a:round/>
            </a:ln>
          </p:spPr>
          <p:txBody>
            <a:bodyPr/>
            <a:lstStyle/>
            <a:p/>
          </p:txBody>
        </p:sp>
        <p:sp>
          <p:nvSpPr>
            <p:cNvPr id="22" name="pl22"/>
            <p:cNvSpPr/>
            <p:nvPr/>
          </p:nvSpPr>
          <p:spPr>
            <a:xfrm>
              <a:off x="768815"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23" name="pl23"/>
            <p:cNvSpPr/>
            <p:nvPr/>
          </p:nvSpPr>
          <p:spPr>
            <a:xfrm>
              <a:off x="768815" y="1429861"/>
              <a:ext cx="1472887" cy="96819"/>
            </a:xfrm>
            <a:custGeom>
              <a:avLst/>
              <a:pathLst>
                <a:path w="1472887" h="96819">
                  <a:moveTo>
                    <a:pt x="0" y="24204"/>
                  </a:moveTo>
                  <a:lnTo>
                    <a:pt x="210412" y="96819"/>
                  </a:lnTo>
                  <a:lnTo>
                    <a:pt x="420825" y="12102"/>
                  </a:lnTo>
                  <a:lnTo>
                    <a:pt x="631237" y="0"/>
                  </a:lnTo>
                  <a:lnTo>
                    <a:pt x="841650" y="24204"/>
                  </a:lnTo>
                  <a:lnTo>
                    <a:pt x="1052062" y="48409"/>
                  </a:lnTo>
                  <a:lnTo>
                    <a:pt x="1262475" y="60512"/>
                  </a:lnTo>
                  <a:lnTo>
                    <a:pt x="1472887" y="60512"/>
                  </a:lnTo>
                </a:path>
              </a:pathLst>
            </a:custGeom>
            <a:ln w="40651" cap="flat">
              <a:solidFill>
                <a:srgbClr val="000000">
                  <a:alpha val="100000"/>
                </a:srgbClr>
              </a:solidFill>
              <a:prstDash val="solid"/>
              <a:round/>
            </a:ln>
          </p:spPr>
          <p:txBody>
            <a:bodyPr/>
            <a:lstStyle/>
            <a:p/>
          </p:txBody>
        </p:sp>
        <p:sp>
          <p:nvSpPr>
            <p:cNvPr id="24" name="pl24"/>
            <p:cNvSpPr/>
            <p:nvPr/>
          </p:nvSpPr>
          <p:spPr>
            <a:xfrm>
              <a:off x="768815" y="1429861"/>
              <a:ext cx="1472887" cy="96819"/>
            </a:xfrm>
            <a:custGeom>
              <a:avLst/>
              <a:pathLst>
                <a:path w="1472887" h="96819">
                  <a:moveTo>
                    <a:pt x="0" y="24204"/>
                  </a:moveTo>
                  <a:lnTo>
                    <a:pt x="210412" y="96819"/>
                  </a:lnTo>
                  <a:lnTo>
                    <a:pt x="420825" y="12102"/>
                  </a:lnTo>
                  <a:lnTo>
                    <a:pt x="631237" y="0"/>
                  </a:lnTo>
                  <a:lnTo>
                    <a:pt x="841650" y="24204"/>
                  </a:lnTo>
                  <a:lnTo>
                    <a:pt x="1052062" y="48409"/>
                  </a:lnTo>
                  <a:lnTo>
                    <a:pt x="1262475" y="60512"/>
                  </a:lnTo>
                  <a:lnTo>
                    <a:pt x="1472887" y="60512"/>
                  </a:lnTo>
                </a:path>
              </a:pathLst>
            </a:custGeom>
            <a:ln w="35231" cap="flat">
              <a:solidFill>
                <a:srgbClr val="F26A21">
                  <a:alpha val="100000"/>
                </a:srgbClr>
              </a:solidFill>
              <a:prstDash val="solid"/>
              <a:round/>
            </a:ln>
          </p:spPr>
          <p:txBody>
            <a:bodyPr/>
            <a:lstStyle/>
            <a:p/>
          </p:txBody>
        </p:sp>
        <p:sp>
          <p:nvSpPr>
            <p:cNvPr id="25" name="pl25"/>
            <p:cNvSpPr/>
            <p:nvPr/>
          </p:nvSpPr>
          <p:spPr>
            <a:xfrm>
              <a:off x="695171"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08556" y="129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7" name="tx27"/>
            <p:cNvSpPr/>
            <p:nvPr/>
          </p:nvSpPr>
          <p:spPr>
            <a:xfrm>
              <a:off x="949098" y="13636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 name="tx28"/>
            <p:cNvSpPr/>
            <p:nvPr/>
          </p:nvSpPr>
          <p:spPr>
            <a:xfrm>
              <a:off x="1129381" y="1278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 name="tx29"/>
            <p:cNvSpPr/>
            <p:nvPr/>
          </p:nvSpPr>
          <p:spPr>
            <a:xfrm>
              <a:off x="1339794" y="12668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0" name="tx30"/>
            <p:cNvSpPr/>
            <p:nvPr/>
          </p:nvSpPr>
          <p:spPr>
            <a:xfrm>
              <a:off x="1550206" y="129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 name="tx31"/>
            <p:cNvSpPr/>
            <p:nvPr/>
          </p:nvSpPr>
          <p:spPr>
            <a:xfrm>
              <a:off x="1760619" y="1315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2" name="tx32"/>
            <p:cNvSpPr/>
            <p:nvPr/>
          </p:nvSpPr>
          <p:spPr>
            <a:xfrm>
              <a:off x="2001161" y="1327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 name="tx33"/>
            <p:cNvSpPr/>
            <p:nvPr/>
          </p:nvSpPr>
          <p:spPr>
            <a:xfrm>
              <a:off x="2211573" y="1327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695171" y="1918229"/>
              <a:ext cx="1620176" cy="758823"/>
            </a:xfrm>
            <a:prstGeom prst="rect">
              <a:avLst/>
            </a:prstGeom>
            <a:solidFill>
              <a:srgbClr val="EBEBEB">
                <a:alpha val="100000"/>
              </a:srgbClr>
            </a:solidFill>
          </p:spPr>
          <p:txBody>
            <a:bodyPr/>
            <a:lstStyle/>
            <a:p/>
          </p:txBody>
        </p:sp>
        <p:sp>
          <p:nvSpPr>
            <p:cNvPr id="35" name="pl35"/>
            <p:cNvSpPr/>
            <p:nvPr/>
          </p:nvSpPr>
          <p:spPr>
            <a:xfrm>
              <a:off x="695171"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49" name="pl49"/>
            <p:cNvSpPr/>
            <p:nvPr/>
          </p:nvSpPr>
          <p:spPr>
            <a:xfrm>
              <a:off x="768815" y="2618356"/>
              <a:ext cx="1472887" cy="24204"/>
            </a:xfrm>
            <a:custGeom>
              <a:avLst/>
              <a:pathLst>
                <a:path w="1472887" h="24204">
                  <a:moveTo>
                    <a:pt x="0" y="0"/>
                  </a:moveTo>
                  <a:lnTo>
                    <a:pt x="210412" y="12102"/>
                  </a:lnTo>
                  <a:lnTo>
                    <a:pt x="420825" y="12102"/>
                  </a:lnTo>
                  <a:lnTo>
                    <a:pt x="631237" y="24204"/>
                  </a:lnTo>
                  <a:lnTo>
                    <a:pt x="841650" y="24204"/>
                  </a:lnTo>
                  <a:lnTo>
                    <a:pt x="1052062" y="24204"/>
                  </a:lnTo>
                  <a:lnTo>
                    <a:pt x="1262475" y="0"/>
                  </a:lnTo>
                  <a:lnTo>
                    <a:pt x="1472887" y="24204"/>
                  </a:lnTo>
                </a:path>
              </a:pathLst>
            </a:custGeom>
            <a:ln w="40651" cap="flat">
              <a:solidFill>
                <a:srgbClr val="BEBEBE">
                  <a:alpha val="69803"/>
                </a:srgbClr>
              </a:solidFill>
              <a:prstDash val="solid"/>
              <a:round/>
            </a:ln>
          </p:spPr>
          <p:txBody>
            <a:bodyPr/>
            <a:lstStyle/>
            <a:p/>
          </p:txBody>
        </p:sp>
        <p:sp>
          <p:nvSpPr>
            <p:cNvPr id="50" name="pl50"/>
            <p:cNvSpPr/>
            <p:nvPr/>
          </p:nvSpPr>
          <p:spPr>
            <a:xfrm>
              <a:off x="768815" y="2618356"/>
              <a:ext cx="1472887" cy="24204"/>
            </a:xfrm>
            <a:custGeom>
              <a:avLst/>
              <a:pathLst>
                <a:path w="1472887" h="24204">
                  <a:moveTo>
                    <a:pt x="0" y="0"/>
                  </a:moveTo>
                  <a:lnTo>
                    <a:pt x="210412" y="12102"/>
                  </a:lnTo>
                  <a:lnTo>
                    <a:pt x="420825" y="12102"/>
                  </a:lnTo>
                  <a:lnTo>
                    <a:pt x="631237" y="24204"/>
                  </a:lnTo>
                  <a:lnTo>
                    <a:pt x="841650" y="24204"/>
                  </a:lnTo>
                  <a:lnTo>
                    <a:pt x="1052062" y="24204"/>
                  </a:lnTo>
                  <a:lnTo>
                    <a:pt x="1262475" y="0"/>
                  </a:lnTo>
                  <a:lnTo>
                    <a:pt x="1472887" y="24204"/>
                  </a:lnTo>
                </a:path>
              </a:pathLst>
            </a:custGeom>
            <a:ln w="35231" cap="flat">
              <a:solidFill>
                <a:srgbClr val="BEBEBE">
                  <a:alpha val="69803"/>
                </a:srgbClr>
              </a:solidFill>
              <a:prstDash val="solid"/>
              <a:round/>
            </a:ln>
          </p:spPr>
          <p:txBody>
            <a:bodyPr/>
            <a:lstStyle/>
            <a:p/>
          </p:txBody>
        </p:sp>
        <p:sp>
          <p:nvSpPr>
            <p:cNvPr id="51" name="pl51"/>
            <p:cNvSpPr/>
            <p:nvPr/>
          </p:nvSpPr>
          <p:spPr>
            <a:xfrm>
              <a:off x="768815"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52" name="pl52"/>
            <p:cNvSpPr/>
            <p:nvPr/>
          </p:nvSpPr>
          <p:spPr>
            <a:xfrm>
              <a:off x="768815" y="2618356"/>
              <a:ext cx="1472887" cy="24204"/>
            </a:xfrm>
            <a:custGeom>
              <a:avLst/>
              <a:pathLst>
                <a:path w="1472887" h="24204">
                  <a:moveTo>
                    <a:pt x="0" y="0"/>
                  </a:moveTo>
                  <a:lnTo>
                    <a:pt x="210412" y="12102"/>
                  </a:lnTo>
                  <a:lnTo>
                    <a:pt x="420825" y="12102"/>
                  </a:lnTo>
                  <a:lnTo>
                    <a:pt x="631237" y="24204"/>
                  </a:lnTo>
                  <a:lnTo>
                    <a:pt x="841650" y="24204"/>
                  </a:lnTo>
                  <a:lnTo>
                    <a:pt x="1052062" y="24204"/>
                  </a:lnTo>
                  <a:lnTo>
                    <a:pt x="1262475" y="0"/>
                  </a:lnTo>
                  <a:lnTo>
                    <a:pt x="1472887" y="24204"/>
                  </a:lnTo>
                </a:path>
              </a:pathLst>
            </a:custGeom>
            <a:ln w="40651" cap="flat">
              <a:solidFill>
                <a:srgbClr val="000000">
                  <a:alpha val="100000"/>
                </a:srgbClr>
              </a:solidFill>
              <a:prstDash val="solid"/>
              <a:round/>
            </a:ln>
          </p:spPr>
          <p:txBody>
            <a:bodyPr/>
            <a:lstStyle/>
            <a:p/>
          </p:txBody>
        </p:sp>
        <p:sp>
          <p:nvSpPr>
            <p:cNvPr id="53" name="pl53"/>
            <p:cNvSpPr/>
            <p:nvPr/>
          </p:nvSpPr>
          <p:spPr>
            <a:xfrm>
              <a:off x="768815" y="2618356"/>
              <a:ext cx="1472887" cy="24204"/>
            </a:xfrm>
            <a:custGeom>
              <a:avLst/>
              <a:pathLst>
                <a:path w="1472887" h="24204">
                  <a:moveTo>
                    <a:pt x="0" y="0"/>
                  </a:moveTo>
                  <a:lnTo>
                    <a:pt x="210412" y="12102"/>
                  </a:lnTo>
                  <a:lnTo>
                    <a:pt x="420825" y="12102"/>
                  </a:lnTo>
                  <a:lnTo>
                    <a:pt x="631237" y="24204"/>
                  </a:lnTo>
                  <a:lnTo>
                    <a:pt x="841650" y="24204"/>
                  </a:lnTo>
                  <a:lnTo>
                    <a:pt x="1052062" y="24204"/>
                  </a:lnTo>
                  <a:lnTo>
                    <a:pt x="1262475" y="0"/>
                  </a:lnTo>
                  <a:lnTo>
                    <a:pt x="1472887" y="24204"/>
                  </a:lnTo>
                </a:path>
              </a:pathLst>
            </a:custGeom>
            <a:ln w="35231" cap="flat">
              <a:solidFill>
                <a:srgbClr val="F26A21">
                  <a:alpha val="100000"/>
                </a:srgbClr>
              </a:solidFill>
              <a:prstDash val="solid"/>
              <a:round/>
            </a:ln>
          </p:spPr>
          <p:txBody>
            <a:bodyPr/>
            <a:lstStyle/>
            <a:p/>
          </p:txBody>
        </p:sp>
        <p:sp>
          <p:nvSpPr>
            <p:cNvPr id="54" name="pl54"/>
            <p:cNvSpPr/>
            <p:nvPr/>
          </p:nvSpPr>
          <p:spPr>
            <a:xfrm>
              <a:off x="695171"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38686"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949098" y="24674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1159511" y="24674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136992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1580336"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0" name="tx60"/>
            <p:cNvSpPr/>
            <p:nvPr/>
          </p:nvSpPr>
          <p:spPr>
            <a:xfrm>
              <a:off x="179074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2001161"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221157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rc63"/>
            <p:cNvSpPr/>
            <p:nvPr/>
          </p:nvSpPr>
          <p:spPr>
            <a:xfrm>
              <a:off x="695171" y="2961495"/>
              <a:ext cx="1620176" cy="758823"/>
            </a:xfrm>
            <a:prstGeom prst="rect">
              <a:avLst/>
            </a:prstGeom>
            <a:solidFill>
              <a:srgbClr val="EBEBEB">
                <a:alpha val="100000"/>
              </a:srgbClr>
            </a:solidFill>
          </p:spPr>
          <p:txBody>
            <a:bodyPr/>
            <a:lstStyle/>
            <a:p/>
          </p:txBody>
        </p:sp>
        <p:sp>
          <p:nvSpPr>
            <p:cNvPr id="64" name="pl64"/>
            <p:cNvSpPr/>
            <p:nvPr/>
          </p:nvSpPr>
          <p:spPr>
            <a:xfrm>
              <a:off x="695171"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78" name="pl78"/>
            <p:cNvSpPr/>
            <p:nvPr/>
          </p:nvSpPr>
          <p:spPr>
            <a:xfrm>
              <a:off x="768815" y="3516392"/>
              <a:ext cx="1472887" cy="121024"/>
            </a:xfrm>
            <a:custGeom>
              <a:avLst/>
              <a:pathLst>
                <a:path w="1472887" h="121024">
                  <a:moveTo>
                    <a:pt x="0" y="36307"/>
                  </a:moveTo>
                  <a:lnTo>
                    <a:pt x="210412" y="72614"/>
                  </a:lnTo>
                  <a:lnTo>
                    <a:pt x="420825" y="12102"/>
                  </a:lnTo>
                  <a:lnTo>
                    <a:pt x="631237" y="0"/>
                  </a:lnTo>
                  <a:lnTo>
                    <a:pt x="841650" y="108922"/>
                  </a:lnTo>
                  <a:lnTo>
                    <a:pt x="1052062" y="121024"/>
                  </a:lnTo>
                  <a:lnTo>
                    <a:pt x="1262475" y="121024"/>
                  </a:lnTo>
                  <a:lnTo>
                    <a:pt x="1472887" y="84717"/>
                  </a:lnTo>
                </a:path>
              </a:pathLst>
            </a:custGeom>
            <a:ln w="40651" cap="flat">
              <a:solidFill>
                <a:srgbClr val="BEBEBE">
                  <a:alpha val="69803"/>
                </a:srgbClr>
              </a:solidFill>
              <a:prstDash val="solid"/>
              <a:round/>
            </a:ln>
          </p:spPr>
          <p:txBody>
            <a:bodyPr/>
            <a:lstStyle/>
            <a:p/>
          </p:txBody>
        </p:sp>
        <p:sp>
          <p:nvSpPr>
            <p:cNvPr id="79" name="pl79"/>
            <p:cNvSpPr/>
            <p:nvPr/>
          </p:nvSpPr>
          <p:spPr>
            <a:xfrm>
              <a:off x="768815" y="3516392"/>
              <a:ext cx="1472887" cy="121024"/>
            </a:xfrm>
            <a:custGeom>
              <a:avLst/>
              <a:pathLst>
                <a:path w="1472887" h="121024">
                  <a:moveTo>
                    <a:pt x="0" y="36307"/>
                  </a:moveTo>
                  <a:lnTo>
                    <a:pt x="210412" y="72614"/>
                  </a:lnTo>
                  <a:lnTo>
                    <a:pt x="420825" y="12102"/>
                  </a:lnTo>
                  <a:lnTo>
                    <a:pt x="631237" y="0"/>
                  </a:lnTo>
                  <a:lnTo>
                    <a:pt x="841650" y="108922"/>
                  </a:lnTo>
                  <a:lnTo>
                    <a:pt x="1052062" y="121024"/>
                  </a:lnTo>
                  <a:lnTo>
                    <a:pt x="1262475" y="121024"/>
                  </a:lnTo>
                  <a:lnTo>
                    <a:pt x="1472887" y="84717"/>
                  </a:lnTo>
                </a:path>
              </a:pathLst>
            </a:custGeom>
            <a:ln w="35231" cap="flat">
              <a:solidFill>
                <a:srgbClr val="BEBEBE">
                  <a:alpha val="69803"/>
                </a:srgbClr>
              </a:solidFill>
              <a:prstDash val="solid"/>
              <a:round/>
            </a:ln>
          </p:spPr>
          <p:txBody>
            <a:bodyPr/>
            <a:lstStyle/>
            <a:p/>
          </p:txBody>
        </p:sp>
        <p:sp>
          <p:nvSpPr>
            <p:cNvPr id="80" name="pl80"/>
            <p:cNvSpPr/>
            <p:nvPr/>
          </p:nvSpPr>
          <p:spPr>
            <a:xfrm>
              <a:off x="768815"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81" name="pl81"/>
            <p:cNvSpPr/>
            <p:nvPr/>
          </p:nvSpPr>
          <p:spPr>
            <a:xfrm>
              <a:off x="768815" y="3516392"/>
              <a:ext cx="1472887" cy="121024"/>
            </a:xfrm>
            <a:custGeom>
              <a:avLst/>
              <a:pathLst>
                <a:path w="1472887" h="121024">
                  <a:moveTo>
                    <a:pt x="0" y="36307"/>
                  </a:moveTo>
                  <a:lnTo>
                    <a:pt x="210412" y="72614"/>
                  </a:lnTo>
                  <a:lnTo>
                    <a:pt x="420825" y="12102"/>
                  </a:lnTo>
                  <a:lnTo>
                    <a:pt x="631237" y="0"/>
                  </a:lnTo>
                  <a:lnTo>
                    <a:pt x="841650" y="108922"/>
                  </a:lnTo>
                  <a:lnTo>
                    <a:pt x="1052062" y="121024"/>
                  </a:lnTo>
                  <a:lnTo>
                    <a:pt x="1262475" y="121024"/>
                  </a:lnTo>
                  <a:lnTo>
                    <a:pt x="1472887" y="84717"/>
                  </a:lnTo>
                </a:path>
              </a:pathLst>
            </a:custGeom>
            <a:ln w="40651" cap="flat">
              <a:solidFill>
                <a:srgbClr val="000000">
                  <a:alpha val="100000"/>
                </a:srgbClr>
              </a:solidFill>
              <a:prstDash val="solid"/>
              <a:round/>
            </a:ln>
          </p:spPr>
          <p:txBody>
            <a:bodyPr/>
            <a:lstStyle/>
            <a:p/>
          </p:txBody>
        </p:sp>
        <p:sp>
          <p:nvSpPr>
            <p:cNvPr id="82" name="pl82"/>
            <p:cNvSpPr/>
            <p:nvPr/>
          </p:nvSpPr>
          <p:spPr>
            <a:xfrm>
              <a:off x="768815" y="3516392"/>
              <a:ext cx="1472887" cy="121024"/>
            </a:xfrm>
            <a:custGeom>
              <a:avLst/>
              <a:pathLst>
                <a:path w="1472887" h="121024">
                  <a:moveTo>
                    <a:pt x="0" y="36307"/>
                  </a:moveTo>
                  <a:lnTo>
                    <a:pt x="210412" y="72614"/>
                  </a:lnTo>
                  <a:lnTo>
                    <a:pt x="420825" y="12102"/>
                  </a:lnTo>
                  <a:lnTo>
                    <a:pt x="631237" y="0"/>
                  </a:lnTo>
                  <a:lnTo>
                    <a:pt x="841650" y="108922"/>
                  </a:lnTo>
                  <a:lnTo>
                    <a:pt x="1052062" y="121024"/>
                  </a:lnTo>
                  <a:lnTo>
                    <a:pt x="1262475" y="121024"/>
                  </a:lnTo>
                  <a:lnTo>
                    <a:pt x="1472887" y="84717"/>
                  </a:lnTo>
                </a:path>
              </a:pathLst>
            </a:custGeom>
            <a:ln w="35231" cap="flat">
              <a:solidFill>
                <a:srgbClr val="F26A21">
                  <a:alpha val="100000"/>
                </a:srgbClr>
              </a:solidFill>
              <a:prstDash val="solid"/>
              <a:round/>
            </a:ln>
          </p:spPr>
          <p:txBody>
            <a:bodyPr/>
            <a:lstStyle/>
            <a:p/>
          </p:txBody>
        </p:sp>
        <p:sp>
          <p:nvSpPr>
            <p:cNvPr id="83" name="pl83"/>
            <p:cNvSpPr/>
            <p:nvPr/>
          </p:nvSpPr>
          <p:spPr>
            <a:xfrm>
              <a:off x="695171"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12579" y="33896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5" name="tx85"/>
            <p:cNvSpPr/>
            <p:nvPr/>
          </p:nvSpPr>
          <p:spPr>
            <a:xfrm>
              <a:off x="949098" y="34259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6" name="tx86"/>
            <p:cNvSpPr/>
            <p:nvPr/>
          </p:nvSpPr>
          <p:spPr>
            <a:xfrm>
              <a:off x="1129381" y="3365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7" name="tx87"/>
            <p:cNvSpPr/>
            <p:nvPr/>
          </p:nvSpPr>
          <p:spPr>
            <a:xfrm>
              <a:off x="1339794"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8" name="tx88"/>
            <p:cNvSpPr/>
            <p:nvPr/>
          </p:nvSpPr>
          <p:spPr>
            <a:xfrm>
              <a:off x="1580336" y="3462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tx89"/>
            <p:cNvSpPr/>
            <p:nvPr/>
          </p:nvSpPr>
          <p:spPr>
            <a:xfrm>
              <a:off x="1790748"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001161"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1" name="tx91"/>
            <p:cNvSpPr/>
            <p:nvPr/>
          </p:nvSpPr>
          <p:spPr>
            <a:xfrm>
              <a:off x="2211573"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92" name="rc92"/>
            <p:cNvSpPr/>
            <p:nvPr/>
          </p:nvSpPr>
          <p:spPr>
            <a:xfrm>
              <a:off x="695171" y="4004760"/>
              <a:ext cx="1620176" cy="758823"/>
            </a:xfrm>
            <a:prstGeom prst="rect">
              <a:avLst/>
            </a:prstGeom>
            <a:solidFill>
              <a:srgbClr val="EBEBEB">
                <a:alpha val="100000"/>
              </a:srgbClr>
            </a:solidFill>
          </p:spPr>
          <p:txBody>
            <a:bodyPr/>
            <a:lstStyle/>
            <a:p/>
          </p:txBody>
        </p:sp>
        <p:sp>
          <p:nvSpPr>
            <p:cNvPr id="93" name="pl93"/>
            <p:cNvSpPr/>
            <p:nvPr/>
          </p:nvSpPr>
          <p:spPr>
            <a:xfrm>
              <a:off x="695171"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107" name="pl107"/>
            <p:cNvSpPr/>
            <p:nvPr/>
          </p:nvSpPr>
          <p:spPr>
            <a:xfrm>
              <a:off x="768815" y="4341813"/>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40651" cap="flat">
              <a:solidFill>
                <a:srgbClr val="BEBEBE">
                  <a:alpha val="69803"/>
                </a:srgbClr>
              </a:solidFill>
              <a:prstDash val="solid"/>
              <a:round/>
            </a:ln>
          </p:spPr>
          <p:txBody>
            <a:bodyPr/>
            <a:lstStyle/>
            <a:p/>
          </p:txBody>
        </p:sp>
        <p:sp>
          <p:nvSpPr>
            <p:cNvPr id="108" name="pl108"/>
            <p:cNvSpPr/>
            <p:nvPr/>
          </p:nvSpPr>
          <p:spPr>
            <a:xfrm>
              <a:off x="768815" y="4341813"/>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35231" cap="flat">
              <a:solidFill>
                <a:srgbClr val="BEBEBE">
                  <a:alpha val="69803"/>
                </a:srgbClr>
              </a:solidFill>
              <a:prstDash val="solid"/>
              <a:round/>
            </a:ln>
          </p:spPr>
          <p:txBody>
            <a:bodyPr/>
            <a:lstStyle/>
            <a:p/>
          </p:txBody>
        </p:sp>
        <p:sp>
          <p:nvSpPr>
            <p:cNvPr id="109" name="pl109"/>
            <p:cNvSpPr/>
            <p:nvPr/>
          </p:nvSpPr>
          <p:spPr>
            <a:xfrm>
              <a:off x="768815"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110" name="pl110"/>
            <p:cNvSpPr/>
            <p:nvPr/>
          </p:nvSpPr>
          <p:spPr>
            <a:xfrm>
              <a:off x="768815" y="4341813"/>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40651" cap="flat">
              <a:solidFill>
                <a:srgbClr val="000000">
                  <a:alpha val="100000"/>
                </a:srgbClr>
              </a:solidFill>
              <a:prstDash val="solid"/>
              <a:round/>
            </a:ln>
          </p:spPr>
          <p:txBody>
            <a:bodyPr/>
            <a:lstStyle/>
            <a:p/>
          </p:txBody>
        </p:sp>
        <p:sp>
          <p:nvSpPr>
            <p:cNvPr id="111" name="pl111"/>
            <p:cNvSpPr/>
            <p:nvPr/>
          </p:nvSpPr>
          <p:spPr>
            <a:xfrm>
              <a:off x="768815" y="4341813"/>
              <a:ext cx="1472887" cy="314663"/>
            </a:xfrm>
            <a:custGeom>
              <a:avLst/>
              <a:pathLst>
                <a:path w="1472887" h="314663">
                  <a:moveTo>
                    <a:pt x="0" y="314663"/>
                  </a:moveTo>
                  <a:lnTo>
                    <a:pt x="210412" y="314663"/>
                  </a:lnTo>
                  <a:lnTo>
                    <a:pt x="420825" y="217844"/>
                  </a:lnTo>
                  <a:lnTo>
                    <a:pt x="631237" y="72614"/>
                  </a:lnTo>
                  <a:lnTo>
                    <a:pt x="841650" y="0"/>
                  </a:lnTo>
                  <a:lnTo>
                    <a:pt x="1052062" y="121024"/>
                  </a:lnTo>
                  <a:lnTo>
                    <a:pt x="1262475" y="121024"/>
                  </a:lnTo>
                  <a:lnTo>
                    <a:pt x="1472887" y="121024"/>
                  </a:lnTo>
                </a:path>
              </a:pathLst>
            </a:custGeom>
            <a:ln w="35231" cap="flat">
              <a:solidFill>
                <a:srgbClr val="F26A21">
                  <a:alpha val="100000"/>
                </a:srgbClr>
              </a:solidFill>
              <a:prstDash val="solid"/>
              <a:round/>
            </a:ln>
          </p:spPr>
          <p:txBody>
            <a:bodyPr/>
            <a:lstStyle/>
            <a:p/>
          </p:txBody>
        </p:sp>
        <p:sp>
          <p:nvSpPr>
            <p:cNvPr id="112" name="pl112"/>
            <p:cNvSpPr/>
            <p:nvPr/>
          </p:nvSpPr>
          <p:spPr>
            <a:xfrm>
              <a:off x="695171"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38686"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4" name="tx114"/>
            <p:cNvSpPr/>
            <p:nvPr/>
          </p:nvSpPr>
          <p:spPr>
            <a:xfrm>
              <a:off x="949098"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5" name="tx115"/>
            <p:cNvSpPr/>
            <p:nvPr/>
          </p:nvSpPr>
          <p:spPr>
            <a:xfrm>
              <a:off x="1129381" y="4396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6" name="tx116"/>
            <p:cNvSpPr/>
            <p:nvPr/>
          </p:nvSpPr>
          <p:spPr>
            <a:xfrm>
              <a:off x="1339794" y="4251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17" name="tx117"/>
            <p:cNvSpPr/>
            <p:nvPr/>
          </p:nvSpPr>
          <p:spPr>
            <a:xfrm>
              <a:off x="1550206" y="4178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18" name="tx118"/>
            <p:cNvSpPr/>
            <p:nvPr/>
          </p:nvSpPr>
          <p:spPr>
            <a:xfrm>
              <a:off x="1760619" y="4299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9" name="tx119"/>
            <p:cNvSpPr/>
            <p:nvPr/>
          </p:nvSpPr>
          <p:spPr>
            <a:xfrm>
              <a:off x="1971031" y="4299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0" name="tx120"/>
            <p:cNvSpPr/>
            <p:nvPr/>
          </p:nvSpPr>
          <p:spPr>
            <a:xfrm>
              <a:off x="2181444" y="42998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1" name="rc121"/>
            <p:cNvSpPr/>
            <p:nvPr/>
          </p:nvSpPr>
          <p:spPr>
            <a:xfrm>
              <a:off x="695171" y="5048025"/>
              <a:ext cx="1620176" cy="758823"/>
            </a:xfrm>
            <a:prstGeom prst="rect">
              <a:avLst/>
            </a:prstGeom>
            <a:solidFill>
              <a:srgbClr val="EBEBEB">
                <a:alpha val="100000"/>
              </a:srgbClr>
            </a:solidFill>
          </p:spPr>
          <p:txBody>
            <a:bodyPr/>
            <a:lstStyle/>
            <a:p/>
          </p:txBody>
        </p:sp>
        <p:sp>
          <p:nvSpPr>
            <p:cNvPr id="122" name="pl122"/>
            <p:cNvSpPr/>
            <p:nvPr/>
          </p:nvSpPr>
          <p:spPr>
            <a:xfrm>
              <a:off x="695171"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695171"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695171"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695171"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695171"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768815"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136" name="pl136"/>
            <p:cNvSpPr/>
            <p:nvPr/>
          </p:nvSpPr>
          <p:spPr>
            <a:xfrm>
              <a:off x="768815" y="5627128"/>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40651" cap="flat">
              <a:solidFill>
                <a:srgbClr val="BEBEBE">
                  <a:alpha val="69803"/>
                </a:srgbClr>
              </a:solidFill>
              <a:prstDash val="solid"/>
              <a:round/>
            </a:ln>
          </p:spPr>
          <p:txBody>
            <a:bodyPr/>
            <a:lstStyle/>
            <a:p/>
          </p:txBody>
        </p:sp>
        <p:sp>
          <p:nvSpPr>
            <p:cNvPr id="137" name="pl137"/>
            <p:cNvSpPr/>
            <p:nvPr/>
          </p:nvSpPr>
          <p:spPr>
            <a:xfrm>
              <a:off x="768815" y="5627128"/>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35231" cap="flat">
              <a:solidFill>
                <a:srgbClr val="BEBEBE">
                  <a:alpha val="69803"/>
                </a:srgbClr>
              </a:solidFill>
              <a:prstDash val="solid"/>
              <a:round/>
            </a:ln>
          </p:spPr>
          <p:txBody>
            <a:bodyPr/>
            <a:lstStyle/>
            <a:p/>
          </p:txBody>
        </p:sp>
        <p:sp>
          <p:nvSpPr>
            <p:cNvPr id="138" name="pl138"/>
            <p:cNvSpPr/>
            <p:nvPr/>
          </p:nvSpPr>
          <p:spPr>
            <a:xfrm>
              <a:off x="768815"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139" name="pl139"/>
            <p:cNvSpPr/>
            <p:nvPr/>
          </p:nvSpPr>
          <p:spPr>
            <a:xfrm>
              <a:off x="768815" y="5627128"/>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40651" cap="flat">
              <a:solidFill>
                <a:srgbClr val="000000">
                  <a:alpha val="100000"/>
                </a:srgbClr>
              </a:solidFill>
              <a:prstDash val="solid"/>
              <a:round/>
            </a:ln>
          </p:spPr>
          <p:txBody>
            <a:bodyPr/>
            <a:lstStyle/>
            <a:p/>
          </p:txBody>
        </p:sp>
        <p:sp>
          <p:nvSpPr>
            <p:cNvPr id="140" name="pl140"/>
            <p:cNvSpPr/>
            <p:nvPr/>
          </p:nvSpPr>
          <p:spPr>
            <a:xfrm>
              <a:off x="768815" y="5627128"/>
              <a:ext cx="1472887" cy="96819"/>
            </a:xfrm>
            <a:custGeom>
              <a:avLst/>
              <a:pathLst>
                <a:path w="1472887" h="96819">
                  <a:moveTo>
                    <a:pt x="0" y="0"/>
                  </a:moveTo>
                  <a:lnTo>
                    <a:pt x="210412" y="24204"/>
                  </a:lnTo>
                  <a:lnTo>
                    <a:pt x="420825" y="72614"/>
                  </a:lnTo>
                  <a:lnTo>
                    <a:pt x="631237" y="84717"/>
                  </a:lnTo>
                  <a:lnTo>
                    <a:pt x="841650" y="96819"/>
                  </a:lnTo>
                  <a:lnTo>
                    <a:pt x="1052062" y="96819"/>
                  </a:lnTo>
                  <a:lnTo>
                    <a:pt x="1262475" y="96819"/>
                  </a:lnTo>
                  <a:lnTo>
                    <a:pt x="1472887" y="96819"/>
                  </a:lnTo>
                </a:path>
              </a:pathLst>
            </a:custGeom>
            <a:ln w="35231" cap="flat">
              <a:solidFill>
                <a:srgbClr val="F26A21">
                  <a:alpha val="100000"/>
                </a:srgbClr>
              </a:solidFill>
              <a:prstDash val="solid"/>
              <a:round/>
            </a:ln>
          </p:spPr>
          <p:txBody>
            <a:bodyPr/>
            <a:lstStyle/>
            <a:p/>
          </p:txBody>
        </p:sp>
        <p:sp>
          <p:nvSpPr>
            <p:cNvPr id="141" name="pl141"/>
            <p:cNvSpPr/>
            <p:nvPr/>
          </p:nvSpPr>
          <p:spPr>
            <a:xfrm>
              <a:off x="695171"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708556" y="54640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3" name="tx143"/>
            <p:cNvSpPr/>
            <p:nvPr/>
          </p:nvSpPr>
          <p:spPr>
            <a:xfrm>
              <a:off x="918969" y="5488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4" name="tx144"/>
            <p:cNvSpPr/>
            <p:nvPr/>
          </p:nvSpPr>
          <p:spPr>
            <a:xfrm>
              <a:off x="1159511" y="5536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5" name="tx145"/>
            <p:cNvSpPr/>
            <p:nvPr/>
          </p:nvSpPr>
          <p:spPr>
            <a:xfrm>
              <a:off x="1369923" y="5548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6" name="tx146"/>
            <p:cNvSpPr/>
            <p:nvPr/>
          </p:nvSpPr>
          <p:spPr>
            <a:xfrm>
              <a:off x="1580336"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7" name="tx147"/>
            <p:cNvSpPr/>
            <p:nvPr/>
          </p:nvSpPr>
          <p:spPr>
            <a:xfrm>
              <a:off x="1790748"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8" name="tx148"/>
            <p:cNvSpPr/>
            <p:nvPr/>
          </p:nvSpPr>
          <p:spPr>
            <a:xfrm>
              <a:off x="2001161"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2211573"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50" name="rc150"/>
            <p:cNvSpPr/>
            <p:nvPr/>
          </p:nvSpPr>
          <p:spPr>
            <a:xfrm>
              <a:off x="2384936" y="874964"/>
              <a:ext cx="1620176" cy="758823"/>
            </a:xfrm>
            <a:prstGeom prst="rect">
              <a:avLst/>
            </a:prstGeom>
            <a:solidFill>
              <a:srgbClr val="EBEBEB">
                <a:alpha val="100000"/>
              </a:srgbClr>
            </a:solidFill>
          </p:spPr>
          <p:txBody>
            <a:bodyPr/>
            <a:lstStyle/>
            <a:p/>
          </p:txBody>
        </p:sp>
        <p:sp>
          <p:nvSpPr>
            <p:cNvPr id="151" name="pl151"/>
            <p:cNvSpPr/>
            <p:nvPr/>
          </p:nvSpPr>
          <p:spPr>
            <a:xfrm>
              <a:off x="2384936"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165" name="pl165"/>
            <p:cNvSpPr/>
            <p:nvPr/>
          </p:nvSpPr>
          <p:spPr>
            <a:xfrm>
              <a:off x="2458581" y="155088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66" name="pl166"/>
            <p:cNvSpPr/>
            <p:nvPr/>
          </p:nvSpPr>
          <p:spPr>
            <a:xfrm>
              <a:off x="2458581" y="155088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67" name="pl167"/>
            <p:cNvSpPr/>
            <p:nvPr/>
          </p:nvSpPr>
          <p:spPr>
            <a:xfrm>
              <a:off x="2458581"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155088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155088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2638864"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3" name="tx173"/>
            <p:cNvSpPr/>
            <p:nvPr/>
          </p:nvSpPr>
          <p:spPr>
            <a:xfrm>
              <a:off x="2849276"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4" name="tx174"/>
            <p:cNvSpPr/>
            <p:nvPr/>
          </p:nvSpPr>
          <p:spPr>
            <a:xfrm>
              <a:off x="3059689"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5" name="tx175"/>
            <p:cNvSpPr/>
            <p:nvPr/>
          </p:nvSpPr>
          <p:spPr>
            <a:xfrm>
              <a:off x="3270102"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6" name="tx176"/>
            <p:cNvSpPr/>
            <p:nvPr/>
          </p:nvSpPr>
          <p:spPr>
            <a:xfrm>
              <a:off x="3480514"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7" name="tx177"/>
            <p:cNvSpPr/>
            <p:nvPr/>
          </p:nvSpPr>
          <p:spPr>
            <a:xfrm>
              <a:off x="3690927"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8" name="tx178"/>
            <p:cNvSpPr/>
            <p:nvPr/>
          </p:nvSpPr>
          <p:spPr>
            <a:xfrm>
              <a:off x="3901339"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9" name="rc179"/>
            <p:cNvSpPr/>
            <p:nvPr/>
          </p:nvSpPr>
          <p:spPr>
            <a:xfrm>
              <a:off x="2384936" y="1918229"/>
              <a:ext cx="1620176" cy="758823"/>
            </a:xfrm>
            <a:prstGeom prst="rect">
              <a:avLst/>
            </a:prstGeom>
            <a:solidFill>
              <a:srgbClr val="EBEBEB">
                <a:alpha val="100000"/>
              </a:srgbClr>
            </a:solidFill>
          </p:spPr>
          <p:txBody>
            <a:bodyPr/>
            <a:lstStyle/>
            <a:p/>
          </p:txBody>
        </p:sp>
        <p:sp>
          <p:nvSpPr>
            <p:cNvPr id="180" name="pl180"/>
            <p:cNvSpPr/>
            <p:nvPr/>
          </p:nvSpPr>
          <p:spPr>
            <a:xfrm>
              <a:off x="2384936"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194" name="pl194"/>
            <p:cNvSpPr/>
            <p:nvPr/>
          </p:nvSpPr>
          <p:spPr>
            <a:xfrm>
              <a:off x="2458581" y="2340000"/>
              <a:ext cx="1472887" cy="145229"/>
            </a:xfrm>
            <a:custGeom>
              <a:avLst/>
              <a:pathLst>
                <a:path w="1472887" h="145229">
                  <a:moveTo>
                    <a:pt x="0" y="145229"/>
                  </a:moveTo>
                  <a:lnTo>
                    <a:pt x="210412" y="145229"/>
                  </a:lnTo>
                  <a:lnTo>
                    <a:pt x="420825" y="108922"/>
                  </a:lnTo>
                  <a:lnTo>
                    <a:pt x="631237" y="60512"/>
                  </a:lnTo>
                  <a:lnTo>
                    <a:pt x="841650" y="60512"/>
                  </a:lnTo>
                  <a:lnTo>
                    <a:pt x="1052062" y="0"/>
                  </a:lnTo>
                  <a:lnTo>
                    <a:pt x="1262475" y="48409"/>
                  </a:lnTo>
                  <a:lnTo>
                    <a:pt x="1472887" y="48409"/>
                  </a:lnTo>
                </a:path>
              </a:pathLst>
            </a:custGeom>
            <a:ln w="40651" cap="flat">
              <a:solidFill>
                <a:srgbClr val="BEBEBE">
                  <a:alpha val="69803"/>
                </a:srgbClr>
              </a:solidFill>
              <a:prstDash val="solid"/>
              <a:round/>
            </a:ln>
          </p:spPr>
          <p:txBody>
            <a:bodyPr/>
            <a:lstStyle/>
            <a:p/>
          </p:txBody>
        </p:sp>
        <p:sp>
          <p:nvSpPr>
            <p:cNvPr id="195" name="pl195"/>
            <p:cNvSpPr/>
            <p:nvPr/>
          </p:nvSpPr>
          <p:spPr>
            <a:xfrm>
              <a:off x="2458581" y="2340000"/>
              <a:ext cx="1472887" cy="145229"/>
            </a:xfrm>
            <a:custGeom>
              <a:avLst/>
              <a:pathLst>
                <a:path w="1472887" h="145229">
                  <a:moveTo>
                    <a:pt x="0" y="145229"/>
                  </a:moveTo>
                  <a:lnTo>
                    <a:pt x="210412" y="145229"/>
                  </a:lnTo>
                  <a:lnTo>
                    <a:pt x="420825" y="108922"/>
                  </a:lnTo>
                  <a:lnTo>
                    <a:pt x="631237" y="60512"/>
                  </a:lnTo>
                  <a:lnTo>
                    <a:pt x="841650" y="60512"/>
                  </a:lnTo>
                  <a:lnTo>
                    <a:pt x="1052062" y="0"/>
                  </a:lnTo>
                  <a:lnTo>
                    <a:pt x="1262475" y="48409"/>
                  </a:lnTo>
                  <a:lnTo>
                    <a:pt x="1472887" y="48409"/>
                  </a:lnTo>
                </a:path>
              </a:pathLst>
            </a:custGeom>
            <a:ln w="35231" cap="flat">
              <a:solidFill>
                <a:srgbClr val="BEBEBE">
                  <a:alpha val="69803"/>
                </a:srgbClr>
              </a:solidFill>
              <a:prstDash val="solid"/>
              <a:round/>
            </a:ln>
          </p:spPr>
          <p:txBody>
            <a:bodyPr/>
            <a:lstStyle/>
            <a:p/>
          </p:txBody>
        </p:sp>
        <p:sp>
          <p:nvSpPr>
            <p:cNvPr id="196" name="pl196"/>
            <p:cNvSpPr/>
            <p:nvPr/>
          </p:nvSpPr>
          <p:spPr>
            <a:xfrm>
              <a:off x="2458581"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2340000"/>
              <a:ext cx="1472887" cy="145229"/>
            </a:xfrm>
            <a:custGeom>
              <a:avLst/>
              <a:pathLst>
                <a:path w="1472887" h="145229">
                  <a:moveTo>
                    <a:pt x="0" y="145229"/>
                  </a:moveTo>
                  <a:lnTo>
                    <a:pt x="210412" y="145229"/>
                  </a:lnTo>
                  <a:lnTo>
                    <a:pt x="420825" y="108922"/>
                  </a:lnTo>
                  <a:lnTo>
                    <a:pt x="631237" y="60512"/>
                  </a:lnTo>
                  <a:lnTo>
                    <a:pt x="841650" y="60512"/>
                  </a:lnTo>
                  <a:lnTo>
                    <a:pt x="1052062" y="0"/>
                  </a:lnTo>
                  <a:lnTo>
                    <a:pt x="1262475" y="48409"/>
                  </a:lnTo>
                  <a:lnTo>
                    <a:pt x="1472887" y="48409"/>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2340000"/>
              <a:ext cx="1472887" cy="145229"/>
            </a:xfrm>
            <a:custGeom>
              <a:avLst/>
              <a:pathLst>
                <a:path w="1472887" h="145229">
                  <a:moveTo>
                    <a:pt x="0" y="145229"/>
                  </a:moveTo>
                  <a:lnTo>
                    <a:pt x="210412" y="145229"/>
                  </a:lnTo>
                  <a:lnTo>
                    <a:pt x="420825" y="108922"/>
                  </a:lnTo>
                  <a:lnTo>
                    <a:pt x="631237" y="60512"/>
                  </a:lnTo>
                  <a:lnTo>
                    <a:pt x="841650" y="60512"/>
                  </a:lnTo>
                  <a:lnTo>
                    <a:pt x="1052062" y="0"/>
                  </a:lnTo>
                  <a:lnTo>
                    <a:pt x="1262475" y="48409"/>
                  </a:lnTo>
                  <a:lnTo>
                    <a:pt x="1472887" y="48409"/>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398322" y="2322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1" name="tx201"/>
            <p:cNvSpPr/>
            <p:nvPr/>
          </p:nvSpPr>
          <p:spPr>
            <a:xfrm>
              <a:off x="2608734" y="23222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2" name="tx202"/>
            <p:cNvSpPr/>
            <p:nvPr/>
          </p:nvSpPr>
          <p:spPr>
            <a:xfrm>
              <a:off x="2819147" y="2285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03" name="tx203"/>
            <p:cNvSpPr/>
            <p:nvPr/>
          </p:nvSpPr>
          <p:spPr>
            <a:xfrm>
              <a:off x="3029560" y="2237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04" name="tx204"/>
            <p:cNvSpPr/>
            <p:nvPr/>
          </p:nvSpPr>
          <p:spPr>
            <a:xfrm>
              <a:off x="3239972" y="2237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05" name="tx205"/>
            <p:cNvSpPr/>
            <p:nvPr/>
          </p:nvSpPr>
          <p:spPr>
            <a:xfrm>
              <a:off x="3450385" y="2176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06" name="tx206"/>
            <p:cNvSpPr/>
            <p:nvPr/>
          </p:nvSpPr>
          <p:spPr>
            <a:xfrm>
              <a:off x="3660797" y="222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07" name="tx207"/>
            <p:cNvSpPr/>
            <p:nvPr/>
          </p:nvSpPr>
          <p:spPr>
            <a:xfrm>
              <a:off x="3871210" y="2225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08" name="rc208"/>
            <p:cNvSpPr/>
            <p:nvPr/>
          </p:nvSpPr>
          <p:spPr>
            <a:xfrm>
              <a:off x="2384936" y="2961495"/>
              <a:ext cx="1620176" cy="758823"/>
            </a:xfrm>
            <a:prstGeom prst="rect">
              <a:avLst/>
            </a:prstGeom>
            <a:solidFill>
              <a:srgbClr val="EBEBEB">
                <a:alpha val="100000"/>
              </a:srgbClr>
            </a:solidFill>
          </p:spPr>
          <p:txBody>
            <a:bodyPr/>
            <a:lstStyle/>
            <a:p/>
          </p:txBody>
        </p:sp>
        <p:sp>
          <p:nvSpPr>
            <p:cNvPr id="209" name="pl209"/>
            <p:cNvSpPr/>
            <p:nvPr/>
          </p:nvSpPr>
          <p:spPr>
            <a:xfrm>
              <a:off x="2384936"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223" name="pl223"/>
            <p:cNvSpPr/>
            <p:nvPr/>
          </p:nvSpPr>
          <p:spPr>
            <a:xfrm>
              <a:off x="2458581" y="3443777"/>
              <a:ext cx="1472887" cy="133126"/>
            </a:xfrm>
            <a:custGeom>
              <a:avLst/>
              <a:pathLst>
                <a:path w="1472887" h="133126">
                  <a:moveTo>
                    <a:pt x="0" y="108922"/>
                  </a:moveTo>
                  <a:lnTo>
                    <a:pt x="210412" y="36307"/>
                  </a:lnTo>
                  <a:lnTo>
                    <a:pt x="420825" y="0"/>
                  </a:lnTo>
                  <a:lnTo>
                    <a:pt x="631237" y="36307"/>
                  </a:lnTo>
                  <a:lnTo>
                    <a:pt x="841650" y="60512"/>
                  </a:lnTo>
                  <a:lnTo>
                    <a:pt x="1052062" y="133126"/>
                  </a:lnTo>
                  <a:lnTo>
                    <a:pt x="1262475" y="133126"/>
                  </a:lnTo>
                  <a:lnTo>
                    <a:pt x="1472887" y="133126"/>
                  </a:lnTo>
                </a:path>
              </a:pathLst>
            </a:custGeom>
            <a:ln w="40651" cap="flat">
              <a:solidFill>
                <a:srgbClr val="BEBEBE">
                  <a:alpha val="69803"/>
                </a:srgbClr>
              </a:solidFill>
              <a:prstDash val="solid"/>
              <a:round/>
            </a:ln>
          </p:spPr>
          <p:txBody>
            <a:bodyPr/>
            <a:lstStyle/>
            <a:p/>
          </p:txBody>
        </p:sp>
        <p:sp>
          <p:nvSpPr>
            <p:cNvPr id="224" name="pl224"/>
            <p:cNvSpPr/>
            <p:nvPr/>
          </p:nvSpPr>
          <p:spPr>
            <a:xfrm>
              <a:off x="2458581" y="3443777"/>
              <a:ext cx="1472887" cy="133126"/>
            </a:xfrm>
            <a:custGeom>
              <a:avLst/>
              <a:pathLst>
                <a:path w="1472887" h="133126">
                  <a:moveTo>
                    <a:pt x="0" y="108922"/>
                  </a:moveTo>
                  <a:lnTo>
                    <a:pt x="210412" y="36307"/>
                  </a:lnTo>
                  <a:lnTo>
                    <a:pt x="420825" y="0"/>
                  </a:lnTo>
                  <a:lnTo>
                    <a:pt x="631237" y="36307"/>
                  </a:lnTo>
                  <a:lnTo>
                    <a:pt x="841650" y="60512"/>
                  </a:lnTo>
                  <a:lnTo>
                    <a:pt x="1052062" y="133126"/>
                  </a:lnTo>
                  <a:lnTo>
                    <a:pt x="1262475" y="133126"/>
                  </a:lnTo>
                  <a:lnTo>
                    <a:pt x="1472887" y="133126"/>
                  </a:lnTo>
                </a:path>
              </a:pathLst>
            </a:custGeom>
            <a:ln w="35231" cap="flat">
              <a:solidFill>
                <a:srgbClr val="BEBEBE">
                  <a:alpha val="69803"/>
                </a:srgbClr>
              </a:solidFill>
              <a:prstDash val="solid"/>
              <a:round/>
            </a:ln>
          </p:spPr>
          <p:txBody>
            <a:bodyPr/>
            <a:lstStyle/>
            <a:p/>
          </p:txBody>
        </p:sp>
        <p:sp>
          <p:nvSpPr>
            <p:cNvPr id="225" name="pl225"/>
            <p:cNvSpPr/>
            <p:nvPr/>
          </p:nvSpPr>
          <p:spPr>
            <a:xfrm>
              <a:off x="2458581"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3443777"/>
              <a:ext cx="1472887" cy="133126"/>
            </a:xfrm>
            <a:custGeom>
              <a:avLst/>
              <a:pathLst>
                <a:path w="1472887" h="133126">
                  <a:moveTo>
                    <a:pt x="0" y="108922"/>
                  </a:moveTo>
                  <a:lnTo>
                    <a:pt x="210412" y="36307"/>
                  </a:lnTo>
                  <a:lnTo>
                    <a:pt x="420825" y="0"/>
                  </a:lnTo>
                  <a:lnTo>
                    <a:pt x="631237" y="36307"/>
                  </a:lnTo>
                  <a:lnTo>
                    <a:pt x="841650" y="60512"/>
                  </a:lnTo>
                  <a:lnTo>
                    <a:pt x="1052062" y="133126"/>
                  </a:lnTo>
                  <a:lnTo>
                    <a:pt x="1262475" y="133126"/>
                  </a:lnTo>
                  <a:lnTo>
                    <a:pt x="1472887" y="133126"/>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3443777"/>
              <a:ext cx="1472887" cy="133126"/>
            </a:xfrm>
            <a:custGeom>
              <a:avLst/>
              <a:pathLst>
                <a:path w="1472887" h="133126">
                  <a:moveTo>
                    <a:pt x="0" y="108922"/>
                  </a:moveTo>
                  <a:lnTo>
                    <a:pt x="210412" y="36307"/>
                  </a:lnTo>
                  <a:lnTo>
                    <a:pt x="420825" y="0"/>
                  </a:lnTo>
                  <a:lnTo>
                    <a:pt x="631237" y="36307"/>
                  </a:lnTo>
                  <a:lnTo>
                    <a:pt x="841650" y="60512"/>
                  </a:lnTo>
                  <a:lnTo>
                    <a:pt x="1052062" y="133126"/>
                  </a:lnTo>
                  <a:lnTo>
                    <a:pt x="1262475" y="133126"/>
                  </a:lnTo>
                  <a:lnTo>
                    <a:pt x="1472887" y="133126"/>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02345" y="33896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0" name="tx230"/>
            <p:cNvSpPr/>
            <p:nvPr/>
          </p:nvSpPr>
          <p:spPr>
            <a:xfrm>
              <a:off x="2608734" y="3317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31" name="tx231"/>
            <p:cNvSpPr/>
            <p:nvPr/>
          </p:nvSpPr>
          <p:spPr>
            <a:xfrm>
              <a:off x="2819147" y="32807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2" name="tx232"/>
            <p:cNvSpPr/>
            <p:nvPr/>
          </p:nvSpPr>
          <p:spPr>
            <a:xfrm>
              <a:off x="3029560" y="3317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33" name="tx233"/>
            <p:cNvSpPr/>
            <p:nvPr/>
          </p:nvSpPr>
          <p:spPr>
            <a:xfrm>
              <a:off x="3239972" y="3341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34" name="tx234"/>
            <p:cNvSpPr/>
            <p:nvPr/>
          </p:nvSpPr>
          <p:spPr>
            <a:xfrm>
              <a:off x="3480514" y="3413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35" name="tx235"/>
            <p:cNvSpPr/>
            <p:nvPr/>
          </p:nvSpPr>
          <p:spPr>
            <a:xfrm>
              <a:off x="3690927" y="3413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36" name="tx236"/>
            <p:cNvSpPr/>
            <p:nvPr/>
          </p:nvSpPr>
          <p:spPr>
            <a:xfrm>
              <a:off x="3901339" y="3413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37" name="rc237"/>
            <p:cNvSpPr/>
            <p:nvPr/>
          </p:nvSpPr>
          <p:spPr>
            <a:xfrm>
              <a:off x="2384936" y="4004760"/>
              <a:ext cx="1620176" cy="758823"/>
            </a:xfrm>
            <a:prstGeom prst="rect">
              <a:avLst/>
            </a:prstGeom>
            <a:solidFill>
              <a:srgbClr val="EBEBEB">
                <a:alpha val="100000"/>
              </a:srgbClr>
            </a:solidFill>
          </p:spPr>
          <p:txBody>
            <a:bodyPr/>
            <a:lstStyle/>
            <a:p/>
          </p:txBody>
        </p:sp>
        <p:sp>
          <p:nvSpPr>
            <p:cNvPr id="238" name="pl238"/>
            <p:cNvSpPr/>
            <p:nvPr/>
          </p:nvSpPr>
          <p:spPr>
            <a:xfrm>
              <a:off x="2384936"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2384936"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2384936"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2384936"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2384936"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2458581"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252" name="pl252"/>
            <p:cNvSpPr/>
            <p:nvPr/>
          </p:nvSpPr>
          <p:spPr>
            <a:xfrm>
              <a:off x="2458581" y="4571760"/>
              <a:ext cx="1472887" cy="60512"/>
            </a:xfrm>
            <a:custGeom>
              <a:avLst/>
              <a:pathLst>
                <a:path w="1472887" h="60512">
                  <a:moveTo>
                    <a:pt x="0" y="0"/>
                  </a:moveTo>
                  <a:lnTo>
                    <a:pt x="210412" y="12102"/>
                  </a:lnTo>
                  <a:lnTo>
                    <a:pt x="420825" y="0"/>
                  </a:lnTo>
                  <a:lnTo>
                    <a:pt x="631237" y="0"/>
                  </a:lnTo>
                  <a:lnTo>
                    <a:pt x="841650" y="12102"/>
                  </a:lnTo>
                  <a:lnTo>
                    <a:pt x="1052062" y="36307"/>
                  </a:lnTo>
                  <a:lnTo>
                    <a:pt x="1262475" y="48409"/>
                  </a:lnTo>
                  <a:lnTo>
                    <a:pt x="1472887" y="60512"/>
                  </a:lnTo>
                </a:path>
              </a:pathLst>
            </a:custGeom>
            <a:ln w="40651" cap="flat">
              <a:solidFill>
                <a:srgbClr val="BEBEBE">
                  <a:alpha val="69803"/>
                </a:srgbClr>
              </a:solidFill>
              <a:prstDash val="solid"/>
              <a:round/>
            </a:ln>
          </p:spPr>
          <p:txBody>
            <a:bodyPr/>
            <a:lstStyle/>
            <a:p/>
          </p:txBody>
        </p:sp>
        <p:sp>
          <p:nvSpPr>
            <p:cNvPr id="253" name="pl253"/>
            <p:cNvSpPr/>
            <p:nvPr/>
          </p:nvSpPr>
          <p:spPr>
            <a:xfrm>
              <a:off x="2458581" y="4571760"/>
              <a:ext cx="1472887" cy="60512"/>
            </a:xfrm>
            <a:custGeom>
              <a:avLst/>
              <a:pathLst>
                <a:path w="1472887" h="60512">
                  <a:moveTo>
                    <a:pt x="0" y="0"/>
                  </a:moveTo>
                  <a:lnTo>
                    <a:pt x="210412" y="12102"/>
                  </a:lnTo>
                  <a:lnTo>
                    <a:pt x="420825" y="0"/>
                  </a:lnTo>
                  <a:lnTo>
                    <a:pt x="631237" y="0"/>
                  </a:lnTo>
                  <a:lnTo>
                    <a:pt x="841650" y="12102"/>
                  </a:lnTo>
                  <a:lnTo>
                    <a:pt x="1052062" y="36307"/>
                  </a:lnTo>
                  <a:lnTo>
                    <a:pt x="1262475" y="48409"/>
                  </a:lnTo>
                  <a:lnTo>
                    <a:pt x="1472887" y="60512"/>
                  </a:lnTo>
                </a:path>
              </a:pathLst>
            </a:custGeom>
            <a:ln w="35231" cap="flat">
              <a:solidFill>
                <a:srgbClr val="BEBEBE">
                  <a:alpha val="69803"/>
                </a:srgbClr>
              </a:solidFill>
              <a:prstDash val="solid"/>
              <a:round/>
            </a:ln>
          </p:spPr>
          <p:txBody>
            <a:bodyPr/>
            <a:lstStyle/>
            <a:p/>
          </p:txBody>
        </p:sp>
        <p:sp>
          <p:nvSpPr>
            <p:cNvPr id="254" name="pl254"/>
            <p:cNvSpPr/>
            <p:nvPr/>
          </p:nvSpPr>
          <p:spPr>
            <a:xfrm>
              <a:off x="2458581"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255" name="pl255"/>
            <p:cNvSpPr/>
            <p:nvPr/>
          </p:nvSpPr>
          <p:spPr>
            <a:xfrm>
              <a:off x="2458581" y="4571760"/>
              <a:ext cx="1472887" cy="60512"/>
            </a:xfrm>
            <a:custGeom>
              <a:avLst/>
              <a:pathLst>
                <a:path w="1472887" h="60512">
                  <a:moveTo>
                    <a:pt x="0" y="0"/>
                  </a:moveTo>
                  <a:lnTo>
                    <a:pt x="210412" y="12102"/>
                  </a:lnTo>
                  <a:lnTo>
                    <a:pt x="420825" y="0"/>
                  </a:lnTo>
                  <a:lnTo>
                    <a:pt x="631237" y="0"/>
                  </a:lnTo>
                  <a:lnTo>
                    <a:pt x="841650" y="12102"/>
                  </a:lnTo>
                  <a:lnTo>
                    <a:pt x="1052062" y="36307"/>
                  </a:lnTo>
                  <a:lnTo>
                    <a:pt x="1262475" y="48409"/>
                  </a:lnTo>
                  <a:lnTo>
                    <a:pt x="1472887" y="60512"/>
                  </a:lnTo>
                </a:path>
              </a:pathLst>
            </a:custGeom>
            <a:ln w="40651" cap="flat">
              <a:solidFill>
                <a:srgbClr val="000000">
                  <a:alpha val="100000"/>
                </a:srgbClr>
              </a:solidFill>
              <a:prstDash val="solid"/>
              <a:round/>
            </a:ln>
          </p:spPr>
          <p:txBody>
            <a:bodyPr/>
            <a:lstStyle/>
            <a:p/>
          </p:txBody>
        </p:sp>
        <p:sp>
          <p:nvSpPr>
            <p:cNvPr id="256" name="pl256"/>
            <p:cNvSpPr/>
            <p:nvPr/>
          </p:nvSpPr>
          <p:spPr>
            <a:xfrm>
              <a:off x="2458581" y="4571760"/>
              <a:ext cx="1472887" cy="60512"/>
            </a:xfrm>
            <a:custGeom>
              <a:avLst/>
              <a:pathLst>
                <a:path w="1472887" h="60512">
                  <a:moveTo>
                    <a:pt x="0" y="0"/>
                  </a:moveTo>
                  <a:lnTo>
                    <a:pt x="210412" y="12102"/>
                  </a:lnTo>
                  <a:lnTo>
                    <a:pt x="420825" y="0"/>
                  </a:lnTo>
                  <a:lnTo>
                    <a:pt x="631237" y="0"/>
                  </a:lnTo>
                  <a:lnTo>
                    <a:pt x="841650" y="12102"/>
                  </a:lnTo>
                  <a:lnTo>
                    <a:pt x="1052062" y="36307"/>
                  </a:lnTo>
                  <a:lnTo>
                    <a:pt x="1262475" y="48409"/>
                  </a:lnTo>
                  <a:lnTo>
                    <a:pt x="1472887" y="60512"/>
                  </a:lnTo>
                </a:path>
              </a:pathLst>
            </a:custGeom>
            <a:ln w="35231" cap="flat">
              <a:solidFill>
                <a:srgbClr val="F26A21">
                  <a:alpha val="100000"/>
                </a:srgbClr>
              </a:solidFill>
              <a:prstDash val="solid"/>
              <a:round/>
            </a:ln>
          </p:spPr>
          <p:txBody>
            <a:bodyPr/>
            <a:lstStyle/>
            <a:p/>
          </p:txBody>
        </p:sp>
        <p:sp>
          <p:nvSpPr>
            <p:cNvPr id="257" name="pl257"/>
            <p:cNvSpPr/>
            <p:nvPr/>
          </p:nvSpPr>
          <p:spPr>
            <a:xfrm>
              <a:off x="2384936"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2398322" y="4408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59" name="tx259"/>
            <p:cNvSpPr/>
            <p:nvPr/>
          </p:nvSpPr>
          <p:spPr>
            <a:xfrm>
              <a:off x="2608734" y="4420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60" name="tx260"/>
            <p:cNvSpPr/>
            <p:nvPr/>
          </p:nvSpPr>
          <p:spPr>
            <a:xfrm>
              <a:off x="2819147" y="4408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61" name="tx261"/>
            <p:cNvSpPr/>
            <p:nvPr/>
          </p:nvSpPr>
          <p:spPr>
            <a:xfrm>
              <a:off x="3029560" y="4408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62" name="tx262"/>
            <p:cNvSpPr/>
            <p:nvPr/>
          </p:nvSpPr>
          <p:spPr>
            <a:xfrm>
              <a:off x="3239972" y="4420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63" name="tx263"/>
            <p:cNvSpPr/>
            <p:nvPr/>
          </p:nvSpPr>
          <p:spPr>
            <a:xfrm>
              <a:off x="3450385"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64" name="tx264"/>
            <p:cNvSpPr/>
            <p:nvPr/>
          </p:nvSpPr>
          <p:spPr>
            <a:xfrm>
              <a:off x="3690927" y="4457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5" name="tx265"/>
            <p:cNvSpPr/>
            <p:nvPr/>
          </p:nvSpPr>
          <p:spPr>
            <a:xfrm>
              <a:off x="3901339" y="44692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6" name="rc266"/>
            <p:cNvSpPr/>
            <p:nvPr/>
          </p:nvSpPr>
          <p:spPr>
            <a:xfrm>
              <a:off x="2384936" y="5048025"/>
              <a:ext cx="1620176" cy="758823"/>
            </a:xfrm>
            <a:prstGeom prst="rect">
              <a:avLst/>
            </a:prstGeom>
            <a:solidFill>
              <a:srgbClr val="EBEBEB">
                <a:alpha val="100000"/>
              </a:srgbClr>
            </a:solidFill>
          </p:spPr>
          <p:txBody>
            <a:bodyPr/>
            <a:lstStyle/>
            <a:p/>
          </p:txBody>
        </p:sp>
        <p:sp>
          <p:nvSpPr>
            <p:cNvPr id="267" name="pl267"/>
            <p:cNvSpPr/>
            <p:nvPr/>
          </p:nvSpPr>
          <p:spPr>
            <a:xfrm>
              <a:off x="2384936"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2384936"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2384936"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2384936"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2384936"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2458581"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281" name="pl281"/>
            <p:cNvSpPr/>
            <p:nvPr/>
          </p:nvSpPr>
          <p:spPr>
            <a:xfrm>
              <a:off x="2458581" y="5542411"/>
              <a:ext cx="1472887" cy="157331"/>
            </a:xfrm>
            <a:custGeom>
              <a:avLst/>
              <a:pathLst>
                <a:path w="1472887" h="157331">
                  <a:moveTo>
                    <a:pt x="0" y="157331"/>
                  </a:moveTo>
                  <a:lnTo>
                    <a:pt x="210412" y="157331"/>
                  </a:lnTo>
                  <a:lnTo>
                    <a:pt x="420825" y="133126"/>
                  </a:lnTo>
                  <a:lnTo>
                    <a:pt x="631237" y="108922"/>
                  </a:lnTo>
                  <a:lnTo>
                    <a:pt x="841650" y="108922"/>
                  </a:lnTo>
                  <a:lnTo>
                    <a:pt x="1052062" y="96819"/>
                  </a:lnTo>
                  <a:lnTo>
                    <a:pt x="1262475" y="0"/>
                  </a:lnTo>
                  <a:lnTo>
                    <a:pt x="1472887" y="60512"/>
                  </a:lnTo>
                </a:path>
              </a:pathLst>
            </a:custGeom>
            <a:ln w="40651" cap="flat">
              <a:solidFill>
                <a:srgbClr val="BEBEBE">
                  <a:alpha val="69803"/>
                </a:srgbClr>
              </a:solidFill>
              <a:prstDash val="solid"/>
              <a:round/>
            </a:ln>
          </p:spPr>
          <p:txBody>
            <a:bodyPr/>
            <a:lstStyle/>
            <a:p/>
          </p:txBody>
        </p:sp>
        <p:sp>
          <p:nvSpPr>
            <p:cNvPr id="282" name="pl282"/>
            <p:cNvSpPr/>
            <p:nvPr/>
          </p:nvSpPr>
          <p:spPr>
            <a:xfrm>
              <a:off x="2458581" y="5542411"/>
              <a:ext cx="1472887" cy="157331"/>
            </a:xfrm>
            <a:custGeom>
              <a:avLst/>
              <a:pathLst>
                <a:path w="1472887" h="157331">
                  <a:moveTo>
                    <a:pt x="0" y="157331"/>
                  </a:moveTo>
                  <a:lnTo>
                    <a:pt x="210412" y="157331"/>
                  </a:lnTo>
                  <a:lnTo>
                    <a:pt x="420825" y="133126"/>
                  </a:lnTo>
                  <a:lnTo>
                    <a:pt x="631237" y="108922"/>
                  </a:lnTo>
                  <a:lnTo>
                    <a:pt x="841650" y="108922"/>
                  </a:lnTo>
                  <a:lnTo>
                    <a:pt x="1052062" y="96819"/>
                  </a:lnTo>
                  <a:lnTo>
                    <a:pt x="1262475" y="0"/>
                  </a:lnTo>
                  <a:lnTo>
                    <a:pt x="1472887" y="60512"/>
                  </a:lnTo>
                </a:path>
              </a:pathLst>
            </a:custGeom>
            <a:ln w="35231" cap="flat">
              <a:solidFill>
                <a:srgbClr val="BEBEBE">
                  <a:alpha val="69803"/>
                </a:srgbClr>
              </a:solidFill>
              <a:prstDash val="solid"/>
              <a:round/>
            </a:ln>
          </p:spPr>
          <p:txBody>
            <a:bodyPr/>
            <a:lstStyle/>
            <a:p/>
          </p:txBody>
        </p:sp>
        <p:sp>
          <p:nvSpPr>
            <p:cNvPr id="283" name="pl283"/>
            <p:cNvSpPr/>
            <p:nvPr/>
          </p:nvSpPr>
          <p:spPr>
            <a:xfrm>
              <a:off x="2458581"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284" name="pl284"/>
            <p:cNvSpPr/>
            <p:nvPr/>
          </p:nvSpPr>
          <p:spPr>
            <a:xfrm>
              <a:off x="2458581" y="5542411"/>
              <a:ext cx="1472887" cy="157331"/>
            </a:xfrm>
            <a:custGeom>
              <a:avLst/>
              <a:pathLst>
                <a:path w="1472887" h="157331">
                  <a:moveTo>
                    <a:pt x="0" y="157331"/>
                  </a:moveTo>
                  <a:lnTo>
                    <a:pt x="210412" y="157331"/>
                  </a:lnTo>
                  <a:lnTo>
                    <a:pt x="420825" y="133126"/>
                  </a:lnTo>
                  <a:lnTo>
                    <a:pt x="631237" y="108922"/>
                  </a:lnTo>
                  <a:lnTo>
                    <a:pt x="841650" y="108922"/>
                  </a:lnTo>
                  <a:lnTo>
                    <a:pt x="1052062" y="96819"/>
                  </a:lnTo>
                  <a:lnTo>
                    <a:pt x="1262475" y="0"/>
                  </a:lnTo>
                  <a:lnTo>
                    <a:pt x="1472887" y="60512"/>
                  </a:lnTo>
                </a:path>
              </a:pathLst>
            </a:custGeom>
            <a:ln w="40651" cap="flat">
              <a:solidFill>
                <a:srgbClr val="000000">
                  <a:alpha val="100000"/>
                </a:srgbClr>
              </a:solidFill>
              <a:prstDash val="solid"/>
              <a:round/>
            </a:ln>
          </p:spPr>
          <p:txBody>
            <a:bodyPr/>
            <a:lstStyle/>
            <a:p/>
          </p:txBody>
        </p:sp>
        <p:sp>
          <p:nvSpPr>
            <p:cNvPr id="285" name="pl285"/>
            <p:cNvSpPr/>
            <p:nvPr/>
          </p:nvSpPr>
          <p:spPr>
            <a:xfrm>
              <a:off x="2458581" y="5542411"/>
              <a:ext cx="1472887" cy="157331"/>
            </a:xfrm>
            <a:custGeom>
              <a:avLst/>
              <a:pathLst>
                <a:path w="1472887" h="157331">
                  <a:moveTo>
                    <a:pt x="0" y="157331"/>
                  </a:moveTo>
                  <a:lnTo>
                    <a:pt x="210412" y="157331"/>
                  </a:lnTo>
                  <a:lnTo>
                    <a:pt x="420825" y="133126"/>
                  </a:lnTo>
                  <a:lnTo>
                    <a:pt x="631237" y="108922"/>
                  </a:lnTo>
                  <a:lnTo>
                    <a:pt x="841650" y="108922"/>
                  </a:lnTo>
                  <a:lnTo>
                    <a:pt x="1052062" y="96819"/>
                  </a:lnTo>
                  <a:lnTo>
                    <a:pt x="1262475" y="0"/>
                  </a:lnTo>
                  <a:lnTo>
                    <a:pt x="1472887" y="60512"/>
                  </a:lnTo>
                </a:path>
              </a:pathLst>
            </a:custGeom>
            <a:ln w="35231" cap="flat">
              <a:solidFill>
                <a:srgbClr val="F26A21">
                  <a:alpha val="100000"/>
                </a:srgbClr>
              </a:solidFill>
              <a:prstDash val="solid"/>
              <a:round/>
            </a:ln>
          </p:spPr>
          <p:txBody>
            <a:bodyPr/>
            <a:lstStyle/>
            <a:p/>
          </p:txBody>
        </p:sp>
        <p:sp>
          <p:nvSpPr>
            <p:cNvPr id="286" name="pl286"/>
            <p:cNvSpPr/>
            <p:nvPr/>
          </p:nvSpPr>
          <p:spPr>
            <a:xfrm>
              <a:off x="2384936"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2428451" y="5536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8" name="tx288"/>
            <p:cNvSpPr/>
            <p:nvPr/>
          </p:nvSpPr>
          <p:spPr>
            <a:xfrm>
              <a:off x="2638864" y="5536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9" name="tx289"/>
            <p:cNvSpPr/>
            <p:nvPr/>
          </p:nvSpPr>
          <p:spPr>
            <a:xfrm>
              <a:off x="2849276" y="551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0" name="tx290"/>
            <p:cNvSpPr/>
            <p:nvPr/>
          </p:nvSpPr>
          <p:spPr>
            <a:xfrm>
              <a:off x="3029560" y="5488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1" name="tx291"/>
            <p:cNvSpPr/>
            <p:nvPr/>
          </p:nvSpPr>
          <p:spPr>
            <a:xfrm>
              <a:off x="3239972" y="5488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2" name="tx292"/>
            <p:cNvSpPr/>
            <p:nvPr/>
          </p:nvSpPr>
          <p:spPr>
            <a:xfrm>
              <a:off x="3454408" y="547620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3" name="tx293"/>
            <p:cNvSpPr/>
            <p:nvPr/>
          </p:nvSpPr>
          <p:spPr>
            <a:xfrm>
              <a:off x="3660797" y="5379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94" name="tx294"/>
            <p:cNvSpPr/>
            <p:nvPr/>
          </p:nvSpPr>
          <p:spPr>
            <a:xfrm>
              <a:off x="3871210" y="5439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5" name="rc295"/>
            <p:cNvSpPr/>
            <p:nvPr/>
          </p:nvSpPr>
          <p:spPr>
            <a:xfrm>
              <a:off x="4074702" y="874964"/>
              <a:ext cx="1620176" cy="758823"/>
            </a:xfrm>
            <a:prstGeom prst="rect">
              <a:avLst/>
            </a:prstGeom>
            <a:solidFill>
              <a:srgbClr val="EBEBEB">
                <a:alpha val="100000"/>
              </a:srgbClr>
            </a:solidFill>
          </p:spPr>
          <p:txBody>
            <a:bodyPr/>
            <a:lstStyle/>
            <a:p/>
          </p:txBody>
        </p:sp>
        <p:sp>
          <p:nvSpPr>
            <p:cNvPr id="296" name="pl296"/>
            <p:cNvSpPr/>
            <p:nvPr/>
          </p:nvSpPr>
          <p:spPr>
            <a:xfrm>
              <a:off x="4074702"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310" name="pl310"/>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40651" cap="flat">
              <a:solidFill>
                <a:srgbClr val="BEBEBE">
                  <a:alpha val="69803"/>
                </a:srgbClr>
              </a:solidFill>
              <a:prstDash val="solid"/>
              <a:round/>
            </a:ln>
          </p:spPr>
          <p:txBody>
            <a:bodyPr/>
            <a:lstStyle/>
            <a:p/>
          </p:txBody>
        </p:sp>
        <p:sp>
          <p:nvSpPr>
            <p:cNvPr id="311" name="pl311"/>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35231" cap="flat">
              <a:solidFill>
                <a:srgbClr val="BEBEBE">
                  <a:alpha val="69803"/>
                </a:srgbClr>
              </a:solidFill>
              <a:prstDash val="solid"/>
              <a:round/>
            </a:ln>
          </p:spPr>
          <p:txBody>
            <a:bodyPr/>
            <a:lstStyle/>
            <a:p/>
          </p:txBody>
        </p:sp>
        <p:sp>
          <p:nvSpPr>
            <p:cNvPr id="312" name="pl312"/>
            <p:cNvSpPr/>
            <p:nvPr/>
          </p:nvSpPr>
          <p:spPr>
            <a:xfrm>
              <a:off x="4148347"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1538783"/>
              <a:ext cx="1472887" cy="60512"/>
            </a:xfrm>
            <a:custGeom>
              <a:avLst/>
              <a:pathLst>
                <a:path w="1472887" h="60512">
                  <a:moveTo>
                    <a:pt x="0" y="12102"/>
                  </a:moveTo>
                  <a:lnTo>
                    <a:pt x="210412" y="12102"/>
                  </a:lnTo>
                  <a:lnTo>
                    <a:pt x="420825" y="0"/>
                  </a:lnTo>
                  <a:lnTo>
                    <a:pt x="631237" y="36307"/>
                  </a:lnTo>
                  <a:lnTo>
                    <a:pt x="841650" y="36307"/>
                  </a:lnTo>
                  <a:lnTo>
                    <a:pt x="1052062" y="60512"/>
                  </a:lnTo>
                  <a:lnTo>
                    <a:pt x="1262475" y="60512"/>
                  </a:lnTo>
                  <a:lnTo>
                    <a:pt x="1472887" y="60512"/>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7" name="tx317"/>
            <p:cNvSpPr/>
            <p:nvPr/>
          </p:nvSpPr>
          <p:spPr>
            <a:xfrm>
              <a:off x="4328630" y="1387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8" name="tx318"/>
            <p:cNvSpPr/>
            <p:nvPr/>
          </p:nvSpPr>
          <p:spPr>
            <a:xfrm>
              <a:off x="4539042" y="13757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9" name="tx319"/>
            <p:cNvSpPr/>
            <p:nvPr/>
          </p:nvSpPr>
          <p:spPr>
            <a:xfrm>
              <a:off x="4749455"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0" name="tx320"/>
            <p:cNvSpPr/>
            <p:nvPr/>
          </p:nvSpPr>
          <p:spPr>
            <a:xfrm>
              <a:off x="4959867" y="14120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1" name="tx321"/>
            <p:cNvSpPr/>
            <p:nvPr/>
          </p:nvSpPr>
          <p:spPr>
            <a:xfrm>
              <a:off x="517028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2" name="tx322"/>
            <p:cNvSpPr/>
            <p:nvPr/>
          </p:nvSpPr>
          <p:spPr>
            <a:xfrm>
              <a:off x="5380692"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559110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4" name="rc324"/>
            <p:cNvSpPr/>
            <p:nvPr/>
          </p:nvSpPr>
          <p:spPr>
            <a:xfrm>
              <a:off x="4074702" y="1918229"/>
              <a:ext cx="1620176" cy="758823"/>
            </a:xfrm>
            <a:prstGeom prst="rect">
              <a:avLst/>
            </a:prstGeom>
            <a:solidFill>
              <a:srgbClr val="EBEBEB">
                <a:alpha val="100000"/>
              </a:srgbClr>
            </a:solidFill>
          </p:spPr>
          <p:txBody>
            <a:bodyPr/>
            <a:lstStyle/>
            <a:p/>
          </p:txBody>
        </p:sp>
        <p:sp>
          <p:nvSpPr>
            <p:cNvPr id="325" name="pl325"/>
            <p:cNvSpPr/>
            <p:nvPr/>
          </p:nvSpPr>
          <p:spPr>
            <a:xfrm>
              <a:off x="4074702"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339" name="pl339"/>
            <p:cNvSpPr/>
            <p:nvPr/>
          </p:nvSpPr>
          <p:spPr>
            <a:xfrm>
              <a:off x="4148347" y="261835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340" name="pl340"/>
            <p:cNvSpPr/>
            <p:nvPr/>
          </p:nvSpPr>
          <p:spPr>
            <a:xfrm>
              <a:off x="4148347" y="261835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341" name="pl341"/>
            <p:cNvSpPr/>
            <p:nvPr/>
          </p:nvSpPr>
          <p:spPr>
            <a:xfrm>
              <a:off x="4148347"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261835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2618356"/>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118217"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6" name="tx346"/>
            <p:cNvSpPr/>
            <p:nvPr/>
          </p:nvSpPr>
          <p:spPr>
            <a:xfrm>
              <a:off x="4328630"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7" name="tx347"/>
            <p:cNvSpPr/>
            <p:nvPr/>
          </p:nvSpPr>
          <p:spPr>
            <a:xfrm>
              <a:off x="4539042"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8" name="tx348"/>
            <p:cNvSpPr/>
            <p:nvPr/>
          </p:nvSpPr>
          <p:spPr>
            <a:xfrm>
              <a:off x="4749455"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9" name="tx349"/>
            <p:cNvSpPr/>
            <p:nvPr/>
          </p:nvSpPr>
          <p:spPr>
            <a:xfrm>
              <a:off x="4959867"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0" name="tx350"/>
            <p:cNvSpPr/>
            <p:nvPr/>
          </p:nvSpPr>
          <p:spPr>
            <a:xfrm>
              <a:off x="5170280"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1" name="tx351"/>
            <p:cNvSpPr/>
            <p:nvPr/>
          </p:nvSpPr>
          <p:spPr>
            <a:xfrm>
              <a:off x="5380692"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2" name="tx352"/>
            <p:cNvSpPr/>
            <p:nvPr/>
          </p:nvSpPr>
          <p:spPr>
            <a:xfrm>
              <a:off x="5591105"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3" name="rc353"/>
            <p:cNvSpPr/>
            <p:nvPr/>
          </p:nvSpPr>
          <p:spPr>
            <a:xfrm>
              <a:off x="4074702" y="2961495"/>
              <a:ext cx="1620176" cy="758823"/>
            </a:xfrm>
            <a:prstGeom prst="rect">
              <a:avLst/>
            </a:prstGeom>
            <a:solidFill>
              <a:srgbClr val="EBEBEB">
                <a:alpha val="100000"/>
              </a:srgbClr>
            </a:solidFill>
          </p:spPr>
          <p:txBody>
            <a:bodyPr/>
            <a:lstStyle/>
            <a:p/>
          </p:txBody>
        </p:sp>
        <p:sp>
          <p:nvSpPr>
            <p:cNvPr id="354" name="pl354"/>
            <p:cNvSpPr/>
            <p:nvPr/>
          </p:nvSpPr>
          <p:spPr>
            <a:xfrm>
              <a:off x="4074702"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4074702"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4074702"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4074702"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4074702"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4148347"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368" name="pl368"/>
            <p:cNvSpPr/>
            <p:nvPr/>
          </p:nvSpPr>
          <p:spPr>
            <a:xfrm>
              <a:off x="4148347" y="3516392"/>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40651" cap="flat">
              <a:solidFill>
                <a:srgbClr val="BEBEBE">
                  <a:alpha val="69803"/>
                </a:srgbClr>
              </a:solidFill>
              <a:prstDash val="solid"/>
              <a:round/>
            </a:ln>
          </p:spPr>
          <p:txBody>
            <a:bodyPr/>
            <a:lstStyle/>
            <a:p/>
          </p:txBody>
        </p:sp>
        <p:sp>
          <p:nvSpPr>
            <p:cNvPr id="369" name="pl369"/>
            <p:cNvSpPr/>
            <p:nvPr/>
          </p:nvSpPr>
          <p:spPr>
            <a:xfrm>
              <a:off x="4148347" y="3516392"/>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35231" cap="flat">
              <a:solidFill>
                <a:srgbClr val="BEBEBE">
                  <a:alpha val="69803"/>
                </a:srgbClr>
              </a:solidFill>
              <a:prstDash val="solid"/>
              <a:round/>
            </a:ln>
          </p:spPr>
          <p:txBody>
            <a:bodyPr/>
            <a:lstStyle/>
            <a:p/>
          </p:txBody>
        </p:sp>
        <p:sp>
          <p:nvSpPr>
            <p:cNvPr id="370" name="pl370"/>
            <p:cNvSpPr/>
            <p:nvPr/>
          </p:nvSpPr>
          <p:spPr>
            <a:xfrm>
              <a:off x="4148347"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371" name="pl371"/>
            <p:cNvSpPr/>
            <p:nvPr/>
          </p:nvSpPr>
          <p:spPr>
            <a:xfrm>
              <a:off x="4148347" y="3516392"/>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40651" cap="flat">
              <a:solidFill>
                <a:srgbClr val="000000">
                  <a:alpha val="100000"/>
                </a:srgbClr>
              </a:solidFill>
              <a:prstDash val="solid"/>
              <a:round/>
            </a:ln>
          </p:spPr>
          <p:txBody>
            <a:bodyPr/>
            <a:lstStyle/>
            <a:p/>
          </p:txBody>
        </p:sp>
        <p:sp>
          <p:nvSpPr>
            <p:cNvPr id="372" name="pl372"/>
            <p:cNvSpPr/>
            <p:nvPr/>
          </p:nvSpPr>
          <p:spPr>
            <a:xfrm>
              <a:off x="4148347" y="3516392"/>
              <a:ext cx="1472887" cy="121024"/>
            </a:xfrm>
            <a:custGeom>
              <a:avLst/>
              <a:pathLst>
                <a:path w="1472887" h="121024">
                  <a:moveTo>
                    <a:pt x="0" y="121024"/>
                  </a:moveTo>
                  <a:lnTo>
                    <a:pt x="210412" y="48409"/>
                  </a:lnTo>
                  <a:lnTo>
                    <a:pt x="420825" y="12102"/>
                  </a:lnTo>
                  <a:lnTo>
                    <a:pt x="631237" y="0"/>
                  </a:lnTo>
                  <a:lnTo>
                    <a:pt x="841650" y="0"/>
                  </a:lnTo>
                  <a:lnTo>
                    <a:pt x="1052062" y="24204"/>
                  </a:lnTo>
                  <a:lnTo>
                    <a:pt x="1262475" y="0"/>
                  </a:lnTo>
                  <a:lnTo>
                    <a:pt x="1472887" y="0"/>
                  </a:lnTo>
                </a:path>
              </a:pathLst>
            </a:custGeom>
            <a:ln w="35231" cap="flat">
              <a:solidFill>
                <a:srgbClr val="F26A21">
                  <a:alpha val="100000"/>
                </a:srgbClr>
              </a:solidFill>
              <a:prstDash val="solid"/>
              <a:round/>
            </a:ln>
          </p:spPr>
          <p:txBody>
            <a:bodyPr/>
            <a:lstStyle/>
            <a:p/>
          </p:txBody>
        </p:sp>
        <p:sp>
          <p:nvSpPr>
            <p:cNvPr id="373" name="pl373"/>
            <p:cNvSpPr/>
            <p:nvPr/>
          </p:nvSpPr>
          <p:spPr>
            <a:xfrm>
              <a:off x="4074702"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4118217"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75" name="tx375"/>
            <p:cNvSpPr/>
            <p:nvPr/>
          </p:nvSpPr>
          <p:spPr>
            <a:xfrm>
              <a:off x="4298500" y="340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76" name="tx376"/>
            <p:cNvSpPr/>
            <p:nvPr/>
          </p:nvSpPr>
          <p:spPr>
            <a:xfrm>
              <a:off x="4508913" y="3365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tx377"/>
            <p:cNvSpPr/>
            <p:nvPr/>
          </p:nvSpPr>
          <p:spPr>
            <a:xfrm>
              <a:off x="4719325"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78" name="tx378"/>
            <p:cNvSpPr/>
            <p:nvPr/>
          </p:nvSpPr>
          <p:spPr>
            <a:xfrm>
              <a:off x="4929738"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79" name="tx379"/>
            <p:cNvSpPr/>
            <p:nvPr/>
          </p:nvSpPr>
          <p:spPr>
            <a:xfrm>
              <a:off x="5140150" y="3377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80" name="tx380"/>
            <p:cNvSpPr/>
            <p:nvPr/>
          </p:nvSpPr>
          <p:spPr>
            <a:xfrm>
              <a:off x="5350563"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81" name="tx381"/>
            <p:cNvSpPr/>
            <p:nvPr/>
          </p:nvSpPr>
          <p:spPr>
            <a:xfrm>
              <a:off x="5560976" y="335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82" name="rc382"/>
            <p:cNvSpPr/>
            <p:nvPr/>
          </p:nvSpPr>
          <p:spPr>
            <a:xfrm>
              <a:off x="4074702" y="4004760"/>
              <a:ext cx="1620176" cy="758823"/>
            </a:xfrm>
            <a:prstGeom prst="rect">
              <a:avLst/>
            </a:prstGeom>
            <a:solidFill>
              <a:srgbClr val="EBEBEB">
                <a:alpha val="100000"/>
              </a:srgbClr>
            </a:solidFill>
          </p:spPr>
          <p:txBody>
            <a:bodyPr/>
            <a:lstStyle/>
            <a:p/>
          </p:txBody>
        </p:sp>
        <p:sp>
          <p:nvSpPr>
            <p:cNvPr id="383" name="pl383"/>
            <p:cNvSpPr/>
            <p:nvPr/>
          </p:nvSpPr>
          <p:spPr>
            <a:xfrm>
              <a:off x="4074702"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4074702"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4074702"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4074702"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4074702"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4148347"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397" name="pl397"/>
            <p:cNvSpPr/>
            <p:nvPr/>
          </p:nvSpPr>
          <p:spPr>
            <a:xfrm>
              <a:off x="4148347" y="4656477"/>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40651" cap="flat">
              <a:solidFill>
                <a:srgbClr val="BEBEBE">
                  <a:alpha val="69803"/>
                </a:srgbClr>
              </a:solidFill>
              <a:prstDash val="solid"/>
              <a:round/>
            </a:ln>
          </p:spPr>
          <p:txBody>
            <a:bodyPr/>
            <a:lstStyle/>
            <a:p/>
          </p:txBody>
        </p:sp>
        <p:sp>
          <p:nvSpPr>
            <p:cNvPr id="398" name="pl398"/>
            <p:cNvSpPr/>
            <p:nvPr/>
          </p:nvSpPr>
          <p:spPr>
            <a:xfrm>
              <a:off x="4148347" y="4656477"/>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35231" cap="flat">
              <a:solidFill>
                <a:srgbClr val="BEBEBE">
                  <a:alpha val="69803"/>
                </a:srgbClr>
              </a:solidFill>
              <a:prstDash val="solid"/>
              <a:round/>
            </a:ln>
          </p:spPr>
          <p:txBody>
            <a:bodyPr/>
            <a:lstStyle/>
            <a:p/>
          </p:txBody>
        </p:sp>
        <p:sp>
          <p:nvSpPr>
            <p:cNvPr id="399" name="pl399"/>
            <p:cNvSpPr/>
            <p:nvPr/>
          </p:nvSpPr>
          <p:spPr>
            <a:xfrm>
              <a:off x="4148347"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400" name="pl400"/>
            <p:cNvSpPr/>
            <p:nvPr/>
          </p:nvSpPr>
          <p:spPr>
            <a:xfrm>
              <a:off x="4148347" y="4656477"/>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40651" cap="flat">
              <a:solidFill>
                <a:srgbClr val="000000">
                  <a:alpha val="100000"/>
                </a:srgbClr>
              </a:solidFill>
              <a:prstDash val="solid"/>
              <a:round/>
            </a:ln>
          </p:spPr>
          <p:txBody>
            <a:bodyPr/>
            <a:lstStyle/>
            <a:p/>
          </p:txBody>
        </p:sp>
        <p:sp>
          <p:nvSpPr>
            <p:cNvPr id="401" name="pl401"/>
            <p:cNvSpPr/>
            <p:nvPr/>
          </p:nvSpPr>
          <p:spPr>
            <a:xfrm>
              <a:off x="4148347" y="4656477"/>
              <a:ext cx="1472887" cy="72614"/>
            </a:xfrm>
            <a:custGeom>
              <a:avLst/>
              <a:pathLst>
                <a:path w="1472887" h="72614">
                  <a:moveTo>
                    <a:pt x="0" y="60512"/>
                  </a:moveTo>
                  <a:lnTo>
                    <a:pt x="210412" y="60512"/>
                  </a:lnTo>
                  <a:lnTo>
                    <a:pt x="420825" y="36307"/>
                  </a:lnTo>
                  <a:lnTo>
                    <a:pt x="631237" y="0"/>
                  </a:lnTo>
                  <a:lnTo>
                    <a:pt x="841650" y="72614"/>
                  </a:lnTo>
                  <a:lnTo>
                    <a:pt x="1052062" y="72614"/>
                  </a:lnTo>
                  <a:lnTo>
                    <a:pt x="1262475" y="60512"/>
                  </a:lnTo>
                  <a:lnTo>
                    <a:pt x="1472887" y="36307"/>
                  </a:lnTo>
                </a:path>
              </a:pathLst>
            </a:custGeom>
            <a:ln w="35231" cap="flat">
              <a:solidFill>
                <a:srgbClr val="F26A21">
                  <a:alpha val="100000"/>
                </a:srgbClr>
              </a:solidFill>
              <a:prstDash val="solid"/>
              <a:round/>
            </a:ln>
          </p:spPr>
          <p:txBody>
            <a:bodyPr/>
            <a:lstStyle/>
            <a:p/>
          </p:txBody>
        </p:sp>
        <p:sp>
          <p:nvSpPr>
            <p:cNvPr id="402" name="pl402"/>
            <p:cNvSpPr/>
            <p:nvPr/>
          </p:nvSpPr>
          <p:spPr>
            <a:xfrm>
              <a:off x="4074702"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4118217"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4" name="tx404"/>
            <p:cNvSpPr/>
            <p:nvPr/>
          </p:nvSpPr>
          <p:spPr>
            <a:xfrm>
              <a:off x="4328630"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4539042"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6" name="tx406"/>
            <p:cNvSpPr/>
            <p:nvPr/>
          </p:nvSpPr>
          <p:spPr>
            <a:xfrm>
              <a:off x="4749455"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7" name="tx407"/>
            <p:cNvSpPr/>
            <p:nvPr/>
          </p:nvSpPr>
          <p:spPr>
            <a:xfrm>
              <a:off x="495986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8" name="tx408"/>
            <p:cNvSpPr/>
            <p:nvPr/>
          </p:nvSpPr>
          <p:spPr>
            <a:xfrm>
              <a:off x="517028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9" name="tx409"/>
            <p:cNvSpPr/>
            <p:nvPr/>
          </p:nvSpPr>
          <p:spPr>
            <a:xfrm>
              <a:off x="5380692"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0" name="tx410"/>
            <p:cNvSpPr/>
            <p:nvPr/>
          </p:nvSpPr>
          <p:spPr>
            <a:xfrm>
              <a:off x="5591105" y="45297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1" name="rc411"/>
            <p:cNvSpPr/>
            <p:nvPr/>
          </p:nvSpPr>
          <p:spPr>
            <a:xfrm>
              <a:off x="4074702" y="5048025"/>
              <a:ext cx="1620176" cy="758823"/>
            </a:xfrm>
            <a:prstGeom prst="rect">
              <a:avLst/>
            </a:prstGeom>
            <a:solidFill>
              <a:srgbClr val="EBEBEB">
                <a:alpha val="100000"/>
              </a:srgbClr>
            </a:solidFill>
          </p:spPr>
          <p:txBody>
            <a:bodyPr/>
            <a:lstStyle/>
            <a:p/>
          </p:txBody>
        </p:sp>
        <p:sp>
          <p:nvSpPr>
            <p:cNvPr id="412" name="pl412"/>
            <p:cNvSpPr/>
            <p:nvPr/>
          </p:nvSpPr>
          <p:spPr>
            <a:xfrm>
              <a:off x="4074702"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4074702"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4074702"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4074702"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4074702"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4148347"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426" name="pl426"/>
            <p:cNvSpPr/>
            <p:nvPr/>
          </p:nvSpPr>
          <p:spPr>
            <a:xfrm>
              <a:off x="4148347" y="5530308"/>
              <a:ext cx="1472887" cy="145229"/>
            </a:xfrm>
            <a:custGeom>
              <a:avLst/>
              <a:pathLst>
                <a:path w="1472887" h="145229">
                  <a:moveTo>
                    <a:pt x="0" y="36307"/>
                  </a:moveTo>
                  <a:lnTo>
                    <a:pt x="210412" y="84717"/>
                  </a:lnTo>
                  <a:lnTo>
                    <a:pt x="420825" y="108922"/>
                  </a:lnTo>
                  <a:lnTo>
                    <a:pt x="631237" y="84717"/>
                  </a:lnTo>
                  <a:lnTo>
                    <a:pt x="841650" y="72614"/>
                  </a:lnTo>
                  <a:lnTo>
                    <a:pt x="1052062" y="145229"/>
                  </a:lnTo>
                  <a:lnTo>
                    <a:pt x="1262475" y="121024"/>
                  </a:lnTo>
                  <a:lnTo>
                    <a:pt x="1472887" y="0"/>
                  </a:lnTo>
                </a:path>
              </a:pathLst>
            </a:custGeom>
            <a:ln w="40651" cap="flat">
              <a:solidFill>
                <a:srgbClr val="BEBEBE">
                  <a:alpha val="69803"/>
                </a:srgbClr>
              </a:solidFill>
              <a:prstDash val="solid"/>
              <a:round/>
            </a:ln>
          </p:spPr>
          <p:txBody>
            <a:bodyPr/>
            <a:lstStyle/>
            <a:p/>
          </p:txBody>
        </p:sp>
        <p:sp>
          <p:nvSpPr>
            <p:cNvPr id="427" name="pl427"/>
            <p:cNvSpPr/>
            <p:nvPr/>
          </p:nvSpPr>
          <p:spPr>
            <a:xfrm>
              <a:off x="4148347" y="5530308"/>
              <a:ext cx="1472887" cy="145229"/>
            </a:xfrm>
            <a:custGeom>
              <a:avLst/>
              <a:pathLst>
                <a:path w="1472887" h="145229">
                  <a:moveTo>
                    <a:pt x="0" y="36307"/>
                  </a:moveTo>
                  <a:lnTo>
                    <a:pt x="210412" y="84717"/>
                  </a:lnTo>
                  <a:lnTo>
                    <a:pt x="420825" y="108922"/>
                  </a:lnTo>
                  <a:lnTo>
                    <a:pt x="631237" y="84717"/>
                  </a:lnTo>
                  <a:lnTo>
                    <a:pt x="841650" y="72614"/>
                  </a:lnTo>
                  <a:lnTo>
                    <a:pt x="1052062" y="145229"/>
                  </a:lnTo>
                  <a:lnTo>
                    <a:pt x="1262475" y="121024"/>
                  </a:lnTo>
                  <a:lnTo>
                    <a:pt x="1472887" y="0"/>
                  </a:lnTo>
                </a:path>
              </a:pathLst>
            </a:custGeom>
            <a:ln w="35231" cap="flat">
              <a:solidFill>
                <a:srgbClr val="BEBEBE">
                  <a:alpha val="69803"/>
                </a:srgbClr>
              </a:solidFill>
              <a:prstDash val="solid"/>
              <a:round/>
            </a:ln>
          </p:spPr>
          <p:txBody>
            <a:bodyPr/>
            <a:lstStyle/>
            <a:p/>
          </p:txBody>
        </p:sp>
        <p:sp>
          <p:nvSpPr>
            <p:cNvPr id="428" name="pl428"/>
            <p:cNvSpPr/>
            <p:nvPr/>
          </p:nvSpPr>
          <p:spPr>
            <a:xfrm>
              <a:off x="4148347"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429" name="pl429"/>
            <p:cNvSpPr/>
            <p:nvPr/>
          </p:nvSpPr>
          <p:spPr>
            <a:xfrm>
              <a:off x="4148347" y="5530308"/>
              <a:ext cx="1472887" cy="145229"/>
            </a:xfrm>
            <a:custGeom>
              <a:avLst/>
              <a:pathLst>
                <a:path w="1472887" h="145229">
                  <a:moveTo>
                    <a:pt x="0" y="36307"/>
                  </a:moveTo>
                  <a:lnTo>
                    <a:pt x="210412" y="84717"/>
                  </a:lnTo>
                  <a:lnTo>
                    <a:pt x="420825" y="108922"/>
                  </a:lnTo>
                  <a:lnTo>
                    <a:pt x="631237" y="84717"/>
                  </a:lnTo>
                  <a:lnTo>
                    <a:pt x="841650" y="72614"/>
                  </a:lnTo>
                  <a:lnTo>
                    <a:pt x="1052062" y="145229"/>
                  </a:lnTo>
                  <a:lnTo>
                    <a:pt x="1262475" y="121024"/>
                  </a:lnTo>
                  <a:lnTo>
                    <a:pt x="1472887" y="0"/>
                  </a:lnTo>
                </a:path>
              </a:pathLst>
            </a:custGeom>
            <a:ln w="40651" cap="flat">
              <a:solidFill>
                <a:srgbClr val="000000">
                  <a:alpha val="100000"/>
                </a:srgbClr>
              </a:solidFill>
              <a:prstDash val="solid"/>
              <a:round/>
            </a:ln>
          </p:spPr>
          <p:txBody>
            <a:bodyPr/>
            <a:lstStyle/>
            <a:p/>
          </p:txBody>
        </p:sp>
        <p:sp>
          <p:nvSpPr>
            <p:cNvPr id="430" name="pl430"/>
            <p:cNvSpPr/>
            <p:nvPr/>
          </p:nvSpPr>
          <p:spPr>
            <a:xfrm>
              <a:off x="4148347" y="5530308"/>
              <a:ext cx="1472887" cy="145229"/>
            </a:xfrm>
            <a:custGeom>
              <a:avLst/>
              <a:pathLst>
                <a:path w="1472887" h="145229">
                  <a:moveTo>
                    <a:pt x="0" y="36307"/>
                  </a:moveTo>
                  <a:lnTo>
                    <a:pt x="210412" y="84717"/>
                  </a:lnTo>
                  <a:lnTo>
                    <a:pt x="420825" y="108922"/>
                  </a:lnTo>
                  <a:lnTo>
                    <a:pt x="631237" y="84717"/>
                  </a:lnTo>
                  <a:lnTo>
                    <a:pt x="841650" y="72614"/>
                  </a:lnTo>
                  <a:lnTo>
                    <a:pt x="1052062" y="145229"/>
                  </a:lnTo>
                  <a:lnTo>
                    <a:pt x="1262475" y="121024"/>
                  </a:lnTo>
                  <a:lnTo>
                    <a:pt x="1472887" y="0"/>
                  </a:lnTo>
                </a:path>
              </a:pathLst>
            </a:custGeom>
            <a:ln w="35231" cap="flat">
              <a:solidFill>
                <a:srgbClr val="F26A21">
                  <a:alpha val="100000"/>
                </a:srgbClr>
              </a:solidFill>
              <a:prstDash val="solid"/>
              <a:round/>
            </a:ln>
          </p:spPr>
          <p:txBody>
            <a:bodyPr/>
            <a:lstStyle/>
            <a:p/>
          </p:txBody>
        </p:sp>
        <p:sp>
          <p:nvSpPr>
            <p:cNvPr id="431" name="pl431"/>
            <p:cNvSpPr/>
            <p:nvPr/>
          </p:nvSpPr>
          <p:spPr>
            <a:xfrm>
              <a:off x="4074702"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4088088" y="5403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33" name="tx433"/>
            <p:cNvSpPr/>
            <p:nvPr/>
          </p:nvSpPr>
          <p:spPr>
            <a:xfrm>
              <a:off x="4298500" y="54519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34" name="tx434"/>
            <p:cNvSpPr/>
            <p:nvPr/>
          </p:nvSpPr>
          <p:spPr>
            <a:xfrm>
              <a:off x="4512936" y="547620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35" name="tx435"/>
            <p:cNvSpPr/>
            <p:nvPr/>
          </p:nvSpPr>
          <p:spPr>
            <a:xfrm>
              <a:off x="4719325" y="54519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36" name="tx436"/>
            <p:cNvSpPr/>
            <p:nvPr/>
          </p:nvSpPr>
          <p:spPr>
            <a:xfrm>
              <a:off x="4929738" y="5439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37" name="tx437"/>
            <p:cNvSpPr/>
            <p:nvPr/>
          </p:nvSpPr>
          <p:spPr>
            <a:xfrm>
              <a:off x="5170280" y="551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8" name="tx438"/>
            <p:cNvSpPr/>
            <p:nvPr/>
          </p:nvSpPr>
          <p:spPr>
            <a:xfrm>
              <a:off x="5350563" y="5488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39" name="tx439"/>
            <p:cNvSpPr/>
            <p:nvPr/>
          </p:nvSpPr>
          <p:spPr>
            <a:xfrm>
              <a:off x="5560976" y="5367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40" name="rc440"/>
            <p:cNvSpPr/>
            <p:nvPr/>
          </p:nvSpPr>
          <p:spPr>
            <a:xfrm>
              <a:off x="5764468" y="874964"/>
              <a:ext cx="1620176" cy="758823"/>
            </a:xfrm>
            <a:prstGeom prst="rect">
              <a:avLst/>
            </a:prstGeom>
            <a:solidFill>
              <a:srgbClr val="EBEBEB">
                <a:alpha val="100000"/>
              </a:srgbClr>
            </a:solidFill>
          </p:spPr>
          <p:txBody>
            <a:bodyPr/>
            <a:lstStyle/>
            <a:p/>
          </p:txBody>
        </p:sp>
        <p:sp>
          <p:nvSpPr>
            <p:cNvPr id="441" name="pl441"/>
            <p:cNvSpPr/>
            <p:nvPr/>
          </p:nvSpPr>
          <p:spPr>
            <a:xfrm>
              <a:off x="5764468"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455" name="pl455"/>
            <p:cNvSpPr/>
            <p:nvPr/>
          </p:nvSpPr>
          <p:spPr>
            <a:xfrm>
              <a:off x="5838112" y="1296734"/>
              <a:ext cx="1472887" cy="84717"/>
            </a:xfrm>
            <a:custGeom>
              <a:avLst/>
              <a:pathLst>
                <a:path w="1472887" h="84717">
                  <a:moveTo>
                    <a:pt x="0" y="24204"/>
                  </a:moveTo>
                  <a:lnTo>
                    <a:pt x="210412" y="12102"/>
                  </a:lnTo>
                  <a:lnTo>
                    <a:pt x="420825" y="24204"/>
                  </a:lnTo>
                  <a:lnTo>
                    <a:pt x="631237" y="12102"/>
                  </a:lnTo>
                  <a:lnTo>
                    <a:pt x="841650" y="0"/>
                  </a:lnTo>
                  <a:lnTo>
                    <a:pt x="1052062" y="84717"/>
                  </a:lnTo>
                  <a:lnTo>
                    <a:pt x="1262475" y="72614"/>
                  </a:lnTo>
                  <a:lnTo>
                    <a:pt x="1472887" y="36307"/>
                  </a:lnTo>
                </a:path>
              </a:pathLst>
            </a:custGeom>
            <a:ln w="40651" cap="flat">
              <a:solidFill>
                <a:srgbClr val="BEBEBE">
                  <a:alpha val="69803"/>
                </a:srgbClr>
              </a:solidFill>
              <a:prstDash val="solid"/>
              <a:round/>
            </a:ln>
          </p:spPr>
          <p:txBody>
            <a:bodyPr/>
            <a:lstStyle/>
            <a:p/>
          </p:txBody>
        </p:sp>
        <p:sp>
          <p:nvSpPr>
            <p:cNvPr id="456" name="pl456"/>
            <p:cNvSpPr/>
            <p:nvPr/>
          </p:nvSpPr>
          <p:spPr>
            <a:xfrm>
              <a:off x="5838112" y="1296734"/>
              <a:ext cx="1472887" cy="84717"/>
            </a:xfrm>
            <a:custGeom>
              <a:avLst/>
              <a:pathLst>
                <a:path w="1472887" h="84717">
                  <a:moveTo>
                    <a:pt x="0" y="24204"/>
                  </a:moveTo>
                  <a:lnTo>
                    <a:pt x="210412" y="12102"/>
                  </a:lnTo>
                  <a:lnTo>
                    <a:pt x="420825" y="24204"/>
                  </a:lnTo>
                  <a:lnTo>
                    <a:pt x="631237" y="12102"/>
                  </a:lnTo>
                  <a:lnTo>
                    <a:pt x="841650" y="0"/>
                  </a:lnTo>
                  <a:lnTo>
                    <a:pt x="1052062" y="84717"/>
                  </a:lnTo>
                  <a:lnTo>
                    <a:pt x="1262475" y="72614"/>
                  </a:lnTo>
                  <a:lnTo>
                    <a:pt x="1472887" y="36307"/>
                  </a:lnTo>
                </a:path>
              </a:pathLst>
            </a:custGeom>
            <a:ln w="35231" cap="flat">
              <a:solidFill>
                <a:srgbClr val="BEBEBE">
                  <a:alpha val="69803"/>
                </a:srgbClr>
              </a:solidFill>
              <a:prstDash val="solid"/>
              <a:round/>
            </a:ln>
          </p:spPr>
          <p:txBody>
            <a:bodyPr/>
            <a:lstStyle/>
            <a:p/>
          </p:txBody>
        </p:sp>
        <p:sp>
          <p:nvSpPr>
            <p:cNvPr id="457" name="pl457"/>
            <p:cNvSpPr/>
            <p:nvPr/>
          </p:nvSpPr>
          <p:spPr>
            <a:xfrm>
              <a:off x="5838112"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1296734"/>
              <a:ext cx="1472887" cy="84717"/>
            </a:xfrm>
            <a:custGeom>
              <a:avLst/>
              <a:pathLst>
                <a:path w="1472887" h="84717">
                  <a:moveTo>
                    <a:pt x="0" y="24204"/>
                  </a:moveTo>
                  <a:lnTo>
                    <a:pt x="210412" y="12102"/>
                  </a:lnTo>
                  <a:lnTo>
                    <a:pt x="420825" y="24204"/>
                  </a:lnTo>
                  <a:lnTo>
                    <a:pt x="631237" y="12102"/>
                  </a:lnTo>
                  <a:lnTo>
                    <a:pt x="841650" y="0"/>
                  </a:lnTo>
                  <a:lnTo>
                    <a:pt x="1052062" y="84717"/>
                  </a:lnTo>
                  <a:lnTo>
                    <a:pt x="1262475" y="72614"/>
                  </a:lnTo>
                  <a:lnTo>
                    <a:pt x="1472887" y="36307"/>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1296734"/>
              <a:ext cx="1472887" cy="84717"/>
            </a:xfrm>
            <a:custGeom>
              <a:avLst/>
              <a:pathLst>
                <a:path w="1472887" h="84717">
                  <a:moveTo>
                    <a:pt x="0" y="24204"/>
                  </a:moveTo>
                  <a:lnTo>
                    <a:pt x="210412" y="12102"/>
                  </a:lnTo>
                  <a:lnTo>
                    <a:pt x="420825" y="24204"/>
                  </a:lnTo>
                  <a:lnTo>
                    <a:pt x="631237" y="12102"/>
                  </a:lnTo>
                  <a:lnTo>
                    <a:pt x="841650" y="0"/>
                  </a:lnTo>
                  <a:lnTo>
                    <a:pt x="1052062" y="84717"/>
                  </a:lnTo>
                  <a:lnTo>
                    <a:pt x="1262475" y="72614"/>
                  </a:lnTo>
                  <a:lnTo>
                    <a:pt x="1472887" y="36307"/>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777853" y="1157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62" name="tx462"/>
            <p:cNvSpPr/>
            <p:nvPr/>
          </p:nvSpPr>
          <p:spPr>
            <a:xfrm>
              <a:off x="5988266" y="1145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63" name="tx463"/>
            <p:cNvSpPr/>
            <p:nvPr/>
          </p:nvSpPr>
          <p:spPr>
            <a:xfrm>
              <a:off x="6198679" y="1157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64" name="tx464"/>
            <p:cNvSpPr/>
            <p:nvPr/>
          </p:nvSpPr>
          <p:spPr>
            <a:xfrm>
              <a:off x="6409091" y="11458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65" name="tx465"/>
            <p:cNvSpPr/>
            <p:nvPr/>
          </p:nvSpPr>
          <p:spPr>
            <a:xfrm>
              <a:off x="6619504" y="1133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66" name="tx466"/>
            <p:cNvSpPr/>
            <p:nvPr/>
          </p:nvSpPr>
          <p:spPr>
            <a:xfrm>
              <a:off x="6829916" y="1218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67" name="tx467"/>
            <p:cNvSpPr/>
            <p:nvPr/>
          </p:nvSpPr>
          <p:spPr>
            <a:xfrm>
              <a:off x="7040329" y="12063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68" name="tx468"/>
            <p:cNvSpPr/>
            <p:nvPr/>
          </p:nvSpPr>
          <p:spPr>
            <a:xfrm>
              <a:off x="7250741" y="1170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69" name="rc469"/>
            <p:cNvSpPr/>
            <p:nvPr/>
          </p:nvSpPr>
          <p:spPr>
            <a:xfrm>
              <a:off x="5764468" y="1918229"/>
              <a:ext cx="1620176" cy="758823"/>
            </a:xfrm>
            <a:prstGeom prst="rect">
              <a:avLst/>
            </a:prstGeom>
            <a:solidFill>
              <a:srgbClr val="EBEBEB">
                <a:alpha val="100000"/>
              </a:srgbClr>
            </a:solidFill>
          </p:spPr>
          <p:txBody>
            <a:bodyPr/>
            <a:lstStyle/>
            <a:p/>
          </p:txBody>
        </p:sp>
        <p:sp>
          <p:nvSpPr>
            <p:cNvPr id="470" name="pl470"/>
            <p:cNvSpPr/>
            <p:nvPr/>
          </p:nvSpPr>
          <p:spPr>
            <a:xfrm>
              <a:off x="5764468"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5764468"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5764468"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5764468"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5764468"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5838112"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484" name="pl484"/>
            <p:cNvSpPr/>
            <p:nvPr/>
          </p:nvSpPr>
          <p:spPr>
            <a:xfrm>
              <a:off x="5838112"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40651" cap="flat">
              <a:solidFill>
                <a:srgbClr val="BEBEBE">
                  <a:alpha val="69803"/>
                </a:srgbClr>
              </a:solidFill>
              <a:prstDash val="solid"/>
              <a:round/>
            </a:ln>
          </p:spPr>
          <p:txBody>
            <a:bodyPr/>
            <a:lstStyle/>
            <a:p/>
          </p:txBody>
        </p:sp>
        <p:sp>
          <p:nvSpPr>
            <p:cNvPr id="485" name="pl485"/>
            <p:cNvSpPr/>
            <p:nvPr/>
          </p:nvSpPr>
          <p:spPr>
            <a:xfrm>
              <a:off x="5838112"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35231" cap="flat">
              <a:solidFill>
                <a:srgbClr val="BEBEBE">
                  <a:alpha val="69803"/>
                </a:srgbClr>
              </a:solidFill>
              <a:prstDash val="solid"/>
              <a:round/>
            </a:ln>
          </p:spPr>
          <p:txBody>
            <a:bodyPr/>
            <a:lstStyle/>
            <a:p/>
          </p:txBody>
        </p:sp>
        <p:sp>
          <p:nvSpPr>
            <p:cNvPr id="486" name="pl486"/>
            <p:cNvSpPr/>
            <p:nvPr/>
          </p:nvSpPr>
          <p:spPr>
            <a:xfrm>
              <a:off x="5838112"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487" name="pl487"/>
            <p:cNvSpPr/>
            <p:nvPr/>
          </p:nvSpPr>
          <p:spPr>
            <a:xfrm>
              <a:off x="5838112"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40651" cap="flat">
              <a:solidFill>
                <a:srgbClr val="000000">
                  <a:alpha val="100000"/>
                </a:srgbClr>
              </a:solidFill>
              <a:prstDash val="solid"/>
              <a:round/>
            </a:ln>
          </p:spPr>
          <p:txBody>
            <a:bodyPr/>
            <a:lstStyle/>
            <a:p/>
          </p:txBody>
        </p:sp>
        <p:sp>
          <p:nvSpPr>
            <p:cNvPr id="488" name="pl488"/>
            <p:cNvSpPr/>
            <p:nvPr/>
          </p:nvSpPr>
          <p:spPr>
            <a:xfrm>
              <a:off x="5838112" y="2509434"/>
              <a:ext cx="1472887" cy="84717"/>
            </a:xfrm>
            <a:custGeom>
              <a:avLst/>
              <a:pathLst>
                <a:path w="1472887" h="84717">
                  <a:moveTo>
                    <a:pt x="0" y="0"/>
                  </a:moveTo>
                  <a:lnTo>
                    <a:pt x="210412" y="48409"/>
                  </a:lnTo>
                  <a:lnTo>
                    <a:pt x="420825" y="72614"/>
                  </a:lnTo>
                  <a:lnTo>
                    <a:pt x="631237" y="48409"/>
                  </a:lnTo>
                  <a:lnTo>
                    <a:pt x="841650" y="48409"/>
                  </a:lnTo>
                  <a:lnTo>
                    <a:pt x="1052062" y="72614"/>
                  </a:lnTo>
                  <a:lnTo>
                    <a:pt x="1262475" y="72614"/>
                  </a:lnTo>
                  <a:lnTo>
                    <a:pt x="1472887" y="84717"/>
                  </a:lnTo>
                </a:path>
              </a:pathLst>
            </a:custGeom>
            <a:ln w="35231" cap="flat">
              <a:solidFill>
                <a:srgbClr val="F26A21">
                  <a:alpha val="100000"/>
                </a:srgbClr>
              </a:solidFill>
              <a:prstDash val="solid"/>
              <a:round/>
            </a:ln>
          </p:spPr>
          <p:txBody>
            <a:bodyPr/>
            <a:lstStyle/>
            <a:p/>
          </p:txBody>
        </p:sp>
        <p:sp>
          <p:nvSpPr>
            <p:cNvPr id="489" name="pl489"/>
            <p:cNvSpPr/>
            <p:nvPr/>
          </p:nvSpPr>
          <p:spPr>
            <a:xfrm>
              <a:off x="5764468"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5781877" y="234640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1" name="tx491"/>
            <p:cNvSpPr/>
            <p:nvPr/>
          </p:nvSpPr>
          <p:spPr>
            <a:xfrm>
              <a:off x="6018395"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2" name="tx492"/>
            <p:cNvSpPr/>
            <p:nvPr/>
          </p:nvSpPr>
          <p:spPr>
            <a:xfrm>
              <a:off x="6228808"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3" name="tx493"/>
            <p:cNvSpPr/>
            <p:nvPr/>
          </p:nvSpPr>
          <p:spPr>
            <a:xfrm>
              <a:off x="6439221"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4" name="tx494"/>
            <p:cNvSpPr/>
            <p:nvPr/>
          </p:nvSpPr>
          <p:spPr>
            <a:xfrm>
              <a:off x="6649633"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5" name="tx495"/>
            <p:cNvSpPr/>
            <p:nvPr/>
          </p:nvSpPr>
          <p:spPr>
            <a:xfrm>
              <a:off x="6860046"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6" name="tx496"/>
            <p:cNvSpPr/>
            <p:nvPr/>
          </p:nvSpPr>
          <p:spPr>
            <a:xfrm>
              <a:off x="7070458"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7" name="tx497"/>
            <p:cNvSpPr/>
            <p:nvPr/>
          </p:nvSpPr>
          <p:spPr>
            <a:xfrm>
              <a:off x="7280871" y="2431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8" name="rc498"/>
            <p:cNvSpPr/>
            <p:nvPr/>
          </p:nvSpPr>
          <p:spPr>
            <a:xfrm>
              <a:off x="5764468" y="2961495"/>
              <a:ext cx="1620176" cy="758823"/>
            </a:xfrm>
            <a:prstGeom prst="rect">
              <a:avLst/>
            </a:prstGeom>
            <a:solidFill>
              <a:srgbClr val="EBEBEB">
                <a:alpha val="100000"/>
              </a:srgbClr>
            </a:solidFill>
          </p:spPr>
          <p:txBody>
            <a:bodyPr/>
            <a:lstStyle/>
            <a:p/>
          </p:txBody>
        </p:sp>
        <p:sp>
          <p:nvSpPr>
            <p:cNvPr id="499" name="pl499"/>
            <p:cNvSpPr/>
            <p:nvPr/>
          </p:nvSpPr>
          <p:spPr>
            <a:xfrm>
              <a:off x="5764468"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5764468"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5764468"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5764468"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5764468"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5838112"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513" name="pl513"/>
            <p:cNvSpPr/>
            <p:nvPr/>
          </p:nvSpPr>
          <p:spPr>
            <a:xfrm>
              <a:off x="5838112"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40651" cap="flat">
              <a:solidFill>
                <a:srgbClr val="BEBEBE">
                  <a:alpha val="69803"/>
                </a:srgbClr>
              </a:solidFill>
              <a:prstDash val="solid"/>
              <a:round/>
            </a:ln>
          </p:spPr>
          <p:txBody>
            <a:bodyPr/>
            <a:lstStyle/>
            <a:p/>
          </p:txBody>
        </p:sp>
        <p:sp>
          <p:nvSpPr>
            <p:cNvPr id="514" name="pl514"/>
            <p:cNvSpPr/>
            <p:nvPr/>
          </p:nvSpPr>
          <p:spPr>
            <a:xfrm>
              <a:off x="5838112"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35231" cap="flat">
              <a:solidFill>
                <a:srgbClr val="BEBEBE">
                  <a:alpha val="69803"/>
                </a:srgbClr>
              </a:solidFill>
              <a:prstDash val="solid"/>
              <a:round/>
            </a:ln>
          </p:spPr>
          <p:txBody>
            <a:bodyPr/>
            <a:lstStyle/>
            <a:p/>
          </p:txBody>
        </p:sp>
        <p:sp>
          <p:nvSpPr>
            <p:cNvPr id="515" name="pl515"/>
            <p:cNvSpPr/>
            <p:nvPr/>
          </p:nvSpPr>
          <p:spPr>
            <a:xfrm>
              <a:off x="5838112"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516" name="pl516"/>
            <p:cNvSpPr/>
            <p:nvPr/>
          </p:nvSpPr>
          <p:spPr>
            <a:xfrm>
              <a:off x="5838112"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40651" cap="flat">
              <a:solidFill>
                <a:srgbClr val="000000">
                  <a:alpha val="100000"/>
                </a:srgbClr>
              </a:solidFill>
              <a:prstDash val="solid"/>
              <a:round/>
            </a:ln>
          </p:spPr>
          <p:txBody>
            <a:bodyPr/>
            <a:lstStyle/>
            <a:p/>
          </p:txBody>
        </p:sp>
        <p:sp>
          <p:nvSpPr>
            <p:cNvPr id="517" name="pl517"/>
            <p:cNvSpPr/>
            <p:nvPr/>
          </p:nvSpPr>
          <p:spPr>
            <a:xfrm>
              <a:off x="5838112" y="3637417"/>
              <a:ext cx="1472887" cy="36307"/>
            </a:xfrm>
            <a:custGeom>
              <a:avLst/>
              <a:pathLst>
                <a:path w="1472887" h="36307">
                  <a:moveTo>
                    <a:pt x="0" y="0"/>
                  </a:moveTo>
                  <a:lnTo>
                    <a:pt x="210412" y="24204"/>
                  </a:lnTo>
                  <a:lnTo>
                    <a:pt x="420825" y="36307"/>
                  </a:lnTo>
                  <a:lnTo>
                    <a:pt x="631237" y="24204"/>
                  </a:lnTo>
                  <a:lnTo>
                    <a:pt x="841650" y="12102"/>
                  </a:lnTo>
                  <a:lnTo>
                    <a:pt x="1052062" y="0"/>
                  </a:lnTo>
                  <a:lnTo>
                    <a:pt x="1262475" y="12102"/>
                  </a:lnTo>
                  <a:lnTo>
                    <a:pt x="1472887" y="0"/>
                  </a:lnTo>
                </a:path>
              </a:pathLst>
            </a:custGeom>
            <a:ln w="35231" cap="flat">
              <a:solidFill>
                <a:srgbClr val="F26A21">
                  <a:alpha val="100000"/>
                </a:srgbClr>
              </a:solidFill>
              <a:prstDash val="solid"/>
              <a:round/>
            </a:ln>
          </p:spPr>
          <p:txBody>
            <a:bodyPr/>
            <a:lstStyle/>
            <a:p/>
          </p:txBody>
        </p:sp>
        <p:sp>
          <p:nvSpPr>
            <p:cNvPr id="518" name="pl518"/>
            <p:cNvSpPr/>
            <p:nvPr/>
          </p:nvSpPr>
          <p:spPr>
            <a:xfrm>
              <a:off x="5764468"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5807983"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0" name="tx520"/>
            <p:cNvSpPr/>
            <p:nvPr/>
          </p:nvSpPr>
          <p:spPr>
            <a:xfrm>
              <a:off x="6018395" y="3498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1" name="tx521"/>
            <p:cNvSpPr/>
            <p:nvPr/>
          </p:nvSpPr>
          <p:spPr>
            <a:xfrm>
              <a:off x="6228808" y="3510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2" name="tx522"/>
            <p:cNvSpPr/>
            <p:nvPr/>
          </p:nvSpPr>
          <p:spPr>
            <a:xfrm>
              <a:off x="6439221" y="34985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3" name="tx523"/>
            <p:cNvSpPr/>
            <p:nvPr/>
          </p:nvSpPr>
          <p:spPr>
            <a:xfrm>
              <a:off x="6649633"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4" name="tx524"/>
            <p:cNvSpPr/>
            <p:nvPr/>
          </p:nvSpPr>
          <p:spPr>
            <a:xfrm>
              <a:off x="6860046"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5" name="tx525"/>
            <p:cNvSpPr/>
            <p:nvPr/>
          </p:nvSpPr>
          <p:spPr>
            <a:xfrm>
              <a:off x="7070458" y="3486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6" name="tx526"/>
            <p:cNvSpPr/>
            <p:nvPr/>
          </p:nvSpPr>
          <p:spPr>
            <a:xfrm>
              <a:off x="7280871" y="34743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7" name="rc527"/>
            <p:cNvSpPr/>
            <p:nvPr/>
          </p:nvSpPr>
          <p:spPr>
            <a:xfrm>
              <a:off x="5764468" y="4004760"/>
              <a:ext cx="1620176" cy="758823"/>
            </a:xfrm>
            <a:prstGeom prst="rect">
              <a:avLst/>
            </a:prstGeom>
            <a:solidFill>
              <a:srgbClr val="EBEBEB">
                <a:alpha val="100000"/>
              </a:srgbClr>
            </a:solidFill>
          </p:spPr>
          <p:txBody>
            <a:bodyPr/>
            <a:lstStyle/>
            <a:p/>
          </p:txBody>
        </p:sp>
        <p:sp>
          <p:nvSpPr>
            <p:cNvPr id="528" name="pl528"/>
            <p:cNvSpPr/>
            <p:nvPr/>
          </p:nvSpPr>
          <p:spPr>
            <a:xfrm>
              <a:off x="5764468"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5764468"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5764468"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5764468"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5764468"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5838112"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542" name="pl542"/>
            <p:cNvSpPr/>
            <p:nvPr/>
          </p:nvSpPr>
          <p:spPr>
            <a:xfrm>
              <a:off x="5838112" y="4680682"/>
              <a:ext cx="1472887" cy="48409"/>
            </a:xfrm>
            <a:custGeom>
              <a:avLst/>
              <a:pathLst>
                <a:path w="1472887" h="48409">
                  <a:moveTo>
                    <a:pt x="0" y="0"/>
                  </a:moveTo>
                  <a:lnTo>
                    <a:pt x="210412" y="48409"/>
                  </a:lnTo>
                  <a:lnTo>
                    <a:pt x="420825" y="24204"/>
                  </a:lnTo>
                  <a:lnTo>
                    <a:pt x="631237" y="24204"/>
                  </a:lnTo>
                  <a:lnTo>
                    <a:pt x="841650" y="36307"/>
                  </a:lnTo>
                  <a:lnTo>
                    <a:pt x="1052062" y="36307"/>
                  </a:lnTo>
                  <a:lnTo>
                    <a:pt x="1262475" y="36307"/>
                  </a:lnTo>
                  <a:lnTo>
                    <a:pt x="1472887" y="36307"/>
                  </a:lnTo>
                </a:path>
              </a:pathLst>
            </a:custGeom>
            <a:ln w="40651" cap="flat">
              <a:solidFill>
                <a:srgbClr val="BEBEBE">
                  <a:alpha val="69803"/>
                </a:srgbClr>
              </a:solidFill>
              <a:prstDash val="solid"/>
              <a:round/>
            </a:ln>
          </p:spPr>
          <p:txBody>
            <a:bodyPr/>
            <a:lstStyle/>
            <a:p/>
          </p:txBody>
        </p:sp>
        <p:sp>
          <p:nvSpPr>
            <p:cNvPr id="543" name="pl543"/>
            <p:cNvSpPr/>
            <p:nvPr/>
          </p:nvSpPr>
          <p:spPr>
            <a:xfrm>
              <a:off x="5838112" y="4680682"/>
              <a:ext cx="1472887" cy="48409"/>
            </a:xfrm>
            <a:custGeom>
              <a:avLst/>
              <a:pathLst>
                <a:path w="1472887" h="48409">
                  <a:moveTo>
                    <a:pt x="0" y="0"/>
                  </a:moveTo>
                  <a:lnTo>
                    <a:pt x="210412" y="48409"/>
                  </a:lnTo>
                  <a:lnTo>
                    <a:pt x="420825" y="24204"/>
                  </a:lnTo>
                  <a:lnTo>
                    <a:pt x="631237" y="24204"/>
                  </a:lnTo>
                  <a:lnTo>
                    <a:pt x="841650" y="36307"/>
                  </a:lnTo>
                  <a:lnTo>
                    <a:pt x="1052062" y="36307"/>
                  </a:lnTo>
                  <a:lnTo>
                    <a:pt x="1262475" y="36307"/>
                  </a:lnTo>
                  <a:lnTo>
                    <a:pt x="1472887" y="36307"/>
                  </a:lnTo>
                </a:path>
              </a:pathLst>
            </a:custGeom>
            <a:ln w="35231" cap="flat">
              <a:solidFill>
                <a:srgbClr val="BEBEBE">
                  <a:alpha val="69803"/>
                </a:srgbClr>
              </a:solidFill>
              <a:prstDash val="solid"/>
              <a:round/>
            </a:ln>
          </p:spPr>
          <p:txBody>
            <a:bodyPr/>
            <a:lstStyle/>
            <a:p/>
          </p:txBody>
        </p:sp>
        <p:sp>
          <p:nvSpPr>
            <p:cNvPr id="544" name="pl544"/>
            <p:cNvSpPr/>
            <p:nvPr/>
          </p:nvSpPr>
          <p:spPr>
            <a:xfrm>
              <a:off x="5838112"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545" name="pl545"/>
            <p:cNvSpPr/>
            <p:nvPr/>
          </p:nvSpPr>
          <p:spPr>
            <a:xfrm>
              <a:off x="5838112" y="4680682"/>
              <a:ext cx="1472887" cy="48409"/>
            </a:xfrm>
            <a:custGeom>
              <a:avLst/>
              <a:pathLst>
                <a:path w="1472887" h="48409">
                  <a:moveTo>
                    <a:pt x="0" y="0"/>
                  </a:moveTo>
                  <a:lnTo>
                    <a:pt x="210412" y="48409"/>
                  </a:lnTo>
                  <a:lnTo>
                    <a:pt x="420825" y="24204"/>
                  </a:lnTo>
                  <a:lnTo>
                    <a:pt x="631237" y="24204"/>
                  </a:lnTo>
                  <a:lnTo>
                    <a:pt x="841650" y="36307"/>
                  </a:lnTo>
                  <a:lnTo>
                    <a:pt x="1052062" y="36307"/>
                  </a:lnTo>
                  <a:lnTo>
                    <a:pt x="1262475" y="36307"/>
                  </a:lnTo>
                  <a:lnTo>
                    <a:pt x="1472887" y="36307"/>
                  </a:lnTo>
                </a:path>
              </a:pathLst>
            </a:custGeom>
            <a:ln w="40651" cap="flat">
              <a:solidFill>
                <a:srgbClr val="000000">
                  <a:alpha val="100000"/>
                </a:srgbClr>
              </a:solidFill>
              <a:prstDash val="solid"/>
              <a:round/>
            </a:ln>
          </p:spPr>
          <p:txBody>
            <a:bodyPr/>
            <a:lstStyle/>
            <a:p/>
          </p:txBody>
        </p:sp>
        <p:sp>
          <p:nvSpPr>
            <p:cNvPr id="546" name="pl546"/>
            <p:cNvSpPr/>
            <p:nvPr/>
          </p:nvSpPr>
          <p:spPr>
            <a:xfrm>
              <a:off x="5838112" y="4680682"/>
              <a:ext cx="1472887" cy="48409"/>
            </a:xfrm>
            <a:custGeom>
              <a:avLst/>
              <a:pathLst>
                <a:path w="1472887" h="48409">
                  <a:moveTo>
                    <a:pt x="0" y="0"/>
                  </a:moveTo>
                  <a:lnTo>
                    <a:pt x="210412" y="48409"/>
                  </a:lnTo>
                  <a:lnTo>
                    <a:pt x="420825" y="24204"/>
                  </a:lnTo>
                  <a:lnTo>
                    <a:pt x="631237" y="24204"/>
                  </a:lnTo>
                  <a:lnTo>
                    <a:pt x="841650" y="36307"/>
                  </a:lnTo>
                  <a:lnTo>
                    <a:pt x="1052062" y="36307"/>
                  </a:lnTo>
                  <a:lnTo>
                    <a:pt x="1262475" y="36307"/>
                  </a:lnTo>
                  <a:lnTo>
                    <a:pt x="1472887" y="36307"/>
                  </a:lnTo>
                </a:path>
              </a:pathLst>
            </a:custGeom>
            <a:ln w="35231" cap="flat">
              <a:solidFill>
                <a:srgbClr val="F26A21">
                  <a:alpha val="100000"/>
                </a:srgbClr>
              </a:solidFill>
              <a:prstDash val="solid"/>
              <a:round/>
            </a:ln>
          </p:spPr>
          <p:txBody>
            <a:bodyPr/>
            <a:lstStyle/>
            <a:p/>
          </p:txBody>
        </p:sp>
        <p:sp>
          <p:nvSpPr>
            <p:cNvPr id="547" name="pl547"/>
            <p:cNvSpPr/>
            <p:nvPr/>
          </p:nvSpPr>
          <p:spPr>
            <a:xfrm>
              <a:off x="5764468"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5807983" y="45176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9" name="tx549"/>
            <p:cNvSpPr/>
            <p:nvPr/>
          </p:nvSpPr>
          <p:spPr>
            <a:xfrm>
              <a:off x="601839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6228808"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1" name="tx551"/>
            <p:cNvSpPr/>
            <p:nvPr/>
          </p:nvSpPr>
          <p:spPr>
            <a:xfrm>
              <a:off x="6439221" y="45418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2" name="tx552"/>
            <p:cNvSpPr/>
            <p:nvPr/>
          </p:nvSpPr>
          <p:spPr>
            <a:xfrm>
              <a:off x="6649633"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3" name="tx553"/>
            <p:cNvSpPr/>
            <p:nvPr/>
          </p:nvSpPr>
          <p:spPr>
            <a:xfrm>
              <a:off x="6860046"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4" name="tx554"/>
            <p:cNvSpPr/>
            <p:nvPr/>
          </p:nvSpPr>
          <p:spPr>
            <a:xfrm>
              <a:off x="7070458"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5" name="tx555"/>
            <p:cNvSpPr/>
            <p:nvPr/>
          </p:nvSpPr>
          <p:spPr>
            <a:xfrm>
              <a:off x="7280871" y="45539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6" name="rc556"/>
            <p:cNvSpPr/>
            <p:nvPr/>
          </p:nvSpPr>
          <p:spPr>
            <a:xfrm>
              <a:off x="5764468" y="5048025"/>
              <a:ext cx="1620176" cy="758823"/>
            </a:xfrm>
            <a:prstGeom prst="rect">
              <a:avLst/>
            </a:prstGeom>
            <a:solidFill>
              <a:srgbClr val="EBEBEB">
                <a:alpha val="100000"/>
              </a:srgbClr>
            </a:solidFill>
          </p:spPr>
          <p:txBody>
            <a:bodyPr/>
            <a:lstStyle/>
            <a:p/>
          </p:txBody>
        </p:sp>
        <p:sp>
          <p:nvSpPr>
            <p:cNvPr id="557" name="pl557"/>
            <p:cNvSpPr/>
            <p:nvPr/>
          </p:nvSpPr>
          <p:spPr>
            <a:xfrm>
              <a:off x="5764468"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5764468"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5764468"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5764468"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5764468"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5838112"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571" name="pl571"/>
            <p:cNvSpPr/>
            <p:nvPr/>
          </p:nvSpPr>
          <p:spPr>
            <a:xfrm>
              <a:off x="5838112" y="5699743"/>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40651" cap="flat">
              <a:solidFill>
                <a:srgbClr val="BEBEBE">
                  <a:alpha val="69803"/>
                </a:srgbClr>
              </a:solidFill>
              <a:prstDash val="solid"/>
              <a:round/>
            </a:ln>
          </p:spPr>
          <p:txBody>
            <a:bodyPr/>
            <a:lstStyle/>
            <a:p/>
          </p:txBody>
        </p:sp>
        <p:sp>
          <p:nvSpPr>
            <p:cNvPr id="572" name="pl572"/>
            <p:cNvSpPr/>
            <p:nvPr/>
          </p:nvSpPr>
          <p:spPr>
            <a:xfrm>
              <a:off x="5838112" y="5699743"/>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35231" cap="flat">
              <a:solidFill>
                <a:srgbClr val="BEBEBE">
                  <a:alpha val="69803"/>
                </a:srgbClr>
              </a:solidFill>
              <a:prstDash val="solid"/>
              <a:round/>
            </a:ln>
          </p:spPr>
          <p:txBody>
            <a:bodyPr/>
            <a:lstStyle/>
            <a:p/>
          </p:txBody>
        </p:sp>
        <p:sp>
          <p:nvSpPr>
            <p:cNvPr id="573" name="pl573"/>
            <p:cNvSpPr/>
            <p:nvPr/>
          </p:nvSpPr>
          <p:spPr>
            <a:xfrm>
              <a:off x="5838112"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574" name="pl574"/>
            <p:cNvSpPr/>
            <p:nvPr/>
          </p:nvSpPr>
          <p:spPr>
            <a:xfrm>
              <a:off x="5838112" y="5699743"/>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40651" cap="flat">
              <a:solidFill>
                <a:srgbClr val="000000">
                  <a:alpha val="100000"/>
                </a:srgbClr>
              </a:solidFill>
              <a:prstDash val="solid"/>
              <a:round/>
            </a:ln>
          </p:spPr>
          <p:txBody>
            <a:bodyPr/>
            <a:lstStyle/>
            <a:p/>
          </p:txBody>
        </p:sp>
        <p:sp>
          <p:nvSpPr>
            <p:cNvPr id="575" name="pl575"/>
            <p:cNvSpPr/>
            <p:nvPr/>
          </p:nvSpPr>
          <p:spPr>
            <a:xfrm>
              <a:off x="5838112" y="5699743"/>
              <a:ext cx="1472887" cy="60512"/>
            </a:xfrm>
            <a:custGeom>
              <a:avLst/>
              <a:pathLst>
                <a:path w="1472887" h="60512">
                  <a:moveTo>
                    <a:pt x="0" y="24204"/>
                  </a:moveTo>
                  <a:lnTo>
                    <a:pt x="210412" y="36307"/>
                  </a:lnTo>
                  <a:lnTo>
                    <a:pt x="420825" y="12102"/>
                  </a:lnTo>
                  <a:lnTo>
                    <a:pt x="631237" y="0"/>
                  </a:lnTo>
                  <a:lnTo>
                    <a:pt x="841650" y="12102"/>
                  </a:lnTo>
                  <a:lnTo>
                    <a:pt x="1052062" y="24204"/>
                  </a:lnTo>
                  <a:lnTo>
                    <a:pt x="1262475" y="36307"/>
                  </a:lnTo>
                  <a:lnTo>
                    <a:pt x="1472887" y="60512"/>
                  </a:lnTo>
                </a:path>
              </a:pathLst>
            </a:custGeom>
            <a:ln w="35231" cap="flat">
              <a:solidFill>
                <a:srgbClr val="F26A21">
                  <a:alpha val="100000"/>
                </a:srgbClr>
              </a:solidFill>
              <a:prstDash val="solid"/>
              <a:round/>
            </a:ln>
          </p:spPr>
          <p:txBody>
            <a:bodyPr/>
            <a:lstStyle/>
            <a:p/>
          </p:txBody>
        </p:sp>
        <p:sp>
          <p:nvSpPr>
            <p:cNvPr id="576" name="pl576"/>
            <p:cNvSpPr/>
            <p:nvPr/>
          </p:nvSpPr>
          <p:spPr>
            <a:xfrm>
              <a:off x="5764468"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5807983"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8" name="tx578"/>
            <p:cNvSpPr/>
            <p:nvPr/>
          </p:nvSpPr>
          <p:spPr>
            <a:xfrm>
              <a:off x="6018395" y="5573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9" name="tx579"/>
            <p:cNvSpPr/>
            <p:nvPr/>
          </p:nvSpPr>
          <p:spPr>
            <a:xfrm>
              <a:off x="6228808" y="5548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0" name="tx580"/>
            <p:cNvSpPr/>
            <p:nvPr/>
          </p:nvSpPr>
          <p:spPr>
            <a:xfrm>
              <a:off x="6439221" y="5536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1" name="tx581"/>
            <p:cNvSpPr/>
            <p:nvPr/>
          </p:nvSpPr>
          <p:spPr>
            <a:xfrm>
              <a:off x="6649633" y="55488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2" name="tx582"/>
            <p:cNvSpPr/>
            <p:nvPr/>
          </p:nvSpPr>
          <p:spPr>
            <a:xfrm>
              <a:off x="6860046" y="5560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3" name="tx583"/>
            <p:cNvSpPr/>
            <p:nvPr/>
          </p:nvSpPr>
          <p:spPr>
            <a:xfrm>
              <a:off x="7070458" y="5573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4" name="tx584"/>
            <p:cNvSpPr/>
            <p:nvPr/>
          </p:nvSpPr>
          <p:spPr>
            <a:xfrm>
              <a:off x="7280871" y="55972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5" name="rc585"/>
            <p:cNvSpPr/>
            <p:nvPr/>
          </p:nvSpPr>
          <p:spPr>
            <a:xfrm>
              <a:off x="7454234" y="874964"/>
              <a:ext cx="1620176" cy="758823"/>
            </a:xfrm>
            <a:prstGeom prst="rect">
              <a:avLst/>
            </a:prstGeom>
            <a:solidFill>
              <a:srgbClr val="EBEBEB">
                <a:alpha val="100000"/>
              </a:srgbClr>
            </a:solidFill>
          </p:spPr>
          <p:txBody>
            <a:bodyPr/>
            <a:lstStyle/>
            <a:p/>
          </p:txBody>
        </p:sp>
        <p:sp>
          <p:nvSpPr>
            <p:cNvPr id="586" name="pl586"/>
            <p:cNvSpPr/>
            <p:nvPr/>
          </p:nvSpPr>
          <p:spPr>
            <a:xfrm>
              <a:off x="7454234" y="14480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7" name="pl587"/>
            <p:cNvSpPr/>
            <p:nvPr/>
          </p:nvSpPr>
          <p:spPr>
            <a:xfrm>
              <a:off x="7454234" y="11454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88" name="pl588"/>
            <p:cNvSpPr/>
            <p:nvPr/>
          </p:nvSpPr>
          <p:spPr>
            <a:xfrm>
              <a:off x="7454234" y="15992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9" name="pl589"/>
            <p:cNvSpPr/>
            <p:nvPr/>
          </p:nvSpPr>
          <p:spPr>
            <a:xfrm>
              <a:off x="7454234" y="129673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0" name="pl590"/>
            <p:cNvSpPr/>
            <p:nvPr/>
          </p:nvSpPr>
          <p:spPr>
            <a:xfrm>
              <a:off x="7454234" y="9941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91" name="pl591"/>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7" name="pl597"/>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8" name="pl598"/>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7527878"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600" name="pl600"/>
            <p:cNvSpPr/>
            <p:nvPr/>
          </p:nvSpPr>
          <p:spPr>
            <a:xfrm>
              <a:off x="7527878" y="1284632"/>
              <a:ext cx="1472887" cy="108922"/>
            </a:xfrm>
            <a:custGeom>
              <a:avLst/>
              <a:pathLst>
                <a:path w="1472887" h="108922">
                  <a:moveTo>
                    <a:pt x="0" y="12102"/>
                  </a:moveTo>
                  <a:lnTo>
                    <a:pt x="210412" y="36307"/>
                  </a:lnTo>
                  <a:lnTo>
                    <a:pt x="420825" y="0"/>
                  </a:lnTo>
                  <a:lnTo>
                    <a:pt x="631237" y="48409"/>
                  </a:lnTo>
                  <a:lnTo>
                    <a:pt x="841650" y="72614"/>
                  </a:lnTo>
                  <a:lnTo>
                    <a:pt x="1052062" y="72614"/>
                  </a:lnTo>
                  <a:lnTo>
                    <a:pt x="1262475" y="96819"/>
                  </a:lnTo>
                  <a:lnTo>
                    <a:pt x="1472887" y="108922"/>
                  </a:lnTo>
                </a:path>
              </a:pathLst>
            </a:custGeom>
            <a:ln w="40651" cap="flat">
              <a:solidFill>
                <a:srgbClr val="BEBEBE">
                  <a:alpha val="69803"/>
                </a:srgbClr>
              </a:solidFill>
              <a:prstDash val="solid"/>
              <a:round/>
            </a:ln>
          </p:spPr>
          <p:txBody>
            <a:bodyPr/>
            <a:lstStyle/>
            <a:p/>
          </p:txBody>
        </p:sp>
        <p:sp>
          <p:nvSpPr>
            <p:cNvPr id="601" name="pl601"/>
            <p:cNvSpPr/>
            <p:nvPr/>
          </p:nvSpPr>
          <p:spPr>
            <a:xfrm>
              <a:off x="7527878" y="1284632"/>
              <a:ext cx="1472887" cy="108922"/>
            </a:xfrm>
            <a:custGeom>
              <a:avLst/>
              <a:pathLst>
                <a:path w="1472887" h="108922">
                  <a:moveTo>
                    <a:pt x="0" y="12102"/>
                  </a:moveTo>
                  <a:lnTo>
                    <a:pt x="210412" y="36307"/>
                  </a:lnTo>
                  <a:lnTo>
                    <a:pt x="420825" y="0"/>
                  </a:lnTo>
                  <a:lnTo>
                    <a:pt x="631237" y="48409"/>
                  </a:lnTo>
                  <a:lnTo>
                    <a:pt x="841650" y="72614"/>
                  </a:lnTo>
                  <a:lnTo>
                    <a:pt x="1052062" y="72614"/>
                  </a:lnTo>
                  <a:lnTo>
                    <a:pt x="1262475" y="96819"/>
                  </a:lnTo>
                  <a:lnTo>
                    <a:pt x="1472887" y="108922"/>
                  </a:lnTo>
                </a:path>
              </a:pathLst>
            </a:custGeom>
            <a:ln w="35231" cap="flat">
              <a:solidFill>
                <a:srgbClr val="BEBEBE">
                  <a:alpha val="69803"/>
                </a:srgbClr>
              </a:solidFill>
              <a:prstDash val="solid"/>
              <a:round/>
            </a:ln>
          </p:spPr>
          <p:txBody>
            <a:bodyPr/>
            <a:lstStyle/>
            <a:p/>
          </p:txBody>
        </p:sp>
        <p:sp>
          <p:nvSpPr>
            <p:cNvPr id="602" name="pl602"/>
            <p:cNvSpPr/>
            <p:nvPr/>
          </p:nvSpPr>
          <p:spPr>
            <a:xfrm>
              <a:off x="7527878" y="1454066"/>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603" name="pl603"/>
            <p:cNvSpPr/>
            <p:nvPr/>
          </p:nvSpPr>
          <p:spPr>
            <a:xfrm>
              <a:off x="7527878" y="1284632"/>
              <a:ext cx="1472887" cy="108922"/>
            </a:xfrm>
            <a:custGeom>
              <a:avLst/>
              <a:pathLst>
                <a:path w="1472887" h="108922">
                  <a:moveTo>
                    <a:pt x="0" y="12102"/>
                  </a:moveTo>
                  <a:lnTo>
                    <a:pt x="210412" y="36307"/>
                  </a:lnTo>
                  <a:lnTo>
                    <a:pt x="420825" y="0"/>
                  </a:lnTo>
                  <a:lnTo>
                    <a:pt x="631237" y="48409"/>
                  </a:lnTo>
                  <a:lnTo>
                    <a:pt x="841650" y="72614"/>
                  </a:lnTo>
                  <a:lnTo>
                    <a:pt x="1052062" y="72614"/>
                  </a:lnTo>
                  <a:lnTo>
                    <a:pt x="1262475" y="96819"/>
                  </a:lnTo>
                  <a:lnTo>
                    <a:pt x="1472887" y="108922"/>
                  </a:lnTo>
                </a:path>
              </a:pathLst>
            </a:custGeom>
            <a:ln w="40651" cap="flat">
              <a:solidFill>
                <a:srgbClr val="000000">
                  <a:alpha val="100000"/>
                </a:srgbClr>
              </a:solidFill>
              <a:prstDash val="solid"/>
              <a:round/>
            </a:ln>
          </p:spPr>
          <p:txBody>
            <a:bodyPr/>
            <a:lstStyle/>
            <a:p/>
          </p:txBody>
        </p:sp>
        <p:sp>
          <p:nvSpPr>
            <p:cNvPr id="604" name="pl604"/>
            <p:cNvSpPr/>
            <p:nvPr/>
          </p:nvSpPr>
          <p:spPr>
            <a:xfrm>
              <a:off x="7527878" y="1284632"/>
              <a:ext cx="1472887" cy="108922"/>
            </a:xfrm>
            <a:custGeom>
              <a:avLst/>
              <a:pathLst>
                <a:path w="1472887" h="108922">
                  <a:moveTo>
                    <a:pt x="0" y="12102"/>
                  </a:moveTo>
                  <a:lnTo>
                    <a:pt x="210412" y="36307"/>
                  </a:lnTo>
                  <a:lnTo>
                    <a:pt x="420825" y="0"/>
                  </a:lnTo>
                  <a:lnTo>
                    <a:pt x="631237" y="48409"/>
                  </a:lnTo>
                  <a:lnTo>
                    <a:pt x="841650" y="72614"/>
                  </a:lnTo>
                  <a:lnTo>
                    <a:pt x="1052062" y="72614"/>
                  </a:lnTo>
                  <a:lnTo>
                    <a:pt x="1262475" y="96819"/>
                  </a:lnTo>
                  <a:lnTo>
                    <a:pt x="1472887" y="108922"/>
                  </a:lnTo>
                </a:path>
              </a:pathLst>
            </a:custGeom>
            <a:ln w="35231" cap="flat">
              <a:solidFill>
                <a:srgbClr val="F26A21">
                  <a:alpha val="100000"/>
                </a:srgbClr>
              </a:solidFill>
              <a:prstDash val="solid"/>
              <a:round/>
            </a:ln>
          </p:spPr>
          <p:txBody>
            <a:bodyPr/>
            <a:lstStyle/>
            <a:p/>
          </p:txBody>
        </p:sp>
        <p:sp>
          <p:nvSpPr>
            <p:cNvPr id="605" name="pl605"/>
            <p:cNvSpPr/>
            <p:nvPr/>
          </p:nvSpPr>
          <p:spPr>
            <a:xfrm>
              <a:off x="7454234" y="15992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06" name="tx606"/>
            <p:cNvSpPr/>
            <p:nvPr/>
          </p:nvSpPr>
          <p:spPr>
            <a:xfrm>
              <a:off x="7467619" y="11337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07" name="tx607"/>
            <p:cNvSpPr/>
            <p:nvPr/>
          </p:nvSpPr>
          <p:spPr>
            <a:xfrm>
              <a:off x="7678032" y="1157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608" name="tx608"/>
            <p:cNvSpPr/>
            <p:nvPr/>
          </p:nvSpPr>
          <p:spPr>
            <a:xfrm>
              <a:off x="7888444" y="1121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609" name="tx609"/>
            <p:cNvSpPr/>
            <p:nvPr/>
          </p:nvSpPr>
          <p:spPr>
            <a:xfrm>
              <a:off x="8098857" y="1170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610" name="tx610"/>
            <p:cNvSpPr/>
            <p:nvPr/>
          </p:nvSpPr>
          <p:spPr>
            <a:xfrm>
              <a:off x="8309269" y="1194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11" name="tx611"/>
            <p:cNvSpPr/>
            <p:nvPr/>
          </p:nvSpPr>
          <p:spPr>
            <a:xfrm>
              <a:off x="8519682" y="1194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12" name="tx612"/>
            <p:cNvSpPr/>
            <p:nvPr/>
          </p:nvSpPr>
          <p:spPr>
            <a:xfrm>
              <a:off x="8730095" y="1218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13" name="tx613"/>
            <p:cNvSpPr/>
            <p:nvPr/>
          </p:nvSpPr>
          <p:spPr>
            <a:xfrm>
              <a:off x="8940507" y="1230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14" name="rc614"/>
            <p:cNvSpPr/>
            <p:nvPr/>
          </p:nvSpPr>
          <p:spPr>
            <a:xfrm>
              <a:off x="7454234" y="1918229"/>
              <a:ext cx="1620176" cy="758823"/>
            </a:xfrm>
            <a:prstGeom prst="rect">
              <a:avLst/>
            </a:prstGeom>
            <a:solidFill>
              <a:srgbClr val="EBEBEB">
                <a:alpha val="100000"/>
              </a:srgbClr>
            </a:solidFill>
          </p:spPr>
          <p:txBody>
            <a:bodyPr/>
            <a:lstStyle/>
            <a:p/>
          </p:txBody>
        </p:sp>
        <p:sp>
          <p:nvSpPr>
            <p:cNvPr id="615" name="pl615"/>
            <p:cNvSpPr/>
            <p:nvPr/>
          </p:nvSpPr>
          <p:spPr>
            <a:xfrm>
              <a:off x="7454234" y="24912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16" name="pl616"/>
            <p:cNvSpPr/>
            <p:nvPr/>
          </p:nvSpPr>
          <p:spPr>
            <a:xfrm>
              <a:off x="7454234" y="21887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17" name="pl617"/>
            <p:cNvSpPr/>
            <p:nvPr/>
          </p:nvSpPr>
          <p:spPr>
            <a:xfrm>
              <a:off x="7454234" y="264256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8" name="pl618"/>
            <p:cNvSpPr/>
            <p:nvPr/>
          </p:nvSpPr>
          <p:spPr>
            <a:xfrm>
              <a:off x="7454234" y="2340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9" name="pl619"/>
            <p:cNvSpPr/>
            <p:nvPr/>
          </p:nvSpPr>
          <p:spPr>
            <a:xfrm>
              <a:off x="7454234" y="203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1" name="pl621"/>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2" name="pl622"/>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4" name="pl624"/>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5" name="pl625"/>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6" name="pl626"/>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7527878"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629" name="pl629"/>
            <p:cNvSpPr/>
            <p:nvPr/>
          </p:nvSpPr>
          <p:spPr>
            <a:xfrm>
              <a:off x="7527878" y="2557844"/>
              <a:ext cx="1472887" cy="84717"/>
            </a:xfrm>
            <a:custGeom>
              <a:avLst/>
              <a:pathLst>
                <a:path w="1472887" h="84717">
                  <a:moveTo>
                    <a:pt x="0" y="72614"/>
                  </a:moveTo>
                  <a:lnTo>
                    <a:pt x="210412" y="24204"/>
                  </a:lnTo>
                  <a:lnTo>
                    <a:pt x="420825" y="48409"/>
                  </a:lnTo>
                  <a:lnTo>
                    <a:pt x="631237" y="84717"/>
                  </a:lnTo>
                  <a:lnTo>
                    <a:pt x="841650" y="0"/>
                  </a:lnTo>
                  <a:lnTo>
                    <a:pt x="1052062" y="84717"/>
                  </a:lnTo>
                  <a:lnTo>
                    <a:pt x="1262475" y="60512"/>
                  </a:lnTo>
                  <a:lnTo>
                    <a:pt x="1472887" y="60512"/>
                  </a:lnTo>
                </a:path>
              </a:pathLst>
            </a:custGeom>
            <a:ln w="40651" cap="flat">
              <a:solidFill>
                <a:srgbClr val="BEBEBE">
                  <a:alpha val="69803"/>
                </a:srgbClr>
              </a:solidFill>
              <a:prstDash val="solid"/>
              <a:round/>
            </a:ln>
          </p:spPr>
          <p:txBody>
            <a:bodyPr/>
            <a:lstStyle/>
            <a:p/>
          </p:txBody>
        </p:sp>
        <p:sp>
          <p:nvSpPr>
            <p:cNvPr id="630" name="pl630"/>
            <p:cNvSpPr/>
            <p:nvPr/>
          </p:nvSpPr>
          <p:spPr>
            <a:xfrm>
              <a:off x="7527878" y="2557844"/>
              <a:ext cx="1472887" cy="84717"/>
            </a:xfrm>
            <a:custGeom>
              <a:avLst/>
              <a:pathLst>
                <a:path w="1472887" h="84717">
                  <a:moveTo>
                    <a:pt x="0" y="72614"/>
                  </a:moveTo>
                  <a:lnTo>
                    <a:pt x="210412" y="24204"/>
                  </a:lnTo>
                  <a:lnTo>
                    <a:pt x="420825" y="48409"/>
                  </a:lnTo>
                  <a:lnTo>
                    <a:pt x="631237" y="84717"/>
                  </a:lnTo>
                  <a:lnTo>
                    <a:pt x="841650" y="0"/>
                  </a:lnTo>
                  <a:lnTo>
                    <a:pt x="1052062" y="84717"/>
                  </a:lnTo>
                  <a:lnTo>
                    <a:pt x="1262475" y="60512"/>
                  </a:lnTo>
                  <a:lnTo>
                    <a:pt x="1472887" y="60512"/>
                  </a:lnTo>
                </a:path>
              </a:pathLst>
            </a:custGeom>
            <a:ln w="35231" cap="flat">
              <a:solidFill>
                <a:srgbClr val="BEBEBE">
                  <a:alpha val="69803"/>
                </a:srgbClr>
              </a:solidFill>
              <a:prstDash val="solid"/>
              <a:round/>
            </a:ln>
          </p:spPr>
          <p:txBody>
            <a:bodyPr/>
            <a:lstStyle/>
            <a:p/>
          </p:txBody>
        </p:sp>
        <p:sp>
          <p:nvSpPr>
            <p:cNvPr id="631" name="pl631"/>
            <p:cNvSpPr/>
            <p:nvPr/>
          </p:nvSpPr>
          <p:spPr>
            <a:xfrm>
              <a:off x="7527878" y="249733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632" name="pl632"/>
            <p:cNvSpPr/>
            <p:nvPr/>
          </p:nvSpPr>
          <p:spPr>
            <a:xfrm>
              <a:off x="7527878" y="2557844"/>
              <a:ext cx="1472887" cy="84717"/>
            </a:xfrm>
            <a:custGeom>
              <a:avLst/>
              <a:pathLst>
                <a:path w="1472887" h="84717">
                  <a:moveTo>
                    <a:pt x="0" y="72614"/>
                  </a:moveTo>
                  <a:lnTo>
                    <a:pt x="210412" y="24204"/>
                  </a:lnTo>
                  <a:lnTo>
                    <a:pt x="420825" y="48409"/>
                  </a:lnTo>
                  <a:lnTo>
                    <a:pt x="631237" y="84717"/>
                  </a:lnTo>
                  <a:lnTo>
                    <a:pt x="841650" y="0"/>
                  </a:lnTo>
                  <a:lnTo>
                    <a:pt x="1052062" y="84717"/>
                  </a:lnTo>
                  <a:lnTo>
                    <a:pt x="1262475" y="60512"/>
                  </a:lnTo>
                  <a:lnTo>
                    <a:pt x="1472887" y="60512"/>
                  </a:lnTo>
                </a:path>
              </a:pathLst>
            </a:custGeom>
            <a:ln w="40651" cap="flat">
              <a:solidFill>
                <a:srgbClr val="000000">
                  <a:alpha val="100000"/>
                </a:srgbClr>
              </a:solidFill>
              <a:prstDash val="solid"/>
              <a:round/>
            </a:ln>
          </p:spPr>
          <p:txBody>
            <a:bodyPr/>
            <a:lstStyle/>
            <a:p/>
          </p:txBody>
        </p:sp>
        <p:sp>
          <p:nvSpPr>
            <p:cNvPr id="633" name="pl633"/>
            <p:cNvSpPr/>
            <p:nvPr/>
          </p:nvSpPr>
          <p:spPr>
            <a:xfrm>
              <a:off x="7527878" y="2557844"/>
              <a:ext cx="1472887" cy="84717"/>
            </a:xfrm>
            <a:custGeom>
              <a:avLst/>
              <a:pathLst>
                <a:path w="1472887" h="84717">
                  <a:moveTo>
                    <a:pt x="0" y="72614"/>
                  </a:moveTo>
                  <a:lnTo>
                    <a:pt x="210412" y="24204"/>
                  </a:lnTo>
                  <a:lnTo>
                    <a:pt x="420825" y="48409"/>
                  </a:lnTo>
                  <a:lnTo>
                    <a:pt x="631237" y="84717"/>
                  </a:lnTo>
                  <a:lnTo>
                    <a:pt x="841650" y="0"/>
                  </a:lnTo>
                  <a:lnTo>
                    <a:pt x="1052062" y="84717"/>
                  </a:lnTo>
                  <a:lnTo>
                    <a:pt x="1262475" y="60512"/>
                  </a:lnTo>
                  <a:lnTo>
                    <a:pt x="1472887" y="60512"/>
                  </a:lnTo>
                </a:path>
              </a:pathLst>
            </a:custGeom>
            <a:ln w="35231" cap="flat">
              <a:solidFill>
                <a:srgbClr val="F26A21">
                  <a:alpha val="100000"/>
                </a:srgbClr>
              </a:solidFill>
              <a:prstDash val="solid"/>
              <a:round/>
            </a:ln>
          </p:spPr>
          <p:txBody>
            <a:bodyPr/>
            <a:lstStyle/>
            <a:p/>
          </p:txBody>
        </p:sp>
        <p:sp>
          <p:nvSpPr>
            <p:cNvPr id="634" name="pl634"/>
            <p:cNvSpPr/>
            <p:nvPr/>
          </p:nvSpPr>
          <p:spPr>
            <a:xfrm>
              <a:off x="7454234" y="264256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35" name="tx635"/>
            <p:cNvSpPr/>
            <p:nvPr/>
          </p:nvSpPr>
          <p:spPr>
            <a:xfrm>
              <a:off x="7497749" y="24674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6" name="tx636"/>
            <p:cNvSpPr/>
            <p:nvPr/>
          </p:nvSpPr>
          <p:spPr>
            <a:xfrm>
              <a:off x="7708161" y="24190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7" name="tx637"/>
            <p:cNvSpPr/>
            <p:nvPr/>
          </p:nvSpPr>
          <p:spPr>
            <a:xfrm>
              <a:off x="7918574" y="2443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8" name="tx638"/>
            <p:cNvSpPr/>
            <p:nvPr/>
          </p:nvSpPr>
          <p:spPr>
            <a:xfrm>
              <a:off x="8128986"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9" name="tx639"/>
            <p:cNvSpPr/>
            <p:nvPr/>
          </p:nvSpPr>
          <p:spPr>
            <a:xfrm>
              <a:off x="8339399" y="23948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40" name="tx640"/>
            <p:cNvSpPr/>
            <p:nvPr/>
          </p:nvSpPr>
          <p:spPr>
            <a:xfrm>
              <a:off x="8549811"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1" name="tx641"/>
            <p:cNvSpPr/>
            <p:nvPr/>
          </p:nvSpPr>
          <p:spPr>
            <a:xfrm>
              <a:off x="8760224"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2" name="tx642"/>
            <p:cNvSpPr/>
            <p:nvPr/>
          </p:nvSpPr>
          <p:spPr>
            <a:xfrm>
              <a:off x="8970637" y="2455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3" name="rc643"/>
            <p:cNvSpPr/>
            <p:nvPr/>
          </p:nvSpPr>
          <p:spPr>
            <a:xfrm>
              <a:off x="7454234" y="2961495"/>
              <a:ext cx="1620176" cy="758823"/>
            </a:xfrm>
            <a:prstGeom prst="rect">
              <a:avLst/>
            </a:prstGeom>
            <a:solidFill>
              <a:srgbClr val="EBEBEB">
                <a:alpha val="100000"/>
              </a:srgbClr>
            </a:solidFill>
          </p:spPr>
          <p:txBody>
            <a:bodyPr/>
            <a:lstStyle/>
            <a:p/>
          </p:txBody>
        </p:sp>
        <p:sp>
          <p:nvSpPr>
            <p:cNvPr id="644" name="pl644"/>
            <p:cNvSpPr/>
            <p:nvPr/>
          </p:nvSpPr>
          <p:spPr>
            <a:xfrm>
              <a:off x="7454234" y="35345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5" name="pl645"/>
            <p:cNvSpPr/>
            <p:nvPr/>
          </p:nvSpPr>
          <p:spPr>
            <a:xfrm>
              <a:off x="7454234" y="323198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6" name="pl646"/>
            <p:cNvSpPr/>
            <p:nvPr/>
          </p:nvSpPr>
          <p:spPr>
            <a:xfrm>
              <a:off x="7454234" y="368582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7" name="pl647"/>
            <p:cNvSpPr/>
            <p:nvPr/>
          </p:nvSpPr>
          <p:spPr>
            <a:xfrm>
              <a:off x="7454234" y="33832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8" name="pl648"/>
            <p:cNvSpPr/>
            <p:nvPr/>
          </p:nvSpPr>
          <p:spPr>
            <a:xfrm>
              <a:off x="7454234" y="308070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9" name="pl649"/>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1" name="pl651"/>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2" name="pl652"/>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3" name="pl653"/>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7527878"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658" name="pl658"/>
            <p:cNvSpPr/>
            <p:nvPr/>
          </p:nvSpPr>
          <p:spPr>
            <a:xfrm>
              <a:off x="7527878" y="3552699"/>
              <a:ext cx="1472887" cy="48409"/>
            </a:xfrm>
            <a:custGeom>
              <a:avLst/>
              <a:pathLst>
                <a:path w="1472887" h="48409">
                  <a:moveTo>
                    <a:pt x="0" y="48409"/>
                  </a:moveTo>
                  <a:lnTo>
                    <a:pt x="210412" y="48409"/>
                  </a:lnTo>
                  <a:lnTo>
                    <a:pt x="420825" y="48409"/>
                  </a:lnTo>
                  <a:lnTo>
                    <a:pt x="631237" y="48409"/>
                  </a:lnTo>
                  <a:lnTo>
                    <a:pt x="841650" y="12102"/>
                  </a:lnTo>
                  <a:lnTo>
                    <a:pt x="1052062" y="0"/>
                  </a:lnTo>
                  <a:lnTo>
                    <a:pt x="1262475" y="24204"/>
                  </a:lnTo>
                  <a:lnTo>
                    <a:pt x="1472887" y="48409"/>
                  </a:lnTo>
                </a:path>
              </a:pathLst>
            </a:custGeom>
            <a:ln w="40651" cap="flat">
              <a:solidFill>
                <a:srgbClr val="BEBEBE">
                  <a:alpha val="69803"/>
                </a:srgbClr>
              </a:solidFill>
              <a:prstDash val="solid"/>
              <a:round/>
            </a:ln>
          </p:spPr>
          <p:txBody>
            <a:bodyPr/>
            <a:lstStyle/>
            <a:p/>
          </p:txBody>
        </p:sp>
        <p:sp>
          <p:nvSpPr>
            <p:cNvPr id="659" name="pl659"/>
            <p:cNvSpPr/>
            <p:nvPr/>
          </p:nvSpPr>
          <p:spPr>
            <a:xfrm>
              <a:off x="7527878" y="3552699"/>
              <a:ext cx="1472887" cy="48409"/>
            </a:xfrm>
            <a:custGeom>
              <a:avLst/>
              <a:pathLst>
                <a:path w="1472887" h="48409">
                  <a:moveTo>
                    <a:pt x="0" y="48409"/>
                  </a:moveTo>
                  <a:lnTo>
                    <a:pt x="210412" y="48409"/>
                  </a:lnTo>
                  <a:lnTo>
                    <a:pt x="420825" y="48409"/>
                  </a:lnTo>
                  <a:lnTo>
                    <a:pt x="631237" y="48409"/>
                  </a:lnTo>
                  <a:lnTo>
                    <a:pt x="841650" y="12102"/>
                  </a:lnTo>
                  <a:lnTo>
                    <a:pt x="1052062" y="0"/>
                  </a:lnTo>
                  <a:lnTo>
                    <a:pt x="1262475" y="24204"/>
                  </a:lnTo>
                  <a:lnTo>
                    <a:pt x="1472887" y="48409"/>
                  </a:lnTo>
                </a:path>
              </a:pathLst>
            </a:custGeom>
            <a:ln w="35231" cap="flat">
              <a:solidFill>
                <a:srgbClr val="BEBEBE">
                  <a:alpha val="69803"/>
                </a:srgbClr>
              </a:solidFill>
              <a:prstDash val="solid"/>
              <a:round/>
            </a:ln>
          </p:spPr>
          <p:txBody>
            <a:bodyPr/>
            <a:lstStyle/>
            <a:p/>
          </p:txBody>
        </p:sp>
        <p:sp>
          <p:nvSpPr>
            <p:cNvPr id="660" name="pl660"/>
            <p:cNvSpPr/>
            <p:nvPr/>
          </p:nvSpPr>
          <p:spPr>
            <a:xfrm>
              <a:off x="7527878" y="3540597"/>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661" name="pl661"/>
            <p:cNvSpPr/>
            <p:nvPr/>
          </p:nvSpPr>
          <p:spPr>
            <a:xfrm>
              <a:off x="7527878" y="3552699"/>
              <a:ext cx="1472887" cy="48409"/>
            </a:xfrm>
            <a:custGeom>
              <a:avLst/>
              <a:pathLst>
                <a:path w="1472887" h="48409">
                  <a:moveTo>
                    <a:pt x="0" y="48409"/>
                  </a:moveTo>
                  <a:lnTo>
                    <a:pt x="210412" y="48409"/>
                  </a:lnTo>
                  <a:lnTo>
                    <a:pt x="420825" y="48409"/>
                  </a:lnTo>
                  <a:lnTo>
                    <a:pt x="631237" y="48409"/>
                  </a:lnTo>
                  <a:lnTo>
                    <a:pt x="841650" y="12102"/>
                  </a:lnTo>
                  <a:lnTo>
                    <a:pt x="1052062" y="0"/>
                  </a:lnTo>
                  <a:lnTo>
                    <a:pt x="1262475" y="24204"/>
                  </a:lnTo>
                  <a:lnTo>
                    <a:pt x="1472887" y="48409"/>
                  </a:lnTo>
                </a:path>
              </a:pathLst>
            </a:custGeom>
            <a:ln w="40651" cap="flat">
              <a:solidFill>
                <a:srgbClr val="000000">
                  <a:alpha val="100000"/>
                </a:srgbClr>
              </a:solidFill>
              <a:prstDash val="solid"/>
              <a:round/>
            </a:ln>
          </p:spPr>
          <p:txBody>
            <a:bodyPr/>
            <a:lstStyle/>
            <a:p/>
          </p:txBody>
        </p:sp>
        <p:sp>
          <p:nvSpPr>
            <p:cNvPr id="662" name="pl662"/>
            <p:cNvSpPr/>
            <p:nvPr/>
          </p:nvSpPr>
          <p:spPr>
            <a:xfrm>
              <a:off x="7527878" y="3552699"/>
              <a:ext cx="1472887" cy="48409"/>
            </a:xfrm>
            <a:custGeom>
              <a:avLst/>
              <a:pathLst>
                <a:path w="1472887" h="48409">
                  <a:moveTo>
                    <a:pt x="0" y="48409"/>
                  </a:moveTo>
                  <a:lnTo>
                    <a:pt x="210412" y="48409"/>
                  </a:lnTo>
                  <a:lnTo>
                    <a:pt x="420825" y="48409"/>
                  </a:lnTo>
                  <a:lnTo>
                    <a:pt x="631237" y="48409"/>
                  </a:lnTo>
                  <a:lnTo>
                    <a:pt x="841650" y="12102"/>
                  </a:lnTo>
                  <a:lnTo>
                    <a:pt x="1052062" y="0"/>
                  </a:lnTo>
                  <a:lnTo>
                    <a:pt x="1262475" y="24204"/>
                  </a:lnTo>
                  <a:lnTo>
                    <a:pt x="1472887" y="48409"/>
                  </a:lnTo>
                </a:path>
              </a:pathLst>
            </a:custGeom>
            <a:ln w="35231" cap="flat">
              <a:solidFill>
                <a:srgbClr val="F26A21">
                  <a:alpha val="100000"/>
                </a:srgbClr>
              </a:solidFill>
              <a:prstDash val="solid"/>
              <a:round/>
            </a:ln>
          </p:spPr>
          <p:txBody>
            <a:bodyPr/>
            <a:lstStyle/>
            <a:p/>
          </p:txBody>
        </p:sp>
        <p:sp>
          <p:nvSpPr>
            <p:cNvPr id="663" name="pl663"/>
            <p:cNvSpPr/>
            <p:nvPr/>
          </p:nvSpPr>
          <p:spPr>
            <a:xfrm>
              <a:off x="7454234" y="368582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64" name="tx664"/>
            <p:cNvSpPr/>
            <p:nvPr/>
          </p:nvSpPr>
          <p:spPr>
            <a:xfrm>
              <a:off x="7497749"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5" name="tx665"/>
            <p:cNvSpPr/>
            <p:nvPr/>
          </p:nvSpPr>
          <p:spPr>
            <a:xfrm>
              <a:off x="7708161"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6" name="tx666"/>
            <p:cNvSpPr/>
            <p:nvPr/>
          </p:nvSpPr>
          <p:spPr>
            <a:xfrm>
              <a:off x="7918574"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7" name="tx667"/>
            <p:cNvSpPr/>
            <p:nvPr/>
          </p:nvSpPr>
          <p:spPr>
            <a:xfrm>
              <a:off x="8128986"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8" name="tx668"/>
            <p:cNvSpPr/>
            <p:nvPr/>
          </p:nvSpPr>
          <p:spPr>
            <a:xfrm>
              <a:off x="8309269" y="340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69" name="tx669"/>
            <p:cNvSpPr/>
            <p:nvPr/>
          </p:nvSpPr>
          <p:spPr>
            <a:xfrm>
              <a:off x="8523705" y="338967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70" name="tx670"/>
            <p:cNvSpPr/>
            <p:nvPr/>
          </p:nvSpPr>
          <p:spPr>
            <a:xfrm>
              <a:off x="8760224" y="34138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1" name="tx671"/>
            <p:cNvSpPr/>
            <p:nvPr/>
          </p:nvSpPr>
          <p:spPr>
            <a:xfrm>
              <a:off x="8970637" y="3438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2" name="rc672"/>
            <p:cNvSpPr/>
            <p:nvPr/>
          </p:nvSpPr>
          <p:spPr>
            <a:xfrm>
              <a:off x="7454234" y="4004760"/>
              <a:ext cx="1620176" cy="758823"/>
            </a:xfrm>
            <a:prstGeom prst="rect">
              <a:avLst/>
            </a:prstGeom>
            <a:solidFill>
              <a:srgbClr val="EBEBEB">
                <a:alpha val="100000"/>
              </a:srgbClr>
            </a:solidFill>
          </p:spPr>
          <p:txBody>
            <a:bodyPr/>
            <a:lstStyle/>
            <a:p/>
          </p:txBody>
        </p:sp>
        <p:sp>
          <p:nvSpPr>
            <p:cNvPr id="673" name="pl673"/>
            <p:cNvSpPr/>
            <p:nvPr/>
          </p:nvSpPr>
          <p:spPr>
            <a:xfrm>
              <a:off x="7454234" y="4577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4" name="pl674"/>
            <p:cNvSpPr/>
            <p:nvPr/>
          </p:nvSpPr>
          <p:spPr>
            <a:xfrm>
              <a:off x="7454234" y="42752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5" name="pl675"/>
            <p:cNvSpPr/>
            <p:nvPr/>
          </p:nvSpPr>
          <p:spPr>
            <a:xfrm>
              <a:off x="7454234" y="47290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6" name="pl676"/>
            <p:cNvSpPr/>
            <p:nvPr/>
          </p:nvSpPr>
          <p:spPr>
            <a:xfrm>
              <a:off x="7454234" y="44265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7" name="pl677"/>
            <p:cNvSpPr/>
            <p:nvPr/>
          </p:nvSpPr>
          <p:spPr>
            <a:xfrm>
              <a:off x="7454234" y="41239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8" name="pl678"/>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1" name="pl681"/>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2" name="pl682"/>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7527878"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687" name="pl687"/>
            <p:cNvSpPr/>
            <p:nvPr/>
          </p:nvSpPr>
          <p:spPr>
            <a:xfrm>
              <a:off x="7527878" y="4583862"/>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40651" cap="flat">
              <a:solidFill>
                <a:srgbClr val="BEBEBE">
                  <a:alpha val="69803"/>
                </a:srgbClr>
              </a:solidFill>
              <a:prstDash val="solid"/>
              <a:round/>
            </a:ln>
          </p:spPr>
          <p:txBody>
            <a:bodyPr/>
            <a:lstStyle/>
            <a:p/>
          </p:txBody>
        </p:sp>
        <p:sp>
          <p:nvSpPr>
            <p:cNvPr id="688" name="pl688"/>
            <p:cNvSpPr/>
            <p:nvPr/>
          </p:nvSpPr>
          <p:spPr>
            <a:xfrm>
              <a:off x="7527878" y="4583862"/>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35231" cap="flat">
              <a:solidFill>
                <a:srgbClr val="BEBEBE">
                  <a:alpha val="69803"/>
                </a:srgbClr>
              </a:solidFill>
              <a:prstDash val="solid"/>
              <a:round/>
            </a:ln>
          </p:spPr>
          <p:txBody>
            <a:bodyPr/>
            <a:lstStyle/>
            <a:p/>
          </p:txBody>
        </p:sp>
        <p:sp>
          <p:nvSpPr>
            <p:cNvPr id="689" name="pl689"/>
            <p:cNvSpPr/>
            <p:nvPr/>
          </p:nvSpPr>
          <p:spPr>
            <a:xfrm>
              <a:off x="7527878" y="4583862"/>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690" name="pl690"/>
            <p:cNvSpPr/>
            <p:nvPr/>
          </p:nvSpPr>
          <p:spPr>
            <a:xfrm>
              <a:off x="7527878" y="4583862"/>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40651" cap="flat">
              <a:solidFill>
                <a:srgbClr val="000000">
                  <a:alpha val="100000"/>
                </a:srgbClr>
              </a:solidFill>
              <a:prstDash val="solid"/>
              <a:round/>
            </a:ln>
          </p:spPr>
          <p:txBody>
            <a:bodyPr/>
            <a:lstStyle/>
            <a:p/>
          </p:txBody>
        </p:sp>
        <p:sp>
          <p:nvSpPr>
            <p:cNvPr id="691" name="pl691"/>
            <p:cNvSpPr/>
            <p:nvPr/>
          </p:nvSpPr>
          <p:spPr>
            <a:xfrm>
              <a:off x="7527878" y="4583862"/>
              <a:ext cx="1472887" cy="72614"/>
            </a:xfrm>
            <a:custGeom>
              <a:avLst/>
              <a:pathLst>
                <a:path w="1472887" h="72614">
                  <a:moveTo>
                    <a:pt x="0" y="0"/>
                  </a:moveTo>
                  <a:lnTo>
                    <a:pt x="210412" y="12102"/>
                  </a:lnTo>
                  <a:lnTo>
                    <a:pt x="420825" y="12102"/>
                  </a:lnTo>
                  <a:lnTo>
                    <a:pt x="631237" y="36307"/>
                  </a:lnTo>
                  <a:lnTo>
                    <a:pt x="841650" y="24204"/>
                  </a:lnTo>
                  <a:lnTo>
                    <a:pt x="1052062" y="24204"/>
                  </a:lnTo>
                  <a:lnTo>
                    <a:pt x="1262475" y="24204"/>
                  </a:lnTo>
                  <a:lnTo>
                    <a:pt x="1472887" y="72614"/>
                  </a:lnTo>
                </a:path>
              </a:pathLst>
            </a:custGeom>
            <a:ln w="35231" cap="flat">
              <a:solidFill>
                <a:srgbClr val="F26A21">
                  <a:alpha val="100000"/>
                </a:srgbClr>
              </a:solidFill>
              <a:prstDash val="solid"/>
              <a:round/>
            </a:ln>
          </p:spPr>
          <p:txBody>
            <a:bodyPr/>
            <a:lstStyle/>
            <a:p/>
          </p:txBody>
        </p:sp>
        <p:sp>
          <p:nvSpPr>
            <p:cNvPr id="692" name="pl692"/>
            <p:cNvSpPr/>
            <p:nvPr/>
          </p:nvSpPr>
          <p:spPr>
            <a:xfrm>
              <a:off x="7454234" y="47290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93" name="tx693"/>
            <p:cNvSpPr/>
            <p:nvPr/>
          </p:nvSpPr>
          <p:spPr>
            <a:xfrm>
              <a:off x="7467619" y="4420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94" name="tx694"/>
            <p:cNvSpPr/>
            <p:nvPr/>
          </p:nvSpPr>
          <p:spPr>
            <a:xfrm>
              <a:off x="7682055" y="443293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5" name="tx695"/>
            <p:cNvSpPr/>
            <p:nvPr/>
          </p:nvSpPr>
          <p:spPr>
            <a:xfrm>
              <a:off x="7892468" y="4432936"/>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96" name="tx696"/>
            <p:cNvSpPr/>
            <p:nvPr/>
          </p:nvSpPr>
          <p:spPr>
            <a:xfrm>
              <a:off x="8128986" y="44571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97" name="tx697"/>
            <p:cNvSpPr/>
            <p:nvPr/>
          </p:nvSpPr>
          <p:spPr>
            <a:xfrm>
              <a:off x="8309269"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98" name="tx698"/>
            <p:cNvSpPr/>
            <p:nvPr/>
          </p:nvSpPr>
          <p:spPr>
            <a:xfrm>
              <a:off x="8519682"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99" name="tx699"/>
            <p:cNvSpPr/>
            <p:nvPr/>
          </p:nvSpPr>
          <p:spPr>
            <a:xfrm>
              <a:off x="8730095" y="44450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00" name="tx700"/>
            <p:cNvSpPr/>
            <p:nvPr/>
          </p:nvSpPr>
          <p:spPr>
            <a:xfrm>
              <a:off x="8970637" y="4493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01" name="rc701"/>
            <p:cNvSpPr/>
            <p:nvPr/>
          </p:nvSpPr>
          <p:spPr>
            <a:xfrm>
              <a:off x="7454234" y="5048025"/>
              <a:ext cx="1620176" cy="758823"/>
            </a:xfrm>
            <a:prstGeom prst="rect">
              <a:avLst/>
            </a:prstGeom>
            <a:solidFill>
              <a:srgbClr val="EBEBEB">
                <a:alpha val="100000"/>
              </a:srgbClr>
            </a:solidFill>
          </p:spPr>
          <p:txBody>
            <a:bodyPr/>
            <a:lstStyle/>
            <a:p/>
          </p:txBody>
        </p:sp>
        <p:sp>
          <p:nvSpPr>
            <p:cNvPr id="702" name="pl702"/>
            <p:cNvSpPr/>
            <p:nvPr/>
          </p:nvSpPr>
          <p:spPr>
            <a:xfrm>
              <a:off x="7454234" y="56210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03" name="pl703"/>
            <p:cNvSpPr/>
            <p:nvPr/>
          </p:nvSpPr>
          <p:spPr>
            <a:xfrm>
              <a:off x="7454234" y="531851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04" name="pl704"/>
            <p:cNvSpPr/>
            <p:nvPr/>
          </p:nvSpPr>
          <p:spPr>
            <a:xfrm>
              <a:off x="7454234" y="5772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5" name="pl705"/>
            <p:cNvSpPr/>
            <p:nvPr/>
          </p:nvSpPr>
          <p:spPr>
            <a:xfrm>
              <a:off x="7454234" y="54697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6" name="pl706"/>
            <p:cNvSpPr/>
            <p:nvPr/>
          </p:nvSpPr>
          <p:spPr>
            <a:xfrm>
              <a:off x="7454234" y="516723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7" name="pl707"/>
            <p:cNvSpPr/>
            <p:nvPr/>
          </p:nvSpPr>
          <p:spPr>
            <a:xfrm>
              <a:off x="7527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773829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7948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815911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1" name="pl711"/>
            <p:cNvSpPr/>
            <p:nvPr/>
          </p:nvSpPr>
          <p:spPr>
            <a:xfrm>
              <a:off x="83695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2" name="pl712"/>
            <p:cNvSpPr/>
            <p:nvPr/>
          </p:nvSpPr>
          <p:spPr>
            <a:xfrm>
              <a:off x="857994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3" name="pl713"/>
            <p:cNvSpPr/>
            <p:nvPr/>
          </p:nvSpPr>
          <p:spPr>
            <a:xfrm>
              <a:off x="87903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4" name="pl714"/>
            <p:cNvSpPr/>
            <p:nvPr/>
          </p:nvSpPr>
          <p:spPr>
            <a:xfrm>
              <a:off x="900076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5" name="pl715"/>
            <p:cNvSpPr/>
            <p:nvPr/>
          </p:nvSpPr>
          <p:spPr>
            <a:xfrm>
              <a:off x="7527878"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BEBEBE">
                  <a:alpha val="69803"/>
                </a:srgbClr>
              </a:solidFill>
              <a:prstDash val="solid"/>
              <a:round/>
            </a:ln>
          </p:spPr>
          <p:txBody>
            <a:bodyPr/>
            <a:lstStyle/>
            <a:p/>
          </p:txBody>
        </p:sp>
        <p:sp>
          <p:nvSpPr>
            <p:cNvPr id="716" name="pl716"/>
            <p:cNvSpPr/>
            <p:nvPr/>
          </p:nvSpPr>
          <p:spPr>
            <a:xfrm>
              <a:off x="7527878" y="5518206"/>
              <a:ext cx="1472887" cy="157331"/>
            </a:xfrm>
            <a:custGeom>
              <a:avLst/>
              <a:pathLst>
                <a:path w="1472887" h="157331">
                  <a:moveTo>
                    <a:pt x="0" y="133126"/>
                  </a:moveTo>
                  <a:lnTo>
                    <a:pt x="210412" y="157331"/>
                  </a:lnTo>
                  <a:lnTo>
                    <a:pt x="420825" y="121024"/>
                  </a:lnTo>
                  <a:lnTo>
                    <a:pt x="631237" y="60512"/>
                  </a:lnTo>
                  <a:lnTo>
                    <a:pt x="841650" y="48409"/>
                  </a:lnTo>
                  <a:lnTo>
                    <a:pt x="1052062" y="24204"/>
                  </a:lnTo>
                  <a:lnTo>
                    <a:pt x="1262475" y="0"/>
                  </a:lnTo>
                  <a:lnTo>
                    <a:pt x="1472887" y="12102"/>
                  </a:lnTo>
                </a:path>
              </a:pathLst>
            </a:custGeom>
            <a:ln w="40651" cap="flat">
              <a:solidFill>
                <a:srgbClr val="BEBEBE">
                  <a:alpha val="69803"/>
                </a:srgbClr>
              </a:solidFill>
              <a:prstDash val="solid"/>
              <a:round/>
            </a:ln>
          </p:spPr>
          <p:txBody>
            <a:bodyPr/>
            <a:lstStyle/>
            <a:p/>
          </p:txBody>
        </p:sp>
        <p:sp>
          <p:nvSpPr>
            <p:cNvPr id="717" name="pl717"/>
            <p:cNvSpPr/>
            <p:nvPr/>
          </p:nvSpPr>
          <p:spPr>
            <a:xfrm>
              <a:off x="7527878" y="5518206"/>
              <a:ext cx="1472887" cy="157331"/>
            </a:xfrm>
            <a:custGeom>
              <a:avLst/>
              <a:pathLst>
                <a:path w="1472887" h="157331">
                  <a:moveTo>
                    <a:pt x="0" y="133126"/>
                  </a:moveTo>
                  <a:lnTo>
                    <a:pt x="210412" y="157331"/>
                  </a:lnTo>
                  <a:lnTo>
                    <a:pt x="420825" y="121024"/>
                  </a:lnTo>
                  <a:lnTo>
                    <a:pt x="631237" y="60512"/>
                  </a:lnTo>
                  <a:lnTo>
                    <a:pt x="841650" y="48409"/>
                  </a:lnTo>
                  <a:lnTo>
                    <a:pt x="1052062" y="24204"/>
                  </a:lnTo>
                  <a:lnTo>
                    <a:pt x="1262475" y="0"/>
                  </a:lnTo>
                  <a:lnTo>
                    <a:pt x="1472887" y="12102"/>
                  </a:lnTo>
                </a:path>
              </a:pathLst>
            </a:custGeom>
            <a:ln w="35231" cap="flat">
              <a:solidFill>
                <a:srgbClr val="BEBEBE">
                  <a:alpha val="69803"/>
                </a:srgbClr>
              </a:solidFill>
              <a:prstDash val="solid"/>
              <a:round/>
            </a:ln>
          </p:spPr>
          <p:txBody>
            <a:bodyPr/>
            <a:lstStyle/>
            <a:p/>
          </p:txBody>
        </p:sp>
        <p:sp>
          <p:nvSpPr>
            <p:cNvPr id="718" name="pl718"/>
            <p:cNvSpPr/>
            <p:nvPr/>
          </p:nvSpPr>
          <p:spPr>
            <a:xfrm>
              <a:off x="7527878" y="5627128"/>
              <a:ext cx="1472887" cy="48409"/>
            </a:xfrm>
            <a:custGeom>
              <a:avLst/>
              <a:pathLst>
                <a:path w="1472887" h="48409">
                  <a:moveTo>
                    <a:pt x="0" y="36307"/>
                  </a:moveTo>
                  <a:lnTo>
                    <a:pt x="210412" y="48409"/>
                  </a:lnTo>
                  <a:lnTo>
                    <a:pt x="420825" y="24204"/>
                  </a:lnTo>
                  <a:lnTo>
                    <a:pt x="631237" y="0"/>
                  </a:lnTo>
                  <a:lnTo>
                    <a:pt x="841650" y="0"/>
                  </a:lnTo>
                  <a:lnTo>
                    <a:pt x="1052062" y="0"/>
                  </a:lnTo>
                  <a:lnTo>
                    <a:pt x="1262475" y="12102"/>
                  </a:lnTo>
                  <a:lnTo>
                    <a:pt x="1472887" y="12102"/>
                  </a:lnTo>
                </a:path>
              </a:pathLst>
            </a:custGeom>
            <a:ln w="20325" cap="flat">
              <a:solidFill>
                <a:srgbClr val="6B6B6B">
                  <a:alpha val="100000"/>
                </a:srgbClr>
              </a:solidFill>
              <a:prstDash val="solid"/>
              <a:round/>
            </a:ln>
          </p:spPr>
          <p:txBody>
            <a:bodyPr/>
            <a:lstStyle/>
            <a:p/>
          </p:txBody>
        </p:sp>
        <p:sp>
          <p:nvSpPr>
            <p:cNvPr id="719" name="pl719"/>
            <p:cNvSpPr/>
            <p:nvPr/>
          </p:nvSpPr>
          <p:spPr>
            <a:xfrm>
              <a:off x="7527878" y="5518206"/>
              <a:ext cx="1472887" cy="157331"/>
            </a:xfrm>
            <a:custGeom>
              <a:avLst/>
              <a:pathLst>
                <a:path w="1472887" h="157331">
                  <a:moveTo>
                    <a:pt x="0" y="133126"/>
                  </a:moveTo>
                  <a:lnTo>
                    <a:pt x="210412" y="157331"/>
                  </a:lnTo>
                  <a:lnTo>
                    <a:pt x="420825" y="121024"/>
                  </a:lnTo>
                  <a:lnTo>
                    <a:pt x="631237" y="60512"/>
                  </a:lnTo>
                  <a:lnTo>
                    <a:pt x="841650" y="48409"/>
                  </a:lnTo>
                  <a:lnTo>
                    <a:pt x="1052062" y="24204"/>
                  </a:lnTo>
                  <a:lnTo>
                    <a:pt x="1262475" y="0"/>
                  </a:lnTo>
                  <a:lnTo>
                    <a:pt x="1472887" y="12102"/>
                  </a:lnTo>
                </a:path>
              </a:pathLst>
            </a:custGeom>
            <a:ln w="40651" cap="flat">
              <a:solidFill>
                <a:srgbClr val="000000">
                  <a:alpha val="100000"/>
                </a:srgbClr>
              </a:solidFill>
              <a:prstDash val="solid"/>
              <a:round/>
            </a:ln>
          </p:spPr>
          <p:txBody>
            <a:bodyPr/>
            <a:lstStyle/>
            <a:p/>
          </p:txBody>
        </p:sp>
        <p:sp>
          <p:nvSpPr>
            <p:cNvPr id="720" name="pl720"/>
            <p:cNvSpPr/>
            <p:nvPr/>
          </p:nvSpPr>
          <p:spPr>
            <a:xfrm>
              <a:off x="7527878" y="5518206"/>
              <a:ext cx="1472887" cy="157331"/>
            </a:xfrm>
            <a:custGeom>
              <a:avLst/>
              <a:pathLst>
                <a:path w="1472887" h="157331">
                  <a:moveTo>
                    <a:pt x="0" y="133126"/>
                  </a:moveTo>
                  <a:lnTo>
                    <a:pt x="210412" y="157331"/>
                  </a:lnTo>
                  <a:lnTo>
                    <a:pt x="420825" y="121024"/>
                  </a:lnTo>
                  <a:lnTo>
                    <a:pt x="631237" y="60512"/>
                  </a:lnTo>
                  <a:lnTo>
                    <a:pt x="841650" y="48409"/>
                  </a:lnTo>
                  <a:lnTo>
                    <a:pt x="1052062" y="24204"/>
                  </a:lnTo>
                  <a:lnTo>
                    <a:pt x="1262475" y="0"/>
                  </a:lnTo>
                  <a:lnTo>
                    <a:pt x="1472887" y="12102"/>
                  </a:lnTo>
                </a:path>
              </a:pathLst>
            </a:custGeom>
            <a:ln w="35231" cap="flat">
              <a:solidFill>
                <a:srgbClr val="F26A21">
                  <a:alpha val="100000"/>
                </a:srgbClr>
              </a:solidFill>
              <a:prstDash val="solid"/>
              <a:round/>
            </a:ln>
          </p:spPr>
          <p:txBody>
            <a:bodyPr/>
            <a:lstStyle/>
            <a:p/>
          </p:txBody>
        </p:sp>
        <p:sp>
          <p:nvSpPr>
            <p:cNvPr id="721" name="pl721"/>
            <p:cNvSpPr/>
            <p:nvPr/>
          </p:nvSpPr>
          <p:spPr>
            <a:xfrm>
              <a:off x="7454234" y="5772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22" name="tx722"/>
            <p:cNvSpPr/>
            <p:nvPr/>
          </p:nvSpPr>
          <p:spPr>
            <a:xfrm>
              <a:off x="7467619" y="5488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23" name="tx723"/>
            <p:cNvSpPr/>
            <p:nvPr/>
          </p:nvSpPr>
          <p:spPr>
            <a:xfrm>
              <a:off x="7708161" y="55125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24" name="tx724"/>
            <p:cNvSpPr/>
            <p:nvPr/>
          </p:nvSpPr>
          <p:spPr>
            <a:xfrm>
              <a:off x="7892468" y="547620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25" name="tx725"/>
            <p:cNvSpPr/>
            <p:nvPr/>
          </p:nvSpPr>
          <p:spPr>
            <a:xfrm>
              <a:off x="8098857" y="54156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26" name="tx726"/>
            <p:cNvSpPr/>
            <p:nvPr/>
          </p:nvSpPr>
          <p:spPr>
            <a:xfrm>
              <a:off x="8309269" y="5403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727" name="tx727"/>
            <p:cNvSpPr/>
            <p:nvPr/>
          </p:nvSpPr>
          <p:spPr>
            <a:xfrm>
              <a:off x="8519682" y="5379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28" name="tx728"/>
            <p:cNvSpPr/>
            <p:nvPr/>
          </p:nvSpPr>
          <p:spPr>
            <a:xfrm>
              <a:off x="8730095" y="535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29" name="tx729"/>
            <p:cNvSpPr/>
            <p:nvPr/>
          </p:nvSpPr>
          <p:spPr>
            <a:xfrm>
              <a:off x="8940507" y="5367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30" name="tx730"/>
            <p:cNvSpPr/>
            <p:nvPr/>
          </p:nvSpPr>
          <p:spPr>
            <a:xfrm>
              <a:off x="1182019" y="490059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731" name="tx731"/>
            <p:cNvSpPr/>
            <p:nvPr/>
          </p:nvSpPr>
          <p:spPr>
            <a:xfrm>
              <a:off x="3033405" y="490059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732" name="tx732"/>
            <p:cNvSpPr/>
            <p:nvPr/>
          </p:nvSpPr>
          <p:spPr>
            <a:xfrm>
              <a:off x="4757506" y="490059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733" name="tx733"/>
            <p:cNvSpPr/>
            <p:nvPr/>
          </p:nvSpPr>
          <p:spPr>
            <a:xfrm>
              <a:off x="6378783" y="490059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734" name="tx734"/>
            <p:cNvSpPr/>
            <p:nvPr/>
          </p:nvSpPr>
          <p:spPr>
            <a:xfrm>
              <a:off x="8092369"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735" name="tx735"/>
            <p:cNvSpPr/>
            <p:nvPr/>
          </p:nvSpPr>
          <p:spPr>
            <a:xfrm>
              <a:off x="1185310" y="385732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736" name="tx736"/>
            <p:cNvSpPr/>
            <p:nvPr/>
          </p:nvSpPr>
          <p:spPr>
            <a:xfrm>
              <a:off x="3061522" y="385732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37" name="tx737"/>
            <p:cNvSpPr/>
            <p:nvPr/>
          </p:nvSpPr>
          <p:spPr>
            <a:xfrm>
              <a:off x="4679782" y="385732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738" name="tx738"/>
            <p:cNvSpPr/>
            <p:nvPr/>
          </p:nvSpPr>
          <p:spPr>
            <a:xfrm>
              <a:off x="6254516" y="3857329"/>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739" name="tx739"/>
            <p:cNvSpPr/>
            <p:nvPr/>
          </p:nvSpPr>
          <p:spPr>
            <a:xfrm>
              <a:off x="8062468"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740" name="tx740"/>
            <p:cNvSpPr/>
            <p:nvPr/>
          </p:nvSpPr>
          <p:spPr>
            <a:xfrm>
              <a:off x="1138722" y="281406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741" name="tx741"/>
            <p:cNvSpPr/>
            <p:nvPr/>
          </p:nvSpPr>
          <p:spPr>
            <a:xfrm>
              <a:off x="3027278" y="2814063"/>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742" name="tx742"/>
            <p:cNvSpPr/>
            <p:nvPr/>
          </p:nvSpPr>
          <p:spPr>
            <a:xfrm>
              <a:off x="4577232" y="2814063"/>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743" name="tx743"/>
            <p:cNvSpPr/>
            <p:nvPr/>
          </p:nvSpPr>
          <p:spPr>
            <a:xfrm>
              <a:off x="6400729" y="281406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744" name="tx744"/>
            <p:cNvSpPr/>
            <p:nvPr/>
          </p:nvSpPr>
          <p:spPr>
            <a:xfrm>
              <a:off x="8161909" y="281406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45" name="tx745"/>
            <p:cNvSpPr/>
            <p:nvPr/>
          </p:nvSpPr>
          <p:spPr>
            <a:xfrm>
              <a:off x="1350085" y="1770798"/>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746" name="tx746"/>
            <p:cNvSpPr/>
            <p:nvPr/>
          </p:nvSpPr>
          <p:spPr>
            <a:xfrm>
              <a:off x="3074050" y="177079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747" name="tx747"/>
            <p:cNvSpPr/>
            <p:nvPr/>
          </p:nvSpPr>
          <p:spPr>
            <a:xfrm>
              <a:off x="4720199" y="1770798"/>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748" name="tx748"/>
            <p:cNvSpPr/>
            <p:nvPr/>
          </p:nvSpPr>
          <p:spPr>
            <a:xfrm>
              <a:off x="6372611"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749" name="tx749"/>
            <p:cNvSpPr/>
            <p:nvPr/>
          </p:nvSpPr>
          <p:spPr>
            <a:xfrm>
              <a:off x="8068640" y="1770798"/>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750" name="tx750"/>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751" name="tx751"/>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52" name="tx752"/>
            <p:cNvSpPr/>
            <p:nvPr/>
          </p:nvSpPr>
          <p:spPr>
            <a:xfrm>
              <a:off x="469217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753" name="tx753"/>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54" name="tx754"/>
            <p:cNvSpPr/>
            <p:nvPr/>
          </p:nvSpPr>
          <p:spPr>
            <a:xfrm>
              <a:off x="8130728"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755" name="pl75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6" name="pl75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7" name="pl75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8" name="pl75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59" name="pl75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0" name="pl76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1" name="pl76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2" name="pl76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63" name="tx76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64" name="tx76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65" name="tx76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66" name="tx76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67" name="tx76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68" name="tx76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69" name="tx76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70" name="tx77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71" name="pl77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2" name="pl77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3" name="pl77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4" name="pl77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5" name="pl77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6" name="pl77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7" name="pl77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8" name="pl77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79" name="tx77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80" name="tx78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81" name="tx78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82" name="tx78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83" name="tx78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84" name="tx78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85" name="tx78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86" name="tx78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87" name="pl78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8" name="pl78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pl78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0" name="pl79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1" name="pl79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2" name="pl79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3" name="pl79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4" name="pl79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5" name="tx79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6" name="tx79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7" name="tx79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8" name="tx79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99" name="tx79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0" name="tx80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01" name="tx80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02" name="tx80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03" name="pl80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4" name="pl80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pl80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6" name="pl80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7" name="pl80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8" name="pl80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9" name="pl80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0" name="pl81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1" name="tx81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12" name="tx81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13" name="tx81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14" name="tx81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15" name="tx81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6" name="tx81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7" name="tx81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8" name="tx81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19" name="pl81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0" name="pl82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pl82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2" name="pl82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3" name="pl82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4" name="pl82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5" name="pl82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6" name="pl82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7" name="tx82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8" name="tx82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29" name="tx82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30" name="tx83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31" name="tx83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32" name="tx83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33" name="tx83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34" name="tx83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35" name="tx835"/>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36" name="tx836"/>
            <p:cNvSpPr/>
            <p:nvPr/>
          </p:nvSpPr>
          <p:spPr>
            <a:xfrm>
              <a:off x="508182" y="12567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37" name="tx837"/>
            <p:cNvSpPr/>
            <p:nvPr/>
          </p:nvSpPr>
          <p:spPr>
            <a:xfrm>
              <a:off x="508182" y="954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38" name="pl838"/>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39" name="pl839"/>
            <p:cNvSpPr/>
            <p:nvPr/>
          </p:nvSpPr>
          <p:spPr>
            <a:xfrm>
              <a:off x="660376" y="12967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0" name="pl840"/>
            <p:cNvSpPr/>
            <p:nvPr/>
          </p:nvSpPr>
          <p:spPr>
            <a:xfrm>
              <a:off x="660376" y="994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1" name="tx841"/>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2" name="tx842"/>
            <p:cNvSpPr/>
            <p:nvPr/>
          </p:nvSpPr>
          <p:spPr>
            <a:xfrm>
              <a:off x="508182" y="22999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3" name="tx843"/>
            <p:cNvSpPr/>
            <p:nvPr/>
          </p:nvSpPr>
          <p:spPr>
            <a:xfrm>
              <a:off x="508182" y="199743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44" name="pl844"/>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5" name="pl845"/>
            <p:cNvSpPr/>
            <p:nvPr/>
          </p:nvSpPr>
          <p:spPr>
            <a:xfrm>
              <a:off x="660376" y="23400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6" name="pl846"/>
            <p:cNvSpPr/>
            <p:nvPr/>
          </p:nvSpPr>
          <p:spPr>
            <a:xfrm>
              <a:off x="660376" y="20374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47" name="tx847"/>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48" name="tx848"/>
            <p:cNvSpPr/>
            <p:nvPr/>
          </p:nvSpPr>
          <p:spPr>
            <a:xfrm>
              <a:off x="508182" y="33432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49" name="tx849"/>
            <p:cNvSpPr/>
            <p:nvPr/>
          </p:nvSpPr>
          <p:spPr>
            <a:xfrm>
              <a:off x="508182" y="30406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0" name="pl850"/>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1" name="pl851"/>
            <p:cNvSpPr/>
            <p:nvPr/>
          </p:nvSpPr>
          <p:spPr>
            <a:xfrm>
              <a:off x="660376" y="33832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2" name="pl852"/>
            <p:cNvSpPr/>
            <p:nvPr/>
          </p:nvSpPr>
          <p:spPr>
            <a:xfrm>
              <a:off x="660376" y="30807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3" name="tx853"/>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4" name="tx854"/>
            <p:cNvSpPr/>
            <p:nvPr/>
          </p:nvSpPr>
          <p:spPr>
            <a:xfrm>
              <a:off x="508182" y="43865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55" name="tx855"/>
            <p:cNvSpPr/>
            <p:nvPr/>
          </p:nvSpPr>
          <p:spPr>
            <a:xfrm>
              <a:off x="508182" y="40839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56" name="pl856"/>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7" name="pl857"/>
            <p:cNvSpPr/>
            <p:nvPr/>
          </p:nvSpPr>
          <p:spPr>
            <a:xfrm>
              <a:off x="660376" y="44265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8" name="pl858"/>
            <p:cNvSpPr/>
            <p:nvPr/>
          </p:nvSpPr>
          <p:spPr>
            <a:xfrm>
              <a:off x="660376" y="41239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59" name="tx859"/>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0" name="tx860"/>
            <p:cNvSpPr/>
            <p:nvPr/>
          </p:nvSpPr>
          <p:spPr>
            <a:xfrm>
              <a:off x="508182" y="54297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61" name="tx861"/>
            <p:cNvSpPr/>
            <p:nvPr/>
          </p:nvSpPr>
          <p:spPr>
            <a:xfrm>
              <a:off x="508182" y="51272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62" name="pl862"/>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3" name="pl863"/>
            <p:cNvSpPr/>
            <p:nvPr/>
          </p:nvSpPr>
          <p:spPr>
            <a:xfrm>
              <a:off x="660376" y="54697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4" name="pl864"/>
            <p:cNvSpPr/>
            <p:nvPr/>
          </p:nvSpPr>
          <p:spPr>
            <a:xfrm>
              <a:off x="660376" y="51672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5" name="tx865"/>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66" name="tx866"/>
            <p:cNvSpPr/>
            <p:nvPr/>
          </p:nvSpPr>
          <p:spPr>
            <a:xfrm>
              <a:off x="695171" y="435349"/>
              <a:ext cx="509970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LICs, 2018-2025</a:t>
              </a:r>
            </a:p>
          </p:txBody>
        </p:sp>
        <p:sp>
          <p:nvSpPr>
            <p:cNvPr id="867" name="tx8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68" name="tx868"/>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69" name="tx869"/>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CAR and Mozambique had the highest drop-out with 22% of children who received DTP1 not receiving DTP3.
Burundi and DPRK had the lowest DTP drop-out (0%). Zero drop-out indicates that near enough all children that received DTP1 also received DTP3.
8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758823"/>
            </a:xfrm>
            <a:prstGeom prst="rect">
              <a:avLst/>
            </a:prstGeom>
            <a:solidFill>
              <a:srgbClr val="EBEBEB">
                <a:alpha val="100000"/>
              </a:srgbClr>
            </a:solidFill>
          </p:spPr>
          <p:txBody>
            <a:bodyPr/>
            <a:lstStyle/>
            <a:p/>
          </p:txBody>
        </p:sp>
        <p:sp>
          <p:nvSpPr>
            <p:cNvPr id="6" name="pl6"/>
            <p:cNvSpPr/>
            <p:nvPr/>
          </p:nvSpPr>
          <p:spPr>
            <a:xfrm>
              <a:off x="695171" y="14465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001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5380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5697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323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07698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21" name="pl21"/>
            <p:cNvSpPr/>
            <p:nvPr/>
          </p:nvSpPr>
          <p:spPr>
            <a:xfrm>
              <a:off x="768815" y="1372634"/>
              <a:ext cx="1472887" cy="59129"/>
            </a:xfrm>
            <a:custGeom>
              <a:avLst/>
              <a:pathLst>
                <a:path w="1472887" h="59129">
                  <a:moveTo>
                    <a:pt x="0" y="59129"/>
                  </a:moveTo>
                  <a:lnTo>
                    <a:pt x="210412" y="29564"/>
                  </a:lnTo>
                  <a:lnTo>
                    <a:pt x="420825" y="9854"/>
                  </a:lnTo>
                  <a:lnTo>
                    <a:pt x="631237" y="0"/>
                  </a:lnTo>
                  <a:lnTo>
                    <a:pt x="841650" y="49274"/>
                  </a:lnTo>
                  <a:lnTo>
                    <a:pt x="1052062" y="29564"/>
                  </a:lnTo>
                  <a:lnTo>
                    <a:pt x="1262475" y="59129"/>
                  </a:lnTo>
                  <a:lnTo>
                    <a:pt x="1472887" y="39419"/>
                  </a:lnTo>
                </a:path>
              </a:pathLst>
            </a:custGeom>
            <a:ln w="40651" cap="flat">
              <a:solidFill>
                <a:srgbClr val="BEBEBE">
                  <a:alpha val="69803"/>
                </a:srgbClr>
              </a:solidFill>
              <a:prstDash val="solid"/>
              <a:round/>
            </a:ln>
          </p:spPr>
          <p:txBody>
            <a:bodyPr/>
            <a:lstStyle/>
            <a:p/>
          </p:txBody>
        </p:sp>
        <p:sp>
          <p:nvSpPr>
            <p:cNvPr id="22" name="pl22"/>
            <p:cNvSpPr/>
            <p:nvPr/>
          </p:nvSpPr>
          <p:spPr>
            <a:xfrm>
              <a:off x="768815" y="1372634"/>
              <a:ext cx="1472887" cy="59129"/>
            </a:xfrm>
            <a:custGeom>
              <a:avLst/>
              <a:pathLst>
                <a:path w="1472887" h="59129">
                  <a:moveTo>
                    <a:pt x="0" y="59129"/>
                  </a:moveTo>
                  <a:lnTo>
                    <a:pt x="210412" y="29564"/>
                  </a:lnTo>
                  <a:lnTo>
                    <a:pt x="420825" y="9854"/>
                  </a:lnTo>
                  <a:lnTo>
                    <a:pt x="631237" y="0"/>
                  </a:lnTo>
                  <a:lnTo>
                    <a:pt x="841650" y="49274"/>
                  </a:lnTo>
                  <a:lnTo>
                    <a:pt x="1052062" y="29564"/>
                  </a:lnTo>
                  <a:lnTo>
                    <a:pt x="1262475" y="59129"/>
                  </a:lnTo>
                  <a:lnTo>
                    <a:pt x="1472887" y="39419"/>
                  </a:lnTo>
                </a:path>
              </a:pathLst>
            </a:custGeom>
            <a:ln w="35231" cap="flat">
              <a:solidFill>
                <a:srgbClr val="BEBEBE">
                  <a:alpha val="69803"/>
                </a:srgbClr>
              </a:solidFill>
              <a:prstDash val="solid"/>
              <a:round/>
            </a:ln>
          </p:spPr>
          <p:txBody>
            <a:bodyPr/>
            <a:lstStyle/>
            <a:p/>
          </p:txBody>
        </p:sp>
        <p:sp>
          <p:nvSpPr>
            <p:cNvPr id="23" name="pl23"/>
            <p:cNvSpPr/>
            <p:nvPr/>
          </p:nvSpPr>
          <p:spPr>
            <a:xfrm>
              <a:off x="768815"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24" name="pl24"/>
            <p:cNvSpPr/>
            <p:nvPr/>
          </p:nvSpPr>
          <p:spPr>
            <a:xfrm>
              <a:off x="768815" y="1372634"/>
              <a:ext cx="1472887" cy="59129"/>
            </a:xfrm>
            <a:custGeom>
              <a:avLst/>
              <a:pathLst>
                <a:path w="1472887" h="59129">
                  <a:moveTo>
                    <a:pt x="0" y="59129"/>
                  </a:moveTo>
                  <a:lnTo>
                    <a:pt x="210412" y="29564"/>
                  </a:lnTo>
                  <a:lnTo>
                    <a:pt x="420825" y="9854"/>
                  </a:lnTo>
                  <a:lnTo>
                    <a:pt x="631237" y="0"/>
                  </a:lnTo>
                  <a:lnTo>
                    <a:pt x="841650" y="49274"/>
                  </a:lnTo>
                  <a:lnTo>
                    <a:pt x="1052062" y="29564"/>
                  </a:lnTo>
                  <a:lnTo>
                    <a:pt x="1262475" y="59129"/>
                  </a:lnTo>
                  <a:lnTo>
                    <a:pt x="1472887" y="39419"/>
                  </a:lnTo>
                </a:path>
              </a:pathLst>
            </a:custGeom>
            <a:ln w="40651" cap="flat">
              <a:solidFill>
                <a:srgbClr val="000000">
                  <a:alpha val="100000"/>
                </a:srgbClr>
              </a:solidFill>
              <a:prstDash val="solid"/>
              <a:round/>
            </a:ln>
          </p:spPr>
          <p:txBody>
            <a:bodyPr/>
            <a:lstStyle/>
            <a:p/>
          </p:txBody>
        </p:sp>
        <p:sp>
          <p:nvSpPr>
            <p:cNvPr id="25" name="pl25"/>
            <p:cNvSpPr/>
            <p:nvPr/>
          </p:nvSpPr>
          <p:spPr>
            <a:xfrm>
              <a:off x="768815" y="1372634"/>
              <a:ext cx="1472887" cy="59129"/>
            </a:xfrm>
            <a:custGeom>
              <a:avLst/>
              <a:pathLst>
                <a:path w="1472887" h="59129">
                  <a:moveTo>
                    <a:pt x="0" y="59129"/>
                  </a:moveTo>
                  <a:lnTo>
                    <a:pt x="210412" y="29564"/>
                  </a:lnTo>
                  <a:lnTo>
                    <a:pt x="420825" y="9854"/>
                  </a:lnTo>
                  <a:lnTo>
                    <a:pt x="631237" y="0"/>
                  </a:lnTo>
                  <a:lnTo>
                    <a:pt x="841650" y="49274"/>
                  </a:lnTo>
                  <a:lnTo>
                    <a:pt x="1052062" y="29564"/>
                  </a:lnTo>
                  <a:lnTo>
                    <a:pt x="1262475" y="59129"/>
                  </a:lnTo>
                  <a:lnTo>
                    <a:pt x="1472887" y="39419"/>
                  </a:lnTo>
                </a:path>
              </a:pathLst>
            </a:custGeom>
            <a:ln w="35231" cap="flat">
              <a:solidFill>
                <a:srgbClr val="F26A21">
                  <a:alpha val="100000"/>
                </a:srgbClr>
              </a:solidFill>
              <a:prstDash val="solid"/>
              <a:round/>
            </a:ln>
          </p:spPr>
          <p:txBody>
            <a:bodyPr/>
            <a:lstStyle/>
            <a:p/>
          </p:txBody>
        </p:sp>
        <p:sp>
          <p:nvSpPr>
            <p:cNvPr id="26" name="pl26"/>
            <p:cNvSpPr/>
            <p:nvPr/>
          </p:nvSpPr>
          <p:spPr>
            <a:xfrm>
              <a:off x="695171" y="15697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268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8" name="tx28"/>
            <p:cNvSpPr/>
            <p:nvPr/>
          </p:nvSpPr>
          <p:spPr>
            <a:xfrm>
              <a:off x="918969" y="123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9" name="tx29"/>
            <p:cNvSpPr/>
            <p:nvPr/>
          </p:nvSpPr>
          <p:spPr>
            <a:xfrm>
              <a:off x="1129381" y="121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0" name="tx30"/>
            <p:cNvSpPr/>
            <p:nvPr/>
          </p:nvSpPr>
          <p:spPr>
            <a:xfrm>
              <a:off x="1339794" y="1209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1" name="tx31"/>
            <p:cNvSpPr/>
            <p:nvPr/>
          </p:nvSpPr>
          <p:spPr>
            <a:xfrm>
              <a:off x="1550206" y="12588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 name="tx32"/>
            <p:cNvSpPr/>
            <p:nvPr/>
          </p:nvSpPr>
          <p:spPr>
            <a:xfrm>
              <a:off x="1760619" y="1239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1971031" y="1268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4" name="tx34"/>
            <p:cNvSpPr/>
            <p:nvPr/>
          </p:nvSpPr>
          <p:spPr>
            <a:xfrm>
              <a:off x="2181444" y="1249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5" name="rc35"/>
            <p:cNvSpPr/>
            <p:nvPr/>
          </p:nvSpPr>
          <p:spPr>
            <a:xfrm>
              <a:off x="695171" y="1918229"/>
              <a:ext cx="1620176" cy="758823"/>
            </a:xfrm>
            <a:prstGeom prst="rect">
              <a:avLst/>
            </a:prstGeom>
            <a:solidFill>
              <a:srgbClr val="EBEBEB">
                <a:alpha val="100000"/>
              </a:srgbClr>
            </a:solidFill>
          </p:spPr>
          <p:txBody>
            <a:bodyPr/>
            <a:lstStyle/>
            <a:p/>
          </p:txBody>
        </p:sp>
        <p:sp>
          <p:nvSpPr>
            <p:cNvPr id="36" name="pl36"/>
            <p:cNvSpPr/>
            <p:nvPr/>
          </p:nvSpPr>
          <p:spPr>
            <a:xfrm>
              <a:off x="695171" y="2489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2434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19970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26129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366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1202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51" name="pl51"/>
            <p:cNvSpPr/>
            <p:nvPr/>
          </p:nvSpPr>
          <p:spPr>
            <a:xfrm>
              <a:off x="768815" y="2603142"/>
              <a:ext cx="1472887" cy="19709"/>
            </a:xfrm>
            <a:custGeom>
              <a:avLst/>
              <a:pathLst>
                <a:path w="1472887" h="19709">
                  <a:moveTo>
                    <a:pt x="0" y="0"/>
                  </a:moveTo>
                  <a:lnTo>
                    <a:pt x="210412" y="19709"/>
                  </a:lnTo>
                  <a:lnTo>
                    <a:pt x="420825" y="19709"/>
                  </a:lnTo>
                  <a:lnTo>
                    <a:pt x="631237" y="9854"/>
                  </a:lnTo>
                  <a:lnTo>
                    <a:pt x="841650" y="9854"/>
                  </a:lnTo>
                  <a:lnTo>
                    <a:pt x="1052062" y="9854"/>
                  </a:lnTo>
                  <a:lnTo>
                    <a:pt x="1262475" y="9854"/>
                  </a:lnTo>
                  <a:lnTo>
                    <a:pt x="1472887" y="9854"/>
                  </a:lnTo>
                </a:path>
              </a:pathLst>
            </a:custGeom>
            <a:ln w="40651" cap="flat">
              <a:solidFill>
                <a:srgbClr val="BEBEBE">
                  <a:alpha val="69803"/>
                </a:srgbClr>
              </a:solidFill>
              <a:prstDash val="solid"/>
              <a:round/>
            </a:ln>
          </p:spPr>
          <p:txBody>
            <a:bodyPr/>
            <a:lstStyle/>
            <a:p/>
          </p:txBody>
        </p:sp>
        <p:sp>
          <p:nvSpPr>
            <p:cNvPr id="52" name="pl52"/>
            <p:cNvSpPr/>
            <p:nvPr/>
          </p:nvSpPr>
          <p:spPr>
            <a:xfrm>
              <a:off x="768815" y="2603142"/>
              <a:ext cx="1472887" cy="19709"/>
            </a:xfrm>
            <a:custGeom>
              <a:avLst/>
              <a:pathLst>
                <a:path w="1472887" h="19709">
                  <a:moveTo>
                    <a:pt x="0" y="0"/>
                  </a:moveTo>
                  <a:lnTo>
                    <a:pt x="210412" y="19709"/>
                  </a:lnTo>
                  <a:lnTo>
                    <a:pt x="420825" y="19709"/>
                  </a:lnTo>
                  <a:lnTo>
                    <a:pt x="631237" y="9854"/>
                  </a:lnTo>
                  <a:lnTo>
                    <a:pt x="841650" y="9854"/>
                  </a:lnTo>
                  <a:lnTo>
                    <a:pt x="1052062" y="9854"/>
                  </a:lnTo>
                  <a:lnTo>
                    <a:pt x="1262475" y="9854"/>
                  </a:lnTo>
                  <a:lnTo>
                    <a:pt x="1472887" y="9854"/>
                  </a:lnTo>
                </a:path>
              </a:pathLst>
            </a:custGeom>
            <a:ln w="35231" cap="flat">
              <a:solidFill>
                <a:srgbClr val="BEBEBE">
                  <a:alpha val="69803"/>
                </a:srgbClr>
              </a:solidFill>
              <a:prstDash val="solid"/>
              <a:round/>
            </a:ln>
          </p:spPr>
          <p:txBody>
            <a:bodyPr/>
            <a:lstStyle/>
            <a:p/>
          </p:txBody>
        </p:sp>
        <p:sp>
          <p:nvSpPr>
            <p:cNvPr id="53" name="pl53"/>
            <p:cNvSpPr/>
            <p:nvPr/>
          </p:nvSpPr>
          <p:spPr>
            <a:xfrm>
              <a:off x="768815"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54" name="pl54"/>
            <p:cNvSpPr/>
            <p:nvPr/>
          </p:nvSpPr>
          <p:spPr>
            <a:xfrm>
              <a:off x="768815" y="2603142"/>
              <a:ext cx="1472887" cy="19709"/>
            </a:xfrm>
            <a:custGeom>
              <a:avLst/>
              <a:pathLst>
                <a:path w="1472887" h="19709">
                  <a:moveTo>
                    <a:pt x="0" y="0"/>
                  </a:moveTo>
                  <a:lnTo>
                    <a:pt x="210412" y="19709"/>
                  </a:lnTo>
                  <a:lnTo>
                    <a:pt x="420825" y="19709"/>
                  </a:lnTo>
                  <a:lnTo>
                    <a:pt x="631237" y="9854"/>
                  </a:lnTo>
                  <a:lnTo>
                    <a:pt x="841650" y="9854"/>
                  </a:lnTo>
                  <a:lnTo>
                    <a:pt x="1052062" y="9854"/>
                  </a:lnTo>
                  <a:lnTo>
                    <a:pt x="1262475" y="9854"/>
                  </a:lnTo>
                  <a:lnTo>
                    <a:pt x="1472887" y="9854"/>
                  </a:lnTo>
                </a:path>
              </a:pathLst>
            </a:custGeom>
            <a:ln w="40651" cap="flat">
              <a:solidFill>
                <a:srgbClr val="000000">
                  <a:alpha val="100000"/>
                </a:srgbClr>
              </a:solidFill>
              <a:prstDash val="solid"/>
              <a:round/>
            </a:ln>
          </p:spPr>
          <p:txBody>
            <a:bodyPr/>
            <a:lstStyle/>
            <a:p/>
          </p:txBody>
        </p:sp>
        <p:sp>
          <p:nvSpPr>
            <p:cNvPr id="55" name="pl55"/>
            <p:cNvSpPr/>
            <p:nvPr/>
          </p:nvSpPr>
          <p:spPr>
            <a:xfrm>
              <a:off x="768815" y="2603142"/>
              <a:ext cx="1472887" cy="19709"/>
            </a:xfrm>
            <a:custGeom>
              <a:avLst/>
              <a:pathLst>
                <a:path w="1472887" h="19709">
                  <a:moveTo>
                    <a:pt x="0" y="0"/>
                  </a:moveTo>
                  <a:lnTo>
                    <a:pt x="210412" y="19709"/>
                  </a:lnTo>
                  <a:lnTo>
                    <a:pt x="420825" y="19709"/>
                  </a:lnTo>
                  <a:lnTo>
                    <a:pt x="631237" y="9854"/>
                  </a:lnTo>
                  <a:lnTo>
                    <a:pt x="841650" y="9854"/>
                  </a:lnTo>
                  <a:lnTo>
                    <a:pt x="1052062" y="9854"/>
                  </a:lnTo>
                  <a:lnTo>
                    <a:pt x="1262475" y="9854"/>
                  </a:lnTo>
                  <a:lnTo>
                    <a:pt x="1472887" y="9854"/>
                  </a:lnTo>
                </a:path>
              </a:pathLst>
            </a:custGeom>
            <a:ln w="35231" cap="flat">
              <a:solidFill>
                <a:srgbClr val="F26A21">
                  <a:alpha val="100000"/>
                </a:srgbClr>
              </a:solidFill>
              <a:prstDash val="solid"/>
              <a:round/>
            </a:ln>
          </p:spPr>
          <p:txBody>
            <a:bodyPr/>
            <a:lstStyle/>
            <a:p/>
          </p:txBody>
        </p:sp>
        <p:sp>
          <p:nvSpPr>
            <p:cNvPr id="56" name="pl56"/>
            <p:cNvSpPr/>
            <p:nvPr/>
          </p:nvSpPr>
          <p:spPr>
            <a:xfrm>
              <a:off x="695171" y="26129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440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931039" y="2459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1141451" y="2459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1369923" y="2449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1580336" y="2449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1790748" y="2449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2001161" y="2449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2211573" y="2449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rc65"/>
            <p:cNvSpPr/>
            <p:nvPr/>
          </p:nvSpPr>
          <p:spPr>
            <a:xfrm>
              <a:off x="695171" y="2961495"/>
              <a:ext cx="1620176" cy="758823"/>
            </a:xfrm>
            <a:prstGeom prst="rect">
              <a:avLst/>
            </a:prstGeom>
            <a:solidFill>
              <a:srgbClr val="EBEBEB">
                <a:alpha val="100000"/>
              </a:srgbClr>
            </a:solidFill>
          </p:spPr>
          <p:txBody>
            <a:bodyPr/>
            <a:lstStyle/>
            <a:p/>
          </p:txBody>
        </p:sp>
        <p:sp>
          <p:nvSpPr>
            <p:cNvPr id="66" name="pl66"/>
            <p:cNvSpPr/>
            <p:nvPr/>
          </p:nvSpPr>
          <p:spPr>
            <a:xfrm>
              <a:off x="695171" y="35330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2867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04033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36562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34098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16351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81" name="pl81"/>
            <p:cNvSpPr/>
            <p:nvPr/>
          </p:nvSpPr>
          <p:spPr>
            <a:xfrm>
              <a:off x="768815" y="3429600"/>
              <a:ext cx="1472887" cy="137967"/>
            </a:xfrm>
            <a:custGeom>
              <a:avLst/>
              <a:pathLst>
                <a:path w="1472887" h="137967">
                  <a:moveTo>
                    <a:pt x="0" y="78838"/>
                  </a:moveTo>
                  <a:lnTo>
                    <a:pt x="210412" y="137967"/>
                  </a:lnTo>
                  <a:lnTo>
                    <a:pt x="420825" y="59129"/>
                  </a:lnTo>
                  <a:lnTo>
                    <a:pt x="631237" y="0"/>
                  </a:lnTo>
                  <a:lnTo>
                    <a:pt x="841650" y="128113"/>
                  </a:lnTo>
                  <a:lnTo>
                    <a:pt x="1052062" y="98548"/>
                  </a:lnTo>
                  <a:lnTo>
                    <a:pt x="1262475" y="78838"/>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3429600"/>
              <a:ext cx="1472887" cy="137967"/>
            </a:xfrm>
            <a:custGeom>
              <a:avLst/>
              <a:pathLst>
                <a:path w="1472887" h="137967">
                  <a:moveTo>
                    <a:pt x="0" y="78838"/>
                  </a:moveTo>
                  <a:lnTo>
                    <a:pt x="210412" y="137967"/>
                  </a:lnTo>
                  <a:lnTo>
                    <a:pt x="420825" y="59129"/>
                  </a:lnTo>
                  <a:lnTo>
                    <a:pt x="631237" y="0"/>
                  </a:lnTo>
                  <a:lnTo>
                    <a:pt x="841650" y="128113"/>
                  </a:lnTo>
                  <a:lnTo>
                    <a:pt x="1052062" y="98548"/>
                  </a:lnTo>
                  <a:lnTo>
                    <a:pt x="1262475" y="78838"/>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84" name="pl84"/>
            <p:cNvSpPr/>
            <p:nvPr/>
          </p:nvSpPr>
          <p:spPr>
            <a:xfrm>
              <a:off x="768815" y="3429600"/>
              <a:ext cx="1472887" cy="137967"/>
            </a:xfrm>
            <a:custGeom>
              <a:avLst/>
              <a:pathLst>
                <a:path w="1472887" h="137967">
                  <a:moveTo>
                    <a:pt x="0" y="78838"/>
                  </a:moveTo>
                  <a:lnTo>
                    <a:pt x="210412" y="137967"/>
                  </a:lnTo>
                  <a:lnTo>
                    <a:pt x="420825" y="59129"/>
                  </a:lnTo>
                  <a:lnTo>
                    <a:pt x="631237" y="0"/>
                  </a:lnTo>
                  <a:lnTo>
                    <a:pt x="841650" y="128113"/>
                  </a:lnTo>
                  <a:lnTo>
                    <a:pt x="1052062" y="98548"/>
                  </a:lnTo>
                  <a:lnTo>
                    <a:pt x="1262475" y="78838"/>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3429600"/>
              <a:ext cx="1472887" cy="137967"/>
            </a:xfrm>
            <a:custGeom>
              <a:avLst/>
              <a:pathLst>
                <a:path w="1472887" h="137967">
                  <a:moveTo>
                    <a:pt x="0" y="78838"/>
                  </a:moveTo>
                  <a:lnTo>
                    <a:pt x="210412" y="137967"/>
                  </a:lnTo>
                  <a:lnTo>
                    <a:pt x="420825" y="59129"/>
                  </a:lnTo>
                  <a:lnTo>
                    <a:pt x="631237" y="0"/>
                  </a:lnTo>
                  <a:lnTo>
                    <a:pt x="841650" y="128113"/>
                  </a:lnTo>
                  <a:lnTo>
                    <a:pt x="1052062" y="98548"/>
                  </a:lnTo>
                  <a:lnTo>
                    <a:pt x="1262475" y="78838"/>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36562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08556" y="3345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8" name="tx88"/>
            <p:cNvSpPr/>
            <p:nvPr/>
          </p:nvSpPr>
          <p:spPr>
            <a:xfrm>
              <a:off x="949098" y="34045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9" name="tx89"/>
            <p:cNvSpPr/>
            <p:nvPr/>
          </p:nvSpPr>
          <p:spPr>
            <a:xfrm>
              <a:off x="1129381" y="332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0" name="tx90"/>
            <p:cNvSpPr/>
            <p:nvPr/>
          </p:nvSpPr>
          <p:spPr>
            <a:xfrm>
              <a:off x="1339794" y="3266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1" name="tx91"/>
            <p:cNvSpPr/>
            <p:nvPr/>
          </p:nvSpPr>
          <p:spPr>
            <a:xfrm>
              <a:off x="1550206" y="339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2" name="tx92"/>
            <p:cNvSpPr/>
            <p:nvPr/>
          </p:nvSpPr>
          <p:spPr>
            <a:xfrm>
              <a:off x="1760619" y="3365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93" name="tx93"/>
            <p:cNvSpPr/>
            <p:nvPr/>
          </p:nvSpPr>
          <p:spPr>
            <a:xfrm>
              <a:off x="1971031" y="3345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4" name="tx94"/>
            <p:cNvSpPr/>
            <p:nvPr/>
          </p:nvSpPr>
          <p:spPr>
            <a:xfrm>
              <a:off x="2181444" y="3266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5" name="rc95"/>
            <p:cNvSpPr/>
            <p:nvPr/>
          </p:nvSpPr>
          <p:spPr>
            <a:xfrm>
              <a:off x="695171" y="4004760"/>
              <a:ext cx="1620176" cy="758823"/>
            </a:xfrm>
            <a:prstGeom prst="rect">
              <a:avLst/>
            </a:prstGeom>
            <a:solidFill>
              <a:srgbClr val="EBEBEB">
                <a:alpha val="100000"/>
              </a:srgbClr>
            </a:solidFill>
          </p:spPr>
          <p:txBody>
            <a:bodyPr/>
            <a:lstStyle/>
            <a:p/>
          </p:txBody>
        </p:sp>
        <p:sp>
          <p:nvSpPr>
            <p:cNvPr id="96" name="pl96"/>
            <p:cNvSpPr/>
            <p:nvPr/>
          </p:nvSpPr>
          <p:spPr>
            <a:xfrm>
              <a:off x="695171" y="4576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43299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0835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46995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4453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42067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111" name="pl111"/>
            <p:cNvSpPr/>
            <p:nvPr/>
          </p:nvSpPr>
          <p:spPr>
            <a:xfrm>
              <a:off x="768815" y="4423591"/>
              <a:ext cx="1472887" cy="197097"/>
            </a:xfrm>
            <a:custGeom>
              <a:avLst/>
              <a:pathLst>
                <a:path w="1472887" h="197097">
                  <a:moveTo>
                    <a:pt x="0" y="197097"/>
                  </a:moveTo>
                  <a:lnTo>
                    <a:pt x="210412" y="197097"/>
                  </a:lnTo>
                  <a:lnTo>
                    <a:pt x="420825" y="157677"/>
                  </a:lnTo>
                  <a:lnTo>
                    <a:pt x="631237" y="98548"/>
                  </a:lnTo>
                  <a:lnTo>
                    <a:pt x="841650" y="59129"/>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12" name="pl112"/>
            <p:cNvSpPr/>
            <p:nvPr/>
          </p:nvSpPr>
          <p:spPr>
            <a:xfrm>
              <a:off x="768815" y="4423591"/>
              <a:ext cx="1472887" cy="197097"/>
            </a:xfrm>
            <a:custGeom>
              <a:avLst/>
              <a:pathLst>
                <a:path w="1472887" h="197097">
                  <a:moveTo>
                    <a:pt x="0" y="197097"/>
                  </a:moveTo>
                  <a:lnTo>
                    <a:pt x="210412" y="197097"/>
                  </a:lnTo>
                  <a:lnTo>
                    <a:pt x="420825" y="157677"/>
                  </a:lnTo>
                  <a:lnTo>
                    <a:pt x="631237" y="98548"/>
                  </a:lnTo>
                  <a:lnTo>
                    <a:pt x="841650" y="59129"/>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13" name="pl113"/>
            <p:cNvSpPr/>
            <p:nvPr/>
          </p:nvSpPr>
          <p:spPr>
            <a:xfrm>
              <a:off x="768815"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114" name="pl114"/>
            <p:cNvSpPr/>
            <p:nvPr/>
          </p:nvSpPr>
          <p:spPr>
            <a:xfrm>
              <a:off x="768815" y="4423591"/>
              <a:ext cx="1472887" cy="197097"/>
            </a:xfrm>
            <a:custGeom>
              <a:avLst/>
              <a:pathLst>
                <a:path w="1472887" h="197097">
                  <a:moveTo>
                    <a:pt x="0" y="197097"/>
                  </a:moveTo>
                  <a:lnTo>
                    <a:pt x="210412" y="197097"/>
                  </a:lnTo>
                  <a:lnTo>
                    <a:pt x="420825" y="157677"/>
                  </a:lnTo>
                  <a:lnTo>
                    <a:pt x="631237" y="98548"/>
                  </a:lnTo>
                  <a:lnTo>
                    <a:pt x="841650" y="59129"/>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15" name="pl115"/>
            <p:cNvSpPr/>
            <p:nvPr/>
          </p:nvSpPr>
          <p:spPr>
            <a:xfrm>
              <a:off x="768815" y="4423591"/>
              <a:ext cx="1472887" cy="197097"/>
            </a:xfrm>
            <a:custGeom>
              <a:avLst/>
              <a:pathLst>
                <a:path w="1472887" h="197097">
                  <a:moveTo>
                    <a:pt x="0" y="197097"/>
                  </a:moveTo>
                  <a:lnTo>
                    <a:pt x="210412" y="197097"/>
                  </a:lnTo>
                  <a:lnTo>
                    <a:pt x="420825" y="157677"/>
                  </a:lnTo>
                  <a:lnTo>
                    <a:pt x="631237" y="98548"/>
                  </a:lnTo>
                  <a:lnTo>
                    <a:pt x="841650" y="59129"/>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469952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38686" y="4457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949098" y="4457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9" name="tx119"/>
            <p:cNvSpPr/>
            <p:nvPr/>
          </p:nvSpPr>
          <p:spPr>
            <a:xfrm>
              <a:off x="1129381" y="4418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1339794" y="4359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21" name="tx121"/>
            <p:cNvSpPr/>
            <p:nvPr/>
          </p:nvSpPr>
          <p:spPr>
            <a:xfrm>
              <a:off x="1550206" y="4319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22" name="tx122"/>
            <p:cNvSpPr/>
            <p:nvPr/>
          </p:nvSpPr>
          <p:spPr>
            <a:xfrm>
              <a:off x="1760619" y="426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3" name="tx123"/>
            <p:cNvSpPr/>
            <p:nvPr/>
          </p:nvSpPr>
          <p:spPr>
            <a:xfrm>
              <a:off x="1971031" y="426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4" name="tx124"/>
            <p:cNvSpPr/>
            <p:nvPr/>
          </p:nvSpPr>
          <p:spPr>
            <a:xfrm>
              <a:off x="2181444" y="4260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5" name="rc125"/>
            <p:cNvSpPr/>
            <p:nvPr/>
          </p:nvSpPr>
          <p:spPr>
            <a:xfrm>
              <a:off x="695171" y="5048025"/>
              <a:ext cx="1620176" cy="758823"/>
            </a:xfrm>
            <a:prstGeom prst="rect">
              <a:avLst/>
            </a:prstGeom>
            <a:solidFill>
              <a:srgbClr val="EBEBEB">
                <a:alpha val="100000"/>
              </a:srgbClr>
            </a:solidFill>
          </p:spPr>
          <p:txBody>
            <a:bodyPr/>
            <a:lstStyle/>
            <a:p/>
          </p:txBody>
        </p:sp>
        <p:sp>
          <p:nvSpPr>
            <p:cNvPr id="126" name="pl126"/>
            <p:cNvSpPr/>
            <p:nvPr/>
          </p:nvSpPr>
          <p:spPr>
            <a:xfrm>
              <a:off x="695171" y="56196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695171" y="53732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695171" y="51268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695171" y="5742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695171" y="5496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695171" y="52500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7688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9792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189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4000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16104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1820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2031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241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768815"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141" name="pl141"/>
            <p:cNvSpPr/>
            <p:nvPr/>
          </p:nvSpPr>
          <p:spPr>
            <a:xfrm>
              <a:off x="768815" y="5654099"/>
              <a:ext cx="1472887" cy="98548"/>
            </a:xfrm>
            <a:custGeom>
              <a:avLst/>
              <a:pathLst>
                <a:path w="1472887" h="98548">
                  <a:moveTo>
                    <a:pt x="0" y="0"/>
                  </a:moveTo>
                  <a:lnTo>
                    <a:pt x="210412" y="49274"/>
                  </a:lnTo>
                  <a:lnTo>
                    <a:pt x="420825" y="59129"/>
                  </a:lnTo>
                  <a:lnTo>
                    <a:pt x="631237" y="98548"/>
                  </a:lnTo>
                  <a:lnTo>
                    <a:pt x="841650" y="39419"/>
                  </a:lnTo>
                  <a:lnTo>
                    <a:pt x="1052062" y="39419"/>
                  </a:lnTo>
                  <a:lnTo>
                    <a:pt x="1262475" y="39419"/>
                  </a:lnTo>
                  <a:lnTo>
                    <a:pt x="1472887" y="39419"/>
                  </a:lnTo>
                </a:path>
              </a:pathLst>
            </a:custGeom>
            <a:ln w="40651" cap="flat">
              <a:solidFill>
                <a:srgbClr val="BEBEBE">
                  <a:alpha val="69803"/>
                </a:srgbClr>
              </a:solidFill>
              <a:prstDash val="solid"/>
              <a:round/>
            </a:ln>
          </p:spPr>
          <p:txBody>
            <a:bodyPr/>
            <a:lstStyle/>
            <a:p/>
          </p:txBody>
        </p:sp>
        <p:sp>
          <p:nvSpPr>
            <p:cNvPr id="142" name="pl142"/>
            <p:cNvSpPr/>
            <p:nvPr/>
          </p:nvSpPr>
          <p:spPr>
            <a:xfrm>
              <a:off x="768815" y="5654099"/>
              <a:ext cx="1472887" cy="98548"/>
            </a:xfrm>
            <a:custGeom>
              <a:avLst/>
              <a:pathLst>
                <a:path w="1472887" h="98548">
                  <a:moveTo>
                    <a:pt x="0" y="0"/>
                  </a:moveTo>
                  <a:lnTo>
                    <a:pt x="210412" y="49274"/>
                  </a:lnTo>
                  <a:lnTo>
                    <a:pt x="420825" y="59129"/>
                  </a:lnTo>
                  <a:lnTo>
                    <a:pt x="631237" y="98548"/>
                  </a:lnTo>
                  <a:lnTo>
                    <a:pt x="841650" y="39419"/>
                  </a:lnTo>
                  <a:lnTo>
                    <a:pt x="1052062" y="39419"/>
                  </a:lnTo>
                  <a:lnTo>
                    <a:pt x="1262475" y="39419"/>
                  </a:lnTo>
                  <a:lnTo>
                    <a:pt x="1472887" y="39419"/>
                  </a:lnTo>
                </a:path>
              </a:pathLst>
            </a:custGeom>
            <a:ln w="35231" cap="flat">
              <a:solidFill>
                <a:srgbClr val="BEBEBE">
                  <a:alpha val="69803"/>
                </a:srgbClr>
              </a:solidFill>
              <a:prstDash val="solid"/>
              <a:round/>
            </a:ln>
          </p:spPr>
          <p:txBody>
            <a:bodyPr/>
            <a:lstStyle/>
            <a:p/>
          </p:txBody>
        </p:sp>
        <p:sp>
          <p:nvSpPr>
            <p:cNvPr id="143" name="pl143"/>
            <p:cNvSpPr/>
            <p:nvPr/>
          </p:nvSpPr>
          <p:spPr>
            <a:xfrm>
              <a:off x="768815"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144" name="pl144"/>
            <p:cNvSpPr/>
            <p:nvPr/>
          </p:nvSpPr>
          <p:spPr>
            <a:xfrm>
              <a:off x="768815" y="5654099"/>
              <a:ext cx="1472887" cy="98548"/>
            </a:xfrm>
            <a:custGeom>
              <a:avLst/>
              <a:pathLst>
                <a:path w="1472887" h="98548">
                  <a:moveTo>
                    <a:pt x="0" y="0"/>
                  </a:moveTo>
                  <a:lnTo>
                    <a:pt x="210412" y="49274"/>
                  </a:lnTo>
                  <a:lnTo>
                    <a:pt x="420825" y="59129"/>
                  </a:lnTo>
                  <a:lnTo>
                    <a:pt x="631237" y="98548"/>
                  </a:lnTo>
                  <a:lnTo>
                    <a:pt x="841650" y="39419"/>
                  </a:lnTo>
                  <a:lnTo>
                    <a:pt x="1052062" y="39419"/>
                  </a:lnTo>
                  <a:lnTo>
                    <a:pt x="1262475" y="39419"/>
                  </a:lnTo>
                  <a:lnTo>
                    <a:pt x="1472887" y="39419"/>
                  </a:lnTo>
                </a:path>
              </a:pathLst>
            </a:custGeom>
            <a:ln w="40651" cap="flat">
              <a:solidFill>
                <a:srgbClr val="000000">
                  <a:alpha val="100000"/>
                </a:srgbClr>
              </a:solidFill>
              <a:prstDash val="solid"/>
              <a:round/>
            </a:ln>
          </p:spPr>
          <p:txBody>
            <a:bodyPr/>
            <a:lstStyle/>
            <a:p/>
          </p:txBody>
        </p:sp>
        <p:sp>
          <p:nvSpPr>
            <p:cNvPr id="145" name="pl145"/>
            <p:cNvSpPr/>
            <p:nvPr/>
          </p:nvSpPr>
          <p:spPr>
            <a:xfrm>
              <a:off x="768815" y="5654099"/>
              <a:ext cx="1472887" cy="98548"/>
            </a:xfrm>
            <a:custGeom>
              <a:avLst/>
              <a:pathLst>
                <a:path w="1472887" h="98548">
                  <a:moveTo>
                    <a:pt x="0" y="0"/>
                  </a:moveTo>
                  <a:lnTo>
                    <a:pt x="210412" y="49274"/>
                  </a:lnTo>
                  <a:lnTo>
                    <a:pt x="420825" y="59129"/>
                  </a:lnTo>
                  <a:lnTo>
                    <a:pt x="631237" y="98548"/>
                  </a:lnTo>
                  <a:lnTo>
                    <a:pt x="841650" y="39419"/>
                  </a:lnTo>
                  <a:lnTo>
                    <a:pt x="1052062" y="39419"/>
                  </a:lnTo>
                  <a:lnTo>
                    <a:pt x="1262475" y="39419"/>
                  </a:lnTo>
                  <a:lnTo>
                    <a:pt x="1472887" y="39419"/>
                  </a:lnTo>
                </a:path>
              </a:pathLst>
            </a:custGeom>
            <a:ln w="35231" cap="flat">
              <a:solidFill>
                <a:srgbClr val="F26A21">
                  <a:alpha val="100000"/>
                </a:srgbClr>
              </a:solidFill>
              <a:prstDash val="solid"/>
              <a:round/>
            </a:ln>
          </p:spPr>
          <p:txBody>
            <a:bodyPr/>
            <a:lstStyle/>
            <a:p/>
          </p:txBody>
        </p:sp>
        <p:sp>
          <p:nvSpPr>
            <p:cNvPr id="146" name="pl146"/>
            <p:cNvSpPr/>
            <p:nvPr/>
          </p:nvSpPr>
          <p:spPr>
            <a:xfrm>
              <a:off x="695171" y="57427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738686" y="5491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48" name="tx148"/>
            <p:cNvSpPr/>
            <p:nvPr/>
          </p:nvSpPr>
          <p:spPr>
            <a:xfrm>
              <a:off x="949098" y="554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1159511" y="55502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0" name="tx150"/>
            <p:cNvSpPr/>
            <p:nvPr/>
          </p:nvSpPr>
          <p:spPr>
            <a:xfrm>
              <a:off x="1351864" y="55896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51" name="tx151"/>
            <p:cNvSpPr/>
            <p:nvPr/>
          </p:nvSpPr>
          <p:spPr>
            <a:xfrm>
              <a:off x="1580336"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2" name="tx152"/>
            <p:cNvSpPr/>
            <p:nvPr/>
          </p:nvSpPr>
          <p:spPr>
            <a:xfrm>
              <a:off x="1790748"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3" name="tx153"/>
            <p:cNvSpPr/>
            <p:nvPr/>
          </p:nvSpPr>
          <p:spPr>
            <a:xfrm>
              <a:off x="2001161"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4" name="tx154"/>
            <p:cNvSpPr/>
            <p:nvPr/>
          </p:nvSpPr>
          <p:spPr>
            <a:xfrm>
              <a:off x="2211573"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55" name="rc155"/>
            <p:cNvSpPr/>
            <p:nvPr/>
          </p:nvSpPr>
          <p:spPr>
            <a:xfrm>
              <a:off x="2384936" y="874964"/>
              <a:ext cx="1620176" cy="758823"/>
            </a:xfrm>
            <a:prstGeom prst="rect">
              <a:avLst/>
            </a:prstGeom>
            <a:solidFill>
              <a:srgbClr val="EBEBEB">
                <a:alpha val="100000"/>
              </a:srgbClr>
            </a:solidFill>
          </p:spPr>
          <p:txBody>
            <a:bodyPr/>
            <a:lstStyle/>
            <a:p/>
          </p:txBody>
        </p:sp>
        <p:sp>
          <p:nvSpPr>
            <p:cNvPr id="156" name="pl156"/>
            <p:cNvSpPr/>
            <p:nvPr/>
          </p:nvSpPr>
          <p:spPr>
            <a:xfrm>
              <a:off x="2384936" y="14465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12001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95380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15697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1323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107698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171" name="pl171"/>
            <p:cNvSpPr/>
            <p:nvPr/>
          </p:nvSpPr>
          <p:spPr>
            <a:xfrm>
              <a:off x="2458581" y="15007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72" name="pl172"/>
            <p:cNvSpPr/>
            <p:nvPr/>
          </p:nvSpPr>
          <p:spPr>
            <a:xfrm>
              <a:off x="2458581" y="15007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73" name="pl173"/>
            <p:cNvSpPr/>
            <p:nvPr/>
          </p:nvSpPr>
          <p:spPr>
            <a:xfrm>
              <a:off x="2458581"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15007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15007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15697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8" name="tx178"/>
            <p:cNvSpPr/>
            <p:nvPr/>
          </p:nvSpPr>
          <p:spPr>
            <a:xfrm>
              <a:off x="2638864"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9" name="tx179"/>
            <p:cNvSpPr/>
            <p:nvPr/>
          </p:nvSpPr>
          <p:spPr>
            <a:xfrm>
              <a:off x="2849276"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0" name="tx180"/>
            <p:cNvSpPr/>
            <p:nvPr/>
          </p:nvSpPr>
          <p:spPr>
            <a:xfrm>
              <a:off x="3059689"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1" name="tx181"/>
            <p:cNvSpPr/>
            <p:nvPr/>
          </p:nvSpPr>
          <p:spPr>
            <a:xfrm>
              <a:off x="3270102"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2" name="tx182"/>
            <p:cNvSpPr/>
            <p:nvPr/>
          </p:nvSpPr>
          <p:spPr>
            <a:xfrm>
              <a:off x="3480514"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3" name="tx183"/>
            <p:cNvSpPr/>
            <p:nvPr/>
          </p:nvSpPr>
          <p:spPr>
            <a:xfrm>
              <a:off x="3690927"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4" name="tx184"/>
            <p:cNvSpPr/>
            <p:nvPr/>
          </p:nvSpPr>
          <p:spPr>
            <a:xfrm>
              <a:off x="3901339" y="13377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85" name="rc185"/>
            <p:cNvSpPr/>
            <p:nvPr/>
          </p:nvSpPr>
          <p:spPr>
            <a:xfrm>
              <a:off x="2384936" y="1918229"/>
              <a:ext cx="1620176" cy="758823"/>
            </a:xfrm>
            <a:prstGeom prst="rect">
              <a:avLst/>
            </a:prstGeom>
            <a:solidFill>
              <a:srgbClr val="EBEBEB">
                <a:alpha val="100000"/>
              </a:srgbClr>
            </a:solidFill>
          </p:spPr>
          <p:txBody>
            <a:bodyPr/>
            <a:lstStyle/>
            <a:p/>
          </p:txBody>
        </p:sp>
        <p:sp>
          <p:nvSpPr>
            <p:cNvPr id="186" name="pl186"/>
            <p:cNvSpPr/>
            <p:nvPr/>
          </p:nvSpPr>
          <p:spPr>
            <a:xfrm>
              <a:off x="2384936" y="2489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22434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19970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26129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2366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21202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201" name="pl201"/>
            <p:cNvSpPr/>
            <p:nvPr/>
          </p:nvSpPr>
          <p:spPr>
            <a:xfrm>
              <a:off x="2458581" y="2268077"/>
              <a:ext cx="1472887" cy="128113"/>
            </a:xfrm>
            <a:custGeom>
              <a:avLst/>
              <a:pathLst>
                <a:path w="1472887" h="128113">
                  <a:moveTo>
                    <a:pt x="0" y="128113"/>
                  </a:moveTo>
                  <a:lnTo>
                    <a:pt x="210412" y="118258"/>
                  </a:lnTo>
                  <a:lnTo>
                    <a:pt x="420825" y="98548"/>
                  </a:lnTo>
                  <a:lnTo>
                    <a:pt x="631237" y="29564"/>
                  </a:lnTo>
                  <a:lnTo>
                    <a:pt x="841650" y="39419"/>
                  </a:lnTo>
                  <a:lnTo>
                    <a:pt x="1052062" y="0"/>
                  </a:lnTo>
                  <a:lnTo>
                    <a:pt x="1262475" y="19709"/>
                  </a:lnTo>
                  <a:lnTo>
                    <a:pt x="1472887" y="19709"/>
                  </a:lnTo>
                </a:path>
              </a:pathLst>
            </a:custGeom>
            <a:ln w="40651" cap="flat">
              <a:solidFill>
                <a:srgbClr val="BEBEBE">
                  <a:alpha val="69803"/>
                </a:srgbClr>
              </a:solidFill>
              <a:prstDash val="solid"/>
              <a:round/>
            </a:ln>
          </p:spPr>
          <p:txBody>
            <a:bodyPr/>
            <a:lstStyle/>
            <a:p/>
          </p:txBody>
        </p:sp>
        <p:sp>
          <p:nvSpPr>
            <p:cNvPr id="202" name="pl202"/>
            <p:cNvSpPr/>
            <p:nvPr/>
          </p:nvSpPr>
          <p:spPr>
            <a:xfrm>
              <a:off x="2458581" y="2268077"/>
              <a:ext cx="1472887" cy="128113"/>
            </a:xfrm>
            <a:custGeom>
              <a:avLst/>
              <a:pathLst>
                <a:path w="1472887" h="128113">
                  <a:moveTo>
                    <a:pt x="0" y="128113"/>
                  </a:moveTo>
                  <a:lnTo>
                    <a:pt x="210412" y="118258"/>
                  </a:lnTo>
                  <a:lnTo>
                    <a:pt x="420825" y="98548"/>
                  </a:lnTo>
                  <a:lnTo>
                    <a:pt x="631237" y="29564"/>
                  </a:lnTo>
                  <a:lnTo>
                    <a:pt x="841650" y="39419"/>
                  </a:lnTo>
                  <a:lnTo>
                    <a:pt x="1052062" y="0"/>
                  </a:lnTo>
                  <a:lnTo>
                    <a:pt x="1262475" y="19709"/>
                  </a:lnTo>
                  <a:lnTo>
                    <a:pt x="1472887" y="19709"/>
                  </a:lnTo>
                </a:path>
              </a:pathLst>
            </a:custGeom>
            <a:ln w="35231" cap="flat">
              <a:solidFill>
                <a:srgbClr val="BEBEBE">
                  <a:alpha val="69803"/>
                </a:srgbClr>
              </a:solidFill>
              <a:prstDash val="solid"/>
              <a:round/>
            </a:ln>
          </p:spPr>
          <p:txBody>
            <a:bodyPr/>
            <a:lstStyle/>
            <a:p/>
          </p:txBody>
        </p:sp>
        <p:sp>
          <p:nvSpPr>
            <p:cNvPr id="203" name="pl203"/>
            <p:cNvSpPr/>
            <p:nvPr/>
          </p:nvSpPr>
          <p:spPr>
            <a:xfrm>
              <a:off x="2458581"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2268077"/>
              <a:ext cx="1472887" cy="128113"/>
            </a:xfrm>
            <a:custGeom>
              <a:avLst/>
              <a:pathLst>
                <a:path w="1472887" h="128113">
                  <a:moveTo>
                    <a:pt x="0" y="128113"/>
                  </a:moveTo>
                  <a:lnTo>
                    <a:pt x="210412" y="118258"/>
                  </a:lnTo>
                  <a:lnTo>
                    <a:pt x="420825" y="98548"/>
                  </a:lnTo>
                  <a:lnTo>
                    <a:pt x="631237" y="29564"/>
                  </a:lnTo>
                  <a:lnTo>
                    <a:pt x="841650" y="39419"/>
                  </a:lnTo>
                  <a:lnTo>
                    <a:pt x="1052062" y="0"/>
                  </a:lnTo>
                  <a:lnTo>
                    <a:pt x="1262475" y="19709"/>
                  </a:lnTo>
                  <a:lnTo>
                    <a:pt x="1472887" y="19709"/>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2268077"/>
              <a:ext cx="1472887" cy="128113"/>
            </a:xfrm>
            <a:custGeom>
              <a:avLst/>
              <a:pathLst>
                <a:path w="1472887" h="128113">
                  <a:moveTo>
                    <a:pt x="0" y="128113"/>
                  </a:moveTo>
                  <a:lnTo>
                    <a:pt x="210412" y="118258"/>
                  </a:lnTo>
                  <a:lnTo>
                    <a:pt x="420825" y="98548"/>
                  </a:lnTo>
                  <a:lnTo>
                    <a:pt x="631237" y="29564"/>
                  </a:lnTo>
                  <a:lnTo>
                    <a:pt x="841650" y="39419"/>
                  </a:lnTo>
                  <a:lnTo>
                    <a:pt x="1052062" y="0"/>
                  </a:lnTo>
                  <a:lnTo>
                    <a:pt x="1262475" y="19709"/>
                  </a:lnTo>
                  <a:lnTo>
                    <a:pt x="1472887" y="19709"/>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26129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398322" y="2233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08" name="tx208"/>
            <p:cNvSpPr/>
            <p:nvPr/>
          </p:nvSpPr>
          <p:spPr>
            <a:xfrm>
              <a:off x="2608734" y="2223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09" name="tx209"/>
            <p:cNvSpPr/>
            <p:nvPr/>
          </p:nvSpPr>
          <p:spPr>
            <a:xfrm>
              <a:off x="2819147" y="22035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10" name="tx210"/>
            <p:cNvSpPr/>
            <p:nvPr/>
          </p:nvSpPr>
          <p:spPr>
            <a:xfrm>
              <a:off x="3029560" y="213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11" name="tx211"/>
            <p:cNvSpPr/>
            <p:nvPr/>
          </p:nvSpPr>
          <p:spPr>
            <a:xfrm>
              <a:off x="3239972" y="2144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212" name="tx212"/>
            <p:cNvSpPr/>
            <p:nvPr/>
          </p:nvSpPr>
          <p:spPr>
            <a:xfrm>
              <a:off x="3450385" y="2105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13" name="tx213"/>
            <p:cNvSpPr/>
            <p:nvPr/>
          </p:nvSpPr>
          <p:spPr>
            <a:xfrm>
              <a:off x="3660797" y="2124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14" name="tx214"/>
            <p:cNvSpPr/>
            <p:nvPr/>
          </p:nvSpPr>
          <p:spPr>
            <a:xfrm>
              <a:off x="3871210" y="2124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15" name="rc215"/>
            <p:cNvSpPr/>
            <p:nvPr/>
          </p:nvSpPr>
          <p:spPr>
            <a:xfrm>
              <a:off x="2384936" y="2961495"/>
              <a:ext cx="1620176" cy="758823"/>
            </a:xfrm>
            <a:prstGeom prst="rect">
              <a:avLst/>
            </a:prstGeom>
            <a:solidFill>
              <a:srgbClr val="EBEBEB">
                <a:alpha val="100000"/>
              </a:srgbClr>
            </a:solidFill>
          </p:spPr>
          <p:txBody>
            <a:bodyPr/>
            <a:lstStyle/>
            <a:p/>
          </p:txBody>
        </p:sp>
        <p:sp>
          <p:nvSpPr>
            <p:cNvPr id="216" name="pl216"/>
            <p:cNvSpPr/>
            <p:nvPr/>
          </p:nvSpPr>
          <p:spPr>
            <a:xfrm>
              <a:off x="2384936" y="35330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32867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304033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36562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34098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316351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231" name="pl231"/>
            <p:cNvSpPr/>
            <p:nvPr/>
          </p:nvSpPr>
          <p:spPr>
            <a:xfrm>
              <a:off x="2458581" y="3380326"/>
              <a:ext cx="1472887" cy="177387"/>
            </a:xfrm>
            <a:custGeom>
              <a:avLst/>
              <a:pathLst>
                <a:path w="1472887" h="177387">
                  <a:moveTo>
                    <a:pt x="0" y="88693"/>
                  </a:moveTo>
                  <a:lnTo>
                    <a:pt x="210412" y="68983"/>
                  </a:lnTo>
                  <a:lnTo>
                    <a:pt x="420825" y="19709"/>
                  </a:lnTo>
                  <a:lnTo>
                    <a:pt x="631237" y="0"/>
                  </a:lnTo>
                  <a:lnTo>
                    <a:pt x="841650" y="128113"/>
                  </a:lnTo>
                  <a:lnTo>
                    <a:pt x="1052062" y="177387"/>
                  </a:lnTo>
                  <a:lnTo>
                    <a:pt x="1262475" y="177387"/>
                  </a:lnTo>
                  <a:lnTo>
                    <a:pt x="1472887" y="177387"/>
                  </a:lnTo>
                </a:path>
              </a:pathLst>
            </a:custGeom>
            <a:ln w="40651" cap="flat">
              <a:solidFill>
                <a:srgbClr val="BEBEBE">
                  <a:alpha val="69803"/>
                </a:srgbClr>
              </a:solidFill>
              <a:prstDash val="solid"/>
              <a:round/>
            </a:ln>
          </p:spPr>
          <p:txBody>
            <a:bodyPr/>
            <a:lstStyle/>
            <a:p/>
          </p:txBody>
        </p:sp>
        <p:sp>
          <p:nvSpPr>
            <p:cNvPr id="232" name="pl232"/>
            <p:cNvSpPr/>
            <p:nvPr/>
          </p:nvSpPr>
          <p:spPr>
            <a:xfrm>
              <a:off x="2458581" y="3380326"/>
              <a:ext cx="1472887" cy="177387"/>
            </a:xfrm>
            <a:custGeom>
              <a:avLst/>
              <a:pathLst>
                <a:path w="1472887" h="177387">
                  <a:moveTo>
                    <a:pt x="0" y="88693"/>
                  </a:moveTo>
                  <a:lnTo>
                    <a:pt x="210412" y="68983"/>
                  </a:lnTo>
                  <a:lnTo>
                    <a:pt x="420825" y="19709"/>
                  </a:lnTo>
                  <a:lnTo>
                    <a:pt x="631237" y="0"/>
                  </a:lnTo>
                  <a:lnTo>
                    <a:pt x="841650" y="128113"/>
                  </a:lnTo>
                  <a:lnTo>
                    <a:pt x="1052062" y="177387"/>
                  </a:lnTo>
                  <a:lnTo>
                    <a:pt x="1262475" y="177387"/>
                  </a:lnTo>
                  <a:lnTo>
                    <a:pt x="1472887" y="177387"/>
                  </a:lnTo>
                </a:path>
              </a:pathLst>
            </a:custGeom>
            <a:ln w="35231" cap="flat">
              <a:solidFill>
                <a:srgbClr val="BEBEBE">
                  <a:alpha val="69803"/>
                </a:srgbClr>
              </a:solidFill>
              <a:prstDash val="solid"/>
              <a:round/>
            </a:ln>
          </p:spPr>
          <p:txBody>
            <a:bodyPr/>
            <a:lstStyle/>
            <a:p/>
          </p:txBody>
        </p:sp>
        <p:sp>
          <p:nvSpPr>
            <p:cNvPr id="233" name="pl233"/>
            <p:cNvSpPr/>
            <p:nvPr/>
          </p:nvSpPr>
          <p:spPr>
            <a:xfrm>
              <a:off x="2458581"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3380326"/>
              <a:ext cx="1472887" cy="177387"/>
            </a:xfrm>
            <a:custGeom>
              <a:avLst/>
              <a:pathLst>
                <a:path w="1472887" h="177387">
                  <a:moveTo>
                    <a:pt x="0" y="88693"/>
                  </a:moveTo>
                  <a:lnTo>
                    <a:pt x="210412" y="68983"/>
                  </a:lnTo>
                  <a:lnTo>
                    <a:pt x="420825" y="19709"/>
                  </a:lnTo>
                  <a:lnTo>
                    <a:pt x="631237" y="0"/>
                  </a:lnTo>
                  <a:lnTo>
                    <a:pt x="841650" y="128113"/>
                  </a:lnTo>
                  <a:lnTo>
                    <a:pt x="1052062" y="177387"/>
                  </a:lnTo>
                  <a:lnTo>
                    <a:pt x="1262475" y="177387"/>
                  </a:lnTo>
                  <a:lnTo>
                    <a:pt x="1472887" y="177387"/>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3380326"/>
              <a:ext cx="1472887" cy="177387"/>
            </a:xfrm>
            <a:custGeom>
              <a:avLst/>
              <a:pathLst>
                <a:path w="1472887" h="177387">
                  <a:moveTo>
                    <a:pt x="0" y="88693"/>
                  </a:moveTo>
                  <a:lnTo>
                    <a:pt x="210412" y="68983"/>
                  </a:lnTo>
                  <a:lnTo>
                    <a:pt x="420825" y="19709"/>
                  </a:lnTo>
                  <a:lnTo>
                    <a:pt x="631237" y="0"/>
                  </a:lnTo>
                  <a:lnTo>
                    <a:pt x="841650" y="128113"/>
                  </a:lnTo>
                  <a:lnTo>
                    <a:pt x="1052062" y="177387"/>
                  </a:lnTo>
                  <a:lnTo>
                    <a:pt x="1262475" y="177387"/>
                  </a:lnTo>
                  <a:lnTo>
                    <a:pt x="1472887" y="177387"/>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36562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398322" y="3305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38" name="tx238"/>
            <p:cNvSpPr/>
            <p:nvPr/>
          </p:nvSpPr>
          <p:spPr>
            <a:xfrm>
              <a:off x="2608734" y="3286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39" name="tx239"/>
            <p:cNvSpPr/>
            <p:nvPr/>
          </p:nvSpPr>
          <p:spPr>
            <a:xfrm>
              <a:off x="2819147" y="3237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40" name="tx240"/>
            <p:cNvSpPr/>
            <p:nvPr/>
          </p:nvSpPr>
          <p:spPr>
            <a:xfrm>
              <a:off x="3029560" y="3217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241" name="tx241"/>
            <p:cNvSpPr/>
            <p:nvPr/>
          </p:nvSpPr>
          <p:spPr>
            <a:xfrm>
              <a:off x="3239972" y="3345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2" name="tx242"/>
            <p:cNvSpPr/>
            <p:nvPr/>
          </p:nvSpPr>
          <p:spPr>
            <a:xfrm>
              <a:off x="3450385" y="339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3" name="tx243"/>
            <p:cNvSpPr/>
            <p:nvPr/>
          </p:nvSpPr>
          <p:spPr>
            <a:xfrm>
              <a:off x="3660797" y="339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4" name="tx244"/>
            <p:cNvSpPr/>
            <p:nvPr/>
          </p:nvSpPr>
          <p:spPr>
            <a:xfrm>
              <a:off x="3871210" y="33946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45" name="rc245"/>
            <p:cNvSpPr/>
            <p:nvPr/>
          </p:nvSpPr>
          <p:spPr>
            <a:xfrm>
              <a:off x="2384936" y="4004760"/>
              <a:ext cx="1620176" cy="758823"/>
            </a:xfrm>
            <a:prstGeom prst="rect">
              <a:avLst/>
            </a:prstGeom>
            <a:solidFill>
              <a:srgbClr val="EBEBEB">
                <a:alpha val="100000"/>
              </a:srgbClr>
            </a:solidFill>
          </p:spPr>
          <p:txBody>
            <a:bodyPr/>
            <a:lstStyle/>
            <a:p/>
          </p:txBody>
        </p:sp>
        <p:sp>
          <p:nvSpPr>
            <p:cNvPr id="246" name="pl246"/>
            <p:cNvSpPr/>
            <p:nvPr/>
          </p:nvSpPr>
          <p:spPr>
            <a:xfrm>
              <a:off x="2384936" y="4576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2384936" y="43299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2384936" y="40835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2384936" y="46995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2384936" y="4453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2384936" y="42067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245858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266899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287940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308981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330023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351064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372105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393146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458581"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261" name="pl261"/>
            <p:cNvSpPr/>
            <p:nvPr/>
          </p:nvSpPr>
          <p:spPr>
            <a:xfrm>
              <a:off x="2458581" y="4384172"/>
              <a:ext cx="1472887" cy="177387"/>
            </a:xfrm>
            <a:custGeom>
              <a:avLst/>
              <a:pathLst>
                <a:path w="1472887" h="177387">
                  <a:moveTo>
                    <a:pt x="0" y="167532"/>
                  </a:moveTo>
                  <a:lnTo>
                    <a:pt x="210412" y="177387"/>
                  </a:lnTo>
                  <a:lnTo>
                    <a:pt x="420825" y="167532"/>
                  </a:lnTo>
                  <a:lnTo>
                    <a:pt x="631237" y="167532"/>
                  </a:lnTo>
                  <a:lnTo>
                    <a:pt x="841650" y="0"/>
                  </a:lnTo>
                  <a:lnTo>
                    <a:pt x="1052062" y="167532"/>
                  </a:lnTo>
                  <a:lnTo>
                    <a:pt x="1262475" y="167532"/>
                  </a:lnTo>
                  <a:lnTo>
                    <a:pt x="1472887" y="177387"/>
                  </a:lnTo>
                </a:path>
              </a:pathLst>
            </a:custGeom>
            <a:ln w="40651" cap="flat">
              <a:solidFill>
                <a:srgbClr val="BEBEBE">
                  <a:alpha val="69803"/>
                </a:srgbClr>
              </a:solidFill>
              <a:prstDash val="solid"/>
              <a:round/>
            </a:ln>
          </p:spPr>
          <p:txBody>
            <a:bodyPr/>
            <a:lstStyle/>
            <a:p/>
          </p:txBody>
        </p:sp>
        <p:sp>
          <p:nvSpPr>
            <p:cNvPr id="262" name="pl262"/>
            <p:cNvSpPr/>
            <p:nvPr/>
          </p:nvSpPr>
          <p:spPr>
            <a:xfrm>
              <a:off x="2458581" y="4384172"/>
              <a:ext cx="1472887" cy="177387"/>
            </a:xfrm>
            <a:custGeom>
              <a:avLst/>
              <a:pathLst>
                <a:path w="1472887" h="177387">
                  <a:moveTo>
                    <a:pt x="0" y="167532"/>
                  </a:moveTo>
                  <a:lnTo>
                    <a:pt x="210412" y="177387"/>
                  </a:lnTo>
                  <a:lnTo>
                    <a:pt x="420825" y="167532"/>
                  </a:lnTo>
                  <a:lnTo>
                    <a:pt x="631237" y="167532"/>
                  </a:lnTo>
                  <a:lnTo>
                    <a:pt x="841650" y="0"/>
                  </a:lnTo>
                  <a:lnTo>
                    <a:pt x="1052062" y="167532"/>
                  </a:lnTo>
                  <a:lnTo>
                    <a:pt x="1262475" y="167532"/>
                  </a:lnTo>
                  <a:lnTo>
                    <a:pt x="1472887" y="177387"/>
                  </a:lnTo>
                </a:path>
              </a:pathLst>
            </a:custGeom>
            <a:ln w="35231" cap="flat">
              <a:solidFill>
                <a:srgbClr val="BEBEBE">
                  <a:alpha val="69803"/>
                </a:srgbClr>
              </a:solidFill>
              <a:prstDash val="solid"/>
              <a:round/>
            </a:ln>
          </p:spPr>
          <p:txBody>
            <a:bodyPr/>
            <a:lstStyle/>
            <a:p/>
          </p:txBody>
        </p:sp>
        <p:sp>
          <p:nvSpPr>
            <p:cNvPr id="263" name="pl263"/>
            <p:cNvSpPr/>
            <p:nvPr/>
          </p:nvSpPr>
          <p:spPr>
            <a:xfrm>
              <a:off x="2458581"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264" name="pl264"/>
            <p:cNvSpPr/>
            <p:nvPr/>
          </p:nvSpPr>
          <p:spPr>
            <a:xfrm>
              <a:off x="2458581" y="4384172"/>
              <a:ext cx="1472887" cy="177387"/>
            </a:xfrm>
            <a:custGeom>
              <a:avLst/>
              <a:pathLst>
                <a:path w="1472887" h="177387">
                  <a:moveTo>
                    <a:pt x="0" y="167532"/>
                  </a:moveTo>
                  <a:lnTo>
                    <a:pt x="210412" y="177387"/>
                  </a:lnTo>
                  <a:lnTo>
                    <a:pt x="420825" y="167532"/>
                  </a:lnTo>
                  <a:lnTo>
                    <a:pt x="631237" y="167532"/>
                  </a:lnTo>
                  <a:lnTo>
                    <a:pt x="841650" y="0"/>
                  </a:lnTo>
                  <a:lnTo>
                    <a:pt x="1052062" y="167532"/>
                  </a:lnTo>
                  <a:lnTo>
                    <a:pt x="1262475" y="167532"/>
                  </a:lnTo>
                  <a:lnTo>
                    <a:pt x="1472887" y="177387"/>
                  </a:lnTo>
                </a:path>
              </a:pathLst>
            </a:custGeom>
            <a:ln w="40651" cap="flat">
              <a:solidFill>
                <a:srgbClr val="000000">
                  <a:alpha val="100000"/>
                </a:srgbClr>
              </a:solidFill>
              <a:prstDash val="solid"/>
              <a:round/>
            </a:ln>
          </p:spPr>
          <p:txBody>
            <a:bodyPr/>
            <a:lstStyle/>
            <a:p/>
          </p:txBody>
        </p:sp>
        <p:sp>
          <p:nvSpPr>
            <p:cNvPr id="265" name="pl265"/>
            <p:cNvSpPr/>
            <p:nvPr/>
          </p:nvSpPr>
          <p:spPr>
            <a:xfrm>
              <a:off x="2458581" y="4384172"/>
              <a:ext cx="1472887" cy="177387"/>
            </a:xfrm>
            <a:custGeom>
              <a:avLst/>
              <a:pathLst>
                <a:path w="1472887" h="177387">
                  <a:moveTo>
                    <a:pt x="0" y="167532"/>
                  </a:moveTo>
                  <a:lnTo>
                    <a:pt x="210412" y="177387"/>
                  </a:lnTo>
                  <a:lnTo>
                    <a:pt x="420825" y="167532"/>
                  </a:lnTo>
                  <a:lnTo>
                    <a:pt x="631237" y="167532"/>
                  </a:lnTo>
                  <a:lnTo>
                    <a:pt x="841650" y="0"/>
                  </a:lnTo>
                  <a:lnTo>
                    <a:pt x="1052062" y="167532"/>
                  </a:lnTo>
                  <a:lnTo>
                    <a:pt x="1262475" y="167532"/>
                  </a:lnTo>
                  <a:lnTo>
                    <a:pt x="1472887" y="177387"/>
                  </a:lnTo>
                </a:path>
              </a:pathLst>
            </a:custGeom>
            <a:ln w="35231" cap="flat">
              <a:solidFill>
                <a:srgbClr val="F26A21">
                  <a:alpha val="100000"/>
                </a:srgbClr>
              </a:solidFill>
              <a:prstDash val="solid"/>
              <a:round/>
            </a:ln>
          </p:spPr>
          <p:txBody>
            <a:bodyPr/>
            <a:lstStyle/>
            <a:p/>
          </p:txBody>
        </p:sp>
        <p:sp>
          <p:nvSpPr>
            <p:cNvPr id="266" name="pl266"/>
            <p:cNvSpPr/>
            <p:nvPr/>
          </p:nvSpPr>
          <p:spPr>
            <a:xfrm>
              <a:off x="2384936" y="469952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2398322"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68" name="tx268"/>
            <p:cNvSpPr/>
            <p:nvPr/>
          </p:nvSpPr>
          <p:spPr>
            <a:xfrm>
              <a:off x="2608734" y="4398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69" name="tx269"/>
            <p:cNvSpPr/>
            <p:nvPr/>
          </p:nvSpPr>
          <p:spPr>
            <a:xfrm>
              <a:off x="2819147"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0" name="tx270"/>
            <p:cNvSpPr/>
            <p:nvPr/>
          </p:nvSpPr>
          <p:spPr>
            <a:xfrm>
              <a:off x="3029560"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1" name="tx271"/>
            <p:cNvSpPr/>
            <p:nvPr/>
          </p:nvSpPr>
          <p:spPr>
            <a:xfrm>
              <a:off x="3239972" y="42211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72" name="tx272"/>
            <p:cNvSpPr/>
            <p:nvPr/>
          </p:nvSpPr>
          <p:spPr>
            <a:xfrm>
              <a:off x="3450385"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3" name="tx273"/>
            <p:cNvSpPr/>
            <p:nvPr/>
          </p:nvSpPr>
          <p:spPr>
            <a:xfrm>
              <a:off x="3660797"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4" name="tx274"/>
            <p:cNvSpPr/>
            <p:nvPr/>
          </p:nvSpPr>
          <p:spPr>
            <a:xfrm>
              <a:off x="3871210" y="4398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75" name="rc275"/>
            <p:cNvSpPr/>
            <p:nvPr/>
          </p:nvSpPr>
          <p:spPr>
            <a:xfrm>
              <a:off x="2384936" y="5048025"/>
              <a:ext cx="1620176" cy="758823"/>
            </a:xfrm>
            <a:prstGeom prst="rect">
              <a:avLst/>
            </a:prstGeom>
            <a:solidFill>
              <a:srgbClr val="EBEBEB">
                <a:alpha val="100000"/>
              </a:srgbClr>
            </a:solidFill>
          </p:spPr>
          <p:txBody>
            <a:bodyPr/>
            <a:lstStyle/>
            <a:p/>
          </p:txBody>
        </p:sp>
        <p:sp>
          <p:nvSpPr>
            <p:cNvPr id="276" name="pl276"/>
            <p:cNvSpPr/>
            <p:nvPr/>
          </p:nvSpPr>
          <p:spPr>
            <a:xfrm>
              <a:off x="2384936" y="56196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2384936" y="53732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2384936" y="51268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2384936" y="5742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2384936" y="5496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2384936" y="52500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245858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266899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87940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308981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330023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351064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372105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93146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2458581"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291" name="pl291"/>
            <p:cNvSpPr/>
            <p:nvPr/>
          </p:nvSpPr>
          <p:spPr>
            <a:xfrm>
              <a:off x="2458581" y="5565405"/>
              <a:ext cx="1472887" cy="137967"/>
            </a:xfrm>
            <a:custGeom>
              <a:avLst/>
              <a:pathLst>
                <a:path w="1472887" h="137967">
                  <a:moveTo>
                    <a:pt x="0" y="68983"/>
                  </a:moveTo>
                  <a:lnTo>
                    <a:pt x="210412" y="88693"/>
                  </a:lnTo>
                  <a:lnTo>
                    <a:pt x="420825" y="59129"/>
                  </a:lnTo>
                  <a:lnTo>
                    <a:pt x="631237" y="49274"/>
                  </a:lnTo>
                  <a:lnTo>
                    <a:pt x="841650" y="39419"/>
                  </a:lnTo>
                  <a:lnTo>
                    <a:pt x="1052062" y="68983"/>
                  </a:lnTo>
                  <a:lnTo>
                    <a:pt x="1262475" y="137967"/>
                  </a:lnTo>
                  <a:lnTo>
                    <a:pt x="1472887" y="0"/>
                  </a:lnTo>
                </a:path>
              </a:pathLst>
            </a:custGeom>
            <a:ln w="40651" cap="flat">
              <a:solidFill>
                <a:srgbClr val="BEBEBE">
                  <a:alpha val="69803"/>
                </a:srgbClr>
              </a:solidFill>
              <a:prstDash val="solid"/>
              <a:round/>
            </a:ln>
          </p:spPr>
          <p:txBody>
            <a:bodyPr/>
            <a:lstStyle/>
            <a:p/>
          </p:txBody>
        </p:sp>
        <p:sp>
          <p:nvSpPr>
            <p:cNvPr id="292" name="pl292"/>
            <p:cNvSpPr/>
            <p:nvPr/>
          </p:nvSpPr>
          <p:spPr>
            <a:xfrm>
              <a:off x="2458581" y="5565405"/>
              <a:ext cx="1472887" cy="137967"/>
            </a:xfrm>
            <a:custGeom>
              <a:avLst/>
              <a:pathLst>
                <a:path w="1472887" h="137967">
                  <a:moveTo>
                    <a:pt x="0" y="68983"/>
                  </a:moveTo>
                  <a:lnTo>
                    <a:pt x="210412" y="88693"/>
                  </a:lnTo>
                  <a:lnTo>
                    <a:pt x="420825" y="59129"/>
                  </a:lnTo>
                  <a:lnTo>
                    <a:pt x="631237" y="49274"/>
                  </a:lnTo>
                  <a:lnTo>
                    <a:pt x="841650" y="39419"/>
                  </a:lnTo>
                  <a:lnTo>
                    <a:pt x="1052062" y="68983"/>
                  </a:lnTo>
                  <a:lnTo>
                    <a:pt x="1262475" y="137967"/>
                  </a:lnTo>
                  <a:lnTo>
                    <a:pt x="1472887" y="0"/>
                  </a:lnTo>
                </a:path>
              </a:pathLst>
            </a:custGeom>
            <a:ln w="35231" cap="flat">
              <a:solidFill>
                <a:srgbClr val="BEBEBE">
                  <a:alpha val="69803"/>
                </a:srgbClr>
              </a:solidFill>
              <a:prstDash val="solid"/>
              <a:round/>
            </a:ln>
          </p:spPr>
          <p:txBody>
            <a:bodyPr/>
            <a:lstStyle/>
            <a:p/>
          </p:txBody>
        </p:sp>
        <p:sp>
          <p:nvSpPr>
            <p:cNvPr id="293" name="pl293"/>
            <p:cNvSpPr/>
            <p:nvPr/>
          </p:nvSpPr>
          <p:spPr>
            <a:xfrm>
              <a:off x="2458581"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294" name="pl294"/>
            <p:cNvSpPr/>
            <p:nvPr/>
          </p:nvSpPr>
          <p:spPr>
            <a:xfrm>
              <a:off x="2458581" y="5565405"/>
              <a:ext cx="1472887" cy="137967"/>
            </a:xfrm>
            <a:custGeom>
              <a:avLst/>
              <a:pathLst>
                <a:path w="1472887" h="137967">
                  <a:moveTo>
                    <a:pt x="0" y="68983"/>
                  </a:moveTo>
                  <a:lnTo>
                    <a:pt x="210412" y="88693"/>
                  </a:lnTo>
                  <a:lnTo>
                    <a:pt x="420825" y="59129"/>
                  </a:lnTo>
                  <a:lnTo>
                    <a:pt x="631237" y="49274"/>
                  </a:lnTo>
                  <a:lnTo>
                    <a:pt x="841650" y="39419"/>
                  </a:lnTo>
                  <a:lnTo>
                    <a:pt x="1052062" y="68983"/>
                  </a:lnTo>
                  <a:lnTo>
                    <a:pt x="1262475" y="137967"/>
                  </a:lnTo>
                  <a:lnTo>
                    <a:pt x="1472887" y="0"/>
                  </a:lnTo>
                </a:path>
              </a:pathLst>
            </a:custGeom>
            <a:ln w="40651" cap="flat">
              <a:solidFill>
                <a:srgbClr val="000000">
                  <a:alpha val="100000"/>
                </a:srgbClr>
              </a:solidFill>
              <a:prstDash val="solid"/>
              <a:round/>
            </a:ln>
          </p:spPr>
          <p:txBody>
            <a:bodyPr/>
            <a:lstStyle/>
            <a:p/>
          </p:txBody>
        </p:sp>
        <p:sp>
          <p:nvSpPr>
            <p:cNvPr id="295" name="pl295"/>
            <p:cNvSpPr/>
            <p:nvPr/>
          </p:nvSpPr>
          <p:spPr>
            <a:xfrm>
              <a:off x="2458581" y="5565405"/>
              <a:ext cx="1472887" cy="137967"/>
            </a:xfrm>
            <a:custGeom>
              <a:avLst/>
              <a:pathLst>
                <a:path w="1472887" h="137967">
                  <a:moveTo>
                    <a:pt x="0" y="68983"/>
                  </a:moveTo>
                  <a:lnTo>
                    <a:pt x="210412" y="88693"/>
                  </a:lnTo>
                  <a:lnTo>
                    <a:pt x="420825" y="59129"/>
                  </a:lnTo>
                  <a:lnTo>
                    <a:pt x="631237" y="49274"/>
                  </a:lnTo>
                  <a:lnTo>
                    <a:pt x="841650" y="39419"/>
                  </a:lnTo>
                  <a:lnTo>
                    <a:pt x="1052062" y="68983"/>
                  </a:lnTo>
                  <a:lnTo>
                    <a:pt x="1262475" y="137967"/>
                  </a:lnTo>
                  <a:lnTo>
                    <a:pt x="1472887" y="0"/>
                  </a:lnTo>
                </a:path>
              </a:pathLst>
            </a:custGeom>
            <a:ln w="35231" cap="flat">
              <a:solidFill>
                <a:srgbClr val="F26A21">
                  <a:alpha val="100000"/>
                </a:srgbClr>
              </a:solidFill>
              <a:prstDash val="solid"/>
              <a:round/>
            </a:ln>
          </p:spPr>
          <p:txBody>
            <a:bodyPr/>
            <a:lstStyle/>
            <a:p/>
          </p:txBody>
        </p:sp>
        <p:sp>
          <p:nvSpPr>
            <p:cNvPr id="296" name="pl296"/>
            <p:cNvSpPr/>
            <p:nvPr/>
          </p:nvSpPr>
          <p:spPr>
            <a:xfrm>
              <a:off x="2384936" y="57427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2402345" y="54713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8" name="tx298"/>
            <p:cNvSpPr/>
            <p:nvPr/>
          </p:nvSpPr>
          <p:spPr>
            <a:xfrm>
              <a:off x="2638864" y="5491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9" name="tx299"/>
            <p:cNvSpPr/>
            <p:nvPr/>
          </p:nvSpPr>
          <p:spPr>
            <a:xfrm>
              <a:off x="2819147" y="546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0" name="tx300"/>
            <p:cNvSpPr/>
            <p:nvPr/>
          </p:nvSpPr>
          <p:spPr>
            <a:xfrm>
              <a:off x="3029560" y="54516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1" name="tx301"/>
            <p:cNvSpPr/>
            <p:nvPr/>
          </p:nvSpPr>
          <p:spPr>
            <a:xfrm>
              <a:off x="3239972" y="5441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02" name="tx302"/>
            <p:cNvSpPr/>
            <p:nvPr/>
          </p:nvSpPr>
          <p:spPr>
            <a:xfrm>
              <a:off x="3454408" y="54713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3" name="tx303"/>
            <p:cNvSpPr/>
            <p:nvPr/>
          </p:nvSpPr>
          <p:spPr>
            <a:xfrm>
              <a:off x="3690927" y="554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4" name="tx304"/>
            <p:cNvSpPr/>
            <p:nvPr/>
          </p:nvSpPr>
          <p:spPr>
            <a:xfrm>
              <a:off x="3871210" y="5402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305" name="rc305"/>
            <p:cNvSpPr/>
            <p:nvPr/>
          </p:nvSpPr>
          <p:spPr>
            <a:xfrm>
              <a:off x="4074702" y="874964"/>
              <a:ext cx="1620176" cy="758823"/>
            </a:xfrm>
            <a:prstGeom prst="rect">
              <a:avLst/>
            </a:prstGeom>
            <a:solidFill>
              <a:srgbClr val="EBEBEB">
                <a:alpha val="100000"/>
              </a:srgbClr>
            </a:solidFill>
          </p:spPr>
          <p:txBody>
            <a:bodyPr/>
            <a:lstStyle/>
            <a:p/>
          </p:txBody>
        </p:sp>
        <p:sp>
          <p:nvSpPr>
            <p:cNvPr id="306" name="pl306"/>
            <p:cNvSpPr/>
            <p:nvPr/>
          </p:nvSpPr>
          <p:spPr>
            <a:xfrm>
              <a:off x="4074702" y="14465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12001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95380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15697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1323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107698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321" name="pl321"/>
            <p:cNvSpPr/>
            <p:nvPr/>
          </p:nvSpPr>
          <p:spPr>
            <a:xfrm>
              <a:off x="4148347" y="1490892"/>
              <a:ext cx="1472887" cy="49274"/>
            </a:xfrm>
            <a:custGeom>
              <a:avLst/>
              <a:pathLst>
                <a:path w="1472887" h="49274">
                  <a:moveTo>
                    <a:pt x="0" y="19709"/>
                  </a:moveTo>
                  <a:lnTo>
                    <a:pt x="210412" y="29564"/>
                  </a:lnTo>
                  <a:lnTo>
                    <a:pt x="420825" y="0"/>
                  </a:lnTo>
                  <a:lnTo>
                    <a:pt x="631237" y="19709"/>
                  </a:lnTo>
                  <a:lnTo>
                    <a:pt x="841650" y="39419"/>
                  </a:lnTo>
                  <a:lnTo>
                    <a:pt x="1052062" y="49274"/>
                  </a:lnTo>
                  <a:lnTo>
                    <a:pt x="1262475" y="49274"/>
                  </a:lnTo>
                  <a:lnTo>
                    <a:pt x="1472887" y="49274"/>
                  </a:lnTo>
                </a:path>
              </a:pathLst>
            </a:custGeom>
            <a:ln w="40651" cap="flat">
              <a:solidFill>
                <a:srgbClr val="BEBEBE">
                  <a:alpha val="69803"/>
                </a:srgbClr>
              </a:solidFill>
              <a:prstDash val="solid"/>
              <a:round/>
            </a:ln>
          </p:spPr>
          <p:txBody>
            <a:bodyPr/>
            <a:lstStyle/>
            <a:p/>
          </p:txBody>
        </p:sp>
        <p:sp>
          <p:nvSpPr>
            <p:cNvPr id="322" name="pl322"/>
            <p:cNvSpPr/>
            <p:nvPr/>
          </p:nvSpPr>
          <p:spPr>
            <a:xfrm>
              <a:off x="4148347" y="1490892"/>
              <a:ext cx="1472887" cy="49274"/>
            </a:xfrm>
            <a:custGeom>
              <a:avLst/>
              <a:pathLst>
                <a:path w="1472887" h="49274">
                  <a:moveTo>
                    <a:pt x="0" y="19709"/>
                  </a:moveTo>
                  <a:lnTo>
                    <a:pt x="210412" y="29564"/>
                  </a:lnTo>
                  <a:lnTo>
                    <a:pt x="420825" y="0"/>
                  </a:lnTo>
                  <a:lnTo>
                    <a:pt x="631237" y="19709"/>
                  </a:lnTo>
                  <a:lnTo>
                    <a:pt x="841650" y="39419"/>
                  </a:lnTo>
                  <a:lnTo>
                    <a:pt x="1052062" y="49274"/>
                  </a:lnTo>
                  <a:lnTo>
                    <a:pt x="1262475" y="49274"/>
                  </a:lnTo>
                  <a:lnTo>
                    <a:pt x="1472887" y="49274"/>
                  </a:lnTo>
                </a:path>
              </a:pathLst>
            </a:custGeom>
            <a:ln w="35231" cap="flat">
              <a:solidFill>
                <a:srgbClr val="BEBEBE">
                  <a:alpha val="69803"/>
                </a:srgbClr>
              </a:solidFill>
              <a:prstDash val="solid"/>
              <a:round/>
            </a:ln>
          </p:spPr>
          <p:txBody>
            <a:bodyPr/>
            <a:lstStyle/>
            <a:p/>
          </p:txBody>
        </p:sp>
        <p:sp>
          <p:nvSpPr>
            <p:cNvPr id="323" name="pl323"/>
            <p:cNvSpPr/>
            <p:nvPr/>
          </p:nvSpPr>
          <p:spPr>
            <a:xfrm>
              <a:off x="4148347"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1490892"/>
              <a:ext cx="1472887" cy="49274"/>
            </a:xfrm>
            <a:custGeom>
              <a:avLst/>
              <a:pathLst>
                <a:path w="1472887" h="49274">
                  <a:moveTo>
                    <a:pt x="0" y="19709"/>
                  </a:moveTo>
                  <a:lnTo>
                    <a:pt x="210412" y="29564"/>
                  </a:lnTo>
                  <a:lnTo>
                    <a:pt x="420825" y="0"/>
                  </a:lnTo>
                  <a:lnTo>
                    <a:pt x="631237" y="19709"/>
                  </a:lnTo>
                  <a:lnTo>
                    <a:pt x="841650" y="39419"/>
                  </a:lnTo>
                  <a:lnTo>
                    <a:pt x="1052062" y="49274"/>
                  </a:lnTo>
                  <a:lnTo>
                    <a:pt x="1262475" y="49274"/>
                  </a:lnTo>
                  <a:lnTo>
                    <a:pt x="1472887" y="49274"/>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1490892"/>
              <a:ext cx="1472887" cy="49274"/>
            </a:xfrm>
            <a:custGeom>
              <a:avLst/>
              <a:pathLst>
                <a:path w="1472887" h="49274">
                  <a:moveTo>
                    <a:pt x="0" y="19709"/>
                  </a:moveTo>
                  <a:lnTo>
                    <a:pt x="210412" y="29564"/>
                  </a:lnTo>
                  <a:lnTo>
                    <a:pt x="420825" y="0"/>
                  </a:lnTo>
                  <a:lnTo>
                    <a:pt x="631237" y="19709"/>
                  </a:lnTo>
                  <a:lnTo>
                    <a:pt x="841650" y="39419"/>
                  </a:lnTo>
                  <a:lnTo>
                    <a:pt x="1052062" y="49274"/>
                  </a:lnTo>
                  <a:lnTo>
                    <a:pt x="1262475" y="49274"/>
                  </a:lnTo>
                  <a:lnTo>
                    <a:pt x="1472887" y="49274"/>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15697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118217" y="134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8" name="tx328"/>
            <p:cNvSpPr/>
            <p:nvPr/>
          </p:nvSpPr>
          <p:spPr>
            <a:xfrm>
              <a:off x="4328630" y="13574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9" name="tx329"/>
            <p:cNvSpPr/>
            <p:nvPr/>
          </p:nvSpPr>
          <p:spPr>
            <a:xfrm>
              <a:off x="4539042" y="13278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0" name="tx330"/>
            <p:cNvSpPr/>
            <p:nvPr/>
          </p:nvSpPr>
          <p:spPr>
            <a:xfrm>
              <a:off x="4749455" y="134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1" name="tx331"/>
            <p:cNvSpPr/>
            <p:nvPr/>
          </p:nvSpPr>
          <p:spPr>
            <a:xfrm>
              <a:off x="4959867" y="1367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2" name="tx332"/>
            <p:cNvSpPr/>
            <p:nvPr/>
          </p:nvSpPr>
          <p:spPr>
            <a:xfrm>
              <a:off x="5170280" y="1377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3" name="tx333"/>
            <p:cNvSpPr/>
            <p:nvPr/>
          </p:nvSpPr>
          <p:spPr>
            <a:xfrm>
              <a:off x="5380692" y="1377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5591105" y="13771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5" name="rc335"/>
            <p:cNvSpPr/>
            <p:nvPr/>
          </p:nvSpPr>
          <p:spPr>
            <a:xfrm>
              <a:off x="4074702" y="1918229"/>
              <a:ext cx="1620176" cy="758823"/>
            </a:xfrm>
            <a:prstGeom prst="rect">
              <a:avLst/>
            </a:prstGeom>
            <a:solidFill>
              <a:srgbClr val="EBEBEB">
                <a:alpha val="100000"/>
              </a:srgbClr>
            </a:solidFill>
          </p:spPr>
          <p:txBody>
            <a:bodyPr/>
            <a:lstStyle/>
            <a:p/>
          </p:txBody>
        </p:sp>
        <p:sp>
          <p:nvSpPr>
            <p:cNvPr id="336" name="pl336"/>
            <p:cNvSpPr/>
            <p:nvPr/>
          </p:nvSpPr>
          <p:spPr>
            <a:xfrm>
              <a:off x="4074702" y="2489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4074702" y="22434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4074702" y="19970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4074702" y="26129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4074702" y="2366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4074702" y="21202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414834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435875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56917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77958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98999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20040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41082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62123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148347"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351" name="pl351"/>
            <p:cNvSpPr/>
            <p:nvPr/>
          </p:nvSpPr>
          <p:spPr>
            <a:xfrm>
              <a:off x="4148347" y="2563722"/>
              <a:ext cx="1472887" cy="9854"/>
            </a:xfrm>
            <a:custGeom>
              <a:avLst/>
              <a:pathLst>
                <a:path w="1472887" h="9854">
                  <a:moveTo>
                    <a:pt x="0" y="9854"/>
                  </a:moveTo>
                  <a:lnTo>
                    <a:pt x="210412" y="9854"/>
                  </a:lnTo>
                  <a:lnTo>
                    <a:pt x="420825" y="9854"/>
                  </a:lnTo>
                  <a:lnTo>
                    <a:pt x="631237" y="9854"/>
                  </a:lnTo>
                  <a:lnTo>
                    <a:pt x="841650" y="9854"/>
                  </a:lnTo>
                  <a:lnTo>
                    <a:pt x="1052062" y="9854"/>
                  </a:lnTo>
                  <a:lnTo>
                    <a:pt x="1262475" y="9854"/>
                  </a:lnTo>
                  <a:lnTo>
                    <a:pt x="1472887" y="0"/>
                  </a:lnTo>
                </a:path>
              </a:pathLst>
            </a:custGeom>
            <a:ln w="40651" cap="flat">
              <a:solidFill>
                <a:srgbClr val="BEBEBE">
                  <a:alpha val="69803"/>
                </a:srgbClr>
              </a:solidFill>
              <a:prstDash val="solid"/>
              <a:round/>
            </a:ln>
          </p:spPr>
          <p:txBody>
            <a:bodyPr/>
            <a:lstStyle/>
            <a:p/>
          </p:txBody>
        </p:sp>
        <p:sp>
          <p:nvSpPr>
            <p:cNvPr id="352" name="pl352"/>
            <p:cNvSpPr/>
            <p:nvPr/>
          </p:nvSpPr>
          <p:spPr>
            <a:xfrm>
              <a:off x="4148347" y="2563722"/>
              <a:ext cx="1472887" cy="9854"/>
            </a:xfrm>
            <a:custGeom>
              <a:avLst/>
              <a:pathLst>
                <a:path w="1472887" h="9854">
                  <a:moveTo>
                    <a:pt x="0" y="9854"/>
                  </a:moveTo>
                  <a:lnTo>
                    <a:pt x="210412" y="9854"/>
                  </a:lnTo>
                  <a:lnTo>
                    <a:pt x="420825" y="9854"/>
                  </a:lnTo>
                  <a:lnTo>
                    <a:pt x="631237" y="9854"/>
                  </a:lnTo>
                  <a:lnTo>
                    <a:pt x="841650" y="9854"/>
                  </a:lnTo>
                  <a:lnTo>
                    <a:pt x="1052062" y="9854"/>
                  </a:lnTo>
                  <a:lnTo>
                    <a:pt x="1262475" y="9854"/>
                  </a:lnTo>
                  <a:lnTo>
                    <a:pt x="1472887" y="0"/>
                  </a:lnTo>
                </a:path>
              </a:pathLst>
            </a:custGeom>
            <a:ln w="35231" cap="flat">
              <a:solidFill>
                <a:srgbClr val="BEBEBE">
                  <a:alpha val="69803"/>
                </a:srgbClr>
              </a:solidFill>
              <a:prstDash val="solid"/>
              <a:round/>
            </a:ln>
          </p:spPr>
          <p:txBody>
            <a:bodyPr/>
            <a:lstStyle/>
            <a:p/>
          </p:txBody>
        </p:sp>
        <p:sp>
          <p:nvSpPr>
            <p:cNvPr id="353" name="pl353"/>
            <p:cNvSpPr/>
            <p:nvPr/>
          </p:nvSpPr>
          <p:spPr>
            <a:xfrm>
              <a:off x="4148347"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354" name="pl354"/>
            <p:cNvSpPr/>
            <p:nvPr/>
          </p:nvSpPr>
          <p:spPr>
            <a:xfrm>
              <a:off x="4148347" y="2563722"/>
              <a:ext cx="1472887" cy="9854"/>
            </a:xfrm>
            <a:custGeom>
              <a:avLst/>
              <a:pathLst>
                <a:path w="1472887" h="9854">
                  <a:moveTo>
                    <a:pt x="0" y="9854"/>
                  </a:moveTo>
                  <a:lnTo>
                    <a:pt x="210412" y="9854"/>
                  </a:lnTo>
                  <a:lnTo>
                    <a:pt x="420825" y="9854"/>
                  </a:lnTo>
                  <a:lnTo>
                    <a:pt x="631237" y="9854"/>
                  </a:lnTo>
                  <a:lnTo>
                    <a:pt x="841650" y="9854"/>
                  </a:lnTo>
                  <a:lnTo>
                    <a:pt x="1052062" y="9854"/>
                  </a:lnTo>
                  <a:lnTo>
                    <a:pt x="1262475" y="9854"/>
                  </a:lnTo>
                  <a:lnTo>
                    <a:pt x="1472887" y="0"/>
                  </a:lnTo>
                </a:path>
              </a:pathLst>
            </a:custGeom>
            <a:ln w="40651" cap="flat">
              <a:solidFill>
                <a:srgbClr val="000000">
                  <a:alpha val="100000"/>
                </a:srgbClr>
              </a:solidFill>
              <a:prstDash val="solid"/>
              <a:round/>
            </a:ln>
          </p:spPr>
          <p:txBody>
            <a:bodyPr/>
            <a:lstStyle/>
            <a:p/>
          </p:txBody>
        </p:sp>
        <p:sp>
          <p:nvSpPr>
            <p:cNvPr id="355" name="pl355"/>
            <p:cNvSpPr/>
            <p:nvPr/>
          </p:nvSpPr>
          <p:spPr>
            <a:xfrm>
              <a:off x="4148347" y="2563722"/>
              <a:ext cx="1472887" cy="9854"/>
            </a:xfrm>
            <a:custGeom>
              <a:avLst/>
              <a:pathLst>
                <a:path w="1472887" h="9854">
                  <a:moveTo>
                    <a:pt x="0" y="9854"/>
                  </a:moveTo>
                  <a:lnTo>
                    <a:pt x="210412" y="9854"/>
                  </a:lnTo>
                  <a:lnTo>
                    <a:pt x="420825" y="9854"/>
                  </a:lnTo>
                  <a:lnTo>
                    <a:pt x="631237" y="9854"/>
                  </a:lnTo>
                  <a:lnTo>
                    <a:pt x="841650" y="9854"/>
                  </a:lnTo>
                  <a:lnTo>
                    <a:pt x="1052062" y="9854"/>
                  </a:lnTo>
                  <a:lnTo>
                    <a:pt x="1262475" y="9854"/>
                  </a:lnTo>
                  <a:lnTo>
                    <a:pt x="1472887" y="0"/>
                  </a:lnTo>
                </a:path>
              </a:pathLst>
            </a:custGeom>
            <a:ln w="35231" cap="flat">
              <a:solidFill>
                <a:srgbClr val="F26A21">
                  <a:alpha val="100000"/>
                </a:srgbClr>
              </a:solidFill>
              <a:prstDash val="solid"/>
              <a:round/>
            </a:ln>
          </p:spPr>
          <p:txBody>
            <a:bodyPr/>
            <a:lstStyle/>
            <a:p/>
          </p:txBody>
        </p:sp>
        <p:sp>
          <p:nvSpPr>
            <p:cNvPr id="356" name="pl356"/>
            <p:cNvSpPr/>
            <p:nvPr/>
          </p:nvSpPr>
          <p:spPr>
            <a:xfrm>
              <a:off x="4074702" y="26129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4118217"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8" name="tx358"/>
            <p:cNvSpPr/>
            <p:nvPr/>
          </p:nvSpPr>
          <p:spPr>
            <a:xfrm>
              <a:off x="4328630"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9" name="tx359"/>
            <p:cNvSpPr/>
            <p:nvPr/>
          </p:nvSpPr>
          <p:spPr>
            <a:xfrm>
              <a:off x="4539042"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0" name="tx360"/>
            <p:cNvSpPr/>
            <p:nvPr/>
          </p:nvSpPr>
          <p:spPr>
            <a:xfrm>
              <a:off x="4749455"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1" name="tx361"/>
            <p:cNvSpPr/>
            <p:nvPr/>
          </p:nvSpPr>
          <p:spPr>
            <a:xfrm>
              <a:off x="4959867"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2" name="tx362"/>
            <p:cNvSpPr/>
            <p:nvPr/>
          </p:nvSpPr>
          <p:spPr>
            <a:xfrm>
              <a:off x="5170280"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3" name="tx363"/>
            <p:cNvSpPr/>
            <p:nvPr/>
          </p:nvSpPr>
          <p:spPr>
            <a:xfrm>
              <a:off x="5380692"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4" name="tx364"/>
            <p:cNvSpPr/>
            <p:nvPr/>
          </p:nvSpPr>
          <p:spPr>
            <a:xfrm>
              <a:off x="5591105" y="240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5" name="rc365"/>
            <p:cNvSpPr/>
            <p:nvPr/>
          </p:nvSpPr>
          <p:spPr>
            <a:xfrm>
              <a:off x="4074702" y="2961495"/>
              <a:ext cx="1620176" cy="758823"/>
            </a:xfrm>
            <a:prstGeom prst="rect">
              <a:avLst/>
            </a:prstGeom>
            <a:solidFill>
              <a:srgbClr val="EBEBEB">
                <a:alpha val="100000"/>
              </a:srgbClr>
            </a:solidFill>
          </p:spPr>
          <p:txBody>
            <a:bodyPr/>
            <a:lstStyle/>
            <a:p/>
          </p:txBody>
        </p:sp>
        <p:sp>
          <p:nvSpPr>
            <p:cNvPr id="366" name="pl366"/>
            <p:cNvSpPr/>
            <p:nvPr/>
          </p:nvSpPr>
          <p:spPr>
            <a:xfrm>
              <a:off x="4074702" y="35330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4074702" y="32867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4074702" y="304033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4074702" y="36562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4074702" y="34098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4074702" y="316351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414834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435875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456917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477958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498999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520040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541082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562123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148347"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381" name="pl381"/>
            <p:cNvSpPr/>
            <p:nvPr/>
          </p:nvSpPr>
          <p:spPr>
            <a:xfrm>
              <a:off x="4148347" y="3321197"/>
              <a:ext cx="1472887" cy="216806"/>
            </a:xfrm>
            <a:custGeom>
              <a:avLst/>
              <a:pathLst>
                <a:path w="1472887" h="216806">
                  <a:moveTo>
                    <a:pt x="0" y="216806"/>
                  </a:moveTo>
                  <a:lnTo>
                    <a:pt x="210412" y="118258"/>
                  </a:lnTo>
                  <a:lnTo>
                    <a:pt x="420825" y="49274"/>
                  </a:lnTo>
                  <a:lnTo>
                    <a:pt x="631237" y="9854"/>
                  </a:lnTo>
                  <a:lnTo>
                    <a:pt x="841650" y="9854"/>
                  </a:lnTo>
                  <a:lnTo>
                    <a:pt x="1052062" y="29564"/>
                  </a:lnTo>
                  <a:lnTo>
                    <a:pt x="1262475" y="0"/>
                  </a:lnTo>
                  <a:lnTo>
                    <a:pt x="1472887" y="0"/>
                  </a:lnTo>
                </a:path>
              </a:pathLst>
            </a:custGeom>
            <a:ln w="40651" cap="flat">
              <a:solidFill>
                <a:srgbClr val="BEBEBE">
                  <a:alpha val="69803"/>
                </a:srgbClr>
              </a:solidFill>
              <a:prstDash val="solid"/>
              <a:round/>
            </a:ln>
          </p:spPr>
          <p:txBody>
            <a:bodyPr/>
            <a:lstStyle/>
            <a:p/>
          </p:txBody>
        </p:sp>
        <p:sp>
          <p:nvSpPr>
            <p:cNvPr id="382" name="pl382"/>
            <p:cNvSpPr/>
            <p:nvPr/>
          </p:nvSpPr>
          <p:spPr>
            <a:xfrm>
              <a:off x="4148347" y="3321197"/>
              <a:ext cx="1472887" cy="216806"/>
            </a:xfrm>
            <a:custGeom>
              <a:avLst/>
              <a:pathLst>
                <a:path w="1472887" h="216806">
                  <a:moveTo>
                    <a:pt x="0" y="216806"/>
                  </a:moveTo>
                  <a:lnTo>
                    <a:pt x="210412" y="118258"/>
                  </a:lnTo>
                  <a:lnTo>
                    <a:pt x="420825" y="49274"/>
                  </a:lnTo>
                  <a:lnTo>
                    <a:pt x="631237" y="9854"/>
                  </a:lnTo>
                  <a:lnTo>
                    <a:pt x="841650" y="9854"/>
                  </a:lnTo>
                  <a:lnTo>
                    <a:pt x="1052062" y="29564"/>
                  </a:lnTo>
                  <a:lnTo>
                    <a:pt x="1262475" y="0"/>
                  </a:lnTo>
                  <a:lnTo>
                    <a:pt x="1472887" y="0"/>
                  </a:lnTo>
                </a:path>
              </a:pathLst>
            </a:custGeom>
            <a:ln w="35231" cap="flat">
              <a:solidFill>
                <a:srgbClr val="BEBEBE">
                  <a:alpha val="69803"/>
                </a:srgbClr>
              </a:solidFill>
              <a:prstDash val="solid"/>
              <a:round/>
            </a:ln>
          </p:spPr>
          <p:txBody>
            <a:bodyPr/>
            <a:lstStyle/>
            <a:p/>
          </p:txBody>
        </p:sp>
        <p:sp>
          <p:nvSpPr>
            <p:cNvPr id="383" name="pl383"/>
            <p:cNvSpPr/>
            <p:nvPr/>
          </p:nvSpPr>
          <p:spPr>
            <a:xfrm>
              <a:off x="4148347"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384" name="pl384"/>
            <p:cNvSpPr/>
            <p:nvPr/>
          </p:nvSpPr>
          <p:spPr>
            <a:xfrm>
              <a:off x="4148347" y="3321197"/>
              <a:ext cx="1472887" cy="216806"/>
            </a:xfrm>
            <a:custGeom>
              <a:avLst/>
              <a:pathLst>
                <a:path w="1472887" h="216806">
                  <a:moveTo>
                    <a:pt x="0" y="216806"/>
                  </a:moveTo>
                  <a:lnTo>
                    <a:pt x="210412" y="118258"/>
                  </a:lnTo>
                  <a:lnTo>
                    <a:pt x="420825" y="49274"/>
                  </a:lnTo>
                  <a:lnTo>
                    <a:pt x="631237" y="9854"/>
                  </a:lnTo>
                  <a:lnTo>
                    <a:pt x="841650" y="9854"/>
                  </a:lnTo>
                  <a:lnTo>
                    <a:pt x="1052062" y="29564"/>
                  </a:lnTo>
                  <a:lnTo>
                    <a:pt x="1262475" y="0"/>
                  </a:lnTo>
                  <a:lnTo>
                    <a:pt x="1472887" y="0"/>
                  </a:lnTo>
                </a:path>
              </a:pathLst>
            </a:custGeom>
            <a:ln w="40651" cap="flat">
              <a:solidFill>
                <a:srgbClr val="000000">
                  <a:alpha val="100000"/>
                </a:srgbClr>
              </a:solidFill>
              <a:prstDash val="solid"/>
              <a:round/>
            </a:ln>
          </p:spPr>
          <p:txBody>
            <a:bodyPr/>
            <a:lstStyle/>
            <a:p/>
          </p:txBody>
        </p:sp>
        <p:sp>
          <p:nvSpPr>
            <p:cNvPr id="385" name="pl385"/>
            <p:cNvSpPr/>
            <p:nvPr/>
          </p:nvSpPr>
          <p:spPr>
            <a:xfrm>
              <a:off x="4148347" y="3321197"/>
              <a:ext cx="1472887" cy="216806"/>
            </a:xfrm>
            <a:custGeom>
              <a:avLst/>
              <a:pathLst>
                <a:path w="1472887" h="216806">
                  <a:moveTo>
                    <a:pt x="0" y="216806"/>
                  </a:moveTo>
                  <a:lnTo>
                    <a:pt x="210412" y="118258"/>
                  </a:lnTo>
                  <a:lnTo>
                    <a:pt x="420825" y="49274"/>
                  </a:lnTo>
                  <a:lnTo>
                    <a:pt x="631237" y="9854"/>
                  </a:lnTo>
                  <a:lnTo>
                    <a:pt x="841650" y="9854"/>
                  </a:lnTo>
                  <a:lnTo>
                    <a:pt x="1052062" y="29564"/>
                  </a:lnTo>
                  <a:lnTo>
                    <a:pt x="1262475" y="0"/>
                  </a:lnTo>
                  <a:lnTo>
                    <a:pt x="1472887" y="0"/>
                  </a:lnTo>
                </a:path>
              </a:pathLst>
            </a:custGeom>
            <a:ln w="35231" cap="flat">
              <a:solidFill>
                <a:srgbClr val="F26A21">
                  <a:alpha val="100000"/>
                </a:srgbClr>
              </a:solidFill>
              <a:prstDash val="solid"/>
              <a:round/>
            </a:ln>
          </p:spPr>
          <p:txBody>
            <a:bodyPr/>
            <a:lstStyle/>
            <a:p/>
          </p:txBody>
        </p:sp>
        <p:sp>
          <p:nvSpPr>
            <p:cNvPr id="386" name="pl386"/>
            <p:cNvSpPr/>
            <p:nvPr/>
          </p:nvSpPr>
          <p:spPr>
            <a:xfrm>
              <a:off x="4074702" y="36562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4088088" y="3374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88" name="tx388"/>
            <p:cNvSpPr/>
            <p:nvPr/>
          </p:nvSpPr>
          <p:spPr>
            <a:xfrm>
              <a:off x="4298500" y="32764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89" name="tx389"/>
            <p:cNvSpPr/>
            <p:nvPr/>
          </p:nvSpPr>
          <p:spPr>
            <a:xfrm>
              <a:off x="4508913" y="3207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90" name="tx390"/>
            <p:cNvSpPr/>
            <p:nvPr/>
          </p:nvSpPr>
          <p:spPr>
            <a:xfrm>
              <a:off x="4719325" y="3168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391" name="tx391"/>
            <p:cNvSpPr/>
            <p:nvPr/>
          </p:nvSpPr>
          <p:spPr>
            <a:xfrm>
              <a:off x="4929738" y="31680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392" name="tx392"/>
            <p:cNvSpPr/>
            <p:nvPr/>
          </p:nvSpPr>
          <p:spPr>
            <a:xfrm>
              <a:off x="5140150" y="31877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393" name="tx393"/>
            <p:cNvSpPr/>
            <p:nvPr/>
          </p:nvSpPr>
          <p:spPr>
            <a:xfrm>
              <a:off x="5350563" y="3158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94" name="tx394"/>
            <p:cNvSpPr/>
            <p:nvPr/>
          </p:nvSpPr>
          <p:spPr>
            <a:xfrm>
              <a:off x="5560976" y="3158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395" name="rc395"/>
            <p:cNvSpPr/>
            <p:nvPr/>
          </p:nvSpPr>
          <p:spPr>
            <a:xfrm>
              <a:off x="4074702" y="4004760"/>
              <a:ext cx="1620176" cy="758823"/>
            </a:xfrm>
            <a:prstGeom prst="rect">
              <a:avLst/>
            </a:prstGeom>
            <a:solidFill>
              <a:srgbClr val="EBEBEB">
                <a:alpha val="100000"/>
              </a:srgbClr>
            </a:solidFill>
          </p:spPr>
          <p:txBody>
            <a:bodyPr/>
            <a:lstStyle/>
            <a:p/>
          </p:txBody>
        </p:sp>
        <p:sp>
          <p:nvSpPr>
            <p:cNvPr id="396" name="pl396"/>
            <p:cNvSpPr/>
            <p:nvPr/>
          </p:nvSpPr>
          <p:spPr>
            <a:xfrm>
              <a:off x="4074702" y="4576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4074702" y="43299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4074702" y="40835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4074702" y="46995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4074702" y="4453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4074702" y="42067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414834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435875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456917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77958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98999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520040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541082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562123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148347"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411" name="pl411"/>
            <p:cNvSpPr/>
            <p:nvPr/>
          </p:nvSpPr>
          <p:spPr>
            <a:xfrm>
              <a:off x="4148347" y="4630543"/>
              <a:ext cx="1472887" cy="88693"/>
            </a:xfrm>
            <a:custGeom>
              <a:avLst/>
              <a:pathLst>
                <a:path w="1472887" h="88693">
                  <a:moveTo>
                    <a:pt x="0" y="78838"/>
                  </a:moveTo>
                  <a:lnTo>
                    <a:pt x="210412" y="39419"/>
                  </a:lnTo>
                  <a:lnTo>
                    <a:pt x="420825" y="68983"/>
                  </a:lnTo>
                  <a:lnTo>
                    <a:pt x="631237" y="0"/>
                  </a:lnTo>
                  <a:lnTo>
                    <a:pt x="841650" y="78838"/>
                  </a:lnTo>
                  <a:lnTo>
                    <a:pt x="1052062" y="88693"/>
                  </a:lnTo>
                  <a:lnTo>
                    <a:pt x="1262475" y="49274"/>
                  </a:lnTo>
                  <a:lnTo>
                    <a:pt x="1472887" y="19709"/>
                  </a:lnTo>
                </a:path>
              </a:pathLst>
            </a:custGeom>
            <a:ln w="40651" cap="flat">
              <a:solidFill>
                <a:srgbClr val="BEBEBE">
                  <a:alpha val="69803"/>
                </a:srgbClr>
              </a:solidFill>
              <a:prstDash val="solid"/>
              <a:round/>
            </a:ln>
          </p:spPr>
          <p:txBody>
            <a:bodyPr/>
            <a:lstStyle/>
            <a:p/>
          </p:txBody>
        </p:sp>
        <p:sp>
          <p:nvSpPr>
            <p:cNvPr id="412" name="pl412"/>
            <p:cNvSpPr/>
            <p:nvPr/>
          </p:nvSpPr>
          <p:spPr>
            <a:xfrm>
              <a:off x="4148347" y="4630543"/>
              <a:ext cx="1472887" cy="88693"/>
            </a:xfrm>
            <a:custGeom>
              <a:avLst/>
              <a:pathLst>
                <a:path w="1472887" h="88693">
                  <a:moveTo>
                    <a:pt x="0" y="78838"/>
                  </a:moveTo>
                  <a:lnTo>
                    <a:pt x="210412" y="39419"/>
                  </a:lnTo>
                  <a:lnTo>
                    <a:pt x="420825" y="68983"/>
                  </a:lnTo>
                  <a:lnTo>
                    <a:pt x="631237" y="0"/>
                  </a:lnTo>
                  <a:lnTo>
                    <a:pt x="841650" y="78838"/>
                  </a:lnTo>
                  <a:lnTo>
                    <a:pt x="1052062" y="88693"/>
                  </a:lnTo>
                  <a:lnTo>
                    <a:pt x="1262475" y="49274"/>
                  </a:lnTo>
                  <a:lnTo>
                    <a:pt x="1472887" y="19709"/>
                  </a:lnTo>
                </a:path>
              </a:pathLst>
            </a:custGeom>
            <a:ln w="35231" cap="flat">
              <a:solidFill>
                <a:srgbClr val="BEBEBE">
                  <a:alpha val="69803"/>
                </a:srgbClr>
              </a:solidFill>
              <a:prstDash val="solid"/>
              <a:round/>
            </a:ln>
          </p:spPr>
          <p:txBody>
            <a:bodyPr/>
            <a:lstStyle/>
            <a:p/>
          </p:txBody>
        </p:sp>
        <p:sp>
          <p:nvSpPr>
            <p:cNvPr id="413" name="pl413"/>
            <p:cNvSpPr/>
            <p:nvPr/>
          </p:nvSpPr>
          <p:spPr>
            <a:xfrm>
              <a:off x="4148347"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414" name="pl414"/>
            <p:cNvSpPr/>
            <p:nvPr/>
          </p:nvSpPr>
          <p:spPr>
            <a:xfrm>
              <a:off x="4148347" y="4630543"/>
              <a:ext cx="1472887" cy="88693"/>
            </a:xfrm>
            <a:custGeom>
              <a:avLst/>
              <a:pathLst>
                <a:path w="1472887" h="88693">
                  <a:moveTo>
                    <a:pt x="0" y="78838"/>
                  </a:moveTo>
                  <a:lnTo>
                    <a:pt x="210412" y="39419"/>
                  </a:lnTo>
                  <a:lnTo>
                    <a:pt x="420825" y="68983"/>
                  </a:lnTo>
                  <a:lnTo>
                    <a:pt x="631237" y="0"/>
                  </a:lnTo>
                  <a:lnTo>
                    <a:pt x="841650" y="78838"/>
                  </a:lnTo>
                  <a:lnTo>
                    <a:pt x="1052062" y="88693"/>
                  </a:lnTo>
                  <a:lnTo>
                    <a:pt x="1262475" y="49274"/>
                  </a:lnTo>
                  <a:lnTo>
                    <a:pt x="1472887" y="19709"/>
                  </a:lnTo>
                </a:path>
              </a:pathLst>
            </a:custGeom>
            <a:ln w="40651" cap="flat">
              <a:solidFill>
                <a:srgbClr val="000000">
                  <a:alpha val="100000"/>
                </a:srgbClr>
              </a:solidFill>
              <a:prstDash val="solid"/>
              <a:round/>
            </a:ln>
          </p:spPr>
          <p:txBody>
            <a:bodyPr/>
            <a:lstStyle/>
            <a:p/>
          </p:txBody>
        </p:sp>
        <p:sp>
          <p:nvSpPr>
            <p:cNvPr id="415" name="pl415"/>
            <p:cNvSpPr/>
            <p:nvPr/>
          </p:nvSpPr>
          <p:spPr>
            <a:xfrm>
              <a:off x="4148347" y="4630543"/>
              <a:ext cx="1472887" cy="88693"/>
            </a:xfrm>
            <a:custGeom>
              <a:avLst/>
              <a:pathLst>
                <a:path w="1472887" h="88693">
                  <a:moveTo>
                    <a:pt x="0" y="78838"/>
                  </a:moveTo>
                  <a:lnTo>
                    <a:pt x="210412" y="39419"/>
                  </a:lnTo>
                  <a:lnTo>
                    <a:pt x="420825" y="68983"/>
                  </a:lnTo>
                  <a:lnTo>
                    <a:pt x="631237" y="0"/>
                  </a:lnTo>
                  <a:lnTo>
                    <a:pt x="841650" y="78838"/>
                  </a:lnTo>
                  <a:lnTo>
                    <a:pt x="1052062" y="88693"/>
                  </a:lnTo>
                  <a:lnTo>
                    <a:pt x="1262475" y="49274"/>
                  </a:lnTo>
                  <a:lnTo>
                    <a:pt x="1472887" y="19709"/>
                  </a:lnTo>
                </a:path>
              </a:pathLst>
            </a:custGeom>
            <a:ln w="35231" cap="flat">
              <a:solidFill>
                <a:srgbClr val="F26A21">
                  <a:alpha val="100000"/>
                </a:srgbClr>
              </a:solidFill>
              <a:prstDash val="solid"/>
              <a:round/>
            </a:ln>
          </p:spPr>
          <p:txBody>
            <a:bodyPr/>
            <a:lstStyle/>
            <a:p/>
          </p:txBody>
        </p:sp>
        <p:sp>
          <p:nvSpPr>
            <p:cNvPr id="416" name="pl416"/>
            <p:cNvSpPr/>
            <p:nvPr/>
          </p:nvSpPr>
          <p:spPr>
            <a:xfrm>
              <a:off x="4074702" y="469952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4100158" y="4546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4328630" y="45069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9" name="tx419"/>
            <p:cNvSpPr/>
            <p:nvPr/>
          </p:nvSpPr>
          <p:spPr>
            <a:xfrm>
              <a:off x="4539042" y="45364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4749455" y="4467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1" name="tx421"/>
            <p:cNvSpPr/>
            <p:nvPr/>
          </p:nvSpPr>
          <p:spPr>
            <a:xfrm>
              <a:off x="4941808" y="4546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2" name="tx422"/>
            <p:cNvSpPr/>
            <p:nvPr/>
          </p:nvSpPr>
          <p:spPr>
            <a:xfrm>
              <a:off x="5152221" y="45562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3" name="tx423"/>
            <p:cNvSpPr/>
            <p:nvPr/>
          </p:nvSpPr>
          <p:spPr>
            <a:xfrm>
              <a:off x="5380692"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4" name="tx424"/>
            <p:cNvSpPr/>
            <p:nvPr/>
          </p:nvSpPr>
          <p:spPr>
            <a:xfrm>
              <a:off x="5591105" y="4487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5" name="rc425"/>
            <p:cNvSpPr/>
            <p:nvPr/>
          </p:nvSpPr>
          <p:spPr>
            <a:xfrm>
              <a:off x="4074702" y="5048025"/>
              <a:ext cx="1620176" cy="758823"/>
            </a:xfrm>
            <a:prstGeom prst="rect">
              <a:avLst/>
            </a:prstGeom>
            <a:solidFill>
              <a:srgbClr val="EBEBEB">
                <a:alpha val="100000"/>
              </a:srgbClr>
            </a:solidFill>
          </p:spPr>
          <p:txBody>
            <a:bodyPr/>
            <a:lstStyle/>
            <a:p/>
          </p:txBody>
        </p:sp>
        <p:sp>
          <p:nvSpPr>
            <p:cNvPr id="426" name="pl426"/>
            <p:cNvSpPr/>
            <p:nvPr/>
          </p:nvSpPr>
          <p:spPr>
            <a:xfrm>
              <a:off x="4074702" y="56196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4074702" y="53732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4074702" y="51268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4074702" y="5742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4074702" y="5496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4074702" y="52500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414834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435875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456917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477958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498999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520040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41082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562123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4148347"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441" name="pl441"/>
            <p:cNvSpPr/>
            <p:nvPr/>
          </p:nvSpPr>
          <p:spPr>
            <a:xfrm>
              <a:off x="4148347" y="5496421"/>
              <a:ext cx="1472887" cy="275935"/>
            </a:xfrm>
            <a:custGeom>
              <a:avLst/>
              <a:pathLst>
                <a:path w="1472887" h="275935">
                  <a:moveTo>
                    <a:pt x="0" y="275935"/>
                  </a:moveTo>
                  <a:lnTo>
                    <a:pt x="210412" y="236516"/>
                  </a:lnTo>
                  <a:lnTo>
                    <a:pt x="420825" y="246371"/>
                  </a:lnTo>
                  <a:lnTo>
                    <a:pt x="631237" y="246371"/>
                  </a:lnTo>
                  <a:lnTo>
                    <a:pt x="841650" y="0"/>
                  </a:lnTo>
                  <a:lnTo>
                    <a:pt x="1052062" y="275935"/>
                  </a:lnTo>
                  <a:lnTo>
                    <a:pt x="1262475" y="246371"/>
                  </a:lnTo>
                  <a:lnTo>
                    <a:pt x="1472887" y="167532"/>
                  </a:lnTo>
                </a:path>
              </a:pathLst>
            </a:custGeom>
            <a:ln w="40651" cap="flat">
              <a:solidFill>
                <a:srgbClr val="BEBEBE">
                  <a:alpha val="69803"/>
                </a:srgbClr>
              </a:solidFill>
              <a:prstDash val="solid"/>
              <a:round/>
            </a:ln>
          </p:spPr>
          <p:txBody>
            <a:bodyPr/>
            <a:lstStyle/>
            <a:p/>
          </p:txBody>
        </p:sp>
        <p:sp>
          <p:nvSpPr>
            <p:cNvPr id="442" name="pl442"/>
            <p:cNvSpPr/>
            <p:nvPr/>
          </p:nvSpPr>
          <p:spPr>
            <a:xfrm>
              <a:off x="4148347" y="5496421"/>
              <a:ext cx="1472887" cy="275935"/>
            </a:xfrm>
            <a:custGeom>
              <a:avLst/>
              <a:pathLst>
                <a:path w="1472887" h="275935">
                  <a:moveTo>
                    <a:pt x="0" y="275935"/>
                  </a:moveTo>
                  <a:lnTo>
                    <a:pt x="210412" y="236516"/>
                  </a:lnTo>
                  <a:lnTo>
                    <a:pt x="420825" y="246371"/>
                  </a:lnTo>
                  <a:lnTo>
                    <a:pt x="631237" y="246371"/>
                  </a:lnTo>
                  <a:lnTo>
                    <a:pt x="841650" y="0"/>
                  </a:lnTo>
                  <a:lnTo>
                    <a:pt x="1052062" y="275935"/>
                  </a:lnTo>
                  <a:lnTo>
                    <a:pt x="1262475" y="246371"/>
                  </a:lnTo>
                  <a:lnTo>
                    <a:pt x="1472887" y="167532"/>
                  </a:lnTo>
                </a:path>
              </a:pathLst>
            </a:custGeom>
            <a:ln w="35231" cap="flat">
              <a:solidFill>
                <a:srgbClr val="BEBEBE">
                  <a:alpha val="69803"/>
                </a:srgbClr>
              </a:solidFill>
              <a:prstDash val="solid"/>
              <a:round/>
            </a:ln>
          </p:spPr>
          <p:txBody>
            <a:bodyPr/>
            <a:lstStyle/>
            <a:p/>
          </p:txBody>
        </p:sp>
        <p:sp>
          <p:nvSpPr>
            <p:cNvPr id="443" name="pl443"/>
            <p:cNvSpPr/>
            <p:nvPr/>
          </p:nvSpPr>
          <p:spPr>
            <a:xfrm>
              <a:off x="4148347"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444" name="pl444"/>
            <p:cNvSpPr/>
            <p:nvPr/>
          </p:nvSpPr>
          <p:spPr>
            <a:xfrm>
              <a:off x="4148347" y="5496421"/>
              <a:ext cx="1472887" cy="275935"/>
            </a:xfrm>
            <a:custGeom>
              <a:avLst/>
              <a:pathLst>
                <a:path w="1472887" h="275935">
                  <a:moveTo>
                    <a:pt x="0" y="275935"/>
                  </a:moveTo>
                  <a:lnTo>
                    <a:pt x="210412" y="236516"/>
                  </a:lnTo>
                  <a:lnTo>
                    <a:pt x="420825" y="246371"/>
                  </a:lnTo>
                  <a:lnTo>
                    <a:pt x="631237" y="246371"/>
                  </a:lnTo>
                  <a:lnTo>
                    <a:pt x="841650" y="0"/>
                  </a:lnTo>
                  <a:lnTo>
                    <a:pt x="1052062" y="275935"/>
                  </a:lnTo>
                  <a:lnTo>
                    <a:pt x="1262475" y="246371"/>
                  </a:lnTo>
                  <a:lnTo>
                    <a:pt x="1472887" y="167532"/>
                  </a:lnTo>
                </a:path>
              </a:pathLst>
            </a:custGeom>
            <a:ln w="40651" cap="flat">
              <a:solidFill>
                <a:srgbClr val="000000">
                  <a:alpha val="100000"/>
                </a:srgbClr>
              </a:solidFill>
              <a:prstDash val="solid"/>
              <a:round/>
            </a:ln>
          </p:spPr>
          <p:txBody>
            <a:bodyPr/>
            <a:lstStyle/>
            <a:p/>
          </p:txBody>
        </p:sp>
        <p:sp>
          <p:nvSpPr>
            <p:cNvPr id="445" name="pl445"/>
            <p:cNvSpPr/>
            <p:nvPr/>
          </p:nvSpPr>
          <p:spPr>
            <a:xfrm>
              <a:off x="4148347" y="5496421"/>
              <a:ext cx="1472887" cy="275935"/>
            </a:xfrm>
            <a:custGeom>
              <a:avLst/>
              <a:pathLst>
                <a:path w="1472887" h="275935">
                  <a:moveTo>
                    <a:pt x="0" y="275935"/>
                  </a:moveTo>
                  <a:lnTo>
                    <a:pt x="210412" y="236516"/>
                  </a:lnTo>
                  <a:lnTo>
                    <a:pt x="420825" y="246371"/>
                  </a:lnTo>
                  <a:lnTo>
                    <a:pt x="631237" y="246371"/>
                  </a:lnTo>
                  <a:lnTo>
                    <a:pt x="841650" y="0"/>
                  </a:lnTo>
                  <a:lnTo>
                    <a:pt x="1052062" y="275935"/>
                  </a:lnTo>
                  <a:lnTo>
                    <a:pt x="1262475" y="246371"/>
                  </a:lnTo>
                  <a:lnTo>
                    <a:pt x="1472887" y="167532"/>
                  </a:lnTo>
                </a:path>
              </a:pathLst>
            </a:custGeom>
            <a:ln w="35231" cap="flat">
              <a:solidFill>
                <a:srgbClr val="F26A21">
                  <a:alpha val="100000"/>
                </a:srgbClr>
              </a:solidFill>
              <a:prstDash val="solid"/>
              <a:round/>
            </a:ln>
          </p:spPr>
          <p:txBody>
            <a:bodyPr/>
            <a:lstStyle/>
            <a:p/>
          </p:txBody>
        </p:sp>
        <p:sp>
          <p:nvSpPr>
            <p:cNvPr id="446" name="pl446"/>
            <p:cNvSpPr/>
            <p:nvPr/>
          </p:nvSpPr>
          <p:spPr>
            <a:xfrm>
              <a:off x="4074702" y="57427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4100158" y="56093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8" name="tx448"/>
            <p:cNvSpPr/>
            <p:nvPr/>
          </p:nvSpPr>
          <p:spPr>
            <a:xfrm>
              <a:off x="4328630" y="55699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9" name="tx449"/>
            <p:cNvSpPr/>
            <p:nvPr/>
          </p:nvSpPr>
          <p:spPr>
            <a:xfrm>
              <a:off x="4539042" y="5579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0" name="tx450"/>
            <p:cNvSpPr/>
            <p:nvPr/>
          </p:nvSpPr>
          <p:spPr>
            <a:xfrm>
              <a:off x="4749455" y="5579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1" name="tx451"/>
            <p:cNvSpPr/>
            <p:nvPr/>
          </p:nvSpPr>
          <p:spPr>
            <a:xfrm>
              <a:off x="4929738" y="5333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52" name="tx452"/>
            <p:cNvSpPr/>
            <p:nvPr/>
          </p:nvSpPr>
          <p:spPr>
            <a:xfrm>
              <a:off x="5152221" y="56093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53" name="tx453"/>
            <p:cNvSpPr/>
            <p:nvPr/>
          </p:nvSpPr>
          <p:spPr>
            <a:xfrm>
              <a:off x="5380692" y="5579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4" name="tx454"/>
            <p:cNvSpPr/>
            <p:nvPr/>
          </p:nvSpPr>
          <p:spPr>
            <a:xfrm>
              <a:off x="5591105" y="5500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5" name="rc455"/>
            <p:cNvSpPr/>
            <p:nvPr/>
          </p:nvSpPr>
          <p:spPr>
            <a:xfrm>
              <a:off x="5764468" y="874964"/>
              <a:ext cx="1620176" cy="758823"/>
            </a:xfrm>
            <a:prstGeom prst="rect">
              <a:avLst/>
            </a:prstGeom>
            <a:solidFill>
              <a:srgbClr val="EBEBEB">
                <a:alpha val="100000"/>
              </a:srgbClr>
            </a:solidFill>
          </p:spPr>
          <p:txBody>
            <a:bodyPr/>
            <a:lstStyle/>
            <a:p/>
          </p:txBody>
        </p:sp>
        <p:sp>
          <p:nvSpPr>
            <p:cNvPr id="456" name="pl456"/>
            <p:cNvSpPr/>
            <p:nvPr/>
          </p:nvSpPr>
          <p:spPr>
            <a:xfrm>
              <a:off x="5764468" y="14465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5764468" y="12001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5764468" y="95380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5764468" y="15697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5764468" y="1323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5764468" y="107698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583811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604852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25893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46935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67976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89017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710058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31100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838112"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471" name="pl471"/>
            <p:cNvSpPr/>
            <p:nvPr/>
          </p:nvSpPr>
          <p:spPr>
            <a:xfrm>
              <a:off x="5838112" y="1303650"/>
              <a:ext cx="1472887" cy="68983"/>
            </a:xfrm>
            <a:custGeom>
              <a:avLst/>
              <a:pathLst>
                <a:path w="1472887" h="68983">
                  <a:moveTo>
                    <a:pt x="0" y="19709"/>
                  </a:moveTo>
                  <a:lnTo>
                    <a:pt x="210412" y="9854"/>
                  </a:lnTo>
                  <a:lnTo>
                    <a:pt x="420825" y="19709"/>
                  </a:lnTo>
                  <a:lnTo>
                    <a:pt x="631237" y="9854"/>
                  </a:lnTo>
                  <a:lnTo>
                    <a:pt x="841650" y="0"/>
                  </a:lnTo>
                  <a:lnTo>
                    <a:pt x="1052062" y="68983"/>
                  </a:lnTo>
                  <a:lnTo>
                    <a:pt x="1262475" y="59129"/>
                  </a:lnTo>
                  <a:lnTo>
                    <a:pt x="1472887" y="19709"/>
                  </a:lnTo>
                </a:path>
              </a:pathLst>
            </a:custGeom>
            <a:ln w="40651" cap="flat">
              <a:solidFill>
                <a:srgbClr val="BEBEBE">
                  <a:alpha val="69803"/>
                </a:srgbClr>
              </a:solidFill>
              <a:prstDash val="solid"/>
              <a:round/>
            </a:ln>
          </p:spPr>
          <p:txBody>
            <a:bodyPr/>
            <a:lstStyle/>
            <a:p/>
          </p:txBody>
        </p:sp>
        <p:sp>
          <p:nvSpPr>
            <p:cNvPr id="472" name="pl472"/>
            <p:cNvSpPr/>
            <p:nvPr/>
          </p:nvSpPr>
          <p:spPr>
            <a:xfrm>
              <a:off x="5838112" y="1303650"/>
              <a:ext cx="1472887" cy="68983"/>
            </a:xfrm>
            <a:custGeom>
              <a:avLst/>
              <a:pathLst>
                <a:path w="1472887" h="68983">
                  <a:moveTo>
                    <a:pt x="0" y="19709"/>
                  </a:moveTo>
                  <a:lnTo>
                    <a:pt x="210412" y="9854"/>
                  </a:lnTo>
                  <a:lnTo>
                    <a:pt x="420825" y="19709"/>
                  </a:lnTo>
                  <a:lnTo>
                    <a:pt x="631237" y="9854"/>
                  </a:lnTo>
                  <a:lnTo>
                    <a:pt x="841650" y="0"/>
                  </a:lnTo>
                  <a:lnTo>
                    <a:pt x="1052062" y="68983"/>
                  </a:lnTo>
                  <a:lnTo>
                    <a:pt x="1262475" y="59129"/>
                  </a:lnTo>
                  <a:lnTo>
                    <a:pt x="1472887" y="19709"/>
                  </a:lnTo>
                </a:path>
              </a:pathLst>
            </a:custGeom>
            <a:ln w="35231" cap="flat">
              <a:solidFill>
                <a:srgbClr val="BEBEBE">
                  <a:alpha val="69803"/>
                </a:srgbClr>
              </a:solidFill>
              <a:prstDash val="solid"/>
              <a:round/>
            </a:ln>
          </p:spPr>
          <p:txBody>
            <a:bodyPr/>
            <a:lstStyle/>
            <a:p/>
          </p:txBody>
        </p:sp>
        <p:sp>
          <p:nvSpPr>
            <p:cNvPr id="473" name="pl473"/>
            <p:cNvSpPr/>
            <p:nvPr/>
          </p:nvSpPr>
          <p:spPr>
            <a:xfrm>
              <a:off x="5838112"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474" name="pl474"/>
            <p:cNvSpPr/>
            <p:nvPr/>
          </p:nvSpPr>
          <p:spPr>
            <a:xfrm>
              <a:off x="5838112" y="1303650"/>
              <a:ext cx="1472887" cy="68983"/>
            </a:xfrm>
            <a:custGeom>
              <a:avLst/>
              <a:pathLst>
                <a:path w="1472887" h="68983">
                  <a:moveTo>
                    <a:pt x="0" y="19709"/>
                  </a:moveTo>
                  <a:lnTo>
                    <a:pt x="210412" y="9854"/>
                  </a:lnTo>
                  <a:lnTo>
                    <a:pt x="420825" y="19709"/>
                  </a:lnTo>
                  <a:lnTo>
                    <a:pt x="631237" y="9854"/>
                  </a:lnTo>
                  <a:lnTo>
                    <a:pt x="841650" y="0"/>
                  </a:lnTo>
                  <a:lnTo>
                    <a:pt x="1052062" y="68983"/>
                  </a:lnTo>
                  <a:lnTo>
                    <a:pt x="1262475" y="59129"/>
                  </a:lnTo>
                  <a:lnTo>
                    <a:pt x="1472887" y="19709"/>
                  </a:lnTo>
                </a:path>
              </a:pathLst>
            </a:custGeom>
            <a:ln w="40651" cap="flat">
              <a:solidFill>
                <a:srgbClr val="000000">
                  <a:alpha val="100000"/>
                </a:srgbClr>
              </a:solidFill>
              <a:prstDash val="solid"/>
              <a:round/>
            </a:ln>
          </p:spPr>
          <p:txBody>
            <a:bodyPr/>
            <a:lstStyle/>
            <a:p/>
          </p:txBody>
        </p:sp>
        <p:sp>
          <p:nvSpPr>
            <p:cNvPr id="475" name="pl475"/>
            <p:cNvSpPr/>
            <p:nvPr/>
          </p:nvSpPr>
          <p:spPr>
            <a:xfrm>
              <a:off x="5838112" y="1303650"/>
              <a:ext cx="1472887" cy="68983"/>
            </a:xfrm>
            <a:custGeom>
              <a:avLst/>
              <a:pathLst>
                <a:path w="1472887" h="68983">
                  <a:moveTo>
                    <a:pt x="0" y="19709"/>
                  </a:moveTo>
                  <a:lnTo>
                    <a:pt x="210412" y="9854"/>
                  </a:lnTo>
                  <a:lnTo>
                    <a:pt x="420825" y="19709"/>
                  </a:lnTo>
                  <a:lnTo>
                    <a:pt x="631237" y="9854"/>
                  </a:lnTo>
                  <a:lnTo>
                    <a:pt x="841650" y="0"/>
                  </a:lnTo>
                  <a:lnTo>
                    <a:pt x="1052062" y="68983"/>
                  </a:lnTo>
                  <a:lnTo>
                    <a:pt x="1262475" y="59129"/>
                  </a:lnTo>
                  <a:lnTo>
                    <a:pt x="1472887" y="19709"/>
                  </a:lnTo>
                </a:path>
              </a:pathLst>
            </a:custGeom>
            <a:ln w="35231" cap="flat">
              <a:solidFill>
                <a:srgbClr val="F26A21">
                  <a:alpha val="100000"/>
                </a:srgbClr>
              </a:solidFill>
              <a:prstDash val="solid"/>
              <a:round/>
            </a:ln>
          </p:spPr>
          <p:txBody>
            <a:bodyPr/>
            <a:lstStyle/>
            <a:p/>
          </p:txBody>
        </p:sp>
        <p:sp>
          <p:nvSpPr>
            <p:cNvPr id="476" name="pl476"/>
            <p:cNvSpPr/>
            <p:nvPr/>
          </p:nvSpPr>
          <p:spPr>
            <a:xfrm>
              <a:off x="5764468" y="15697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5777853" y="1160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78" name="tx478"/>
            <p:cNvSpPr/>
            <p:nvPr/>
          </p:nvSpPr>
          <p:spPr>
            <a:xfrm>
              <a:off x="5988266" y="1150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79" name="tx479"/>
            <p:cNvSpPr/>
            <p:nvPr/>
          </p:nvSpPr>
          <p:spPr>
            <a:xfrm>
              <a:off x="6198679" y="1160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80" name="tx480"/>
            <p:cNvSpPr/>
            <p:nvPr/>
          </p:nvSpPr>
          <p:spPr>
            <a:xfrm>
              <a:off x="6409091" y="1150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81" name="tx481"/>
            <p:cNvSpPr/>
            <p:nvPr/>
          </p:nvSpPr>
          <p:spPr>
            <a:xfrm>
              <a:off x="6619504" y="1140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482" name="tx482"/>
            <p:cNvSpPr/>
            <p:nvPr/>
          </p:nvSpPr>
          <p:spPr>
            <a:xfrm>
              <a:off x="6829916" y="1209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83" name="tx483"/>
            <p:cNvSpPr/>
            <p:nvPr/>
          </p:nvSpPr>
          <p:spPr>
            <a:xfrm>
              <a:off x="7040329" y="119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84" name="tx484"/>
            <p:cNvSpPr/>
            <p:nvPr/>
          </p:nvSpPr>
          <p:spPr>
            <a:xfrm>
              <a:off x="7250741" y="1160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485" name="rc485"/>
            <p:cNvSpPr/>
            <p:nvPr/>
          </p:nvSpPr>
          <p:spPr>
            <a:xfrm>
              <a:off x="5764468" y="1918229"/>
              <a:ext cx="1620176" cy="758823"/>
            </a:xfrm>
            <a:prstGeom prst="rect">
              <a:avLst/>
            </a:prstGeom>
            <a:solidFill>
              <a:srgbClr val="EBEBEB">
                <a:alpha val="100000"/>
              </a:srgbClr>
            </a:solidFill>
          </p:spPr>
          <p:txBody>
            <a:bodyPr/>
            <a:lstStyle/>
            <a:p/>
          </p:txBody>
        </p:sp>
        <p:sp>
          <p:nvSpPr>
            <p:cNvPr id="486" name="pl486"/>
            <p:cNvSpPr/>
            <p:nvPr/>
          </p:nvSpPr>
          <p:spPr>
            <a:xfrm>
              <a:off x="5764468" y="2489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5764468" y="22434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5764468" y="19970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5764468" y="26129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5764468" y="2366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5764468" y="21202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583811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04852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625893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646935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667976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689017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10058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731100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5838112"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501" name="pl501"/>
            <p:cNvSpPr/>
            <p:nvPr/>
          </p:nvSpPr>
          <p:spPr>
            <a:xfrm>
              <a:off x="5838112" y="2435609"/>
              <a:ext cx="1472887" cy="98548"/>
            </a:xfrm>
            <a:custGeom>
              <a:avLst/>
              <a:pathLst>
                <a:path w="1472887" h="98548">
                  <a:moveTo>
                    <a:pt x="0" y="0"/>
                  </a:moveTo>
                  <a:lnTo>
                    <a:pt x="210412" y="49274"/>
                  </a:lnTo>
                  <a:lnTo>
                    <a:pt x="420825" y="68983"/>
                  </a:lnTo>
                  <a:lnTo>
                    <a:pt x="631237" y="59129"/>
                  </a:lnTo>
                  <a:lnTo>
                    <a:pt x="841650" y="59129"/>
                  </a:lnTo>
                  <a:lnTo>
                    <a:pt x="1052062" y="78838"/>
                  </a:lnTo>
                  <a:lnTo>
                    <a:pt x="1262475" y="88693"/>
                  </a:lnTo>
                  <a:lnTo>
                    <a:pt x="1472887" y="98548"/>
                  </a:lnTo>
                </a:path>
              </a:pathLst>
            </a:custGeom>
            <a:ln w="40651" cap="flat">
              <a:solidFill>
                <a:srgbClr val="BEBEBE">
                  <a:alpha val="69803"/>
                </a:srgbClr>
              </a:solidFill>
              <a:prstDash val="solid"/>
              <a:round/>
            </a:ln>
          </p:spPr>
          <p:txBody>
            <a:bodyPr/>
            <a:lstStyle/>
            <a:p/>
          </p:txBody>
        </p:sp>
        <p:sp>
          <p:nvSpPr>
            <p:cNvPr id="502" name="pl502"/>
            <p:cNvSpPr/>
            <p:nvPr/>
          </p:nvSpPr>
          <p:spPr>
            <a:xfrm>
              <a:off x="5838112" y="2435609"/>
              <a:ext cx="1472887" cy="98548"/>
            </a:xfrm>
            <a:custGeom>
              <a:avLst/>
              <a:pathLst>
                <a:path w="1472887" h="98548">
                  <a:moveTo>
                    <a:pt x="0" y="0"/>
                  </a:moveTo>
                  <a:lnTo>
                    <a:pt x="210412" y="49274"/>
                  </a:lnTo>
                  <a:lnTo>
                    <a:pt x="420825" y="68983"/>
                  </a:lnTo>
                  <a:lnTo>
                    <a:pt x="631237" y="59129"/>
                  </a:lnTo>
                  <a:lnTo>
                    <a:pt x="841650" y="59129"/>
                  </a:lnTo>
                  <a:lnTo>
                    <a:pt x="1052062" y="78838"/>
                  </a:lnTo>
                  <a:lnTo>
                    <a:pt x="1262475" y="88693"/>
                  </a:lnTo>
                  <a:lnTo>
                    <a:pt x="1472887" y="98548"/>
                  </a:lnTo>
                </a:path>
              </a:pathLst>
            </a:custGeom>
            <a:ln w="35231" cap="flat">
              <a:solidFill>
                <a:srgbClr val="BEBEBE">
                  <a:alpha val="69803"/>
                </a:srgbClr>
              </a:solidFill>
              <a:prstDash val="solid"/>
              <a:round/>
            </a:ln>
          </p:spPr>
          <p:txBody>
            <a:bodyPr/>
            <a:lstStyle/>
            <a:p/>
          </p:txBody>
        </p:sp>
        <p:sp>
          <p:nvSpPr>
            <p:cNvPr id="503" name="pl503"/>
            <p:cNvSpPr/>
            <p:nvPr/>
          </p:nvSpPr>
          <p:spPr>
            <a:xfrm>
              <a:off x="5838112"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504" name="pl504"/>
            <p:cNvSpPr/>
            <p:nvPr/>
          </p:nvSpPr>
          <p:spPr>
            <a:xfrm>
              <a:off x="5838112" y="2435609"/>
              <a:ext cx="1472887" cy="98548"/>
            </a:xfrm>
            <a:custGeom>
              <a:avLst/>
              <a:pathLst>
                <a:path w="1472887" h="98548">
                  <a:moveTo>
                    <a:pt x="0" y="0"/>
                  </a:moveTo>
                  <a:lnTo>
                    <a:pt x="210412" y="49274"/>
                  </a:lnTo>
                  <a:lnTo>
                    <a:pt x="420825" y="68983"/>
                  </a:lnTo>
                  <a:lnTo>
                    <a:pt x="631237" y="59129"/>
                  </a:lnTo>
                  <a:lnTo>
                    <a:pt x="841650" y="59129"/>
                  </a:lnTo>
                  <a:lnTo>
                    <a:pt x="1052062" y="78838"/>
                  </a:lnTo>
                  <a:lnTo>
                    <a:pt x="1262475" y="88693"/>
                  </a:lnTo>
                  <a:lnTo>
                    <a:pt x="1472887" y="98548"/>
                  </a:lnTo>
                </a:path>
              </a:pathLst>
            </a:custGeom>
            <a:ln w="40651" cap="flat">
              <a:solidFill>
                <a:srgbClr val="000000">
                  <a:alpha val="100000"/>
                </a:srgbClr>
              </a:solidFill>
              <a:prstDash val="solid"/>
              <a:round/>
            </a:ln>
          </p:spPr>
          <p:txBody>
            <a:bodyPr/>
            <a:lstStyle/>
            <a:p/>
          </p:txBody>
        </p:sp>
        <p:sp>
          <p:nvSpPr>
            <p:cNvPr id="505" name="pl505"/>
            <p:cNvSpPr/>
            <p:nvPr/>
          </p:nvSpPr>
          <p:spPr>
            <a:xfrm>
              <a:off x="5838112" y="2435609"/>
              <a:ext cx="1472887" cy="98548"/>
            </a:xfrm>
            <a:custGeom>
              <a:avLst/>
              <a:pathLst>
                <a:path w="1472887" h="98548">
                  <a:moveTo>
                    <a:pt x="0" y="0"/>
                  </a:moveTo>
                  <a:lnTo>
                    <a:pt x="210412" y="49274"/>
                  </a:lnTo>
                  <a:lnTo>
                    <a:pt x="420825" y="68983"/>
                  </a:lnTo>
                  <a:lnTo>
                    <a:pt x="631237" y="59129"/>
                  </a:lnTo>
                  <a:lnTo>
                    <a:pt x="841650" y="59129"/>
                  </a:lnTo>
                  <a:lnTo>
                    <a:pt x="1052062" y="78838"/>
                  </a:lnTo>
                  <a:lnTo>
                    <a:pt x="1262475" y="88693"/>
                  </a:lnTo>
                  <a:lnTo>
                    <a:pt x="1472887" y="98548"/>
                  </a:lnTo>
                </a:path>
              </a:pathLst>
            </a:custGeom>
            <a:ln w="35231" cap="flat">
              <a:solidFill>
                <a:srgbClr val="F26A21">
                  <a:alpha val="100000"/>
                </a:srgbClr>
              </a:solidFill>
              <a:prstDash val="solid"/>
              <a:round/>
            </a:ln>
          </p:spPr>
          <p:txBody>
            <a:bodyPr/>
            <a:lstStyle/>
            <a:p/>
          </p:txBody>
        </p:sp>
        <p:sp>
          <p:nvSpPr>
            <p:cNvPr id="506" name="pl506"/>
            <p:cNvSpPr/>
            <p:nvPr/>
          </p:nvSpPr>
          <p:spPr>
            <a:xfrm>
              <a:off x="5764468" y="26129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5777853" y="22725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508" name="tx508"/>
            <p:cNvSpPr/>
            <p:nvPr/>
          </p:nvSpPr>
          <p:spPr>
            <a:xfrm>
              <a:off x="5988266" y="2321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09" name="tx509"/>
            <p:cNvSpPr/>
            <p:nvPr/>
          </p:nvSpPr>
          <p:spPr>
            <a:xfrm>
              <a:off x="6202702" y="234156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10" name="tx510"/>
            <p:cNvSpPr/>
            <p:nvPr/>
          </p:nvSpPr>
          <p:spPr>
            <a:xfrm>
              <a:off x="6409091" y="233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1" name="tx511"/>
            <p:cNvSpPr/>
            <p:nvPr/>
          </p:nvSpPr>
          <p:spPr>
            <a:xfrm>
              <a:off x="6619504" y="233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512" name="tx512"/>
            <p:cNvSpPr/>
            <p:nvPr/>
          </p:nvSpPr>
          <p:spPr>
            <a:xfrm>
              <a:off x="6829916" y="23514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13" name="tx513"/>
            <p:cNvSpPr/>
            <p:nvPr/>
          </p:nvSpPr>
          <p:spPr>
            <a:xfrm>
              <a:off x="7070458" y="2361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4" name="tx514"/>
            <p:cNvSpPr/>
            <p:nvPr/>
          </p:nvSpPr>
          <p:spPr>
            <a:xfrm>
              <a:off x="7280871" y="2371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15" name="rc515"/>
            <p:cNvSpPr/>
            <p:nvPr/>
          </p:nvSpPr>
          <p:spPr>
            <a:xfrm>
              <a:off x="5764468" y="2961495"/>
              <a:ext cx="1620176" cy="758823"/>
            </a:xfrm>
            <a:prstGeom prst="rect">
              <a:avLst/>
            </a:prstGeom>
            <a:solidFill>
              <a:srgbClr val="EBEBEB">
                <a:alpha val="100000"/>
              </a:srgbClr>
            </a:solidFill>
          </p:spPr>
          <p:txBody>
            <a:bodyPr/>
            <a:lstStyle/>
            <a:p/>
          </p:txBody>
        </p:sp>
        <p:sp>
          <p:nvSpPr>
            <p:cNvPr id="516" name="pl516"/>
            <p:cNvSpPr/>
            <p:nvPr/>
          </p:nvSpPr>
          <p:spPr>
            <a:xfrm>
              <a:off x="5764468" y="35330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7" name="pl517"/>
            <p:cNvSpPr/>
            <p:nvPr/>
          </p:nvSpPr>
          <p:spPr>
            <a:xfrm>
              <a:off x="5764468" y="32867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8" name="pl518"/>
            <p:cNvSpPr/>
            <p:nvPr/>
          </p:nvSpPr>
          <p:spPr>
            <a:xfrm>
              <a:off x="5764468" y="304033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9" name="pl519"/>
            <p:cNvSpPr/>
            <p:nvPr/>
          </p:nvSpPr>
          <p:spPr>
            <a:xfrm>
              <a:off x="5764468" y="36562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0" name="pl520"/>
            <p:cNvSpPr/>
            <p:nvPr/>
          </p:nvSpPr>
          <p:spPr>
            <a:xfrm>
              <a:off x="5764468" y="34098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1" name="pl521"/>
            <p:cNvSpPr/>
            <p:nvPr/>
          </p:nvSpPr>
          <p:spPr>
            <a:xfrm>
              <a:off x="5764468" y="316351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22" name="pl522"/>
            <p:cNvSpPr/>
            <p:nvPr/>
          </p:nvSpPr>
          <p:spPr>
            <a:xfrm>
              <a:off x="583811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604852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625893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646935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667976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689017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710058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731100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838112"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531" name="pl531"/>
            <p:cNvSpPr/>
            <p:nvPr/>
          </p:nvSpPr>
          <p:spPr>
            <a:xfrm>
              <a:off x="5838112" y="3567568"/>
              <a:ext cx="1472887" cy="39419"/>
            </a:xfrm>
            <a:custGeom>
              <a:avLst/>
              <a:pathLst>
                <a:path w="1472887" h="39419">
                  <a:moveTo>
                    <a:pt x="0" y="0"/>
                  </a:moveTo>
                  <a:lnTo>
                    <a:pt x="210412" y="39419"/>
                  </a:lnTo>
                  <a:lnTo>
                    <a:pt x="420825" y="39419"/>
                  </a:lnTo>
                  <a:lnTo>
                    <a:pt x="631237" y="39419"/>
                  </a:lnTo>
                  <a:lnTo>
                    <a:pt x="841650" y="9854"/>
                  </a:lnTo>
                  <a:lnTo>
                    <a:pt x="1052062" y="9854"/>
                  </a:lnTo>
                  <a:lnTo>
                    <a:pt x="1262475" y="39419"/>
                  </a:lnTo>
                  <a:lnTo>
                    <a:pt x="1472887" y="29564"/>
                  </a:lnTo>
                </a:path>
              </a:pathLst>
            </a:custGeom>
            <a:ln w="40651" cap="flat">
              <a:solidFill>
                <a:srgbClr val="BEBEBE">
                  <a:alpha val="69803"/>
                </a:srgbClr>
              </a:solidFill>
              <a:prstDash val="solid"/>
              <a:round/>
            </a:ln>
          </p:spPr>
          <p:txBody>
            <a:bodyPr/>
            <a:lstStyle/>
            <a:p/>
          </p:txBody>
        </p:sp>
        <p:sp>
          <p:nvSpPr>
            <p:cNvPr id="532" name="pl532"/>
            <p:cNvSpPr/>
            <p:nvPr/>
          </p:nvSpPr>
          <p:spPr>
            <a:xfrm>
              <a:off x="5838112" y="3567568"/>
              <a:ext cx="1472887" cy="39419"/>
            </a:xfrm>
            <a:custGeom>
              <a:avLst/>
              <a:pathLst>
                <a:path w="1472887" h="39419">
                  <a:moveTo>
                    <a:pt x="0" y="0"/>
                  </a:moveTo>
                  <a:lnTo>
                    <a:pt x="210412" y="39419"/>
                  </a:lnTo>
                  <a:lnTo>
                    <a:pt x="420825" y="39419"/>
                  </a:lnTo>
                  <a:lnTo>
                    <a:pt x="631237" y="39419"/>
                  </a:lnTo>
                  <a:lnTo>
                    <a:pt x="841650" y="9854"/>
                  </a:lnTo>
                  <a:lnTo>
                    <a:pt x="1052062" y="9854"/>
                  </a:lnTo>
                  <a:lnTo>
                    <a:pt x="1262475" y="39419"/>
                  </a:lnTo>
                  <a:lnTo>
                    <a:pt x="1472887" y="29564"/>
                  </a:lnTo>
                </a:path>
              </a:pathLst>
            </a:custGeom>
            <a:ln w="35231" cap="flat">
              <a:solidFill>
                <a:srgbClr val="BEBEBE">
                  <a:alpha val="69803"/>
                </a:srgbClr>
              </a:solidFill>
              <a:prstDash val="solid"/>
              <a:round/>
            </a:ln>
          </p:spPr>
          <p:txBody>
            <a:bodyPr/>
            <a:lstStyle/>
            <a:p/>
          </p:txBody>
        </p:sp>
        <p:sp>
          <p:nvSpPr>
            <p:cNvPr id="533" name="pl533"/>
            <p:cNvSpPr/>
            <p:nvPr/>
          </p:nvSpPr>
          <p:spPr>
            <a:xfrm>
              <a:off x="5838112"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534" name="pl534"/>
            <p:cNvSpPr/>
            <p:nvPr/>
          </p:nvSpPr>
          <p:spPr>
            <a:xfrm>
              <a:off x="5838112" y="3567568"/>
              <a:ext cx="1472887" cy="39419"/>
            </a:xfrm>
            <a:custGeom>
              <a:avLst/>
              <a:pathLst>
                <a:path w="1472887" h="39419">
                  <a:moveTo>
                    <a:pt x="0" y="0"/>
                  </a:moveTo>
                  <a:lnTo>
                    <a:pt x="210412" y="39419"/>
                  </a:lnTo>
                  <a:lnTo>
                    <a:pt x="420825" y="39419"/>
                  </a:lnTo>
                  <a:lnTo>
                    <a:pt x="631237" y="39419"/>
                  </a:lnTo>
                  <a:lnTo>
                    <a:pt x="841650" y="9854"/>
                  </a:lnTo>
                  <a:lnTo>
                    <a:pt x="1052062" y="9854"/>
                  </a:lnTo>
                  <a:lnTo>
                    <a:pt x="1262475" y="39419"/>
                  </a:lnTo>
                  <a:lnTo>
                    <a:pt x="1472887" y="29564"/>
                  </a:lnTo>
                </a:path>
              </a:pathLst>
            </a:custGeom>
            <a:ln w="40651" cap="flat">
              <a:solidFill>
                <a:srgbClr val="000000">
                  <a:alpha val="100000"/>
                </a:srgbClr>
              </a:solidFill>
              <a:prstDash val="solid"/>
              <a:round/>
            </a:ln>
          </p:spPr>
          <p:txBody>
            <a:bodyPr/>
            <a:lstStyle/>
            <a:p/>
          </p:txBody>
        </p:sp>
        <p:sp>
          <p:nvSpPr>
            <p:cNvPr id="535" name="pl535"/>
            <p:cNvSpPr/>
            <p:nvPr/>
          </p:nvSpPr>
          <p:spPr>
            <a:xfrm>
              <a:off x="5838112" y="3567568"/>
              <a:ext cx="1472887" cy="39419"/>
            </a:xfrm>
            <a:custGeom>
              <a:avLst/>
              <a:pathLst>
                <a:path w="1472887" h="39419">
                  <a:moveTo>
                    <a:pt x="0" y="0"/>
                  </a:moveTo>
                  <a:lnTo>
                    <a:pt x="210412" y="39419"/>
                  </a:lnTo>
                  <a:lnTo>
                    <a:pt x="420825" y="39419"/>
                  </a:lnTo>
                  <a:lnTo>
                    <a:pt x="631237" y="39419"/>
                  </a:lnTo>
                  <a:lnTo>
                    <a:pt x="841650" y="9854"/>
                  </a:lnTo>
                  <a:lnTo>
                    <a:pt x="1052062" y="9854"/>
                  </a:lnTo>
                  <a:lnTo>
                    <a:pt x="1262475" y="39419"/>
                  </a:lnTo>
                  <a:lnTo>
                    <a:pt x="1472887" y="29564"/>
                  </a:lnTo>
                </a:path>
              </a:pathLst>
            </a:custGeom>
            <a:ln w="35231" cap="flat">
              <a:solidFill>
                <a:srgbClr val="F26A21">
                  <a:alpha val="100000"/>
                </a:srgbClr>
              </a:solidFill>
              <a:prstDash val="solid"/>
              <a:round/>
            </a:ln>
          </p:spPr>
          <p:txBody>
            <a:bodyPr/>
            <a:lstStyle/>
            <a:p/>
          </p:txBody>
        </p:sp>
        <p:sp>
          <p:nvSpPr>
            <p:cNvPr id="536" name="pl536"/>
            <p:cNvSpPr/>
            <p:nvPr/>
          </p:nvSpPr>
          <p:spPr>
            <a:xfrm>
              <a:off x="5764468" y="36562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7" name="tx537"/>
            <p:cNvSpPr/>
            <p:nvPr/>
          </p:nvSpPr>
          <p:spPr>
            <a:xfrm>
              <a:off x="5807983" y="34045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8" name="tx538"/>
            <p:cNvSpPr/>
            <p:nvPr/>
          </p:nvSpPr>
          <p:spPr>
            <a:xfrm>
              <a:off x="6018395" y="3443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39" name="tx539"/>
            <p:cNvSpPr/>
            <p:nvPr/>
          </p:nvSpPr>
          <p:spPr>
            <a:xfrm>
              <a:off x="6228808" y="3443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0" name="tx540"/>
            <p:cNvSpPr/>
            <p:nvPr/>
          </p:nvSpPr>
          <p:spPr>
            <a:xfrm>
              <a:off x="6439221" y="3443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1" name="tx541"/>
            <p:cNvSpPr/>
            <p:nvPr/>
          </p:nvSpPr>
          <p:spPr>
            <a:xfrm>
              <a:off x="6649633" y="3414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42" name="tx542"/>
            <p:cNvSpPr/>
            <p:nvPr/>
          </p:nvSpPr>
          <p:spPr>
            <a:xfrm>
              <a:off x="6860046" y="3414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43" name="tx543"/>
            <p:cNvSpPr/>
            <p:nvPr/>
          </p:nvSpPr>
          <p:spPr>
            <a:xfrm>
              <a:off x="7070458" y="3443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4" name="tx544"/>
            <p:cNvSpPr/>
            <p:nvPr/>
          </p:nvSpPr>
          <p:spPr>
            <a:xfrm>
              <a:off x="7280871" y="34341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45" name="rc545"/>
            <p:cNvSpPr/>
            <p:nvPr/>
          </p:nvSpPr>
          <p:spPr>
            <a:xfrm>
              <a:off x="5764468" y="4004760"/>
              <a:ext cx="1620176" cy="758823"/>
            </a:xfrm>
            <a:prstGeom prst="rect">
              <a:avLst/>
            </a:prstGeom>
            <a:solidFill>
              <a:srgbClr val="EBEBEB">
                <a:alpha val="100000"/>
              </a:srgbClr>
            </a:solidFill>
          </p:spPr>
          <p:txBody>
            <a:bodyPr/>
            <a:lstStyle/>
            <a:p/>
          </p:txBody>
        </p:sp>
        <p:sp>
          <p:nvSpPr>
            <p:cNvPr id="546" name="pl546"/>
            <p:cNvSpPr/>
            <p:nvPr/>
          </p:nvSpPr>
          <p:spPr>
            <a:xfrm>
              <a:off x="5764468" y="4576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7" name="pl547"/>
            <p:cNvSpPr/>
            <p:nvPr/>
          </p:nvSpPr>
          <p:spPr>
            <a:xfrm>
              <a:off x="5764468" y="43299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8" name="pl548"/>
            <p:cNvSpPr/>
            <p:nvPr/>
          </p:nvSpPr>
          <p:spPr>
            <a:xfrm>
              <a:off x="5764468" y="40835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9" name="pl549"/>
            <p:cNvSpPr/>
            <p:nvPr/>
          </p:nvSpPr>
          <p:spPr>
            <a:xfrm>
              <a:off x="5764468" y="46995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0" name="pl550"/>
            <p:cNvSpPr/>
            <p:nvPr/>
          </p:nvSpPr>
          <p:spPr>
            <a:xfrm>
              <a:off x="5764468" y="4453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1" name="pl551"/>
            <p:cNvSpPr/>
            <p:nvPr/>
          </p:nvSpPr>
          <p:spPr>
            <a:xfrm>
              <a:off x="5764468" y="42067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52" name="pl552"/>
            <p:cNvSpPr/>
            <p:nvPr/>
          </p:nvSpPr>
          <p:spPr>
            <a:xfrm>
              <a:off x="583811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604852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625893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646935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667976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689017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710058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731100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838112"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561" name="pl561"/>
            <p:cNvSpPr/>
            <p:nvPr/>
          </p:nvSpPr>
          <p:spPr>
            <a:xfrm>
              <a:off x="5838112" y="4600979"/>
              <a:ext cx="1472887" cy="78838"/>
            </a:xfrm>
            <a:custGeom>
              <a:avLst/>
              <a:pathLst>
                <a:path w="1472887" h="78838">
                  <a:moveTo>
                    <a:pt x="0" y="0"/>
                  </a:moveTo>
                  <a:lnTo>
                    <a:pt x="210412" y="78838"/>
                  </a:lnTo>
                  <a:lnTo>
                    <a:pt x="420825" y="39419"/>
                  </a:lnTo>
                  <a:lnTo>
                    <a:pt x="631237" y="29564"/>
                  </a:lnTo>
                  <a:lnTo>
                    <a:pt x="841650" y="78838"/>
                  </a:lnTo>
                  <a:lnTo>
                    <a:pt x="1052062" y="78838"/>
                  </a:lnTo>
                  <a:lnTo>
                    <a:pt x="1262475" y="78838"/>
                  </a:lnTo>
                  <a:lnTo>
                    <a:pt x="1472887" y="78838"/>
                  </a:lnTo>
                </a:path>
              </a:pathLst>
            </a:custGeom>
            <a:ln w="40651" cap="flat">
              <a:solidFill>
                <a:srgbClr val="BEBEBE">
                  <a:alpha val="69803"/>
                </a:srgbClr>
              </a:solidFill>
              <a:prstDash val="solid"/>
              <a:round/>
            </a:ln>
          </p:spPr>
          <p:txBody>
            <a:bodyPr/>
            <a:lstStyle/>
            <a:p/>
          </p:txBody>
        </p:sp>
        <p:sp>
          <p:nvSpPr>
            <p:cNvPr id="562" name="pl562"/>
            <p:cNvSpPr/>
            <p:nvPr/>
          </p:nvSpPr>
          <p:spPr>
            <a:xfrm>
              <a:off x="5838112" y="4600979"/>
              <a:ext cx="1472887" cy="78838"/>
            </a:xfrm>
            <a:custGeom>
              <a:avLst/>
              <a:pathLst>
                <a:path w="1472887" h="78838">
                  <a:moveTo>
                    <a:pt x="0" y="0"/>
                  </a:moveTo>
                  <a:lnTo>
                    <a:pt x="210412" y="78838"/>
                  </a:lnTo>
                  <a:lnTo>
                    <a:pt x="420825" y="39419"/>
                  </a:lnTo>
                  <a:lnTo>
                    <a:pt x="631237" y="29564"/>
                  </a:lnTo>
                  <a:lnTo>
                    <a:pt x="841650" y="78838"/>
                  </a:lnTo>
                  <a:lnTo>
                    <a:pt x="1052062" y="78838"/>
                  </a:lnTo>
                  <a:lnTo>
                    <a:pt x="1262475" y="78838"/>
                  </a:lnTo>
                  <a:lnTo>
                    <a:pt x="1472887" y="78838"/>
                  </a:lnTo>
                </a:path>
              </a:pathLst>
            </a:custGeom>
            <a:ln w="35231" cap="flat">
              <a:solidFill>
                <a:srgbClr val="BEBEBE">
                  <a:alpha val="69803"/>
                </a:srgbClr>
              </a:solidFill>
              <a:prstDash val="solid"/>
              <a:round/>
            </a:ln>
          </p:spPr>
          <p:txBody>
            <a:bodyPr/>
            <a:lstStyle/>
            <a:p/>
          </p:txBody>
        </p:sp>
        <p:sp>
          <p:nvSpPr>
            <p:cNvPr id="563" name="pl563"/>
            <p:cNvSpPr/>
            <p:nvPr/>
          </p:nvSpPr>
          <p:spPr>
            <a:xfrm>
              <a:off x="5838112"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564" name="pl564"/>
            <p:cNvSpPr/>
            <p:nvPr/>
          </p:nvSpPr>
          <p:spPr>
            <a:xfrm>
              <a:off x="5838112" y="4600979"/>
              <a:ext cx="1472887" cy="78838"/>
            </a:xfrm>
            <a:custGeom>
              <a:avLst/>
              <a:pathLst>
                <a:path w="1472887" h="78838">
                  <a:moveTo>
                    <a:pt x="0" y="0"/>
                  </a:moveTo>
                  <a:lnTo>
                    <a:pt x="210412" y="78838"/>
                  </a:lnTo>
                  <a:lnTo>
                    <a:pt x="420825" y="39419"/>
                  </a:lnTo>
                  <a:lnTo>
                    <a:pt x="631237" y="29564"/>
                  </a:lnTo>
                  <a:lnTo>
                    <a:pt x="841650" y="78838"/>
                  </a:lnTo>
                  <a:lnTo>
                    <a:pt x="1052062" y="78838"/>
                  </a:lnTo>
                  <a:lnTo>
                    <a:pt x="1262475" y="78838"/>
                  </a:lnTo>
                  <a:lnTo>
                    <a:pt x="1472887" y="78838"/>
                  </a:lnTo>
                </a:path>
              </a:pathLst>
            </a:custGeom>
            <a:ln w="40651" cap="flat">
              <a:solidFill>
                <a:srgbClr val="000000">
                  <a:alpha val="100000"/>
                </a:srgbClr>
              </a:solidFill>
              <a:prstDash val="solid"/>
              <a:round/>
            </a:ln>
          </p:spPr>
          <p:txBody>
            <a:bodyPr/>
            <a:lstStyle/>
            <a:p/>
          </p:txBody>
        </p:sp>
        <p:sp>
          <p:nvSpPr>
            <p:cNvPr id="565" name="pl565"/>
            <p:cNvSpPr/>
            <p:nvPr/>
          </p:nvSpPr>
          <p:spPr>
            <a:xfrm>
              <a:off x="5838112" y="4600979"/>
              <a:ext cx="1472887" cy="78838"/>
            </a:xfrm>
            <a:custGeom>
              <a:avLst/>
              <a:pathLst>
                <a:path w="1472887" h="78838">
                  <a:moveTo>
                    <a:pt x="0" y="0"/>
                  </a:moveTo>
                  <a:lnTo>
                    <a:pt x="210412" y="78838"/>
                  </a:lnTo>
                  <a:lnTo>
                    <a:pt x="420825" y="39419"/>
                  </a:lnTo>
                  <a:lnTo>
                    <a:pt x="631237" y="29564"/>
                  </a:lnTo>
                  <a:lnTo>
                    <a:pt x="841650" y="78838"/>
                  </a:lnTo>
                  <a:lnTo>
                    <a:pt x="1052062" y="78838"/>
                  </a:lnTo>
                  <a:lnTo>
                    <a:pt x="1262475" y="78838"/>
                  </a:lnTo>
                  <a:lnTo>
                    <a:pt x="1472887" y="78838"/>
                  </a:lnTo>
                </a:path>
              </a:pathLst>
            </a:custGeom>
            <a:ln w="35231" cap="flat">
              <a:solidFill>
                <a:srgbClr val="F26A21">
                  <a:alpha val="100000"/>
                </a:srgbClr>
              </a:solidFill>
              <a:prstDash val="solid"/>
              <a:round/>
            </a:ln>
          </p:spPr>
          <p:txBody>
            <a:bodyPr/>
            <a:lstStyle/>
            <a:p/>
          </p:txBody>
        </p:sp>
        <p:sp>
          <p:nvSpPr>
            <p:cNvPr id="566" name="pl566"/>
            <p:cNvSpPr/>
            <p:nvPr/>
          </p:nvSpPr>
          <p:spPr>
            <a:xfrm>
              <a:off x="5764468" y="469952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67" name="tx567"/>
            <p:cNvSpPr/>
            <p:nvPr/>
          </p:nvSpPr>
          <p:spPr>
            <a:xfrm>
              <a:off x="5777853" y="4437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68" name="tx568"/>
            <p:cNvSpPr/>
            <p:nvPr/>
          </p:nvSpPr>
          <p:spPr>
            <a:xfrm>
              <a:off x="6018395"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9" name="tx569"/>
            <p:cNvSpPr/>
            <p:nvPr/>
          </p:nvSpPr>
          <p:spPr>
            <a:xfrm>
              <a:off x="6228808" y="44773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0" name="tx570"/>
            <p:cNvSpPr/>
            <p:nvPr/>
          </p:nvSpPr>
          <p:spPr>
            <a:xfrm>
              <a:off x="6439221" y="44675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71" name="tx571"/>
            <p:cNvSpPr/>
            <p:nvPr/>
          </p:nvSpPr>
          <p:spPr>
            <a:xfrm>
              <a:off x="6649633"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2" name="tx572"/>
            <p:cNvSpPr/>
            <p:nvPr/>
          </p:nvSpPr>
          <p:spPr>
            <a:xfrm>
              <a:off x="6860046"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3" name="tx573"/>
            <p:cNvSpPr/>
            <p:nvPr/>
          </p:nvSpPr>
          <p:spPr>
            <a:xfrm>
              <a:off x="7070458"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4" name="tx574"/>
            <p:cNvSpPr/>
            <p:nvPr/>
          </p:nvSpPr>
          <p:spPr>
            <a:xfrm>
              <a:off x="7280871" y="45167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5" name="rc575"/>
            <p:cNvSpPr/>
            <p:nvPr/>
          </p:nvSpPr>
          <p:spPr>
            <a:xfrm>
              <a:off x="5764468" y="5048025"/>
              <a:ext cx="1620176" cy="758823"/>
            </a:xfrm>
            <a:prstGeom prst="rect">
              <a:avLst/>
            </a:prstGeom>
            <a:solidFill>
              <a:srgbClr val="EBEBEB">
                <a:alpha val="100000"/>
              </a:srgbClr>
            </a:solidFill>
          </p:spPr>
          <p:txBody>
            <a:bodyPr/>
            <a:lstStyle/>
            <a:p/>
          </p:txBody>
        </p:sp>
        <p:sp>
          <p:nvSpPr>
            <p:cNvPr id="576" name="pl576"/>
            <p:cNvSpPr/>
            <p:nvPr/>
          </p:nvSpPr>
          <p:spPr>
            <a:xfrm>
              <a:off x="5764468" y="56196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7" name="pl577"/>
            <p:cNvSpPr/>
            <p:nvPr/>
          </p:nvSpPr>
          <p:spPr>
            <a:xfrm>
              <a:off x="5764468" y="53732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8" name="pl578"/>
            <p:cNvSpPr/>
            <p:nvPr/>
          </p:nvSpPr>
          <p:spPr>
            <a:xfrm>
              <a:off x="5764468" y="51268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79" name="pl579"/>
            <p:cNvSpPr/>
            <p:nvPr/>
          </p:nvSpPr>
          <p:spPr>
            <a:xfrm>
              <a:off x="5764468" y="5742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0" name="pl580"/>
            <p:cNvSpPr/>
            <p:nvPr/>
          </p:nvSpPr>
          <p:spPr>
            <a:xfrm>
              <a:off x="5764468" y="5496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1" name="pl581"/>
            <p:cNvSpPr/>
            <p:nvPr/>
          </p:nvSpPr>
          <p:spPr>
            <a:xfrm>
              <a:off x="5764468" y="52500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82" name="pl582"/>
            <p:cNvSpPr/>
            <p:nvPr/>
          </p:nvSpPr>
          <p:spPr>
            <a:xfrm>
              <a:off x="583811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604852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625893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646935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667976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689017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710058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731100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5838112"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591" name="pl591"/>
            <p:cNvSpPr/>
            <p:nvPr/>
          </p:nvSpPr>
          <p:spPr>
            <a:xfrm>
              <a:off x="5838112" y="5634389"/>
              <a:ext cx="1472887" cy="78838"/>
            </a:xfrm>
            <a:custGeom>
              <a:avLst/>
              <a:pathLst>
                <a:path w="1472887" h="78838">
                  <a:moveTo>
                    <a:pt x="0" y="0"/>
                  </a:moveTo>
                  <a:lnTo>
                    <a:pt x="210412" y="19709"/>
                  </a:lnTo>
                  <a:lnTo>
                    <a:pt x="420825" y="59129"/>
                  </a:lnTo>
                  <a:lnTo>
                    <a:pt x="631237" y="39419"/>
                  </a:lnTo>
                  <a:lnTo>
                    <a:pt x="841650" y="78838"/>
                  </a:lnTo>
                  <a:lnTo>
                    <a:pt x="1052062" y="68983"/>
                  </a:lnTo>
                  <a:lnTo>
                    <a:pt x="1262475" y="59129"/>
                  </a:lnTo>
                  <a:lnTo>
                    <a:pt x="1472887" y="49274"/>
                  </a:lnTo>
                </a:path>
              </a:pathLst>
            </a:custGeom>
            <a:ln w="40651" cap="flat">
              <a:solidFill>
                <a:srgbClr val="BEBEBE">
                  <a:alpha val="69803"/>
                </a:srgbClr>
              </a:solidFill>
              <a:prstDash val="solid"/>
              <a:round/>
            </a:ln>
          </p:spPr>
          <p:txBody>
            <a:bodyPr/>
            <a:lstStyle/>
            <a:p/>
          </p:txBody>
        </p:sp>
        <p:sp>
          <p:nvSpPr>
            <p:cNvPr id="592" name="pl592"/>
            <p:cNvSpPr/>
            <p:nvPr/>
          </p:nvSpPr>
          <p:spPr>
            <a:xfrm>
              <a:off x="5838112" y="5634389"/>
              <a:ext cx="1472887" cy="78838"/>
            </a:xfrm>
            <a:custGeom>
              <a:avLst/>
              <a:pathLst>
                <a:path w="1472887" h="78838">
                  <a:moveTo>
                    <a:pt x="0" y="0"/>
                  </a:moveTo>
                  <a:lnTo>
                    <a:pt x="210412" y="19709"/>
                  </a:lnTo>
                  <a:lnTo>
                    <a:pt x="420825" y="59129"/>
                  </a:lnTo>
                  <a:lnTo>
                    <a:pt x="631237" y="39419"/>
                  </a:lnTo>
                  <a:lnTo>
                    <a:pt x="841650" y="78838"/>
                  </a:lnTo>
                  <a:lnTo>
                    <a:pt x="1052062" y="68983"/>
                  </a:lnTo>
                  <a:lnTo>
                    <a:pt x="1262475" y="59129"/>
                  </a:lnTo>
                  <a:lnTo>
                    <a:pt x="1472887" y="49274"/>
                  </a:lnTo>
                </a:path>
              </a:pathLst>
            </a:custGeom>
            <a:ln w="35231" cap="flat">
              <a:solidFill>
                <a:srgbClr val="BEBEBE">
                  <a:alpha val="69803"/>
                </a:srgbClr>
              </a:solidFill>
              <a:prstDash val="solid"/>
              <a:round/>
            </a:ln>
          </p:spPr>
          <p:txBody>
            <a:bodyPr/>
            <a:lstStyle/>
            <a:p/>
          </p:txBody>
        </p:sp>
        <p:sp>
          <p:nvSpPr>
            <p:cNvPr id="593" name="pl593"/>
            <p:cNvSpPr/>
            <p:nvPr/>
          </p:nvSpPr>
          <p:spPr>
            <a:xfrm>
              <a:off x="5838112"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594" name="pl594"/>
            <p:cNvSpPr/>
            <p:nvPr/>
          </p:nvSpPr>
          <p:spPr>
            <a:xfrm>
              <a:off x="5838112" y="5634389"/>
              <a:ext cx="1472887" cy="78838"/>
            </a:xfrm>
            <a:custGeom>
              <a:avLst/>
              <a:pathLst>
                <a:path w="1472887" h="78838">
                  <a:moveTo>
                    <a:pt x="0" y="0"/>
                  </a:moveTo>
                  <a:lnTo>
                    <a:pt x="210412" y="19709"/>
                  </a:lnTo>
                  <a:lnTo>
                    <a:pt x="420825" y="59129"/>
                  </a:lnTo>
                  <a:lnTo>
                    <a:pt x="631237" y="39419"/>
                  </a:lnTo>
                  <a:lnTo>
                    <a:pt x="841650" y="78838"/>
                  </a:lnTo>
                  <a:lnTo>
                    <a:pt x="1052062" y="68983"/>
                  </a:lnTo>
                  <a:lnTo>
                    <a:pt x="1262475" y="59129"/>
                  </a:lnTo>
                  <a:lnTo>
                    <a:pt x="1472887" y="49274"/>
                  </a:lnTo>
                </a:path>
              </a:pathLst>
            </a:custGeom>
            <a:ln w="40651" cap="flat">
              <a:solidFill>
                <a:srgbClr val="000000">
                  <a:alpha val="100000"/>
                </a:srgbClr>
              </a:solidFill>
              <a:prstDash val="solid"/>
              <a:round/>
            </a:ln>
          </p:spPr>
          <p:txBody>
            <a:bodyPr/>
            <a:lstStyle/>
            <a:p/>
          </p:txBody>
        </p:sp>
        <p:sp>
          <p:nvSpPr>
            <p:cNvPr id="595" name="pl595"/>
            <p:cNvSpPr/>
            <p:nvPr/>
          </p:nvSpPr>
          <p:spPr>
            <a:xfrm>
              <a:off x="5838112" y="5634389"/>
              <a:ext cx="1472887" cy="78838"/>
            </a:xfrm>
            <a:custGeom>
              <a:avLst/>
              <a:pathLst>
                <a:path w="1472887" h="78838">
                  <a:moveTo>
                    <a:pt x="0" y="0"/>
                  </a:moveTo>
                  <a:lnTo>
                    <a:pt x="210412" y="19709"/>
                  </a:lnTo>
                  <a:lnTo>
                    <a:pt x="420825" y="59129"/>
                  </a:lnTo>
                  <a:lnTo>
                    <a:pt x="631237" y="39419"/>
                  </a:lnTo>
                  <a:lnTo>
                    <a:pt x="841650" y="78838"/>
                  </a:lnTo>
                  <a:lnTo>
                    <a:pt x="1052062" y="68983"/>
                  </a:lnTo>
                  <a:lnTo>
                    <a:pt x="1262475" y="59129"/>
                  </a:lnTo>
                  <a:lnTo>
                    <a:pt x="1472887" y="49274"/>
                  </a:lnTo>
                </a:path>
              </a:pathLst>
            </a:custGeom>
            <a:ln w="35231" cap="flat">
              <a:solidFill>
                <a:srgbClr val="F26A21">
                  <a:alpha val="100000"/>
                </a:srgbClr>
              </a:solidFill>
              <a:prstDash val="solid"/>
              <a:round/>
            </a:ln>
          </p:spPr>
          <p:txBody>
            <a:bodyPr/>
            <a:lstStyle/>
            <a:p/>
          </p:txBody>
        </p:sp>
        <p:sp>
          <p:nvSpPr>
            <p:cNvPr id="596" name="pl596"/>
            <p:cNvSpPr/>
            <p:nvPr/>
          </p:nvSpPr>
          <p:spPr>
            <a:xfrm>
              <a:off x="5764468" y="57427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97" name="tx597"/>
            <p:cNvSpPr/>
            <p:nvPr/>
          </p:nvSpPr>
          <p:spPr>
            <a:xfrm>
              <a:off x="5781877" y="5471361"/>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8" name="tx598"/>
            <p:cNvSpPr/>
            <p:nvPr/>
          </p:nvSpPr>
          <p:spPr>
            <a:xfrm>
              <a:off x="6018395" y="54910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9" name="tx599"/>
            <p:cNvSpPr/>
            <p:nvPr/>
          </p:nvSpPr>
          <p:spPr>
            <a:xfrm>
              <a:off x="6228808"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0" name="tx600"/>
            <p:cNvSpPr/>
            <p:nvPr/>
          </p:nvSpPr>
          <p:spPr>
            <a:xfrm>
              <a:off x="6439221" y="55107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1" name="tx601"/>
            <p:cNvSpPr/>
            <p:nvPr/>
          </p:nvSpPr>
          <p:spPr>
            <a:xfrm>
              <a:off x="6649633" y="55502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2" name="tx602"/>
            <p:cNvSpPr/>
            <p:nvPr/>
          </p:nvSpPr>
          <p:spPr>
            <a:xfrm>
              <a:off x="6860046" y="55403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3" name="tx603"/>
            <p:cNvSpPr/>
            <p:nvPr/>
          </p:nvSpPr>
          <p:spPr>
            <a:xfrm>
              <a:off x="7070458" y="5530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4" name="tx604"/>
            <p:cNvSpPr/>
            <p:nvPr/>
          </p:nvSpPr>
          <p:spPr>
            <a:xfrm>
              <a:off x="7280871" y="55206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05" name="rc605"/>
            <p:cNvSpPr/>
            <p:nvPr/>
          </p:nvSpPr>
          <p:spPr>
            <a:xfrm>
              <a:off x="7454234" y="874964"/>
              <a:ext cx="1620176" cy="758823"/>
            </a:xfrm>
            <a:prstGeom prst="rect">
              <a:avLst/>
            </a:prstGeom>
            <a:solidFill>
              <a:srgbClr val="EBEBEB">
                <a:alpha val="100000"/>
              </a:srgbClr>
            </a:solidFill>
          </p:spPr>
          <p:txBody>
            <a:bodyPr/>
            <a:lstStyle/>
            <a:p/>
          </p:txBody>
        </p:sp>
        <p:sp>
          <p:nvSpPr>
            <p:cNvPr id="606" name="pl606"/>
            <p:cNvSpPr/>
            <p:nvPr/>
          </p:nvSpPr>
          <p:spPr>
            <a:xfrm>
              <a:off x="7454234" y="144654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7" name="pl607"/>
            <p:cNvSpPr/>
            <p:nvPr/>
          </p:nvSpPr>
          <p:spPr>
            <a:xfrm>
              <a:off x="7454234" y="12001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8" name="pl608"/>
            <p:cNvSpPr/>
            <p:nvPr/>
          </p:nvSpPr>
          <p:spPr>
            <a:xfrm>
              <a:off x="7454234" y="95380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09" name="pl609"/>
            <p:cNvSpPr/>
            <p:nvPr/>
          </p:nvSpPr>
          <p:spPr>
            <a:xfrm>
              <a:off x="7454234" y="156973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0" name="pl610"/>
            <p:cNvSpPr/>
            <p:nvPr/>
          </p:nvSpPr>
          <p:spPr>
            <a:xfrm>
              <a:off x="7454234" y="132336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1" name="pl611"/>
            <p:cNvSpPr/>
            <p:nvPr/>
          </p:nvSpPr>
          <p:spPr>
            <a:xfrm>
              <a:off x="7454234" y="107698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12" name="pl612"/>
            <p:cNvSpPr/>
            <p:nvPr/>
          </p:nvSpPr>
          <p:spPr>
            <a:xfrm>
              <a:off x="75278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7738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79487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81591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83695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8579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87903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90007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7527878"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621" name="pl621"/>
            <p:cNvSpPr/>
            <p:nvPr/>
          </p:nvSpPr>
          <p:spPr>
            <a:xfrm>
              <a:off x="7527878" y="1155827"/>
              <a:ext cx="1472887" cy="236516"/>
            </a:xfrm>
            <a:custGeom>
              <a:avLst/>
              <a:pathLst>
                <a:path w="1472887" h="236516">
                  <a:moveTo>
                    <a:pt x="0" y="68983"/>
                  </a:moveTo>
                  <a:lnTo>
                    <a:pt x="210412" y="0"/>
                  </a:lnTo>
                  <a:lnTo>
                    <a:pt x="420825" y="29564"/>
                  </a:lnTo>
                  <a:lnTo>
                    <a:pt x="631237" y="88693"/>
                  </a:lnTo>
                  <a:lnTo>
                    <a:pt x="841650" y="78838"/>
                  </a:lnTo>
                  <a:lnTo>
                    <a:pt x="1052062" y="167532"/>
                  </a:lnTo>
                  <a:lnTo>
                    <a:pt x="1262475" y="236516"/>
                  </a:lnTo>
                  <a:lnTo>
                    <a:pt x="1472887" y="206951"/>
                  </a:lnTo>
                </a:path>
              </a:pathLst>
            </a:custGeom>
            <a:ln w="40651" cap="flat">
              <a:solidFill>
                <a:srgbClr val="BEBEBE">
                  <a:alpha val="69803"/>
                </a:srgbClr>
              </a:solidFill>
              <a:prstDash val="solid"/>
              <a:round/>
            </a:ln>
          </p:spPr>
          <p:txBody>
            <a:bodyPr/>
            <a:lstStyle/>
            <a:p/>
          </p:txBody>
        </p:sp>
        <p:sp>
          <p:nvSpPr>
            <p:cNvPr id="622" name="pl622"/>
            <p:cNvSpPr/>
            <p:nvPr/>
          </p:nvSpPr>
          <p:spPr>
            <a:xfrm>
              <a:off x="7527878" y="1155827"/>
              <a:ext cx="1472887" cy="236516"/>
            </a:xfrm>
            <a:custGeom>
              <a:avLst/>
              <a:pathLst>
                <a:path w="1472887" h="236516">
                  <a:moveTo>
                    <a:pt x="0" y="68983"/>
                  </a:moveTo>
                  <a:lnTo>
                    <a:pt x="210412" y="0"/>
                  </a:lnTo>
                  <a:lnTo>
                    <a:pt x="420825" y="29564"/>
                  </a:lnTo>
                  <a:lnTo>
                    <a:pt x="631237" y="88693"/>
                  </a:lnTo>
                  <a:lnTo>
                    <a:pt x="841650" y="78838"/>
                  </a:lnTo>
                  <a:lnTo>
                    <a:pt x="1052062" y="167532"/>
                  </a:lnTo>
                  <a:lnTo>
                    <a:pt x="1262475" y="236516"/>
                  </a:lnTo>
                  <a:lnTo>
                    <a:pt x="1472887" y="206951"/>
                  </a:lnTo>
                </a:path>
              </a:pathLst>
            </a:custGeom>
            <a:ln w="35231" cap="flat">
              <a:solidFill>
                <a:srgbClr val="BEBEBE">
                  <a:alpha val="69803"/>
                </a:srgbClr>
              </a:solidFill>
              <a:prstDash val="solid"/>
              <a:round/>
            </a:ln>
          </p:spPr>
          <p:txBody>
            <a:bodyPr/>
            <a:lstStyle/>
            <a:p/>
          </p:txBody>
        </p:sp>
        <p:sp>
          <p:nvSpPr>
            <p:cNvPr id="623" name="pl623"/>
            <p:cNvSpPr/>
            <p:nvPr/>
          </p:nvSpPr>
          <p:spPr>
            <a:xfrm>
              <a:off x="7527878" y="139234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624" name="pl624"/>
            <p:cNvSpPr/>
            <p:nvPr/>
          </p:nvSpPr>
          <p:spPr>
            <a:xfrm>
              <a:off x="7527878" y="1155827"/>
              <a:ext cx="1472887" cy="236516"/>
            </a:xfrm>
            <a:custGeom>
              <a:avLst/>
              <a:pathLst>
                <a:path w="1472887" h="236516">
                  <a:moveTo>
                    <a:pt x="0" y="68983"/>
                  </a:moveTo>
                  <a:lnTo>
                    <a:pt x="210412" y="0"/>
                  </a:lnTo>
                  <a:lnTo>
                    <a:pt x="420825" y="29564"/>
                  </a:lnTo>
                  <a:lnTo>
                    <a:pt x="631237" y="88693"/>
                  </a:lnTo>
                  <a:lnTo>
                    <a:pt x="841650" y="78838"/>
                  </a:lnTo>
                  <a:lnTo>
                    <a:pt x="1052062" y="167532"/>
                  </a:lnTo>
                  <a:lnTo>
                    <a:pt x="1262475" y="236516"/>
                  </a:lnTo>
                  <a:lnTo>
                    <a:pt x="1472887" y="206951"/>
                  </a:lnTo>
                </a:path>
              </a:pathLst>
            </a:custGeom>
            <a:ln w="40651" cap="flat">
              <a:solidFill>
                <a:srgbClr val="000000">
                  <a:alpha val="100000"/>
                </a:srgbClr>
              </a:solidFill>
              <a:prstDash val="solid"/>
              <a:round/>
            </a:ln>
          </p:spPr>
          <p:txBody>
            <a:bodyPr/>
            <a:lstStyle/>
            <a:p/>
          </p:txBody>
        </p:sp>
        <p:sp>
          <p:nvSpPr>
            <p:cNvPr id="625" name="pl625"/>
            <p:cNvSpPr/>
            <p:nvPr/>
          </p:nvSpPr>
          <p:spPr>
            <a:xfrm>
              <a:off x="7527878" y="1155827"/>
              <a:ext cx="1472887" cy="236516"/>
            </a:xfrm>
            <a:custGeom>
              <a:avLst/>
              <a:pathLst>
                <a:path w="1472887" h="236516">
                  <a:moveTo>
                    <a:pt x="0" y="68983"/>
                  </a:moveTo>
                  <a:lnTo>
                    <a:pt x="210412" y="0"/>
                  </a:lnTo>
                  <a:lnTo>
                    <a:pt x="420825" y="29564"/>
                  </a:lnTo>
                  <a:lnTo>
                    <a:pt x="631237" y="88693"/>
                  </a:lnTo>
                  <a:lnTo>
                    <a:pt x="841650" y="78838"/>
                  </a:lnTo>
                  <a:lnTo>
                    <a:pt x="1052062" y="167532"/>
                  </a:lnTo>
                  <a:lnTo>
                    <a:pt x="1262475" y="236516"/>
                  </a:lnTo>
                  <a:lnTo>
                    <a:pt x="1472887" y="206951"/>
                  </a:lnTo>
                </a:path>
              </a:pathLst>
            </a:custGeom>
            <a:ln w="35231" cap="flat">
              <a:solidFill>
                <a:srgbClr val="F26A21">
                  <a:alpha val="100000"/>
                </a:srgbClr>
              </a:solidFill>
              <a:prstDash val="solid"/>
              <a:round/>
            </a:ln>
          </p:spPr>
          <p:txBody>
            <a:bodyPr/>
            <a:lstStyle/>
            <a:p/>
          </p:txBody>
        </p:sp>
        <p:sp>
          <p:nvSpPr>
            <p:cNvPr id="626" name="pl626"/>
            <p:cNvSpPr/>
            <p:nvPr/>
          </p:nvSpPr>
          <p:spPr>
            <a:xfrm>
              <a:off x="7454234" y="1569731"/>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27" name="tx627"/>
            <p:cNvSpPr/>
            <p:nvPr/>
          </p:nvSpPr>
          <p:spPr>
            <a:xfrm>
              <a:off x="7467619" y="1061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628" name="tx628"/>
            <p:cNvSpPr/>
            <p:nvPr/>
          </p:nvSpPr>
          <p:spPr>
            <a:xfrm>
              <a:off x="7678032" y="992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629" name="tx629"/>
            <p:cNvSpPr/>
            <p:nvPr/>
          </p:nvSpPr>
          <p:spPr>
            <a:xfrm>
              <a:off x="7888444" y="1022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30" name="tx630"/>
            <p:cNvSpPr/>
            <p:nvPr/>
          </p:nvSpPr>
          <p:spPr>
            <a:xfrm>
              <a:off x="8098857" y="1081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31" name="tx631"/>
            <p:cNvSpPr/>
            <p:nvPr/>
          </p:nvSpPr>
          <p:spPr>
            <a:xfrm>
              <a:off x="8309269" y="10716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632" name="tx632"/>
            <p:cNvSpPr/>
            <p:nvPr/>
          </p:nvSpPr>
          <p:spPr>
            <a:xfrm>
              <a:off x="8519682" y="1160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3" name="tx633"/>
            <p:cNvSpPr/>
            <p:nvPr/>
          </p:nvSpPr>
          <p:spPr>
            <a:xfrm>
              <a:off x="8730095" y="12293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34" name="tx634"/>
            <p:cNvSpPr/>
            <p:nvPr/>
          </p:nvSpPr>
          <p:spPr>
            <a:xfrm>
              <a:off x="8940507" y="1199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35" name="rc635"/>
            <p:cNvSpPr/>
            <p:nvPr/>
          </p:nvSpPr>
          <p:spPr>
            <a:xfrm>
              <a:off x="7454234" y="1918229"/>
              <a:ext cx="1620176" cy="758823"/>
            </a:xfrm>
            <a:prstGeom prst="rect">
              <a:avLst/>
            </a:prstGeom>
            <a:solidFill>
              <a:srgbClr val="EBEBEB">
                <a:alpha val="100000"/>
              </a:srgbClr>
            </a:solidFill>
          </p:spPr>
          <p:txBody>
            <a:bodyPr/>
            <a:lstStyle/>
            <a:p/>
          </p:txBody>
        </p:sp>
        <p:sp>
          <p:nvSpPr>
            <p:cNvPr id="636" name="pl636"/>
            <p:cNvSpPr/>
            <p:nvPr/>
          </p:nvSpPr>
          <p:spPr>
            <a:xfrm>
              <a:off x="7454234" y="248981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7" name="pl637"/>
            <p:cNvSpPr/>
            <p:nvPr/>
          </p:nvSpPr>
          <p:spPr>
            <a:xfrm>
              <a:off x="7454234" y="224343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8" name="pl638"/>
            <p:cNvSpPr/>
            <p:nvPr/>
          </p:nvSpPr>
          <p:spPr>
            <a:xfrm>
              <a:off x="7454234" y="19970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9" name="pl639"/>
            <p:cNvSpPr/>
            <p:nvPr/>
          </p:nvSpPr>
          <p:spPr>
            <a:xfrm>
              <a:off x="7454234" y="261299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0" name="pl640"/>
            <p:cNvSpPr/>
            <p:nvPr/>
          </p:nvSpPr>
          <p:spPr>
            <a:xfrm>
              <a:off x="7454234" y="23666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1" name="pl641"/>
            <p:cNvSpPr/>
            <p:nvPr/>
          </p:nvSpPr>
          <p:spPr>
            <a:xfrm>
              <a:off x="7454234" y="21202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42" name="pl642"/>
            <p:cNvSpPr/>
            <p:nvPr/>
          </p:nvSpPr>
          <p:spPr>
            <a:xfrm>
              <a:off x="75278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7738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79487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81591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83695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8579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87903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49" name="pl649"/>
            <p:cNvSpPr/>
            <p:nvPr/>
          </p:nvSpPr>
          <p:spPr>
            <a:xfrm>
              <a:off x="90007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0" name="pl650"/>
            <p:cNvSpPr/>
            <p:nvPr/>
          </p:nvSpPr>
          <p:spPr>
            <a:xfrm>
              <a:off x="7527878"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651" name="pl651"/>
            <p:cNvSpPr/>
            <p:nvPr/>
          </p:nvSpPr>
          <p:spPr>
            <a:xfrm>
              <a:off x="7527878" y="2484883"/>
              <a:ext cx="1472887" cy="137967"/>
            </a:xfrm>
            <a:custGeom>
              <a:avLst/>
              <a:pathLst>
                <a:path w="1472887" h="137967">
                  <a:moveTo>
                    <a:pt x="0" y="98548"/>
                  </a:moveTo>
                  <a:lnTo>
                    <a:pt x="210412" y="39419"/>
                  </a:lnTo>
                  <a:lnTo>
                    <a:pt x="420825" y="59129"/>
                  </a:lnTo>
                  <a:lnTo>
                    <a:pt x="631237" y="88693"/>
                  </a:lnTo>
                  <a:lnTo>
                    <a:pt x="841650" y="0"/>
                  </a:lnTo>
                  <a:lnTo>
                    <a:pt x="1052062" y="78838"/>
                  </a:lnTo>
                  <a:lnTo>
                    <a:pt x="1262475" y="137967"/>
                  </a:lnTo>
                  <a:lnTo>
                    <a:pt x="1472887" y="59129"/>
                  </a:lnTo>
                </a:path>
              </a:pathLst>
            </a:custGeom>
            <a:ln w="40651" cap="flat">
              <a:solidFill>
                <a:srgbClr val="BEBEBE">
                  <a:alpha val="69803"/>
                </a:srgbClr>
              </a:solidFill>
              <a:prstDash val="solid"/>
              <a:round/>
            </a:ln>
          </p:spPr>
          <p:txBody>
            <a:bodyPr/>
            <a:lstStyle/>
            <a:p/>
          </p:txBody>
        </p:sp>
        <p:sp>
          <p:nvSpPr>
            <p:cNvPr id="652" name="pl652"/>
            <p:cNvSpPr/>
            <p:nvPr/>
          </p:nvSpPr>
          <p:spPr>
            <a:xfrm>
              <a:off x="7527878" y="2484883"/>
              <a:ext cx="1472887" cy="137967"/>
            </a:xfrm>
            <a:custGeom>
              <a:avLst/>
              <a:pathLst>
                <a:path w="1472887" h="137967">
                  <a:moveTo>
                    <a:pt x="0" y="98548"/>
                  </a:moveTo>
                  <a:lnTo>
                    <a:pt x="210412" y="39419"/>
                  </a:lnTo>
                  <a:lnTo>
                    <a:pt x="420825" y="59129"/>
                  </a:lnTo>
                  <a:lnTo>
                    <a:pt x="631237" y="88693"/>
                  </a:lnTo>
                  <a:lnTo>
                    <a:pt x="841650" y="0"/>
                  </a:lnTo>
                  <a:lnTo>
                    <a:pt x="1052062" y="78838"/>
                  </a:lnTo>
                  <a:lnTo>
                    <a:pt x="1262475" y="137967"/>
                  </a:lnTo>
                  <a:lnTo>
                    <a:pt x="1472887" y="59129"/>
                  </a:lnTo>
                </a:path>
              </a:pathLst>
            </a:custGeom>
            <a:ln w="35231" cap="flat">
              <a:solidFill>
                <a:srgbClr val="BEBEBE">
                  <a:alpha val="69803"/>
                </a:srgbClr>
              </a:solidFill>
              <a:prstDash val="solid"/>
              <a:round/>
            </a:ln>
          </p:spPr>
          <p:txBody>
            <a:bodyPr/>
            <a:lstStyle/>
            <a:p/>
          </p:txBody>
        </p:sp>
        <p:sp>
          <p:nvSpPr>
            <p:cNvPr id="653" name="pl653"/>
            <p:cNvSpPr/>
            <p:nvPr/>
          </p:nvSpPr>
          <p:spPr>
            <a:xfrm>
              <a:off x="7527878" y="2435609"/>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654" name="pl654"/>
            <p:cNvSpPr/>
            <p:nvPr/>
          </p:nvSpPr>
          <p:spPr>
            <a:xfrm>
              <a:off x="7527878" y="2484883"/>
              <a:ext cx="1472887" cy="137967"/>
            </a:xfrm>
            <a:custGeom>
              <a:avLst/>
              <a:pathLst>
                <a:path w="1472887" h="137967">
                  <a:moveTo>
                    <a:pt x="0" y="98548"/>
                  </a:moveTo>
                  <a:lnTo>
                    <a:pt x="210412" y="39419"/>
                  </a:lnTo>
                  <a:lnTo>
                    <a:pt x="420825" y="59129"/>
                  </a:lnTo>
                  <a:lnTo>
                    <a:pt x="631237" y="88693"/>
                  </a:lnTo>
                  <a:lnTo>
                    <a:pt x="841650" y="0"/>
                  </a:lnTo>
                  <a:lnTo>
                    <a:pt x="1052062" y="78838"/>
                  </a:lnTo>
                  <a:lnTo>
                    <a:pt x="1262475" y="137967"/>
                  </a:lnTo>
                  <a:lnTo>
                    <a:pt x="1472887" y="59129"/>
                  </a:lnTo>
                </a:path>
              </a:pathLst>
            </a:custGeom>
            <a:ln w="40651" cap="flat">
              <a:solidFill>
                <a:srgbClr val="000000">
                  <a:alpha val="100000"/>
                </a:srgbClr>
              </a:solidFill>
              <a:prstDash val="solid"/>
              <a:round/>
            </a:ln>
          </p:spPr>
          <p:txBody>
            <a:bodyPr/>
            <a:lstStyle/>
            <a:p/>
          </p:txBody>
        </p:sp>
        <p:sp>
          <p:nvSpPr>
            <p:cNvPr id="655" name="pl655"/>
            <p:cNvSpPr/>
            <p:nvPr/>
          </p:nvSpPr>
          <p:spPr>
            <a:xfrm>
              <a:off x="7527878" y="2484883"/>
              <a:ext cx="1472887" cy="137967"/>
            </a:xfrm>
            <a:custGeom>
              <a:avLst/>
              <a:pathLst>
                <a:path w="1472887" h="137967">
                  <a:moveTo>
                    <a:pt x="0" y="98548"/>
                  </a:moveTo>
                  <a:lnTo>
                    <a:pt x="210412" y="39419"/>
                  </a:lnTo>
                  <a:lnTo>
                    <a:pt x="420825" y="59129"/>
                  </a:lnTo>
                  <a:lnTo>
                    <a:pt x="631237" y="88693"/>
                  </a:lnTo>
                  <a:lnTo>
                    <a:pt x="841650" y="0"/>
                  </a:lnTo>
                  <a:lnTo>
                    <a:pt x="1052062" y="78838"/>
                  </a:lnTo>
                  <a:lnTo>
                    <a:pt x="1262475" y="137967"/>
                  </a:lnTo>
                  <a:lnTo>
                    <a:pt x="1472887" y="59129"/>
                  </a:lnTo>
                </a:path>
              </a:pathLst>
            </a:custGeom>
            <a:ln w="35231" cap="flat">
              <a:solidFill>
                <a:srgbClr val="F26A21">
                  <a:alpha val="100000"/>
                </a:srgbClr>
              </a:solidFill>
              <a:prstDash val="solid"/>
              <a:round/>
            </a:ln>
          </p:spPr>
          <p:txBody>
            <a:bodyPr/>
            <a:lstStyle/>
            <a:p/>
          </p:txBody>
        </p:sp>
        <p:sp>
          <p:nvSpPr>
            <p:cNvPr id="656" name="pl656"/>
            <p:cNvSpPr/>
            <p:nvPr/>
          </p:nvSpPr>
          <p:spPr>
            <a:xfrm>
              <a:off x="7454234" y="261299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57" name="tx657"/>
            <p:cNvSpPr/>
            <p:nvPr/>
          </p:nvSpPr>
          <p:spPr>
            <a:xfrm>
              <a:off x="7497749" y="24204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58" name="tx658"/>
            <p:cNvSpPr/>
            <p:nvPr/>
          </p:nvSpPr>
          <p:spPr>
            <a:xfrm>
              <a:off x="7708161" y="23612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59" name="tx659"/>
            <p:cNvSpPr/>
            <p:nvPr/>
          </p:nvSpPr>
          <p:spPr>
            <a:xfrm>
              <a:off x="7918574" y="2380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0" name="tx660"/>
            <p:cNvSpPr/>
            <p:nvPr/>
          </p:nvSpPr>
          <p:spPr>
            <a:xfrm>
              <a:off x="8128986" y="24105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61" name="tx661"/>
            <p:cNvSpPr/>
            <p:nvPr/>
          </p:nvSpPr>
          <p:spPr>
            <a:xfrm>
              <a:off x="8309269" y="23218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62" name="tx662"/>
            <p:cNvSpPr/>
            <p:nvPr/>
          </p:nvSpPr>
          <p:spPr>
            <a:xfrm>
              <a:off x="8549811" y="24006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3" name="tx663"/>
            <p:cNvSpPr/>
            <p:nvPr/>
          </p:nvSpPr>
          <p:spPr>
            <a:xfrm>
              <a:off x="8742165" y="24598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4" name="tx664"/>
            <p:cNvSpPr/>
            <p:nvPr/>
          </p:nvSpPr>
          <p:spPr>
            <a:xfrm>
              <a:off x="8970637" y="2380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65" name="rc665"/>
            <p:cNvSpPr/>
            <p:nvPr/>
          </p:nvSpPr>
          <p:spPr>
            <a:xfrm>
              <a:off x="7454234" y="2961495"/>
              <a:ext cx="1620176" cy="758823"/>
            </a:xfrm>
            <a:prstGeom prst="rect">
              <a:avLst/>
            </a:prstGeom>
            <a:solidFill>
              <a:srgbClr val="EBEBEB">
                <a:alpha val="100000"/>
              </a:srgbClr>
            </a:solidFill>
          </p:spPr>
          <p:txBody>
            <a:bodyPr/>
            <a:lstStyle/>
            <a:p/>
          </p:txBody>
        </p:sp>
        <p:sp>
          <p:nvSpPr>
            <p:cNvPr id="666" name="pl666"/>
            <p:cNvSpPr/>
            <p:nvPr/>
          </p:nvSpPr>
          <p:spPr>
            <a:xfrm>
              <a:off x="7454234" y="35330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7" name="pl667"/>
            <p:cNvSpPr/>
            <p:nvPr/>
          </p:nvSpPr>
          <p:spPr>
            <a:xfrm>
              <a:off x="7454234" y="328670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8" name="pl668"/>
            <p:cNvSpPr/>
            <p:nvPr/>
          </p:nvSpPr>
          <p:spPr>
            <a:xfrm>
              <a:off x="7454234" y="304033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9" name="pl669"/>
            <p:cNvSpPr/>
            <p:nvPr/>
          </p:nvSpPr>
          <p:spPr>
            <a:xfrm>
              <a:off x="7454234" y="36562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0" name="pl670"/>
            <p:cNvSpPr/>
            <p:nvPr/>
          </p:nvSpPr>
          <p:spPr>
            <a:xfrm>
              <a:off x="7454234" y="34098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1" name="pl671"/>
            <p:cNvSpPr/>
            <p:nvPr/>
          </p:nvSpPr>
          <p:spPr>
            <a:xfrm>
              <a:off x="7454234" y="316351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2" name="pl672"/>
            <p:cNvSpPr/>
            <p:nvPr/>
          </p:nvSpPr>
          <p:spPr>
            <a:xfrm>
              <a:off x="75278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7738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79487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5" name="pl675"/>
            <p:cNvSpPr/>
            <p:nvPr/>
          </p:nvSpPr>
          <p:spPr>
            <a:xfrm>
              <a:off x="81591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6" name="pl676"/>
            <p:cNvSpPr/>
            <p:nvPr/>
          </p:nvSpPr>
          <p:spPr>
            <a:xfrm>
              <a:off x="83695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7" name="pl677"/>
            <p:cNvSpPr/>
            <p:nvPr/>
          </p:nvSpPr>
          <p:spPr>
            <a:xfrm>
              <a:off x="8579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8" name="pl678"/>
            <p:cNvSpPr/>
            <p:nvPr/>
          </p:nvSpPr>
          <p:spPr>
            <a:xfrm>
              <a:off x="87903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90007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7527878"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681" name="pl681"/>
            <p:cNvSpPr/>
            <p:nvPr/>
          </p:nvSpPr>
          <p:spPr>
            <a:xfrm>
              <a:off x="7527878" y="3419745"/>
              <a:ext cx="1472887" cy="118258"/>
            </a:xfrm>
            <a:custGeom>
              <a:avLst/>
              <a:pathLst>
                <a:path w="1472887" h="118258">
                  <a:moveTo>
                    <a:pt x="0" y="88693"/>
                  </a:moveTo>
                  <a:lnTo>
                    <a:pt x="210412" y="108403"/>
                  </a:lnTo>
                  <a:lnTo>
                    <a:pt x="420825" y="68983"/>
                  </a:lnTo>
                  <a:lnTo>
                    <a:pt x="631237" y="118258"/>
                  </a:lnTo>
                  <a:lnTo>
                    <a:pt x="841650" y="59129"/>
                  </a:lnTo>
                  <a:lnTo>
                    <a:pt x="1052062" y="39419"/>
                  </a:lnTo>
                  <a:lnTo>
                    <a:pt x="1262475" y="29564"/>
                  </a:lnTo>
                  <a:lnTo>
                    <a:pt x="1472887" y="0"/>
                  </a:lnTo>
                </a:path>
              </a:pathLst>
            </a:custGeom>
            <a:ln w="40651" cap="flat">
              <a:solidFill>
                <a:srgbClr val="BEBEBE">
                  <a:alpha val="69803"/>
                </a:srgbClr>
              </a:solidFill>
              <a:prstDash val="solid"/>
              <a:round/>
            </a:ln>
          </p:spPr>
          <p:txBody>
            <a:bodyPr/>
            <a:lstStyle/>
            <a:p/>
          </p:txBody>
        </p:sp>
        <p:sp>
          <p:nvSpPr>
            <p:cNvPr id="682" name="pl682"/>
            <p:cNvSpPr/>
            <p:nvPr/>
          </p:nvSpPr>
          <p:spPr>
            <a:xfrm>
              <a:off x="7527878" y="3419745"/>
              <a:ext cx="1472887" cy="118258"/>
            </a:xfrm>
            <a:custGeom>
              <a:avLst/>
              <a:pathLst>
                <a:path w="1472887" h="118258">
                  <a:moveTo>
                    <a:pt x="0" y="88693"/>
                  </a:moveTo>
                  <a:lnTo>
                    <a:pt x="210412" y="108403"/>
                  </a:lnTo>
                  <a:lnTo>
                    <a:pt x="420825" y="68983"/>
                  </a:lnTo>
                  <a:lnTo>
                    <a:pt x="631237" y="118258"/>
                  </a:lnTo>
                  <a:lnTo>
                    <a:pt x="841650" y="59129"/>
                  </a:lnTo>
                  <a:lnTo>
                    <a:pt x="1052062" y="39419"/>
                  </a:lnTo>
                  <a:lnTo>
                    <a:pt x="1262475" y="29564"/>
                  </a:lnTo>
                  <a:lnTo>
                    <a:pt x="1472887" y="0"/>
                  </a:lnTo>
                </a:path>
              </a:pathLst>
            </a:custGeom>
            <a:ln w="35231" cap="flat">
              <a:solidFill>
                <a:srgbClr val="BEBEBE">
                  <a:alpha val="69803"/>
                </a:srgbClr>
              </a:solidFill>
              <a:prstDash val="solid"/>
              <a:round/>
            </a:ln>
          </p:spPr>
          <p:txBody>
            <a:bodyPr/>
            <a:lstStyle/>
            <a:p/>
          </p:txBody>
        </p:sp>
        <p:sp>
          <p:nvSpPr>
            <p:cNvPr id="683" name="pl683"/>
            <p:cNvSpPr/>
            <p:nvPr/>
          </p:nvSpPr>
          <p:spPr>
            <a:xfrm>
              <a:off x="7527878" y="3478874"/>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684" name="pl684"/>
            <p:cNvSpPr/>
            <p:nvPr/>
          </p:nvSpPr>
          <p:spPr>
            <a:xfrm>
              <a:off x="7527878" y="3419745"/>
              <a:ext cx="1472887" cy="118258"/>
            </a:xfrm>
            <a:custGeom>
              <a:avLst/>
              <a:pathLst>
                <a:path w="1472887" h="118258">
                  <a:moveTo>
                    <a:pt x="0" y="88693"/>
                  </a:moveTo>
                  <a:lnTo>
                    <a:pt x="210412" y="108403"/>
                  </a:lnTo>
                  <a:lnTo>
                    <a:pt x="420825" y="68983"/>
                  </a:lnTo>
                  <a:lnTo>
                    <a:pt x="631237" y="118258"/>
                  </a:lnTo>
                  <a:lnTo>
                    <a:pt x="841650" y="59129"/>
                  </a:lnTo>
                  <a:lnTo>
                    <a:pt x="1052062" y="39419"/>
                  </a:lnTo>
                  <a:lnTo>
                    <a:pt x="1262475" y="29564"/>
                  </a:lnTo>
                  <a:lnTo>
                    <a:pt x="1472887" y="0"/>
                  </a:lnTo>
                </a:path>
              </a:pathLst>
            </a:custGeom>
            <a:ln w="40651" cap="flat">
              <a:solidFill>
                <a:srgbClr val="000000">
                  <a:alpha val="100000"/>
                </a:srgbClr>
              </a:solidFill>
              <a:prstDash val="solid"/>
              <a:round/>
            </a:ln>
          </p:spPr>
          <p:txBody>
            <a:bodyPr/>
            <a:lstStyle/>
            <a:p/>
          </p:txBody>
        </p:sp>
        <p:sp>
          <p:nvSpPr>
            <p:cNvPr id="685" name="pl685"/>
            <p:cNvSpPr/>
            <p:nvPr/>
          </p:nvSpPr>
          <p:spPr>
            <a:xfrm>
              <a:off x="7527878" y="3419745"/>
              <a:ext cx="1472887" cy="118258"/>
            </a:xfrm>
            <a:custGeom>
              <a:avLst/>
              <a:pathLst>
                <a:path w="1472887" h="118258">
                  <a:moveTo>
                    <a:pt x="0" y="88693"/>
                  </a:moveTo>
                  <a:lnTo>
                    <a:pt x="210412" y="108403"/>
                  </a:lnTo>
                  <a:lnTo>
                    <a:pt x="420825" y="68983"/>
                  </a:lnTo>
                  <a:lnTo>
                    <a:pt x="631237" y="118258"/>
                  </a:lnTo>
                  <a:lnTo>
                    <a:pt x="841650" y="59129"/>
                  </a:lnTo>
                  <a:lnTo>
                    <a:pt x="1052062" y="39419"/>
                  </a:lnTo>
                  <a:lnTo>
                    <a:pt x="1262475" y="29564"/>
                  </a:lnTo>
                  <a:lnTo>
                    <a:pt x="1472887" y="0"/>
                  </a:lnTo>
                </a:path>
              </a:pathLst>
            </a:custGeom>
            <a:ln w="35231" cap="flat">
              <a:solidFill>
                <a:srgbClr val="F26A21">
                  <a:alpha val="100000"/>
                </a:srgbClr>
              </a:solidFill>
              <a:prstDash val="solid"/>
              <a:round/>
            </a:ln>
          </p:spPr>
          <p:txBody>
            <a:bodyPr/>
            <a:lstStyle/>
            <a:p/>
          </p:txBody>
        </p:sp>
        <p:sp>
          <p:nvSpPr>
            <p:cNvPr id="686" name="pl686"/>
            <p:cNvSpPr/>
            <p:nvPr/>
          </p:nvSpPr>
          <p:spPr>
            <a:xfrm>
              <a:off x="7454234" y="365626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687" name="tx687"/>
            <p:cNvSpPr/>
            <p:nvPr/>
          </p:nvSpPr>
          <p:spPr>
            <a:xfrm>
              <a:off x="7467619" y="3345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88" name="tx688"/>
            <p:cNvSpPr/>
            <p:nvPr/>
          </p:nvSpPr>
          <p:spPr>
            <a:xfrm>
              <a:off x="7678032" y="3365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89" name="tx689"/>
            <p:cNvSpPr/>
            <p:nvPr/>
          </p:nvSpPr>
          <p:spPr>
            <a:xfrm>
              <a:off x="7888444" y="332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90" name="tx690"/>
            <p:cNvSpPr/>
            <p:nvPr/>
          </p:nvSpPr>
          <p:spPr>
            <a:xfrm>
              <a:off x="8098857" y="3374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91" name="tx691"/>
            <p:cNvSpPr/>
            <p:nvPr/>
          </p:nvSpPr>
          <p:spPr>
            <a:xfrm>
              <a:off x="8309269" y="33158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92" name="tx692"/>
            <p:cNvSpPr/>
            <p:nvPr/>
          </p:nvSpPr>
          <p:spPr>
            <a:xfrm>
              <a:off x="8519682" y="3296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93" name="tx693"/>
            <p:cNvSpPr/>
            <p:nvPr/>
          </p:nvSpPr>
          <p:spPr>
            <a:xfrm>
              <a:off x="8730095" y="3286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94" name="tx694"/>
            <p:cNvSpPr/>
            <p:nvPr/>
          </p:nvSpPr>
          <p:spPr>
            <a:xfrm>
              <a:off x="8940507" y="3256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695" name="rc695"/>
            <p:cNvSpPr/>
            <p:nvPr/>
          </p:nvSpPr>
          <p:spPr>
            <a:xfrm>
              <a:off x="7454234" y="4004760"/>
              <a:ext cx="1620176" cy="758823"/>
            </a:xfrm>
            <a:prstGeom prst="rect">
              <a:avLst/>
            </a:prstGeom>
            <a:solidFill>
              <a:srgbClr val="EBEBEB">
                <a:alpha val="100000"/>
              </a:srgbClr>
            </a:solidFill>
          </p:spPr>
          <p:txBody>
            <a:bodyPr/>
            <a:lstStyle/>
            <a:p/>
          </p:txBody>
        </p:sp>
        <p:sp>
          <p:nvSpPr>
            <p:cNvPr id="696" name="pl696"/>
            <p:cNvSpPr/>
            <p:nvPr/>
          </p:nvSpPr>
          <p:spPr>
            <a:xfrm>
              <a:off x="7454234" y="4576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7" name="pl697"/>
            <p:cNvSpPr/>
            <p:nvPr/>
          </p:nvSpPr>
          <p:spPr>
            <a:xfrm>
              <a:off x="7454234" y="432997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8" name="pl698"/>
            <p:cNvSpPr/>
            <p:nvPr/>
          </p:nvSpPr>
          <p:spPr>
            <a:xfrm>
              <a:off x="7454234" y="40835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9" name="pl699"/>
            <p:cNvSpPr/>
            <p:nvPr/>
          </p:nvSpPr>
          <p:spPr>
            <a:xfrm>
              <a:off x="7454234" y="469952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0" name="pl700"/>
            <p:cNvSpPr/>
            <p:nvPr/>
          </p:nvSpPr>
          <p:spPr>
            <a:xfrm>
              <a:off x="7454234" y="445315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1" name="pl701"/>
            <p:cNvSpPr/>
            <p:nvPr/>
          </p:nvSpPr>
          <p:spPr>
            <a:xfrm>
              <a:off x="7454234" y="420678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2" name="pl702"/>
            <p:cNvSpPr/>
            <p:nvPr/>
          </p:nvSpPr>
          <p:spPr>
            <a:xfrm>
              <a:off x="75278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7738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79487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81591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83695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8579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87903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90007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7527878"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711" name="pl711"/>
            <p:cNvSpPr/>
            <p:nvPr/>
          </p:nvSpPr>
          <p:spPr>
            <a:xfrm>
              <a:off x="7527878" y="4492575"/>
              <a:ext cx="1472887" cy="88693"/>
            </a:xfrm>
            <a:custGeom>
              <a:avLst/>
              <a:pathLst>
                <a:path w="1472887" h="88693">
                  <a:moveTo>
                    <a:pt x="0" y="88693"/>
                  </a:moveTo>
                  <a:lnTo>
                    <a:pt x="210412" y="19709"/>
                  </a:lnTo>
                  <a:lnTo>
                    <a:pt x="420825" y="49274"/>
                  </a:lnTo>
                  <a:lnTo>
                    <a:pt x="631237" y="59129"/>
                  </a:lnTo>
                  <a:lnTo>
                    <a:pt x="841650" y="78838"/>
                  </a:lnTo>
                  <a:lnTo>
                    <a:pt x="1052062" y="29564"/>
                  </a:lnTo>
                  <a:lnTo>
                    <a:pt x="1262475" y="29564"/>
                  </a:lnTo>
                  <a:lnTo>
                    <a:pt x="1472887" y="0"/>
                  </a:lnTo>
                </a:path>
              </a:pathLst>
            </a:custGeom>
            <a:ln w="40651" cap="flat">
              <a:solidFill>
                <a:srgbClr val="BEBEBE">
                  <a:alpha val="69803"/>
                </a:srgbClr>
              </a:solidFill>
              <a:prstDash val="solid"/>
              <a:round/>
            </a:ln>
          </p:spPr>
          <p:txBody>
            <a:bodyPr/>
            <a:lstStyle/>
            <a:p/>
          </p:txBody>
        </p:sp>
        <p:sp>
          <p:nvSpPr>
            <p:cNvPr id="712" name="pl712"/>
            <p:cNvSpPr/>
            <p:nvPr/>
          </p:nvSpPr>
          <p:spPr>
            <a:xfrm>
              <a:off x="7527878" y="4492575"/>
              <a:ext cx="1472887" cy="88693"/>
            </a:xfrm>
            <a:custGeom>
              <a:avLst/>
              <a:pathLst>
                <a:path w="1472887" h="88693">
                  <a:moveTo>
                    <a:pt x="0" y="88693"/>
                  </a:moveTo>
                  <a:lnTo>
                    <a:pt x="210412" y="19709"/>
                  </a:lnTo>
                  <a:lnTo>
                    <a:pt x="420825" y="49274"/>
                  </a:lnTo>
                  <a:lnTo>
                    <a:pt x="631237" y="59129"/>
                  </a:lnTo>
                  <a:lnTo>
                    <a:pt x="841650" y="78838"/>
                  </a:lnTo>
                  <a:lnTo>
                    <a:pt x="1052062" y="29564"/>
                  </a:lnTo>
                  <a:lnTo>
                    <a:pt x="1262475" y="29564"/>
                  </a:lnTo>
                  <a:lnTo>
                    <a:pt x="1472887" y="0"/>
                  </a:lnTo>
                </a:path>
              </a:pathLst>
            </a:custGeom>
            <a:ln w="35231" cap="flat">
              <a:solidFill>
                <a:srgbClr val="BEBEBE">
                  <a:alpha val="69803"/>
                </a:srgbClr>
              </a:solidFill>
              <a:prstDash val="solid"/>
              <a:round/>
            </a:ln>
          </p:spPr>
          <p:txBody>
            <a:bodyPr/>
            <a:lstStyle/>
            <a:p/>
          </p:txBody>
        </p:sp>
        <p:sp>
          <p:nvSpPr>
            <p:cNvPr id="713" name="pl713"/>
            <p:cNvSpPr/>
            <p:nvPr/>
          </p:nvSpPr>
          <p:spPr>
            <a:xfrm>
              <a:off x="7527878" y="4522140"/>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714" name="pl714"/>
            <p:cNvSpPr/>
            <p:nvPr/>
          </p:nvSpPr>
          <p:spPr>
            <a:xfrm>
              <a:off x="7527878" y="4492575"/>
              <a:ext cx="1472887" cy="88693"/>
            </a:xfrm>
            <a:custGeom>
              <a:avLst/>
              <a:pathLst>
                <a:path w="1472887" h="88693">
                  <a:moveTo>
                    <a:pt x="0" y="88693"/>
                  </a:moveTo>
                  <a:lnTo>
                    <a:pt x="210412" y="19709"/>
                  </a:lnTo>
                  <a:lnTo>
                    <a:pt x="420825" y="49274"/>
                  </a:lnTo>
                  <a:lnTo>
                    <a:pt x="631237" y="59129"/>
                  </a:lnTo>
                  <a:lnTo>
                    <a:pt x="841650" y="78838"/>
                  </a:lnTo>
                  <a:lnTo>
                    <a:pt x="1052062" y="29564"/>
                  </a:lnTo>
                  <a:lnTo>
                    <a:pt x="1262475" y="29564"/>
                  </a:lnTo>
                  <a:lnTo>
                    <a:pt x="1472887" y="0"/>
                  </a:lnTo>
                </a:path>
              </a:pathLst>
            </a:custGeom>
            <a:ln w="40651" cap="flat">
              <a:solidFill>
                <a:srgbClr val="000000">
                  <a:alpha val="100000"/>
                </a:srgbClr>
              </a:solidFill>
              <a:prstDash val="solid"/>
              <a:round/>
            </a:ln>
          </p:spPr>
          <p:txBody>
            <a:bodyPr/>
            <a:lstStyle/>
            <a:p/>
          </p:txBody>
        </p:sp>
        <p:sp>
          <p:nvSpPr>
            <p:cNvPr id="715" name="pl715"/>
            <p:cNvSpPr/>
            <p:nvPr/>
          </p:nvSpPr>
          <p:spPr>
            <a:xfrm>
              <a:off x="7527878" y="4492575"/>
              <a:ext cx="1472887" cy="88693"/>
            </a:xfrm>
            <a:custGeom>
              <a:avLst/>
              <a:pathLst>
                <a:path w="1472887" h="88693">
                  <a:moveTo>
                    <a:pt x="0" y="88693"/>
                  </a:moveTo>
                  <a:lnTo>
                    <a:pt x="210412" y="19709"/>
                  </a:lnTo>
                  <a:lnTo>
                    <a:pt x="420825" y="49274"/>
                  </a:lnTo>
                  <a:lnTo>
                    <a:pt x="631237" y="59129"/>
                  </a:lnTo>
                  <a:lnTo>
                    <a:pt x="841650" y="78838"/>
                  </a:lnTo>
                  <a:lnTo>
                    <a:pt x="1052062" y="29564"/>
                  </a:lnTo>
                  <a:lnTo>
                    <a:pt x="1262475" y="29564"/>
                  </a:lnTo>
                  <a:lnTo>
                    <a:pt x="1472887" y="0"/>
                  </a:lnTo>
                </a:path>
              </a:pathLst>
            </a:custGeom>
            <a:ln w="35231" cap="flat">
              <a:solidFill>
                <a:srgbClr val="F26A21">
                  <a:alpha val="100000"/>
                </a:srgbClr>
              </a:solidFill>
              <a:prstDash val="solid"/>
              <a:round/>
            </a:ln>
          </p:spPr>
          <p:txBody>
            <a:bodyPr/>
            <a:lstStyle/>
            <a:p/>
          </p:txBody>
        </p:sp>
        <p:sp>
          <p:nvSpPr>
            <p:cNvPr id="716" name="pl716"/>
            <p:cNvSpPr/>
            <p:nvPr/>
          </p:nvSpPr>
          <p:spPr>
            <a:xfrm>
              <a:off x="7454234" y="469952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17" name="tx717"/>
            <p:cNvSpPr/>
            <p:nvPr/>
          </p:nvSpPr>
          <p:spPr>
            <a:xfrm>
              <a:off x="7467619" y="44182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18" name="tx718"/>
            <p:cNvSpPr/>
            <p:nvPr/>
          </p:nvSpPr>
          <p:spPr>
            <a:xfrm>
              <a:off x="7678032" y="4349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719" name="tx719"/>
            <p:cNvSpPr/>
            <p:nvPr/>
          </p:nvSpPr>
          <p:spPr>
            <a:xfrm>
              <a:off x="7888444" y="43788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20" name="tx720"/>
            <p:cNvSpPr/>
            <p:nvPr/>
          </p:nvSpPr>
          <p:spPr>
            <a:xfrm>
              <a:off x="8098857" y="4388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21" name="tx721"/>
            <p:cNvSpPr/>
            <p:nvPr/>
          </p:nvSpPr>
          <p:spPr>
            <a:xfrm>
              <a:off x="8309269" y="4408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22" name="tx722"/>
            <p:cNvSpPr/>
            <p:nvPr/>
          </p:nvSpPr>
          <p:spPr>
            <a:xfrm>
              <a:off x="8519682" y="4359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23" name="tx723"/>
            <p:cNvSpPr/>
            <p:nvPr/>
          </p:nvSpPr>
          <p:spPr>
            <a:xfrm>
              <a:off x="8730095" y="4359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724" name="tx724"/>
            <p:cNvSpPr/>
            <p:nvPr/>
          </p:nvSpPr>
          <p:spPr>
            <a:xfrm>
              <a:off x="8940507" y="43295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25" name="rc725"/>
            <p:cNvSpPr/>
            <p:nvPr/>
          </p:nvSpPr>
          <p:spPr>
            <a:xfrm>
              <a:off x="7454234" y="5048025"/>
              <a:ext cx="1620176" cy="758823"/>
            </a:xfrm>
            <a:prstGeom prst="rect">
              <a:avLst/>
            </a:prstGeom>
            <a:solidFill>
              <a:srgbClr val="EBEBEB">
                <a:alpha val="100000"/>
              </a:srgbClr>
            </a:solidFill>
          </p:spPr>
          <p:txBody>
            <a:bodyPr/>
            <a:lstStyle/>
            <a:p/>
          </p:txBody>
        </p:sp>
        <p:sp>
          <p:nvSpPr>
            <p:cNvPr id="726" name="pl726"/>
            <p:cNvSpPr/>
            <p:nvPr/>
          </p:nvSpPr>
          <p:spPr>
            <a:xfrm>
              <a:off x="7454234" y="561960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27" name="pl727"/>
            <p:cNvSpPr/>
            <p:nvPr/>
          </p:nvSpPr>
          <p:spPr>
            <a:xfrm>
              <a:off x="7454234" y="53732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28" name="pl728"/>
            <p:cNvSpPr/>
            <p:nvPr/>
          </p:nvSpPr>
          <p:spPr>
            <a:xfrm>
              <a:off x="7454234" y="51268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29" name="pl729"/>
            <p:cNvSpPr/>
            <p:nvPr/>
          </p:nvSpPr>
          <p:spPr>
            <a:xfrm>
              <a:off x="7454234" y="5742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30" name="pl730"/>
            <p:cNvSpPr/>
            <p:nvPr/>
          </p:nvSpPr>
          <p:spPr>
            <a:xfrm>
              <a:off x="7454234" y="549642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31" name="pl731"/>
            <p:cNvSpPr/>
            <p:nvPr/>
          </p:nvSpPr>
          <p:spPr>
            <a:xfrm>
              <a:off x="7454234" y="52500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32" name="pl732"/>
            <p:cNvSpPr/>
            <p:nvPr/>
          </p:nvSpPr>
          <p:spPr>
            <a:xfrm>
              <a:off x="75278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773829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79487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815911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83695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857994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87903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900076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7527878"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BEBEBE">
                  <a:alpha val="69803"/>
                </a:srgbClr>
              </a:solidFill>
              <a:prstDash val="solid"/>
              <a:round/>
            </a:ln>
          </p:spPr>
          <p:txBody>
            <a:bodyPr/>
            <a:lstStyle/>
            <a:p/>
          </p:txBody>
        </p:sp>
        <p:sp>
          <p:nvSpPr>
            <p:cNvPr id="741" name="pl741"/>
            <p:cNvSpPr/>
            <p:nvPr/>
          </p:nvSpPr>
          <p:spPr>
            <a:xfrm>
              <a:off x="7527878" y="5506276"/>
              <a:ext cx="1472887" cy="118258"/>
            </a:xfrm>
            <a:custGeom>
              <a:avLst/>
              <a:pathLst>
                <a:path w="1472887" h="118258">
                  <a:moveTo>
                    <a:pt x="0" y="118258"/>
                  </a:moveTo>
                  <a:lnTo>
                    <a:pt x="210412" y="68983"/>
                  </a:lnTo>
                  <a:lnTo>
                    <a:pt x="420825" y="68983"/>
                  </a:lnTo>
                  <a:lnTo>
                    <a:pt x="631237" y="0"/>
                  </a:lnTo>
                  <a:lnTo>
                    <a:pt x="841650" y="0"/>
                  </a:lnTo>
                  <a:lnTo>
                    <a:pt x="1052062" y="29564"/>
                  </a:lnTo>
                  <a:lnTo>
                    <a:pt x="1262475" y="9854"/>
                  </a:lnTo>
                  <a:lnTo>
                    <a:pt x="1472887" y="78838"/>
                  </a:lnTo>
                </a:path>
              </a:pathLst>
            </a:custGeom>
            <a:ln w="40651" cap="flat">
              <a:solidFill>
                <a:srgbClr val="BEBEBE">
                  <a:alpha val="69803"/>
                </a:srgbClr>
              </a:solidFill>
              <a:prstDash val="solid"/>
              <a:round/>
            </a:ln>
          </p:spPr>
          <p:txBody>
            <a:bodyPr/>
            <a:lstStyle/>
            <a:p/>
          </p:txBody>
        </p:sp>
        <p:sp>
          <p:nvSpPr>
            <p:cNvPr id="742" name="pl742"/>
            <p:cNvSpPr/>
            <p:nvPr/>
          </p:nvSpPr>
          <p:spPr>
            <a:xfrm>
              <a:off x="7527878" y="5506276"/>
              <a:ext cx="1472887" cy="118258"/>
            </a:xfrm>
            <a:custGeom>
              <a:avLst/>
              <a:pathLst>
                <a:path w="1472887" h="118258">
                  <a:moveTo>
                    <a:pt x="0" y="118258"/>
                  </a:moveTo>
                  <a:lnTo>
                    <a:pt x="210412" y="68983"/>
                  </a:lnTo>
                  <a:lnTo>
                    <a:pt x="420825" y="68983"/>
                  </a:lnTo>
                  <a:lnTo>
                    <a:pt x="631237" y="0"/>
                  </a:lnTo>
                  <a:lnTo>
                    <a:pt x="841650" y="0"/>
                  </a:lnTo>
                  <a:lnTo>
                    <a:pt x="1052062" y="29564"/>
                  </a:lnTo>
                  <a:lnTo>
                    <a:pt x="1262475" y="9854"/>
                  </a:lnTo>
                  <a:lnTo>
                    <a:pt x="1472887" y="78838"/>
                  </a:lnTo>
                </a:path>
              </a:pathLst>
            </a:custGeom>
            <a:ln w="35231" cap="flat">
              <a:solidFill>
                <a:srgbClr val="BEBEBE">
                  <a:alpha val="69803"/>
                </a:srgbClr>
              </a:solidFill>
              <a:prstDash val="solid"/>
              <a:round/>
            </a:ln>
          </p:spPr>
          <p:txBody>
            <a:bodyPr/>
            <a:lstStyle/>
            <a:p/>
          </p:txBody>
        </p:sp>
        <p:sp>
          <p:nvSpPr>
            <p:cNvPr id="743" name="pl743"/>
            <p:cNvSpPr/>
            <p:nvPr/>
          </p:nvSpPr>
          <p:spPr>
            <a:xfrm>
              <a:off x="7527878" y="5565405"/>
              <a:ext cx="1472887" cy="39419"/>
            </a:xfrm>
            <a:custGeom>
              <a:avLst/>
              <a:pathLst>
                <a:path w="1472887" h="39419">
                  <a:moveTo>
                    <a:pt x="0" y="39419"/>
                  </a:moveTo>
                  <a:lnTo>
                    <a:pt x="210412" y="39419"/>
                  </a:lnTo>
                  <a:lnTo>
                    <a:pt x="420825" y="29564"/>
                  </a:lnTo>
                  <a:lnTo>
                    <a:pt x="631237" y="9854"/>
                  </a:lnTo>
                  <a:lnTo>
                    <a:pt x="841650" y="0"/>
                  </a:lnTo>
                  <a:lnTo>
                    <a:pt x="1052062" y="9854"/>
                  </a:lnTo>
                  <a:lnTo>
                    <a:pt x="1262475" y="19709"/>
                  </a:lnTo>
                  <a:lnTo>
                    <a:pt x="1472887" y="9854"/>
                  </a:lnTo>
                </a:path>
              </a:pathLst>
            </a:custGeom>
            <a:ln w="20325" cap="flat">
              <a:solidFill>
                <a:srgbClr val="6B6B6B">
                  <a:alpha val="100000"/>
                </a:srgbClr>
              </a:solidFill>
              <a:prstDash val="solid"/>
              <a:round/>
            </a:ln>
          </p:spPr>
          <p:txBody>
            <a:bodyPr/>
            <a:lstStyle/>
            <a:p/>
          </p:txBody>
        </p:sp>
        <p:sp>
          <p:nvSpPr>
            <p:cNvPr id="744" name="pl744"/>
            <p:cNvSpPr/>
            <p:nvPr/>
          </p:nvSpPr>
          <p:spPr>
            <a:xfrm>
              <a:off x="7527878" y="5506276"/>
              <a:ext cx="1472887" cy="118258"/>
            </a:xfrm>
            <a:custGeom>
              <a:avLst/>
              <a:pathLst>
                <a:path w="1472887" h="118258">
                  <a:moveTo>
                    <a:pt x="0" y="118258"/>
                  </a:moveTo>
                  <a:lnTo>
                    <a:pt x="210412" y="68983"/>
                  </a:lnTo>
                  <a:lnTo>
                    <a:pt x="420825" y="68983"/>
                  </a:lnTo>
                  <a:lnTo>
                    <a:pt x="631237" y="0"/>
                  </a:lnTo>
                  <a:lnTo>
                    <a:pt x="841650" y="0"/>
                  </a:lnTo>
                  <a:lnTo>
                    <a:pt x="1052062" y="29564"/>
                  </a:lnTo>
                  <a:lnTo>
                    <a:pt x="1262475" y="9854"/>
                  </a:lnTo>
                  <a:lnTo>
                    <a:pt x="1472887" y="78838"/>
                  </a:lnTo>
                </a:path>
              </a:pathLst>
            </a:custGeom>
            <a:ln w="40651" cap="flat">
              <a:solidFill>
                <a:srgbClr val="000000">
                  <a:alpha val="100000"/>
                </a:srgbClr>
              </a:solidFill>
              <a:prstDash val="solid"/>
              <a:round/>
            </a:ln>
          </p:spPr>
          <p:txBody>
            <a:bodyPr/>
            <a:lstStyle/>
            <a:p/>
          </p:txBody>
        </p:sp>
        <p:sp>
          <p:nvSpPr>
            <p:cNvPr id="745" name="pl745"/>
            <p:cNvSpPr/>
            <p:nvPr/>
          </p:nvSpPr>
          <p:spPr>
            <a:xfrm>
              <a:off x="7527878" y="5506276"/>
              <a:ext cx="1472887" cy="118258"/>
            </a:xfrm>
            <a:custGeom>
              <a:avLst/>
              <a:pathLst>
                <a:path w="1472887" h="118258">
                  <a:moveTo>
                    <a:pt x="0" y="118258"/>
                  </a:moveTo>
                  <a:lnTo>
                    <a:pt x="210412" y="68983"/>
                  </a:lnTo>
                  <a:lnTo>
                    <a:pt x="420825" y="68983"/>
                  </a:lnTo>
                  <a:lnTo>
                    <a:pt x="631237" y="0"/>
                  </a:lnTo>
                  <a:lnTo>
                    <a:pt x="841650" y="0"/>
                  </a:lnTo>
                  <a:lnTo>
                    <a:pt x="1052062" y="29564"/>
                  </a:lnTo>
                  <a:lnTo>
                    <a:pt x="1262475" y="9854"/>
                  </a:lnTo>
                  <a:lnTo>
                    <a:pt x="1472887" y="78838"/>
                  </a:lnTo>
                </a:path>
              </a:pathLst>
            </a:custGeom>
            <a:ln w="35231" cap="flat">
              <a:solidFill>
                <a:srgbClr val="F26A21">
                  <a:alpha val="100000"/>
                </a:srgbClr>
              </a:solidFill>
              <a:prstDash val="solid"/>
              <a:round/>
            </a:ln>
          </p:spPr>
          <p:txBody>
            <a:bodyPr/>
            <a:lstStyle/>
            <a:p/>
          </p:txBody>
        </p:sp>
        <p:sp>
          <p:nvSpPr>
            <p:cNvPr id="746" name="pl746"/>
            <p:cNvSpPr/>
            <p:nvPr/>
          </p:nvSpPr>
          <p:spPr>
            <a:xfrm>
              <a:off x="7454234" y="57427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747" name="tx747"/>
            <p:cNvSpPr/>
            <p:nvPr/>
          </p:nvSpPr>
          <p:spPr>
            <a:xfrm>
              <a:off x="7467619" y="54615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48" name="tx748"/>
            <p:cNvSpPr/>
            <p:nvPr/>
          </p:nvSpPr>
          <p:spPr>
            <a:xfrm>
              <a:off x="7678032" y="5412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749" name="tx749"/>
            <p:cNvSpPr/>
            <p:nvPr/>
          </p:nvSpPr>
          <p:spPr>
            <a:xfrm>
              <a:off x="7888444" y="5412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750" name="tx750"/>
            <p:cNvSpPr/>
            <p:nvPr/>
          </p:nvSpPr>
          <p:spPr>
            <a:xfrm>
              <a:off x="8098857" y="5343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751" name="tx751"/>
            <p:cNvSpPr/>
            <p:nvPr/>
          </p:nvSpPr>
          <p:spPr>
            <a:xfrm>
              <a:off x="8309269" y="5343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752" name="tx752"/>
            <p:cNvSpPr/>
            <p:nvPr/>
          </p:nvSpPr>
          <p:spPr>
            <a:xfrm>
              <a:off x="8519682" y="53728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53" name="tx753"/>
            <p:cNvSpPr/>
            <p:nvPr/>
          </p:nvSpPr>
          <p:spPr>
            <a:xfrm>
              <a:off x="8730095" y="5353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754" name="tx754"/>
            <p:cNvSpPr/>
            <p:nvPr/>
          </p:nvSpPr>
          <p:spPr>
            <a:xfrm>
              <a:off x="8940507" y="5422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755" name="tx755"/>
            <p:cNvSpPr/>
            <p:nvPr/>
          </p:nvSpPr>
          <p:spPr>
            <a:xfrm>
              <a:off x="1182019" y="4900594"/>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756" name="tx756"/>
            <p:cNvSpPr/>
            <p:nvPr/>
          </p:nvSpPr>
          <p:spPr>
            <a:xfrm>
              <a:off x="3033405" y="4900594"/>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Sudan</a:t>
              </a:r>
            </a:p>
          </p:txBody>
        </p:sp>
        <p:sp>
          <p:nvSpPr>
            <p:cNvPr id="757" name="tx757"/>
            <p:cNvSpPr/>
            <p:nvPr/>
          </p:nvSpPr>
          <p:spPr>
            <a:xfrm>
              <a:off x="4757506" y="4900594"/>
              <a:ext cx="2545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Syria</a:t>
              </a:r>
            </a:p>
          </p:txBody>
        </p:sp>
        <p:sp>
          <p:nvSpPr>
            <p:cNvPr id="758" name="tx758"/>
            <p:cNvSpPr/>
            <p:nvPr/>
          </p:nvSpPr>
          <p:spPr>
            <a:xfrm>
              <a:off x="6378783" y="490059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759" name="tx759"/>
            <p:cNvSpPr/>
            <p:nvPr/>
          </p:nvSpPr>
          <p:spPr>
            <a:xfrm>
              <a:off x="8092369" y="4900594"/>
              <a:ext cx="343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Yemen</a:t>
              </a:r>
            </a:p>
          </p:txBody>
        </p:sp>
        <p:sp>
          <p:nvSpPr>
            <p:cNvPr id="760" name="tx760"/>
            <p:cNvSpPr/>
            <p:nvPr/>
          </p:nvSpPr>
          <p:spPr>
            <a:xfrm>
              <a:off x="1185310" y="3857329"/>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761" name="tx761"/>
            <p:cNvSpPr/>
            <p:nvPr/>
          </p:nvSpPr>
          <p:spPr>
            <a:xfrm>
              <a:off x="3061522" y="3857329"/>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762" name="tx762"/>
            <p:cNvSpPr/>
            <p:nvPr/>
          </p:nvSpPr>
          <p:spPr>
            <a:xfrm>
              <a:off x="4679782" y="385732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763" name="tx763"/>
            <p:cNvSpPr/>
            <p:nvPr/>
          </p:nvSpPr>
          <p:spPr>
            <a:xfrm>
              <a:off x="6254516" y="3857329"/>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764" name="tx764"/>
            <p:cNvSpPr/>
            <p:nvPr/>
          </p:nvSpPr>
          <p:spPr>
            <a:xfrm>
              <a:off x="8062468" y="38573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Somalia</a:t>
              </a:r>
            </a:p>
          </p:txBody>
        </p:sp>
        <p:sp>
          <p:nvSpPr>
            <p:cNvPr id="765" name="tx765"/>
            <p:cNvSpPr/>
            <p:nvPr/>
          </p:nvSpPr>
          <p:spPr>
            <a:xfrm>
              <a:off x="1138722" y="2814063"/>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766" name="tx766"/>
            <p:cNvSpPr/>
            <p:nvPr/>
          </p:nvSpPr>
          <p:spPr>
            <a:xfrm>
              <a:off x="3027278" y="2814063"/>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767" name="tx767"/>
            <p:cNvSpPr/>
            <p:nvPr/>
          </p:nvSpPr>
          <p:spPr>
            <a:xfrm>
              <a:off x="4577232" y="2814063"/>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768" name="tx768"/>
            <p:cNvSpPr/>
            <p:nvPr/>
          </p:nvSpPr>
          <p:spPr>
            <a:xfrm>
              <a:off x="6400729" y="281406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769" name="tx769"/>
            <p:cNvSpPr/>
            <p:nvPr/>
          </p:nvSpPr>
          <p:spPr>
            <a:xfrm>
              <a:off x="8161909" y="281406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770" name="tx770"/>
            <p:cNvSpPr/>
            <p:nvPr/>
          </p:nvSpPr>
          <p:spPr>
            <a:xfrm>
              <a:off x="1350085" y="1770798"/>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DPRK</a:t>
              </a:r>
            </a:p>
          </p:txBody>
        </p:sp>
        <p:sp>
          <p:nvSpPr>
            <p:cNvPr id="771" name="tx771"/>
            <p:cNvSpPr/>
            <p:nvPr/>
          </p:nvSpPr>
          <p:spPr>
            <a:xfrm>
              <a:off x="3074050" y="177079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772" name="tx772"/>
            <p:cNvSpPr/>
            <p:nvPr/>
          </p:nvSpPr>
          <p:spPr>
            <a:xfrm>
              <a:off x="4720199" y="1770798"/>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773" name="tx773"/>
            <p:cNvSpPr/>
            <p:nvPr/>
          </p:nvSpPr>
          <p:spPr>
            <a:xfrm>
              <a:off x="6372611" y="177079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774" name="tx774"/>
            <p:cNvSpPr/>
            <p:nvPr/>
          </p:nvSpPr>
          <p:spPr>
            <a:xfrm>
              <a:off x="8068640" y="1770798"/>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775" name="tx775"/>
            <p:cNvSpPr/>
            <p:nvPr/>
          </p:nvSpPr>
          <p:spPr>
            <a:xfrm>
              <a:off x="1210045"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Afghanistan</a:t>
              </a:r>
            </a:p>
          </p:txBody>
        </p:sp>
        <p:sp>
          <p:nvSpPr>
            <p:cNvPr id="776" name="tx776"/>
            <p:cNvSpPr/>
            <p:nvPr/>
          </p:nvSpPr>
          <p:spPr>
            <a:xfrm>
              <a:off x="2865795" y="727533"/>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777" name="tx777"/>
            <p:cNvSpPr/>
            <p:nvPr/>
          </p:nvSpPr>
          <p:spPr>
            <a:xfrm>
              <a:off x="4692172"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778" name="tx778"/>
            <p:cNvSpPr/>
            <p:nvPr/>
          </p:nvSpPr>
          <p:spPr>
            <a:xfrm>
              <a:off x="6456644"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779" name="tx779"/>
            <p:cNvSpPr/>
            <p:nvPr/>
          </p:nvSpPr>
          <p:spPr>
            <a:xfrm>
              <a:off x="8130728" y="727533"/>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780" name="pl780"/>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1" name="pl781"/>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2" name="pl782"/>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3" name="pl783"/>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4" name="pl784"/>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5" name="pl785"/>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6" name="pl786"/>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7" name="pl787"/>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8" name="tx788"/>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89" name="tx789"/>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0" name="tx790"/>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1" name="tx791"/>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92" name="tx792"/>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93" name="tx793"/>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94" name="tx794"/>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95" name="tx795"/>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96" name="pl796"/>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7" name="pl797"/>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8" name="pl798"/>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9" name="pl799"/>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0" name="pl800"/>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1" name="pl801"/>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2" name="pl802"/>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3" name="pl803"/>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4" name="tx804"/>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05" name="tx805"/>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06" name="tx806"/>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07" name="tx807"/>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8" name="tx808"/>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9" name="tx809"/>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0" name="tx810"/>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1" name="tx811"/>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12" name="pl812"/>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3" name="pl813"/>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4" name="pl814"/>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5" name="pl815"/>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6" name="pl816"/>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7" name="pl817"/>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8" name="pl818"/>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9" name="pl819"/>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0" name="tx820"/>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1" name="tx821"/>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22" name="tx822"/>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23" name="tx823"/>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24" name="tx824"/>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25" name="tx825"/>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26" name="tx826"/>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27" name="tx827"/>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8" name="pl828"/>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9" name="pl829"/>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0" name="pl830"/>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1" name="pl831"/>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2" name="pl832"/>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3" name="pl833"/>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4" name="pl834"/>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5" name="pl835"/>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6" name="tx836"/>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37" name="tx837"/>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38" name="tx838"/>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39" name="tx839"/>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40" name="tx840"/>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41" name="tx841"/>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42" name="tx842"/>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43" name="tx843"/>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44" name="pl844"/>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5" name="pl845"/>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6" name="pl846"/>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7" name="pl847"/>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8" name="pl848"/>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9" name="pl849"/>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0" name="pl850"/>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1" name="pl851"/>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2" name="tx852"/>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53" name="tx853"/>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54" name="tx854"/>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55" name="tx855"/>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56" name="tx856"/>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57" name="tx857"/>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58" name="tx858"/>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59" name="tx859"/>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60" name="tx860"/>
            <p:cNvSpPr/>
            <p:nvPr/>
          </p:nvSpPr>
          <p:spPr>
            <a:xfrm>
              <a:off x="570361" y="152972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1" name="tx861"/>
            <p:cNvSpPr/>
            <p:nvPr/>
          </p:nvSpPr>
          <p:spPr>
            <a:xfrm>
              <a:off x="508182" y="12833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62" name="tx862"/>
            <p:cNvSpPr/>
            <p:nvPr/>
          </p:nvSpPr>
          <p:spPr>
            <a:xfrm>
              <a:off x="508182" y="10369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63" name="pl863"/>
            <p:cNvSpPr/>
            <p:nvPr/>
          </p:nvSpPr>
          <p:spPr>
            <a:xfrm>
              <a:off x="660376" y="15697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4" name="pl864"/>
            <p:cNvSpPr/>
            <p:nvPr/>
          </p:nvSpPr>
          <p:spPr>
            <a:xfrm>
              <a:off x="660376" y="13233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5" name="pl865"/>
            <p:cNvSpPr/>
            <p:nvPr/>
          </p:nvSpPr>
          <p:spPr>
            <a:xfrm>
              <a:off x="660376" y="10769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66" name="tx866"/>
            <p:cNvSpPr/>
            <p:nvPr/>
          </p:nvSpPr>
          <p:spPr>
            <a:xfrm>
              <a:off x="570361" y="25729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67" name="tx867"/>
            <p:cNvSpPr/>
            <p:nvPr/>
          </p:nvSpPr>
          <p:spPr>
            <a:xfrm>
              <a:off x="508182" y="23266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68" name="tx868"/>
            <p:cNvSpPr/>
            <p:nvPr/>
          </p:nvSpPr>
          <p:spPr>
            <a:xfrm>
              <a:off x="508182" y="20802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69" name="pl869"/>
            <p:cNvSpPr/>
            <p:nvPr/>
          </p:nvSpPr>
          <p:spPr>
            <a:xfrm>
              <a:off x="660376" y="26129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0" name="pl870"/>
            <p:cNvSpPr/>
            <p:nvPr/>
          </p:nvSpPr>
          <p:spPr>
            <a:xfrm>
              <a:off x="660376" y="23666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1" name="pl871"/>
            <p:cNvSpPr/>
            <p:nvPr/>
          </p:nvSpPr>
          <p:spPr>
            <a:xfrm>
              <a:off x="660376" y="21202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2" name="tx872"/>
            <p:cNvSpPr/>
            <p:nvPr/>
          </p:nvSpPr>
          <p:spPr>
            <a:xfrm>
              <a:off x="570361" y="361625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73" name="tx873"/>
            <p:cNvSpPr/>
            <p:nvPr/>
          </p:nvSpPr>
          <p:spPr>
            <a:xfrm>
              <a:off x="508182" y="33698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74" name="tx874"/>
            <p:cNvSpPr/>
            <p:nvPr/>
          </p:nvSpPr>
          <p:spPr>
            <a:xfrm>
              <a:off x="508182" y="31235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75" name="pl875"/>
            <p:cNvSpPr/>
            <p:nvPr/>
          </p:nvSpPr>
          <p:spPr>
            <a:xfrm>
              <a:off x="660376" y="36562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6" name="pl876"/>
            <p:cNvSpPr/>
            <p:nvPr/>
          </p:nvSpPr>
          <p:spPr>
            <a:xfrm>
              <a:off x="660376" y="34098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7" name="pl877"/>
            <p:cNvSpPr/>
            <p:nvPr/>
          </p:nvSpPr>
          <p:spPr>
            <a:xfrm>
              <a:off x="660376" y="31635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78" name="tx878"/>
            <p:cNvSpPr/>
            <p:nvPr/>
          </p:nvSpPr>
          <p:spPr>
            <a:xfrm>
              <a:off x="570361" y="465952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79" name="tx879"/>
            <p:cNvSpPr/>
            <p:nvPr/>
          </p:nvSpPr>
          <p:spPr>
            <a:xfrm>
              <a:off x="508182" y="44131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80" name="tx880"/>
            <p:cNvSpPr/>
            <p:nvPr/>
          </p:nvSpPr>
          <p:spPr>
            <a:xfrm>
              <a:off x="508182" y="4166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81" name="pl881"/>
            <p:cNvSpPr/>
            <p:nvPr/>
          </p:nvSpPr>
          <p:spPr>
            <a:xfrm>
              <a:off x="660376" y="46995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2" name="pl882"/>
            <p:cNvSpPr/>
            <p:nvPr/>
          </p:nvSpPr>
          <p:spPr>
            <a:xfrm>
              <a:off x="660376" y="44531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3" name="pl883"/>
            <p:cNvSpPr/>
            <p:nvPr/>
          </p:nvSpPr>
          <p:spPr>
            <a:xfrm>
              <a:off x="660376" y="4206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4" name="tx884"/>
            <p:cNvSpPr/>
            <p:nvPr/>
          </p:nvSpPr>
          <p:spPr>
            <a:xfrm>
              <a:off x="570361" y="57027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5" name="tx885"/>
            <p:cNvSpPr/>
            <p:nvPr/>
          </p:nvSpPr>
          <p:spPr>
            <a:xfrm>
              <a:off x="508182" y="54564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86" name="tx886"/>
            <p:cNvSpPr/>
            <p:nvPr/>
          </p:nvSpPr>
          <p:spPr>
            <a:xfrm>
              <a:off x="508182" y="52100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887" name="pl887"/>
            <p:cNvSpPr/>
            <p:nvPr/>
          </p:nvSpPr>
          <p:spPr>
            <a:xfrm>
              <a:off x="660376" y="57427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8" name="pl888"/>
            <p:cNvSpPr/>
            <p:nvPr/>
          </p:nvSpPr>
          <p:spPr>
            <a:xfrm>
              <a:off x="660376" y="54964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9" name="pl889"/>
            <p:cNvSpPr/>
            <p:nvPr/>
          </p:nvSpPr>
          <p:spPr>
            <a:xfrm>
              <a:off x="660376" y="52500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0" name="tx890"/>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891" name="tx891"/>
            <p:cNvSpPr/>
            <p:nvPr/>
          </p:nvSpPr>
          <p:spPr>
            <a:xfrm>
              <a:off x="695171" y="435349"/>
              <a:ext cx="513691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LICs, 2018-2025</a:t>
              </a:r>
            </a:p>
          </p:txBody>
        </p:sp>
        <p:sp>
          <p:nvSpPr>
            <p:cNvPr id="892" name="tx892"/>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3" name="tx893"/>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894" name="tx894"/>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8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Madagascar had the highest drop-out with 34% of children who received DTP1 not receiving MCV1.
DPRK had the lowest DTP-MCV drop-out (0%).
12 countries had DTP-MCV drop-out of more than 10%.#n
There were 0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313372"/>
              <a:ext cx="2135258" cy="241442"/>
            </a:xfrm>
            <a:custGeom>
              <a:avLst/>
              <a:pathLst>
                <a:path w="2135258" h="241442">
                  <a:moveTo>
                    <a:pt x="0" y="241442"/>
                  </a:moveTo>
                  <a:lnTo>
                    <a:pt x="85410" y="190612"/>
                  </a:lnTo>
                  <a:lnTo>
                    <a:pt x="170820" y="165197"/>
                  </a:lnTo>
                  <a:lnTo>
                    <a:pt x="256230" y="139782"/>
                  </a:lnTo>
                  <a:lnTo>
                    <a:pt x="341641" y="114367"/>
                  </a:lnTo>
                  <a:lnTo>
                    <a:pt x="427051" y="76244"/>
                  </a:lnTo>
                  <a:lnTo>
                    <a:pt x="512461" y="63537"/>
                  </a:lnTo>
                  <a:lnTo>
                    <a:pt x="597872" y="50829"/>
                  </a:lnTo>
                  <a:lnTo>
                    <a:pt x="683282" y="38122"/>
                  </a:lnTo>
                  <a:lnTo>
                    <a:pt x="768692" y="25414"/>
                  </a:lnTo>
                  <a:lnTo>
                    <a:pt x="854103" y="0"/>
                  </a:lnTo>
                  <a:lnTo>
                    <a:pt x="939513" y="38122"/>
                  </a:lnTo>
                  <a:lnTo>
                    <a:pt x="1024923" y="0"/>
                  </a:lnTo>
                  <a:lnTo>
                    <a:pt x="1110334" y="38122"/>
                  </a:lnTo>
                  <a:lnTo>
                    <a:pt x="1195744" y="25414"/>
                  </a:lnTo>
                  <a:lnTo>
                    <a:pt x="1281154" y="38122"/>
                  </a:lnTo>
                  <a:lnTo>
                    <a:pt x="1366565" y="0"/>
                  </a:lnTo>
                  <a:lnTo>
                    <a:pt x="1451975" y="0"/>
                  </a:lnTo>
                  <a:lnTo>
                    <a:pt x="1537385" y="12707"/>
                  </a:lnTo>
                  <a:lnTo>
                    <a:pt x="1622796" y="12707"/>
                  </a:lnTo>
                  <a:lnTo>
                    <a:pt x="1708206" y="12707"/>
                  </a:lnTo>
                  <a:lnTo>
                    <a:pt x="1793616" y="63537"/>
                  </a:lnTo>
                  <a:lnTo>
                    <a:pt x="1879027" y="12707"/>
                  </a:lnTo>
                  <a:lnTo>
                    <a:pt x="1964437" y="38122"/>
                  </a:lnTo>
                  <a:lnTo>
                    <a:pt x="2049847" y="25414"/>
                  </a:lnTo>
                  <a:lnTo>
                    <a:pt x="2135258" y="0"/>
                  </a:lnTo>
                </a:path>
              </a:pathLst>
            </a:custGeom>
            <a:ln w="27101" cap="flat">
              <a:solidFill>
                <a:srgbClr val="1CABE2">
                  <a:alpha val="100000"/>
                </a:srgbClr>
              </a:solidFill>
              <a:prstDash val="solid"/>
              <a:round/>
            </a:ln>
          </p:spPr>
          <p:txBody>
            <a:bodyPr/>
            <a:lstStyle/>
            <a:p/>
          </p:txBody>
        </p:sp>
        <p:sp>
          <p:nvSpPr>
            <p:cNvPr id="24" name="tx24"/>
            <p:cNvSpPr/>
            <p:nvPr/>
          </p:nvSpPr>
          <p:spPr>
            <a:xfrm>
              <a:off x="904303" y="14641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25" name="tx25"/>
            <p:cNvSpPr/>
            <p:nvPr/>
          </p:nvSpPr>
          <p:spPr>
            <a:xfrm>
              <a:off x="3223923"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6" name="tx26"/>
            <p:cNvSpPr/>
            <p:nvPr/>
          </p:nvSpPr>
          <p:spPr>
            <a:xfrm>
              <a:off x="1428958"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7" name="tx27"/>
            <p:cNvSpPr/>
            <p:nvPr/>
          </p:nvSpPr>
          <p:spPr>
            <a:xfrm>
              <a:off x="1856010"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8" name="tx28"/>
            <p:cNvSpPr/>
            <p:nvPr/>
          </p:nvSpPr>
          <p:spPr>
            <a:xfrm>
              <a:off x="2283061"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9" name="tx29"/>
            <p:cNvSpPr/>
            <p:nvPr/>
          </p:nvSpPr>
          <p:spPr>
            <a:xfrm>
              <a:off x="2624702"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30" name="tx30"/>
            <p:cNvSpPr/>
            <p:nvPr/>
          </p:nvSpPr>
          <p:spPr>
            <a:xfrm>
              <a:off x="3051754"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211664"/>
              <a:ext cx="854103" cy="724326"/>
            </a:xfrm>
            <a:custGeom>
              <a:avLst/>
              <a:pathLst>
                <a:path w="854103" h="724326">
                  <a:moveTo>
                    <a:pt x="0" y="724326"/>
                  </a:moveTo>
                  <a:lnTo>
                    <a:pt x="85410" y="444761"/>
                  </a:lnTo>
                  <a:lnTo>
                    <a:pt x="170820" y="368517"/>
                  </a:lnTo>
                  <a:lnTo>
                    <a:pt x="256230" y="152489"/>
                  </a:lnTo>
                  <a:lnTo>
                    <a:pt x="341641" y="0"/>
                  </a:lnTo>
                  <a:lnTo>
                    <a:pt x="427051" y="25414"/>
                  </a:lnTo>
                  <a:lnTo>
                    <a:pt x="512461" y="38122"/>
                  </a:lnTo>
                  <a:lnTo>
                    <a:pt x="597872" y="12707"/>
                  </a:lnTo>
                  <a:lnTo>
                    <a:pt x="683282" y="38122"/>
                  </a:lnTo>
                  <a:lnTo>
                    <a:pt x="768692" y="25414"/>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84529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18</a:t>
              </a:r>
            </a:p>
          </p:txBody>
        </p:sp>
        <p:sp>
          <p:nvSpPr>
            <p:cNvPr id="52" name="tx52"/>
            <p:cNvSpPr/>
            <p:nvPr/>
          </p:nvSpPr>
          <p:spPr>
            <a:xfrm>
              <a:off x="3223923" y="3120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3" name="tx53"/>
            <p:cNvSpPr/>
            <p:nvPr/>
          </p:nvSpPr>
          <p:spPr>
            <a:xfrm>
              <a:off x="2624702"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4" name="tx54"/>
            <p:cNvSpPr/>
            <p:nvPr/>
          </p:nvSpPr>
          <p:spPr>
            <a:xfrm>
              <a:off x="3051754" y="309754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262446"/>
              <a:ext cx="2135258" cy="686204"/>
            </a:xfrm>
            <a:custGeom>
              <a:avLst/>
              <a:pathLst>
                <a:path w="2135258" h="686204">
                  <a:moveTo>
                    <a:pt x="0" y="686204"/>
                  </a:moveTo>
                  <a:lnTo>
                    <a:pt x="85410" y="686204"/>
                  </a:lnTo>
                  <a:lnTo>
                    <a:pt x="170820" y="686204"/>
                  </a:lnTo>
                  <a:lnTo>
                    <a:pt x="256230" y="686204"/>
                  </a:lnTo>
                  <a:lnTo>
                    <a:pt x="341641" y="686204"/>
                  </a:lnTo>
                  <a:lnTo>
                    <a:pt x="427051" y="673496"/>
                  </a:lnTo>
                  <a:lnTo>
                    <a:pt x="512461" y="660789"/>
                  </a:lnTo>
                  <a:lnTo>
                    <a:pt x="597872" y="660789"/>
                  </a:lnTo>
                  <a:lnTo>
                    <a:pt x="683282" y="635374"/>
                  </a:lnTo>
                  <a:lnTo>
                    <a:pt x="768692" y="622666"/>
                  </a:lnTo>
                  <a:lnTo>
                    <a:pt x="854103" y="622666"/>
                  </a:lnTo>
                  <a:lnTo>
                    <a:pt x="939513" y="622666"/>
                  </a:lnTo>
                  <a:lnTo>
                    <a:pt x="1024923" y="609959"/>
                  </a:lnTo>
                  <a:lnTo>
                    <a:pt x="1110334" y="559129"/>
                  </a:lnTo>
                  <a:lnTo>
                    <a:pt x="1195744" y="546421"/>
                  </a:lnTo>
                  <a:lnTo>
                    <a:pt x="1281154" y="482884"/>
                  </a:lnTo>
                  <a:lnTo>
                    <a:pt x="1366565" y="419346"/>
                  </a:lnTo>
                  <a:lnTo>
                    <a:pt x="1451975" y="406639"/>
                  </a:lnTo>
                  <a:lnTo>
                    <a:pt x="1537385" y="393931"/>
                  </a:lnTo>
                  <a:lnTo>
                    <a:pt x="1622796" y="292272"/>
                  </a:lnTo>
                  <a:lnTo>
                    <a:pt x="1708206" y="266857"/>
                  </a:lnTo>
                  <a:lnTo>
                    <a:pt x="1793616" y="266857"/>
                  </a:lnTo>
                  <a:lnTo>
                    <a:pt x="1879027" y="216027"/>
                  </a:lnTo>
                  <a:lnTo>
                    <a:pt x="1964437" y="165197"/>
                  </a:lnTo>
                  <a:lnTo>
                    <a:pt x="2049847" y="50829"/>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5795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76" name="tx76"/>
            <p:cNvSpPr/>
            <p:nvPr/>
          </p:nvSpPr>
          <p:spPr>
            <a:xfrm>
              <a:off x="3223923" y="51717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77" name="tx77"/>
            <p:cNvSpPr/>
            <p:nvPr/>
          </p:nvSpPr>
          <p:spPr>
            <a:xfrm>
              <a:off x="1456070"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8" name="tx78"/>
            <p:cNvSpPr/>
            <p:nvPr/>
          </p:nvSpPr>
          <p:spPr>
            <a:xfrm>
              <a:off x="1883121"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79" name="tx79"/>
            <p:cNvSpPr/>
            <p:nvPr/>
          </p:nvSpPr>
          <p:spPr>
            <a:xfrm>
              <a:off x="2283061" y="56057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80" name="tx80"/>
            <p:cNvSpPr/>
            <p:nvPr/>
          </p:nvSpPr>
          <p:spPr>
            <a:xfrm>
              <a:off x="2624702" y="5415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34</a:t>
              </a:r>
            </a:p>
          </p:txBody>
        </p:sp>
        <p:sp>
          <p:nvSpPr>
            <p:cNvPr id="81" name="tx81"/>
            <p:cNvSpPr/>
            <p:nvPr/>
          </p:nvSpPr>
          <p:spPr>
            <a:xfrm>
              <a:off x="3051754" y="5173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87957"/>
              <a:ext cx="2135258" cy="228734"/>
            </a:xfrm>
            <a:custGeom>
              <a:avLst/>
              <a:pathLst>
                <a:path w="2135258" h="228734">
                  <a:moveTo>
                    <a:pt x="0" y="228734"/>
                  </a:moveTo>
                  <a:lnTo>
                    <a:pt x="85410" y="203319"/>
                  </a:lnTo>
                  <a:lnTo>
                    <a:pt x="170820" y="190612"/>
                  </a:lnTo>
                  <a:lnTo>
                    <a:pt x="256230" y="139782"/>
                  </a:lnTo>
                  <a:lnTo>
                    <a:pt x="341641" y="101659"/>
                  </a:lnTo>
                  <a:lnTo>
                    <a:pt x="427051" y="76244"/>
                  </a:lnTo>
                  <a:lnTo>
                    <a:pt x="512461" y="63537"/>
                  </a:lnTo>
                  <a:lnTo>
                    <a:pt x="597872" y="25414"/>
                  </a:lnTo>
                  <a:lnTo>
                    <a:pt x="683282" y="25414"/>
                  </a:lnTo>
                  <a:lnTo>
                    <a:pt x="768692" y="12707"/>
                  </a:lnTo>
                  <a:lnTo>
                    <a:pt x="854103" y="25414"/>
                  </a:lnTo>
                  <a:lnTo>
                    <a:pt x="939513" y="0"/>
                  </a:lnTo>
                  <a:lnTo>
                    <a:pt x="1024923" y="12707"/>
                  </a:lnTo>
                  <a:lnTo>
                    <a:pt x="1110334" y="50829"/>
                  </a:lnTo>
                  <a:lnTo>
                    <a:pt x="1195744" y="12707"/>
                  </a:lnTo>
                  <a:lnTo>
                    <a:pt x="1281154" y="25414"/>
                  </a:lnTo>
                  <a:lnTo>
                    <a:pt x="1366565" y="25414"/>
                  </a:lnTo>
                  <a:lnTo>
                    <a:pt x="1451975" y="12707"/>
                  </a:lnTo>
                  <a:lnTo>
                    <a:pt x="1537385" y="12707"/>
                  </a:lnTo>
                  <a:lnTo>
                    <a:pt x="1622796" y="0"/>
                  </a:lnTo>
                  <a:lnTo>
                    <a:pt x="1708206" y="25414"/>
                  </a:lnTo>
                  <a:lnTo>
                    <a:pt x="1793616" y="38122"/>
                  </a:lnTo>
                  <a:lnTo>
                    <a:pt x="1879027" y="12707"/>
                  </a:lnTo>
                  <a:lnTo>
                    <a:pt x="1964437" y="38122"/>
                  </a:lnTo>
                  <a:lnTo>
                    <a:pt x="2049847" y="38122"/>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4259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103" name="tx103"/>
            <p:cNvSpPr/>
            <p:nvPr/>
          </p:nvSpPr>
          <p:spPr>
            <a:xfrm>
              <a:off x="6018101"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4" name="tx104"/>
            <p:cNvSpPr/>
            <p:nvPr/>
          </p:nvSpPr>
          <p:spPr>
            <a:xfrm>
              <a:off x="4223136"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05" name="tx105"/>
            <p:cNvSpPr/>
            <p:nvPr/>
          </p:nvSpPr>
          <p:spPr>
            <a:xfrm>
              <a:off x="4650188"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6" name="tx106"/>
            <p:cNvSpPr/>
            <p:nvPr/>
          </p:nvSpPr>
          <p:spPr>
            <a:xfrm>
              <a:off x="5077239"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7" name="tx107"/>
            <p:cNvSpPr/>
            <p:nvPr/>
          </p:nvSpPr>
          <p:spPr>
            <a:xfrm>
              <a:off x="5418881"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8" name="tx108"/>
            <p:cNvSpPr/>
            <p:nvPr/>
          </p:nvSpPr>
          <p:spPr>
            <a:xfrm>
              <a:off x="5845932"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76861"/>
              <a:ext cx="341641" cy="711619"/>
            </a:xfrm>
            <a:custGeom>
              <a:avLst/>
              <a:pathLst>
                <a:path w="341641" h="711619">
                  <a:moveTo>
                    <a:pt x="0" y="711619"/>
                  </a:moveTo>
                  <a:lnTo>
                    <a:pt x="85410" y="495591"/>
                  </a:lnTo>
                  <a:lnTo>
                    <a:pt x="170820" y="343102"/>
                  </a:lnTo>
                  <a:lnTo>
                    <a:pt x="256230" y="15248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9778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130" name="tx130"/>
            <p:cNvSpPr/>
            <p:nvPr/>
          </p:nvSpPr>
          <p:spPr>
            <a:xfrm>
              <a:off x="6018101" y="3286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31" name="tx131"/>
            <p:cNvSpPr/>
            <p:nvPr/>
          </p:nvSpPr>
          <p:spPr>
            <a:xfrm>
              <a:off x="5845932" y="3389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22663"/>
              <a:ext cx="1451975" cy="864108"/>
            </a:xfrm>
            <a:custGeom>
              <a:avLst/>
              <a:pathLst>
                <a:path w="1451975" h="864108">
                  <a:moveTo>
                    <a:pt x="0" y="864108"/>
                  </a:moveTo>
                  <a:lnTo>
                    <a:pt x="85410" y="864108"/>
                  </a:lnTo>
                  <a:lnTo>
                    <a:pt x="170820" y="838693"/>
                  </a:lnTo>
                  <a:lnTo>
                    <a:pt x="256230" y="737034"/>
                  </a:lnTo>
                  <a:lnTo>
                    <a:pt x="341641" y="584544"/>
                  </a:lnTo>
                  <a:lnTo>
                    <a:pt x="427051" y="432054"/>
                  </a:lnTo>
                  <a:lnTo>
                    <a:pt x="512461" y="177904"/>
                  </a:lnTo>
                  <a:lnTo>
                    <a:pt x="597872" y="101659"/>
                  </a:lnTo>
                  <a:lnTo>
                    <a:pt x="683282" y="50829"/>
                  </a:lnTo>
                  <a:lnTo>
                    <a:pt x="768692" y="12707"/>
                  </a:lnTo>
                  <a:lnTo>
                    <a:pt x="854103" y="12707"/>
                  </a:lnTo>
                  <a:lnTo>
                    <a:pt x="939513" y="0"/>
                  </a:lnTo>
                  <a:lnTo>
                    <a:pt x="1024923" y="25414"/>
                  </a:lnTo>
                  <a:lnTo>
                    <a:pt x="1110334" y="76244"/>
                  </a:lnTo>
                  <a:lnTo>
                    <a:pt x="1195744" y="50829"/>
                  </a:lnTo>
                  <a:lnTo>
                    <a:pt x="1281154" y="76244"/>
                  </a:lnTo>
                  <a:lnTo>
                    <a:pt x="1366565" y="7624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319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54" name="tx154"/>
            <p:cNvSpPr/>
            <p:nvPr/>
          </p:nvSpPr>
          <p:spPr>
            <a:xfrm>
              <a:off x="4677300" y="582182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a:t>
              </a:r>
            </a:p>
          </p:txBody>
        </p:sp>
        <p:sp>
          <p:nvSpPr>
            <p:cNvPr id="155" name="tx155"/>
            <p:cNvSpPr/>
            <p:nvPr/>
          </p:nvSpPr>
          <p:spPr>
            <a:xfrm>
              <a:off x="5077239"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56" name="tx156"/>
            <p:cNvSpPr/>
            <p:nvPr/>
          </p:nvSpPr>
          <p:spPr>
            <a:xfrm>
              <a:off x="5418881" y="4983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57" name="tx157"/>
            <p:cNvSpPr/>
            <p:nvPr/>
          </p:nvSpPr>
          <p:spPr>
            <a:xfrm>
              <a:off x="5845932" y="5059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76909"/>
              <a:ext cx="2135258" cy="368517"/>
            </a:xfrm>
            <a:custGeom>
              <a:avLst/>
              <a:pathLst>
                <a:path w="2135258" h="368517">
                  <a:moveTo>
                    <a:pt x="0" y="368517"/>
                  </a:moveTo>
                  <a:lnTo>
                    <a:pt x="85410" y="330394"/>
                  </a:lnTo>
                  <a:lnTo>
                    <a:pt x="170820" y="304979"/>
                  </a:lnTo>
                  <a:lnTo>
                    <a:pt x="256230" y="254149"/>
                  </a:lnTo>
                  <a:lnTo>
                    <a:pt x="341641" y="203319"/>
                  </a:lnTo>
                  <a:lnTo>
                    <a:pt x="427051" y="152489"/>
                  </a:lnTo>
                  <a:lnTo>
                    <a:pt x="512461" y="127074"/>
                  </a:lnTo>
                  <a:lnTo>
                    <a:pt x="597872" y="88952"/>
                  </a:lnTo>
                  <a:lnTo>
                    <a:pt x="683282" y="76244"/>
                  </a:lnTo>
                  <a:lnTo>
                    <a:pt x="768692" y="50829"/>
                  </a:lnTo>
                  <a:lnTo>
                    <a:pt x="854103" y="50829"/>
                  </a:lnTo>
                  <a:lnTo>
                    <a:pt x="939513" y="38122"/>
                  </a:lnTo>
                  <a:lnTo>
                    <a:pt x="1024923" y="50829"/>
                  </a:lnTo>
                  <a:lnTo>
                    <a:pt x="1110334" y="63537"/>
                  </a:lnTo>
                  <a:lnTo>
                    <a:pt x="1195744" y="38122"/>
                  </a:lnTo>
                  <a:lnTo>
                    <a:pt x="1281154" y="50829"/>
                  </a:lnTo>
                  <a:lnTo>
                    <a:pt x="1366565" y="38122"/>
                  </a:lnTo>
                  <a:lnTo>
                    <a:pt x="1451975" y="25414"/>
                  </a:lnTo>
                  <a:lnTo>
                    <a:pt x="1537385" y="12707"/>
                  </a:lnTo>
                  <a:lnTo>
                    <a:pt x="1622796" y="0"/>
                  </a:lnTo>
                  <a:lnTo>
                    <a:pt x="1708206" y="38122"/>
                  </a:lnTo>
                  <a:lnTo>
                    <a:pt x="1793616" y="63537"/>
                  </a:lnTo>
                  <a:lnTo>
                    <a:pt x="1879027" y="50829"/>
                  </a:lnTo>
                  <a:lnTo>
                    <a:pt x="1964437" y="76244"/>
                  </a:lnTo>
                  <a:lnTo>
                    <a:pt x="2049847" y="63537"/>
                  </a:lnTo>
                  <a:lnTo>
                    <a:pt x="2135258" y="2541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6547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179" name="tx179"/>
            <p:cNvSpPr/>
            <p:nvPr/>
          </p:nvSpPr>
          <p:spPr>
            <a:xfrm>
              <a:off x="8812279" y="13116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0" name="tx180"/>
            <p:cNvSpPr/>
            <p:nvPr/>
          </p:nvSpPr>
          <p:spPr>
            <a:xfrm>
              <a:off x="7017315" y="13898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181" name="tx181"/>
            <p:cNvSpPr/>
            <p:nvPr/>
          </p:nvSpPr>
          <p:spPr>
            <a:xfrm>
              <a:off x="7444366"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82" name="tx182"/>
            <p:cNvSpPr/>
            <p:nvPr/>
          </p:nvSpPr>
          <p:spPr>
            <a:xfrm>
              <a:off x="7871418"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83" name="tx183"/>
            <p:cNvSpPr/>
            <p:nvPr/>
          </p:nvSpPr>
          <p:spPr>
            <a:xfrm>
              <a:off x="8213059"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4" name="tx184"/>
            <p:cNvSpPr/>
            <p:nvPr/>
          </p:nvSpPr>
          <p:spPr>
            <a:xfrm>
              <a:off x="8640111"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49786"/>
              <a:ext cx="2135258" cy="330394"/>
            </a:xfrm>
            <a:custGeom>
              <a:avLst/>
              <a:pathLst>
                <a:path w="2135258" h="330394">
                  <a:moveTo>
                    <a:pt x="0" y="330394"/>
                  </a:moveTo>
                  <a:lnTo>
                    <a:pt x="85410" y="279564"/>
                  </a:lnTo>
                  <a:lnTo>
                    <a:pt x="170820" y="254149"/>
                  </a:lnTo>
                  <a:lnTo>
                    <a:pt x="256230" y="203319"/>
                  </a:lnTo>
                  <a:lnTo>
                    <a:pt x="341641" y="165197"/>
                  </a:lnTo>
                  <a:lnTo>
                    <a:pt x="427051" y="127074"/>
                  </a:lnTo>
                  <a:lnTo>
                    <a:pt x="512461" y="101659"/>
                  </a:lnTo>
                  <a:lnTo>
                    <a:pt x="597872" y="63537"/>
                  </a:lnTo>
                  <a:lnTo>
                    <a:pt x="683282" y="50829"/>
                  </a:lnTo>
                  <a:lnTo>
                    <a:pt x="768692" y="25414"/>
                  </a:lnTo>
                  <a:lnTo>
                    <a:pt x="854103" y="0"/>
                  </a:lnTo>
                  <a:lnTo>
                    <a:pt x="939513" y="0"/>
                  </a:lnTo>
                  <a:lnTo>
                    <a:pt x="1024923" y="0"/>
                  </a:lnTo>
                  <a:lnTo>
                    <a:pt x="1110334" y="25414"/>
                  </a:lnTo>
                  <a:lnTo>
                    <a:pt x="1195744" y="25414"/>
                  </a:lnTo>
                  <a:lnTo>
                    <a:pt x="1281154" y="38122"/>
                  </a:lnTo>
                  <a:lnTo>
                    <a:pt x="1366565" y="38122"/>
                  </a:lnTo>
                  <a:lnTo>
                    <a:pt x="1451975" y="25414"/>
                  </a:lnTo>
                  <a:lnTo>
                    <a:pt x="1537385" y="12707"/>
                  </a:lnTo>
                  <a:lnTo>
                    <a:pt x="1622796" y="12707"/>
                  </a:lnTo>
                  <a:lnTo>
                    <a:pt x="1708206" y="38122"/>
                  </a:lnTo>
                  <a:lnTo>
                    <a:pt x="1793616" y="63537"/>
                  </a:lnTo>
                  <a:lnTo>
                    <a:pt x="1879027" y="63537"/>
                  </a:lnTo>
                  <a:lnTo>
                    <a:pt x="1964437" y="76244"/>
                  </a:lnTo>
                  <a:lnTo>
                    <a:pt x="2049847" y="63537"/>
                  </a:lnTo>
                  <a:lnTo>
                    <a:pt x="2135258" y="38122"/>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4894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46</a:t>
              </a:r>
            </a:p>
          </p:txBody>
        </p:sp>
        <p:sp>
          <p:nvSpPr>
            <p:cNvPr id="206" name="tx206"/>
            <p:cNvSpPr/>
            <p:nvPr/>
          </p:nvSpPr>
          <p:spPr>
            <a:xfrm>
              <a:off x="8812279" y="3197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07" name="tx207"/>
            <p:cNvSpPr/>
            <p:nvPr/>
          </p:nvSpPr>
          <p:spPr>
            <a:xfrm>
              <a:off x="7017315" y="3237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208" name="tx208"/>
            <p:cNvSpPr/>
            <p:nvPr/>
          </p:nvSpPr>
          <p:spPr>
            <a:xfrm>
              <a:off x="7444366"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09" name="tx209"/>
            <p:cNvSpPr/>
            <p:nvPr/>
          </p:nvSpPr>
          <p:spPr>
            <a:xfrm>
              <a:off x="7871418"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10" name="tx210"/>
            <p:cNvSpPr/>
            <p:nvPr/>
          </p:nvSpPr>
          <p:spPr>
            <a:xfrm>
              <a:off x="8213059"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11" name="tx211"/>
            <p:cNvSpPr/>
            <p:nvPr/>
          </p:nvSpPr>
          <p:spPr>
            <a:xfrm>
              <a:off x="8640111"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173493"/>
              <a:ext cx="1622796" cy="813278"/>
            </a:xfrm>
            <a:custGeom>
              <a:avLst/>
              <a:pathLst>
                <a:path w="1622796" h="813278">
                  <a:moveTo>
                    <a:pt x="0" y="813278"/>
                  </a:moveTo>
                  <a:lnTo>
                    <a:pt x="85410" y="813278"/>
                  </a:lnTo>
                  <a:lnTo>
                    <a:pt x="170820" y="813278"/>
                  </a:lnTo>
                  <a:lnTo>
                    <a:pt x="256230" y="813278"/>
                  </a:lnTo>
                  <a:lnTo>
                    <a:pt x="341641" y="813278"/>
                  </a:lnTo>
                  <a:lnTo>
                    <a:pt x="427051" y="787863"/>
                  </a:lnTo>
                  <a:lnTo>
                    <a:pt x="512461" y="724326"/>
                  </a:lnTo>
                  <a:lnTo>
                    <a:pt x="597872" y="648081"/>
                  </a:lnTo>
                  <a:lnTo>
                    <a:pt x="683282" y="406639"/>
                  </a:lnTo>
                  <a:lnTo>
                    <a:pt x="768692" y="355809"/>
                  </a:lnTo>
                  <a:lnTo>
                    <a:pt x="854103" y="266857"/>
                  </a:lnTo>
                  <a:lnTo>
                    <a:pt x="939513" y="241442"/>
                  </a:lnTo>
                  <a:lnTo>
                    <a:pt x="1024923" y="177904"/>
                  </a:lnTo>
                  <a:lnTo>
                    <a:pt x="1110334" y="139782"/>
                  </a:lnTo>
                  <a:lnTo>
                    <a:pt x="1195744" y="76244"/>
                  </a:lnTo>
                  <a:lnTo>
                    <a:pt x="1281154" y="50829"/>
                  </a:lnTo>
                  <a:lnTo>
                    <a:pt x="1366565" y="50829"/>
                  </a:lnTo>
                  <a:lnTo>
                    <a:pt x="1451975" y="76244"/>
                  </a:lnTo>
                  <a:lnTo>
                    <a:pt x="1537385" y="50829"/>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082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64</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3897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36</a:t>
              </a:r>
            </a:p>
          </p:txBody>
        </p:sp>
        <p:sp>
          <p:nvSpPr>
            <p:cNvPr id="236" name="tx236"/>
            <p:cNvSpPr/>
            <p:nvPr/>
          </p:nvSpPr>
          <p:spPr>
            <a:xfrm>
              <a:off x="8213059" y="5173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831871" y="435349"/>
              <a:ext cx="41721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LICs,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(57%), followed by IPVC (62%).</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15% in 2000 to 64% in 2025. This increase since 2000 is a result of incremental improvement in introducing new vaccines and expanding vaccination services to previously missed populations.
Enhancing BOP now depends partly on improving the coverage of RCV1, HPV, MCV2, IPVC, ROTAC, PCVC, MCV1,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LICs,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3 percentage points from 80% in 2024 to 83% in 2025.
• DTP3 coverage increased 3 percentage points from 71% in 2024 to 74% in 2025.
• In LICs, there were 673,000 fewer zero-dose children compared to in 2024. This leaves 4.3 million children without vaccination, vulnerable to vaccine-preventable diseases and a further 2.2 million with only partial protection.
• In LICs, 4 countries* accounted for over half (61.2%) of all zero-dose children.
• There were 7 (28%) countries that achieved DTP3 coverage of at least 90% (IA2030 target).
• MCV1 coverage increased 2 percentage points from 67% in 2024 to 69% in 2025. There were 7.8 million children who missed out on the first measles vaccination.
• MCV2 coverage increased 4 percentage points from 53% in 2024 to 57% in 2025.
• Last dose coverage of HPV vaccination (HPVc) among girls increased from 30% to 32%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*DRC (18.5%), Yemen (16.3%), Ethiopia (15.2%), and Afghanistan (11.2%)</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729731"/>
              <a:ext cx="6265474" cy="1150921"/>
            </a:xfrm>
            <a:custGeom>
              <a:avLst/>
              <a:pathLst>
                <a:path w="6265474" h="1150921">
                  <a:moveTo>
                    <a:pt x="0" y="1150921"/>
                  </a:moveTo>
                  <a:lnTo>
                    <a:pt x="250618" y="1031861"/>
                  </a:lnTo>
                  <a:lnTo>
                    <a:pt x="501237" y="952487"/>
                  </a:lnTo>
                  <a:lnTo>
                    <a:pt x="751856" y="793739"/>
                  </a:lnTo>
                  <a:lnTo>
                    <a:pt x="1002475" y="634991"/>
                  </a:lnTo>
                  <a:lnTo>
                    <a:pt x="1253094" y="476243"/>
                  </a:lnTo>
                  <a:lnTo>
                    <a:pt x="1503713" y="396869"/>
                  </a:lnTo>
                  <a:lnTo>
                    <a:pt x="1754332" y="277808"/>
                  </a:lnTo>
                  <a:lnTo>
                    <a:pt x="2004951" y="238121"/>
                  </a:lnTo>
                  <a:lnTo>
                    <a:pt x="2255570" y="158747"/>
                  </a:lnTo>
                  <a:lnTo>
                    <a:pt x="2506189" y="158747"/>
                  </a:lnTo>
                  <a:lnTo>
                    <a:pt x="2756808" y="119060"/>
                  </a:lnTo>
                  <a:lnTo>
                    <a:pt x="3007427" y="158747"/>
                  </a:lnTo>
                  <a:lnTo>
                    <a:pt x="3258046" y="198434"/>
                  </a:lnTo>
                  <a:lnTo>
                    <a:pt x="3508665" y="119060"/>
                  </a:lnTo>
                  <a:lnTo>
                    <a:pt x="3759284" y="158747"/>
                  </a:lnTo>
                  <a:lnTo>
                    <a:pt x="4009903" y="119060"/>
                  </a:lnTo>
                  <a:lnTo>
                    <a:pt x="4260522" y="79373"/>
                  </a:lnTo>
                  <a:lnTo>
                    <a:pt x="4511141" y="39686"/>
                  </a:lnTo>
                  <a:lnTo>
                    <a:pt x="4761760" y="0"/>
                  </a:lnTo>
                  <a:lnTo>
                    <a:pt x="5012379" y="119060"/>
                  </a:lnTo>
                  <a:lnTo>
                    <a:pt x="5262998" y="198434"/>
                  </a:lnTo>
                  <a:lnTo>
                    <a:pt x="5513617" y="158747"/>
                  </a:lnTo>
                  <a:lnTo>
                    <a:pt x="5764236" y="238121"/>
                  </a:lnTo>
                  <a:lnTo>
                    <a:pt x="6014855" y="198434"/>
                  </a:lnTo>
                  <a:lnTo>
                    <a:pt x="6265474" y="79373"/>
                  </a:lnTo>
                </a:path>
              </a:pathLst>
            </a:custGeom>
            <a:ln w="27101" cap="flat">
              <a:solidFill>
                <a:srgbClr val="1C86EE">
                  <a:alpha val="100000"/>
                </a:srgbClr>
              </a:solidFill>
              <a:prstDash val="solid"/>
              <a:round/>
            </a:ln>
          </p:spPr>
          <p:txBody>
            <a:bodyPr/>
            <a:lstStyle/>
            <a:p/>
          </p:txBody>
        </p:sp>
        <p:sp>
          <p:nvSpPr>
            <p:cNvPr id="41" name="pl41"/>
            <p:cNvSpPr/>
            <p:nvPr/>
          </p:nvSpPr>
          <p:spPr>
            <a:xfrm>
              <a:off x="1179913" y="2729731"/>
              <a:ext cx="6265474" cy="2857461"/>
            </a:xfrm>
            <a:custGeom>
              <a:avLst/>
              <a:pathLst>
                <a:path w="6265474" h="2857461">
                  <a:moveTo>
                    <a:pt x="0" y="2857461"/>
                  </a:moveTo>
                  <a:lnTo>
                    <a:pt x="250618" y="2817774"/>
                  </a:lnTo>
                  <a:lnTo>
                    <a:pt x="501237" y="2381217"/>
                  </a:lnTo>
                  <a:lnTo>
                    <a:pt x="751856" y="2143096"/>
                  </a:lnTo>
                  <a:lnTo>
                    <a:pt x="1002475" y="1944661"/>
                  </a:lnTo>
                  <a:lnTo>
                    <a:pt x="1253094" y="1746226"/>
                  </a:lnTo>
                  <a:lnTo>
                    <a:pt x="1503713" y="1508104"/>
                  </a:lnTo>
                  <a:lnTo>
                    <a:pt x="1754332" y="555617"/>
                  </a:lnTo>
                  <a:lnTo>
                    <a:pt x="2004951" y="476243"/>
                  </a:lnTo>
                  <a:lnTo>
                    <a:pt x="2255570" y="277808"/>
                  </a:lnTo>
                  <a:lnTo>
                    <a:pt x="2506189" y="277808"/>
                  </a:lnTo>
                  <a:lnTo>
                    <a:pt x="2756808" y="198434"/>
                  </a:lnTo>
                  <a:lnTo>
                    <a:pt x="3007427" y="238121"/>
                  </a:lnTo>
                  <a:lnTo>
                    <a:pt x="3258046" y="198434"/>
                  </a:lnTo>
                  <a:lnTo>
                    <a:pt x="3508665" y="158747"/>
                  </a:lnTo>
                  <a:lnTo>
                    <a:pt x="3759284" y="158747"/>
                  </a:lnTo>
                  <a:lnTo>
                    <a:pt x="4009903" y="119060"/>
                  </a:lnTo>
                  <a:lnTo>
                    <a:pt x="4260522" y="79373"/>
                  </a:lnTo>
                  <a:lnTo>
                    <a:pt x="4511141" y="39686"/>
                  </a:lnTo>
                  <a:lnTo>
                    <a:pt x="4761760" y="0"/>
                  </a:lnTo>
                  <a:lnTo>
                    <a:pt x="5012379" y="119060"/>
                  </a:lnTo>
                  <a:lnTo>
                    <a:pt x="5262998" y="198434"/>
                  </a:lnTo>
                  <a:lnTo>
                    <a:pt x="5513617" y="158747"/>
                  </a:lnTo>
                  <a:lnTo>
                    <a:pt x="5764236" y="238121"/>
                  </a:lnTo>
                  <a:lnTo>
                    <a:pt x="6014855" y="198434"/>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2729731"/>
              <a:ext cx="6265474" cy="3016209"/>
            </a:xfrm>
            <a:custGeom>
              <a:avLst/>
              <a:pathLst>
                <a:path w="6265474" h="3016209">
                  <a:moveTo>
                    <a:pt x="0" y="3016209"/>
                  </a:moveTo>
                  <a:lnTo>
                    <a:pt x="250618" y="2897148"/>
                  </a:lnTo>
                  <a:lnTo>
                    <a:pt x="501237" y="2659026"/>
                  </a:lnTo>
                  <a:lnTo>
                    <a:pt x="751856" y="2579652"/>
                  </a:lnTo>
                  <a:lnTo>
                    <a:pt x="1002475" y="2500278"/>
                  </a:lnTo>
                  <a:lnTo>
                    <a:pt x="1253094" y="2381217"/>
                  </a:lnTo>
                  <a:lnTo>
                    <a:pt x="1503713" y="2182783"/>
                  </a:lnTo>
                  <a:lnTo>
                    <a:pt x="1754332" y="1746226"/>
                  </a:lnTo>
                  <a:lnTo>
                    <a:pt x="2004951" y="1269982"/>
                  </a:lnTo>
                  <a:lnTo>
                    <a:pt x="2255570" y="357182"/>
                  </a:lnTo>
                  <a:lnTo>
                    <a:pt x="2506189" y="357182"/>
                  </a:lnTo>
                  <a:lnTo>
                    <a:pt x="2756808" y="277808"/>
                  </a:lnTo>
                  <a:lnTo>
                    <a:pt x="3007427" y="277808"/>
                  </a:lnTo>
                  <a:lnTo>
                    <a:pt x="3258046" y="238121"/>
                  </a:lnTo>
                  <a:lnTo>
                    <a:pt x="3508665" y="158747"/>
                  </a:lnTo>
                  <a:lnTo>
                    <a:pt x="3759284" y="158747"/>
                  </a:lnTo>
                  <a:lnTo>
                    <a:pt x="4009903" y="119060"/>
                  </a:lnTo>
                  <a:lnTo>
                    <a:pt x="4260522" y="79373"/>
                  </a:lnTo>
                  <a:lnTo>
                    <a:pt x="4511141" y="39686"/>
                  </a:lnTo>
                  <a:lnTo>
                    <a:pt x="4761760" y="0"/>
                  </a:lnTo>
                  <a:lnTo>
                    <a:pt x="5012379" y="119060"/>
                  </a:lnTo>
                  <a:lnTo>
                    <a:pt x="5262998" y="198434"/>
                  </a:lnTo>
                  <a:lnTo>
                    <a:pt x="5513617" y="158747"/>
                  </a:lnTo>
                  <a:lnTo>
                    <a:pt x="5764236" y="238121"/>
                  </a:lnTo>
                  <a:lnTo>
                    <a:pt x="6014855" y="198434"/>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4475957"/>
              <a:ext cx="3759284" cy="1269982"/>
            </a:xfrm>
            <a:custGeom>
              <a:avLst/>
              <a:pathLst>
                <a:path w="3759284" h="1269982">
                  <a:moveTo>
                    <a:pt x="0" y="1269982"/>
                  </a:moveTo>
                  <a:lnTo>
                    <a:pt x="250618" y="1230295"/>
                  </a:lnTo>
                  <a:lnTo>
                    <a:pt x="501237" y="1230295"/>
                  </a:lnTo>
                  <a:lnTo>
                    <a:pt x="751856" y="1230295"/>
                  </a:lnTo>
                  <a:lnTo>
                    <a:pt x="1002475" y="1230295"/>
                  </a:lnTo>
                  <a:lnTo>
                    <a:pt x="1253094" y="1230295"/>
                  </a:lnTo>
                  <a:lnTo>
                    <a:pt x="1503713" y="1111234"/>
                  </a:lnTo>
                  <a:lnTo>
                    <a:pt x="1754332" y="1031861"/>
                  </a:lnTo>
                  <a:lnTo>
                    <a:pt x="2004951" y="992174"/>
                  </a:lnTo>
                  <a:lnTo>
                    <a:pt x="2255570" y="992174"/>
                  </a:lnTo>
                  <a:lnTo>
                    <a:pt x="2506189" y="833426"/>
                  </a:lnTo>
                  <a:lnTo>
                    <a:pt x="2756808" y="873113"/>
                  </a:lnTo>
                  <a:lnTo>
                    <a:pt x="3007427" y="833426"/>
                  </a:lnTo>
                  <a:lnTo>
                    <a:pt x="3258046" y="436556"/>
                  </a:lnTo>
                  <a:lnTo>
                    <a:pt x="3508665" y="79373"/>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769418"/>
              <a:ext cx="2506189" cy="2262156"/>
            </a:xfrm>
            <a:custGeom>
              <a:avLst/>
              <a:pathLst>
                <a:path w="2506189" h="2262156">
                  <a:moveTo>
                    <a:pt x="0" y="2262156"/>
                  </a:moveTo>
                  <a:lnTo>
                    <a:pt x="250618" y="1389043"/>
                  </a:lnTo>
                  <a:lnTo>
                    <a:pt x="501237" y="1150921"/>
                  </a:lnTo>
                  <a:lnTo>
                    <a:pt x="751856" y="476243"/>
                  </a:lnTo>
                  <a:lnTo>
                    <a:pt x="1002475" y="0"/>
                  </a:lnTo>
                  <a:lnTo>
                    <a:pt x="1253094" y="79373"/>
                  </a:lnTo>
                  <a:lnTo>
                    <a:pt x="1503713" y="119060"/>
                  </a:lnTo>
                  <a:lnTo>
                    <a:pt x="1754332" y="39686"/>
                  </a:lnTo>
                  <a:lnTo>
                    <a:pt x="2004951" y="119060"/>
                  </a:lnTo>
                  <a:lnTo>
                    <a:pt x="2255570" y="79373"/>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285348"/>
              <a:ext cx="1002475" cy="2222469"/>
            </a:xfrm>
            <a:custGeom>
              <a:avLst/>
              <a:pathLst>
                <a:path w="1002475" h="2222469">
                  <a:moveTo>
                    <a:pt x="0" y="2222469"/>
                  </a:moveTo>
                  <a:lnTo>
                    <a:pt x="250618" y="1547791"/>
                  </a:lnTo>
                  <a:lnTo>
                    <a:pt x="501237" y="1071548"/>
                  </a:lnTo>
                  <a:lnTo>
                    <a:pt x="751856" y="476243"/>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888479"/>
              <a:ext cx="6265474" cy="1031861"/>
            </a:xfrm>
            <a:custGeom>
              <a:avLst/>
              <a:pathLst>
                <a:path w="6265474" h="1031861">
                  <a:moveTo>
                    <a:pt x="0" y="1031861"/>
                  </a:moveTo>
                  <a:lnTo>
                    <a:pt x="250618" y="873113"/>
                  </a:lnTo>
                  <a:lnTo>
                    <a:pt x="501237" y="793739"/>
                  </a:lnTo>
                  <a:lnTo>
                    <a:pt x="751856" y="634991"/>
                  </a:lnTo>
                  <a:lnTo>
                    <a:pt x="1002475" y="515930"/>
                  </a:lnTo>
                  <a:lnTo>
                    <a:pt x="1253094" y="396869"/>
                  </a:lnTo>
                  <a:lnTo>
                    <a:pt x="1503713" y="317495"/>
                  </a:lnTo>
                  <a:lnTo>
                    <a:pt x="1754332" y="198434"/>
                  </a:lnTo>
                  <a:lnTo>
                    <a:pt x="2004951" y="158747"/>
                  </a:lnTo>
                  <a:lnTo>
                    <a:pt x="2255570" y="79373"/>
                  </a:lnTo>
                  <a:lnTo>
                    <a:pt x="2506189" y="0"/>
                  </a:lnTo>
                  <a:lnTo>
                    <a:pt x="2756808" y="0"/>
                  </a:lnTo>
                  <a:lnTo>
                    <a:pt x="3007427" y="0"/>
                  </a:lnTo>
                  <a:lnTo>
                    <a:pt x="3258046" y="79373"/>
                  </a:lnTo>
                  <a:lnTo>
                    <a:pt x="3508665" y="79373"/>
                  </a:lnTo>
                  <a:lnTo>
                    <a:pt x="3759284" y="119060"/>
                  </a:lnTo>
                  <a:lnTo>
                    <a:pt x="4009903" y="119060"/>
                  </a:lnTo>
                  <a:lnTo>
                    <a:pt x="4260522" y="79373"/>
                  </a:lnTo>
                  <a:lnTo>
                    <a:pt x="4511141" y="39686"/>
                  </a:lnTo>
                  <a:lnTo>
                    <a:pt x="4761760" y="39686"/>
                  </a:lnTo>
                  <a:lnTo>
                    <a:pt x="5012379" y="119060"/>
                  </a:lnTo>
                  <a:lnTo>
                    <a:pt x="5262998" y="198434"/>
                  </a:lnTo>
                  <a:lnTo>
                    <a:pt x="5513617" y="198434"/>
                  </a:lnTo>
                  <a:lnTo>
                    <a:pt x="5764236" y="238121"/>
                  </a:lnTo>
                  <a:lnTo>
                    <a:pt x="6014855" y="198434"/>
                  </a:lnTo>
                  <a:lnTo>
                    <a:pt x="6265474" y="119060"/>
                  </a:lnTo>
                </a:path>
              </a:pathLst>
            </a:custGeom>
            <a:ln w="27101" cap="flat">
              <a:solidFill>
                <a:srgbClr val="FFC20E">
                  <a:alpha val="100000"/>
                </a:srgbClr>
              </a:solidFill>
              <a:prstDash val="solid"/>
              <a:round/>
            </a:ln>
          </p:spPr>
          <p:txBody>
            <a:bodyPr/>
            <a:lstStyle/>
            <a:p/>
          </p:txBody>
        </p:sp>
        <p:sp>
          <p:nvSpPr>
            <p:cNvPr id="47" name="pl47"/>
            <p:cNvSpPr/>
            <p:nvPr/>
          </p:nvSpPr>
          <p:spPr>
            <a:xfrm>
              <a:off x="1179913" y="3483783"/>
              <a:ext cx="6265474" cy="2143096"/>
            </a:xfrm>
            <a:custGeom>
              <a:avLst/>
              <a:pathLst>
                <a:path w="6265474" h="2143096">
                  <a:moveTo>
                    <a:pt x="0" y="2143096"/>
                  </a:moveTo>
                  <a:lnTo>
                    <a:pt x="250618" y="2143096"/>
                  </a:lnTo>
                  <a:lnTo>
                    <a:pt x="501237" y="2143096"/>
                  </a:lnTo>
                  <a:lnTo>
                    <a:pt x="751856" y="2143096"/>
                  </a:lnTo>
                  <a:lnTo>
                    <a:pt x="1002475" y="2143096"/>
                  </a:lnTo>
                  <a:lnTo>
                    <a:pt x="1253094" y="2103409"/>
                  </a:lnTo>
                  <a:lnTo>
                    <a:pt x="1503713" y="2063722"/>
                  </a:lnTo>
                  <a:lnTo>
                    <a:pt x="1754332" y="2063722"/>
                  </a:lnTo>
                  <a:lnTo>
                    <a:pt x="2004951" y="1984348"/>
                  </a:lnTo>
                  <a:lnTo>
                    <a:pt x="2255570" y="1944661"/>
                  </a:lnTo>
                  <a:lnTo>
                    <a:pt x="2506189" y="1944661"/>
                  </a:lnTo>
                  <a:lnTo>
                    <a:pt x="2756808" y="1944661"/>
                  </a:lnTo>
                  <a:lnTo>
                    <a:pt x="3007427" y="1904974"/>
                  </a:lnTo>
                  <a:lnTo>
                    <a:pt x="3258046" y="1746226"/>
                  </a:lnTo>
                  <a:lnTo>
                    <a:pt x="3508665" y="1706539"/>
                  </a:lnTo>
                  <a:lnTo>
                    <a:pt x="3759284" y="1508104"/>
                  </a:lnTo>
                  <a:lnTo>
                    <a:pt x="4009903" y="1309669"/>
                  </a:lnTo>
                  <a:lnTo>
                    <a:pt x="4260522" y="1269982"/>
                  </a:lnTo>
                  <a:lnTo>
                    <a:pt x="4511141" y="1230295"/>
                  </a:lnTo>
                  <a:lnTo>
                    <a:pt x="4761760" y="912800"/>
                  </a:lnTo>
                  <a:lnTo>
                    <a:pt x="5012379" y="833426"/>
                  </a:lnTo>
                  <a:lnTo>
                    <a:pt x="5262998" y="833426"/>
                  </a:lnTo>
                  <a:lnTo>
                    <a:pt x="5513617" y="674678"/>
                  </a:lnTo>
                  <a:lnTo>
                    <a:pt x="5764236" y="515930"/>
                  </a:lnTo>
                  <a:lnTo>
                    <a:pt x="6014855" y="158747"/>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047227"/>
              <a:ext cx="4260522" cy="2698713"/>
            </a:xfrm>
            <a:custGeom>
              <a:avLst/>
              <a:pathLst>
                <a:path w="4260522" h="2698713">
                  <a:moveTo>
                    <a:pt x="0" y="2698713"/>
                  </a:moveTo>
                  <a:lnTo>
                    <a:pt x="250618" y="2698713"/>
                  </a:lnTo>
                  <a:lnTo>
                    <a:pt x="501237" y="2619339"/>
                  </a:lnTo>
                  <a:lnTo>
                    <a:pt x="751856" y="2301843"/>
                  </a:lnTo>
                  <a:lnTo>
                    <a:pt x="1002475" y="1825600"/>
                  </a:lnTo>
                  <a:lnTo>
                    <a:pt x="1253094" y="1349356"/>
                  </a:lnTo>
                  <a:lnTo>
                    <a:pt x="1503713" y="555617"/>
                  </a:lnTo>
                  <a:lnTo>
                    <a:pt x="1754332" y="317495"/>
                  </a:lnTo>
                  <a:lnTo>
                    <a:pt x="2004951" y="158747"/>
                  </a:lnTo>
                  <a:lnTo>
                    <a:pt x="2255570" y="39686"/>
                  </a:lnTo>
                  <a:lnTo>
                    <a:pt x="2506189" y="39686"/>
                  </a:lnTo>
                  <a:lnTo>
                    <a:pt x="2756808" y="0"/>
                  </a:lnTo>
                  <a:lnTo>
                    <a:pt x="3007427" y="79373"/>
                  </a:lnTo>
                  <a:lnTo>
                    <a:pt x="3258046" y="238121"/>
                  </a:lnTo>
                  <a:lnTo>
                    <a:pt x="3508665" y="158747"/>
                  </a:lnTo>
                  <a:lnTo>
                    <a:pt x="3759284" y="238121"/>
                  </a:lnTo>
                  <a:lnTo>
                    <a:pt x="4009903" y="238121"/>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205974"/>
              <a:ext cx="4761760" cy="2539965"/>
            </a:xfrm>
            <a:custGeom>
              <a:avLst/>
              <a:pathLst>
                <a:path w="4761760" h="2539965">
                  <a:moveTo>
                    <a:pt x="0" y="2539965"/>
                  </a:moveTo>
                  <a:lnTo>
                    <a:pt x="250618" y="2539965"/>
                  </a:lnTo>
                  <a:lnTo>
                    <a:pt x="501237" y="2539965"/>
                  </a:lnTo>
                  <a:lnTo>
                    <a:pt x="751856" y="2539965"/>
                  </a:lnTo>
                  <a:lnTo>
                    <a:pt x="1002475" y="2539965"/>
                  </a:lnTo>
                  <a:lnTo>
                    <a:pt x="1253094" y="2460591"/>
                  </a:lnTo>
                  <a:lnTo>
                    <a:pt x="1503713" y="2262156"/>
                  </a:lnTo>
                  <a:lnTo>
                    <a:pt x="1754332" y="2024035"/>
                  </a:lnTo>
                  <a:lnTo>
                    <a:pt x="2004951" y="1269982"/>
                  </a:lnTo>
                  <a:lnTo>
                    <a:pt x="2255570" y="1111234"/>
                  </a:lnTo>
                  <a:lnTo>
                    <a:pt x="2506189" y="833426"/>
                  </a:lnTo>
                  <a:lnTo>
                    <a:pt x="2756808" y="754052"/>
                  </a:lnTo>
                  <a:lnTo>
                    <a:pt x="3007427" y="555617"/>
                  </a:lnTo>
                  <a:lnTo>
                    <a:pt x="3258046" y="436556"/>
                  </a:lnTo>
                  <a:lnTo>
                    <a:pt x="3508665" y="238121"/>
                  </a:lnTo>
                  <a:lnTo>
                    <a:pt x="3759284" y="158747"/>
                  </a:lnTo>
                  <a:lnTo>
                    <a:pt x="4009903" y="158747"/>
                  </a:lnTo>
                  <a:lnTo>
                    <a:pt x="4260522" y="238121"/>
                  </a:lnTo>
                  <a:lnTo>
                    <a:pt x="4511141" y="158747"/>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4555331"/>
              <a:ext cx="6265474" cy="1111234"/>
            </a:xfrm>
            <a:custGeom>
              <a:avLst/>
              <a:pathLst>
                <a:path w="6265474" h="1111234">
                  <a:moveTo>
                    <a:pt x="0" y="1071548"/>
                  </a:moveTo>
                  <a:lnTo>
                    <a:pt x="250618" y="1071548"/>
                  </a:lnTo>
                  <a:lnTo>
                    <a:pt x="501237" y="1071548"/>
                  </a:lnTo>
                  <a:lnTo>
                    <a:pt x="751856" y="1071548"/>
                  </a:lnTo>
                  <a:lnTo>
                    <a:pt x="1002475" y="1071548"/>
                  </a:lnTo>
                  <a:lnTo>
                    <a:pt x="1253094" y="1071548"/>
                  </a:lnTo>
                  <a:lnTo>
                    <a:pt x="1503713" y="1071548"/>
                  </a:lnTo>
                  <a:lnTo>
                    <a:pt x="1754332" y="1071548"/>
                  </a:lnTo>
                  <a:lnTo>
                    <a:pt x="2004951" y="1071548"/>
                  </a:lnTo>
                  <a:lnTo>
                    <a:pt x="2255570" y="1071548"/>
                  </a:lnTo>
                  <a:lnTo>
                    <a:pt x="2506189" y="1071548"/>
                  </a:lnTo>
                  <a:lnTo>
                    <a:pt x="2756808" y="1071548"/>
                  </a:lnTo>
                  <a:lnTo>
                    <a:pt x="3007427" y="1111234"/>
                  </a:lnTo>
                  <a:lnTo>
                    <a:pt x="3258046" y="1111234"/>
                  </a:lnTo>
                  <a:lnTo>
                    <a:pt x="3508665" y="1111234"/>
                  </a:lnTo>
                  <a:lnTo>
                    <a:pt x="3759284" y="833426"/>
                  </a:lnTo>
                  <a:lnTo>
                    <a:pt x="4009903" y="833426"/>
                  </a:lnTo>
                  <a:lnTo>
                    <a:pt x="4260522" y="674678"/>
                  </a:lnTo>
                  <a:lnTo>
                    <a:pt x="4511141" y="476243"/>
                  </a:lnTo>
                  <a:lnTo>
                    <a:pt x="4761760" y="476243"/>
                  </a:lnTo>
                  <a:lnTo>
                    <a:pt x="5012379" y="158747"/>
                  </a:lnTo>
                  <a:lnTo>
                    <a:pt x="5262998" y="198434"/>
                  </a:lnTo>
                  <a:lnTo>
                    <a:pt x="5513617" y="198434"/>
                  </a:lnTo>
                  <a:lnTo>
                    <a:pt x="5764236" y="198434"/>
                  </a:lnTo>
                  <a:lnTo>
                    <a:pt x="6014855" y="39686"/>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205974"/>
              <a:ext cx="6265474" cy="1944661"/>
            </a:xfrm>
            <a:custGeom>
              <a:avLst/>
              <a:pathLst>
                <a:path w="6265474" h="1944661">
                  <a:moveTo>
                    <a:pt x="0" y="1944661"/>
                  </a:moveTo>
                  <a:lnTo>
                    <a:pt x="250618" y="1904974"/>
                  </a:lnTo>
                  <a:lnTo>
                    <a:pt x="501237" y="1825600"/>
                  </a:lnTo>
                  <a:lnTo>
                    <a:pt x="751856" y="1746226"/>
                  </a:lnTo>
                  <a:lnTo>
                    <a:pt x="1002475" y="1666852"/>
                  </a:lnTo>
                  <a:lnTo>
                    <a:pt x="1253094" y="1587478"/>
                  </a:lnTo>
                  <a:lnTo>
                    <a:pt x="1503713" y="1547791"/>
                  </a:lnTo>
                  <a:lnTo>
                    <a:pt x="1754332" y="1389043"/>
                  </a:lnTo>
                  <a:lnTo>
                    <a:pt x="2004951" y="1349356"/>
                  </a:lnTo>
                  <a:lnTo>
                    <a:pt x="2255570" y="1230295"/>
                  </a:lnTo>
                  <a:lnTo>
                    <a:pt x="2506189" y="1190608"/>
                  </a:lnTo>
                  <a:lnTo>
                    <a:pt x="2756808" y="1150921"/>
                  </a:lnTo>
                  <a:lnTo>
                    <a:pt x="3007427" y="1111234"/>
                  </a:lnTo>
                  <a:lnTo>
                    <a:pt x="3258046" y="1071548"/>
                  </a:lnTo>
                  <a:lnTo>
                    <a:pt x="3508665" y="912800"/>
                  </a:lnTo>
                  <a:lnTo>
                    <a:pt x="3759284" y="793739"/>
                  </a:lnTo>
                  <a:lnTo>
                    <a:pt x="4009903" y="634991"/>
                  </a:lnTo>
                  <a:lnTo>
                    <a:pt x="4260522" y="595304"/>
                  </a:lnTo>
                  <a:lnTo>
                    <a:pt x="4511141" y="476243"/>
                  </a:lnTo>
                  <a:lnTo>
                    <a:pt x="4761760" y="396869"/>
                  </a:lnTo>
                  <a:lnTo>
                    <a:pt x="5012379" y="396869"/>
                  </a:lnTo>
                  <a:lnTo>
                    <a:pt x="5262998" y="436556"/>
                  </a:lnTo>
                  <a:lnTo>
                    <a:pt x="5513617" y="317495"/>
                  </a:lnTo>
                  <a:lnTo>
                    <a:pt x="5764236" y="317495"/>
                  </a:lnTo>
                  <a:lnTo>
                    <a:pt x="6014855" y="158747"/>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1258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0861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3320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9748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5638" y="1970442"/>
              <a:ext cx="969731" cy="790617"/>
            </a:xfrm>
            <a:custGeom>
              <a:avLst/>
              <a:pathLst>
                <a:path w="969731" h="790617">
                  <a:moveTo>
                    <a:pt x="969731" y="0"/>
                  </a:moveTo>
                  <a:lnTo>
                    <a:pt x="0" y="790617"/>
                  </a:lnTo>
                </a:path>
              </a:pathLst>
            </a:custGeom>
          </p:spPr>
          <p:txBody>
            <a:bodyPr/>
            <a:lstStyle/>
            <a:p/>
          </p:txBody>
        </p:sp>
        <p:sp>
          <p:nvSpPr>
            <p:cNvPr id="79" name="pl79"/>
            <p:cNvSpPr/>
            <p:nvPr/>
          </p:nvSpPr>
          <p:spPr>
            <a:xfrm>
              <a:off x="7461569" y="2493560"/>
              <a:ext cx="981905" cy="310428"/>
            </a:xfrm>
            <a:custGeom>
              <a:avLst/>
              <a:pathLst>
                <a:path w="981905" h="310428">
                  <a:moveTo>
                    <a:pt x="981905" y="0"/>
                  </a:moveTo>
                  <a:lnTo>
                    <a:pt x="0" y="310428"/>
                  </a:lnTo>
                </a:path>
              </a:pathLst>
            </a:custGeom>
          </p:spPr>
          <p:txBody>
            <a:bodyPr/>
            <a:lstStyle/>
            <a:p/>
          </p:txBody>
        </p:sp>
        <p:sp>
          <p:nvSpPr>
            <p:cNvPr id="80" name="pl80"/>
            <p:cNvSpPr/>
            <p:nvPr/>
          </p:nvSpPr>
          <p:spPr>
            <a:xfrm>
              <a:off x="7457513" y="2234478"/>
              <a:ext cx="901562" cy="567000"/>
            </a:xfrm>
            <a:custGeom>
              <a:avLst/>
              <a:pathLst>
                <a:path w="901562" h="567000">
                  <a:moveTo>
                    <a:pt x="901562" y="0"/>
                  </a:moveTo>
                  <a:lnTo>
                    <a:pt x="0" y="567000"/>
                  </a:lnTo>
                </a:path>
              </a:pathLst>
            </a:custGeom>
          </p:spPr>
          <p:txBody>
            <a:bodyPr/>
            <a:lstStyle/>
            <a:p/>
          </p:txBody>
        </p:sp>
        <p:sp>
          <p:nvSpPr>
            <p:cNvPr id="81" name="pl81"/>
            <p:cNvSpPr/>
            <p:nvPr/>
          </p:nvSpPr>
          <p:spPr>
            <a:xfrm>
              <a:off x="7464139" y="2748709"/>
              <a:ext cx="1033468" cy="59319"/>
            </a:xfrm>
            <a:custGeom>
              <a:avLst/>
              <a:pathLst>
                <a:path w="1033468" h="59319">
                  <a:moveTo>
                    <a:pt x="1033468" y="0"/>
                  </a:moveTo>
                  <a:lnTo>
                    <a:pt x="0" y="59319"/>
                  </a:lnTo>
                </a:path>
              </a:pathLst>
            </a:custGeom>
          </p:spPr>
          <p:txBody>
            <a:bodyPr/>
            <a:lstStyle/>
            <a:p/>
          </p:txBody>
        </p:sp>
        <p:sp>
          <p:nvSpPr>
            <p:cNvPr id="82" name="pl82"/>
            <p:cNvSpPr/>
            <p:nvPr/>
          </p:nvSpPr>
          <p:spPr>
            <a:xfrm>
              <a:off x="7464249" y="3007015"/>
              <a:ext cx="792413" cy="512"/>
            </a:xfrm>
            <a:custGeom>
              <a:avLst/>
              <a:pathLst>
                <a:path w="792413" h="512">
                  <a:moveTo>
                    <a:pt x="792413" y="0"/>
                  </a:moveTo>
                  <a:lnTo>
                    <a:pt x="0" y="512"/>
                  </a:lnTo>
                </a:path>
              </a:pathLst>
            </a:custGeom>
          </p:spPr>
          <p:txBody>
            <a:bodyPr/>
            <a:lstStyle/>
            <a:p/>
          </p:txBody>
        </p:sp>
        <p:sp>
          <p:nvSpPr>
            <p:cNvPr id="83" name="pl83"/>
            <p:cNvSpPr/>
            <p:nvPr/>
          </p:nvSpPr>
          <p:spPr>
            <a:xfrm>
              <a:off x="7462253" y="3051685"/>
              <a:ext cx="794409" cy="209980"/>
            </a:xfrm>
            <a:custGeom>
              <a:avLst/>
              <a:pathLst>
                <a:path w="794409" h="209980">
                  <a:moveTo>
                    <a:pt x="794409" y="209980"/>
                  </a:moveTo>
                  <a:lnTo>
                    <a:pt x="0" y="0"/>
                  </a:lnTo>
                </a:path>
              </a:pathLst>
            </a:custGeom>
          </p:spPr>
          <p:txBody>
            <a:bodyPr/>
            <a:lstStyle/>
            <a:p/>
          </p:txBody>
        </p:sp>
        <p:sp>
          <p:nvSpPr>
            <p:cNvPr id="84" name="pl84"/>
            <p:cNvSpPr/>
            <p:nvPr/>
          </p:nvSpPr>
          <p:spPr>
            <a:xfrm>
              <a:off x="7461618" y="3211047"/>
              <a:ext cx="993835" cy="310612"/>
            </a:xfrm>
            <a:custGeom>
              <a:avLst/>
              <a:pathLst>
                <a:path w="993835" h="310612">
                  <a:moveTo>
                    <a:pt x="993835" y="310612"/>
                  </a:moveTo>
                  <a:lnTo>
                    <a:pt x="0" y="0"/>
                  </a:lnTo>
                </a:path>
              </a:pathLst>
            </a:custGeom>
          </p:spPr>
          <p:txBody>
            <a:bodyPr/>
            <a:lstStyle/>
            <a:p/>
          </p:txBody>
        </p:sp>
        <p:sp>
          <p:nvSpPr>
            <p:cNvPr id="85" name="pl85"/>
            <p:cNvSpPr/>
            <p:nvPr/>
          </p:nvSpPr>
          <p:spPr>
            <a:xfrm>
              <a:off x="7456183" y="3214139"/>
              <a:ext cx="746255" cy="564361"/>
            </a:xfrm>
            <a:custGeom>
              <a:avLst/>
              <a:pathLst>
                <a:path w="746255" h="564361">
                  <a:moveTo>
                    <a:pt x="746255" y="564361"/>
                  </a:moveTo>
                  <a:lnTo>
                    <a:pt x="0" y="0"/>
                  </a:lnTo>
                </a:path>
              </a:pathLst>
            </a:custGeom>
          </p:spPr>
          <p:txBody>
            <a:bodyPr/>
            <a:lstStyle/>
            <a:p/>
          </p:txBody>
        </p:sp>
        <p:sp>
          <p:nvSpPr>
            <p:cNvPr id="86" name="pl86"/>
            <p:cNvSpPr/>
            <p:nvPr/>
          </p:nvSpPr>
          <p:spPr>
            <a:xfrm>
              <a:off x="7456059" y="3293558"/>
              <a:ext cx="975345" cy="750282"/>
            </a:xfrm>
            <a:custGeom>
              <a:avLst/>
              <a:pathLst>
                <a:path w="975345" h="750282">
                  <a:moveTo>
                    <a:pt x="975345" y="750282"/>
                  </a:moveTo>
                  <a:lnTo>
                    <a:pt x="0" y="0"/>
                  </a:lnTo>
                </a:path>
              </a:pathLst>
            </a:custGeom>
          </p:spPr>
          <p:txBody>
            <a:bodyPr/>
            <a:lstStyle/>
            <a:p/>
          </p:txBody>
        </p:sp>
        <p:sp>
          <p:nvSpPr>
            <p:cNvPr id="87" name="pl87"/>
            <p:cNvSpPr/>
            <p:nvPr/>
          </p:nvSpPr>
          <p:spPr>
            <a:xfrm>
              <a:off x="7449550" y="3493494"/>
              <a:ext cx="331167" cy="772540"/>
            </a:xfrm>
            <a:custGeom>
              <a:avLst/>
              <a:pathLst>
                <a:path w="331167" h="772540">
                  <a:moveTo>
                    <a:pt x="331167" y="772540"/>
                  </a:moveTo>
                  <a:lnTo>
                    <a:pt x="0" y="0"/>
                  </a:lnTo>
                </a:path>
              </a:pathLst>
            </a:custGeom>
          </p:spPr>
          <p:txBody>
            <a:bodyPr/>
            <a:lstStyle/>
            <a:p/>
          </p:txBody>
        </p:sp>
        <p:sp>
          <p:nvSpPr>
            <p:cNvPr id="88" name="pl88"/>
            <p:cNvSpPr/>
            <p:nvPr/>
          </p:nvSpPr>
          <p:spPr>
            <a:xfrm>
              <a:off x="7464139" y="4477034"/>
              <a:ext cx="919076" cy="52763"/>
            </a:xfrm>
            <a:custGeom>
              <a:avLst/>
              <a:pathLst>
                <a:path w="919076" h="52763">
                  <a:moveTo>
                    <a:pt x="919076" y="52763"/>
                  </a:moveTo>
                  <a:lnTo>
                    <a:pt x="0" y="0"/>
                  </a:lnTo>
                </a:path>
              </a:pathLst>
            </a:custGeom>
          </p:spPr>
          <p:txBody>
            <a:bodyPr/>
            <a:lstStyle/>
            <a:p/>
          </p:txBody>
        </p:sp>
        <p:sp>
          <p:nvSpPr>
            <p:cNvPr id="89" name="pl89"/>
            <p:cNvSpPr/>
            <p:nvPr/>
          </p:nvSpPr>
          <p:spPr>
            <a:xfrm>
              <a:off x="7462162" y="4559883"/>
              <a:ext cx="830618" cy="225392"/>
            </a:xfrm>
            <a:custGeom>
              <a:avLst/>
              <a:pathLst>
                <a:path w="830618" h="225392">
                  <a:moveTo>
                    <a:pt x="830618" y="225392"/>
                  </a:moveTo>
                  <a:lnTo>
                    <a:pt x="0" y="0"/>
                  </a:lnTo>
                </a:path>
              </a:pathLst>
            </a:custGeom>
          </p:spPr>
          <p:txBody>
            <a:bodyPr/>
            <a:lstStyle/>
            <a:p/>
          </p:txBody>
        </p:sp>
        <p:sp>
          <p:nvSpPr>
            <p:cNvPr id="90" name="pg90"/>
            <p:cNvSpPr/>
            <p:nvPr/>
          </p:nvSpPr>
          <p:spPr>
            <a:xfrm>
              <a:off x="8356789" y="1879727"/>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925447"/>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75%</a:t>
              </a:r>
            </a:p>
          </p:txBody>
        </p:sp>
        <p:sp>
          <p:nvSpPr>
            <p:cNvPr id="92" name="pg92"/>
            <p:cNvSpPr/>
            <p:nvPr/>
          </p:nvSpPr>
          <p:spPr>
            <a:xfrm>
              <a:off x="8374894" y="240361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44933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74%</a:t>
              </a:r>
            </a:p>
          </p:txBody>
        </p:sp>
        <p:sp>
          <p:nvSpPr>
            <p:cNvPr id="94" name="pg94"/>
            <p:cNvSpPr/>
            <p:nvPr/>
          </p:nvSpPr>
          <p:spPr>
            <a:xfrm>
              <a:off x="8290495" y="214289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18861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74%</a:t>
              </a:r>
            </a:p>
          </p:txBody>
        </p:sp>
        <p:sp>
          <p:nvSpPr>
            <p:cNvPr id="96" name="pg96"/>
            <p:cNvSpPr/>
            <p:nvPr/>
          </p:nvSpPr>
          <p:spPr>
            <a:xfrm>
              <a:off x="8429027" y="2663812"/>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709532"/>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74%</a:t>
              </a:r>
            </a:p>
          </p:txBody>
        </p:sp>
        <p:sp>
          <p:nvSpPr>
            <p:cNvPr id="98" name="pg98"/>
            <p:cNvSpPr/>
            <p:nvPr/>
          </p:nvSpPr>
          <p:spPr>
            <a:xfrm>
              <a:off x="8188083" y="2922479"/>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2968199"/>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69%</a:t>
              </a:r>
            </a:p>
          </p:txBody>
        </p:sp>
        <p:sp>
          <p:nvSpPr>
            <p:cNvPr id="100" name="pg100"/>
            <p:cNvSpPr/>
            <p:nvPr/>
          </p:nvSpPr>
          <p:spPr>
            <a:xfrm>
              <a:off x="8188083" y="318280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322852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68%</a:t>
              </a:r>
            </a:p>
          </p:txBody>
        </p:sp>
        <p:sp>
          <p:nvSpPr>
            <p:cNvPr id="102" name="pg102"/>
            <p:cNvSpPr/>
            <p:nvPr/>
          </p:nvSpPr>
          <p:spPr>
            <a:xfrm>
              <a:off x="8386873" y="3442433"/>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488153"/>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64%</a:t>
              </a:r>
            </a:p>
          </p:txBody>
        </p:sp>
        <p:sp>
          <p:nvSpPr>
            <p:cNvPr id="104" name="pg104"/>
            <p:cNvSpPr/>
            <p:nvPr/>
          </p:nvSpPr>
          <p:spPr>
            <a:xfrm>
              <a:off x="8133859" y="3702100"/>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747820"/>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64%</a:t>
              </a:r>
            </a:p>
          </p:txBody>
        </p:sp>
        <p:sp>
          <p:nvSpPr>
            <p:cNvPr id="106" name="pg106"/>
            <p:cNvSpPr/>
            <p:nvPr/>
          </p:nvSpPr>
          <p:spPr>
            <a:xfrm>
              <a:off x="8362824" y="3965570"/>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4011290"/>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62%</a:t>
              </a:r>
            </a:p>
          </p:txBody>
        </p:sp>
        <p:sp>
          <p:nvSpPr>
            <p:cNvPr id="108" name="pg108"/>
            <p:cNvSpPr/>
            <p:nvPr/>
          </p:nvSpPr>
          <p:spPr>
            <a:xfrm>
              <a:off x="7712137" y="4190079"/>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4235799"/>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57%</a:t>
              </a:r>
            </a:p>
          </p:txBody>
        </p:sp>
        <p:sp>
          <p:nvSpPr>
            <p:cNvPr id="110" name="pg110"/>
            <p:cNvSpPr/>
            <p:nvPr/>
          </p:nvSpPr>
          <p:spPr>
            <a:xfrm>
              <a:off x="8314635" y="444558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49130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32%</a:t>
              </a:r>
            </a:p>
          </p:txBody>
        </p:sp>
        <p:sp>
          <p:nvSpPr>
            <p:cNvPr id="112" name="pg112"/>
            <p:cNvSpPr/>
            <p:nvPr/>
          </p:nvSpPr>
          <p:spPr>
            <a:xfrm>
              <a:off x="8224201" y="4706329"/>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752049"/>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30%</a:t>
              </a:r>
            </a:p>
          </p:txBody>
        </p:sp>
        <p:sp>
          <p:nvSpPr>
            <p:cNvPr id="114" name="pg114"/>
            <p:cNvSpPr/>
            <p:nvPr/>
          </p:nvSpPr>
          <p:spPr>
            <a:xfrm>
              <a:off x="1099682" y="520691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2" y="5252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15</a:t>
              </a:r>
            </a:p>
          </p:txBody>
        </p:sp>
        <p:sp>
          <p:nvSpPr>
            <p:cNvPr id="116" name="pg116"/>
            <p:cNvSpPr/>
            <p:nvPr/>
          </p:nvSpPr>
          <p:spPr>
            <a:xfrm>
              <a:off x="2352759" y="484974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79" y="4895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24</a:t>
              </a:r>
            </a:p>
          </p:txBody>
        </p:sp>
        <p:sp>
          <p:nvSpPr>
            <p:cNvPr id="118" name="pg118"/>
            <p:cNvSpPr/>
            <p:nvPr/>
          </p:nvSpPr>
          <p:spPr>
            <a:xfrm>
              <a:off x="3605897" y="445284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17" y="44985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34</a:t>
              </a:r>
            </a:p>
          </p:txBody>
        </p:sp>
        <p:sp>
          <p:nvSpPr>
            <p:cNvPr id="120" name="pg120"/>
            <p:cNvSpPr/>
            <p:nvPr/>
          </p:nvSpPr>
          <p:spPr>
            <a:xfrm>
              <a:off x="4858975" y="405598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5" y="4101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44</a:t>
              </a:r>
            </a:p>
          </p:txBody>
        </p:sp>
        <p:sp>
          <p:nvSpPr>
            <p:cNvPr id="122" name="pg122"/>
            <p:cNvSpPr/>
            <p:nvPr/>
          </p:nvSpPr>
          <p:spPr>
            <a:xfrm>
              <a:off x="5861444" y="365912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4" y="3704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54</a:t>
              </a:r>
            </a:p>
          </p:txBody>
        </p:sp>
        <p:sp>
          <p:nvSpPr>
            <p:cNvPr id="124" name="pg124"/>
            <p:cNvSpPr/>
            <p:nvPr/>
          </p:nvSpPr>
          <p:spPr>
            <a:xfrm>
              <a:off x="7365164" y="3262248"/>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4" y="33079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64</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625890" y="1368037"/>
              <a:ext cx="26266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LICs,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15% in 2000 to 64% in 2025. This increase since 2000 is a result of incremental improvement in introducing new vaccines and expanding vaccination services to previously missed populations.
Enhancing BOP now depends partly on improving the coverage of RCV1, HPV, MCV2, IPVC, ROTAC, PCVC, MCV1,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64%.</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9973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4396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881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33241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30799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84403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966143" y="51922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063834" y="5050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49313" y="49085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161524" y="47666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73736" y="46247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185947"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247003" y="43410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59215"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71426" y="4057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71426" y="39153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95849" y="3773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32483"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94" y="34897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344694" y="33478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44694" y="3206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56905" y="306413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69117" y="29222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93539"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5751" y="263850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05751" y="24966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42385"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42385" y="22128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42385" y="20710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54596"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953864"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6" name="tx36"/>
            <p:cNvSpPr/>
            <p:nvPr/>
          </p:nvSpPr>
          <p:spPr>
            <a:xfrm>
              <a:off x="1075977" y="52126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7" name="tx37"/>
            <p:cNvSpPr/>
            <p:nvPr/>
          </p:nvSpPr>
          <p:spPr>
            <a:xfrm>
              <a:off x="1173668" y="50707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8" name="tx38"/>
            <p:cNvSpPr/>
            <p:nvPr/>
          </p:nvSpPr>
          <p:spPr>
            <a:xfrm>
              <a:off x="1259147" y="492886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9" name="tx39"/>
            <p:cNvSpPr/>
            <p:nvPr/>
          </p:nvSpPr>
          <p:spPr>
            <a:xfrm>
              <a:off x="1271358" y="47869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40" name="tx40"/>
            <p:cNvSpPr/>
            <p:nvPr/>
          </p:nvSpPr>
          <p:spPr>
            <a:xfrm>
              <a:off x="1283569" y="464511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41" name="tx41"/>
            <p:cNvSpPr/>
            <p:nvPr/>
          </p:nvSpPr>
          <p:spPr>
            <a:xfrm>
              <a:off x="1295781" y="450323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42" name="tx42"/>
            <p:cNvSpPr/>
            <p:nvPr/>
          </p:nvSpPr>
          <p:spPr>
            <a:xfrm>
              <a:off x="1058336" y="43613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3" name="tx43"/>
            <p:cNvSpPr/>
            <p:nvPr/>
          </p:nvSpPr>
          <p:spPr>
            <a:xfrm>
              <a:off x="1079326"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4" name="tx44"/>
            <p:cNvSpPr/>
            <p:nvPr/>
          </p:nvSpPr>
          <p:spPr>
            <a:xfrm>
              <a:off x="1100407" y="40776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5" name="tx45"/>
            <p:cNvSpPr/>
            <p:nvPr/>
          </p:nvSpPr>
          <p:spPr>
            <a:xfrm>
              <a:off x="1078370" y="393573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6" name="tx46"/>
            <p:cNvSpPr/>
            <p:nvPr/>
          </p:nvSpPr>
          <p:spPr>
            <a:xfrm>
              <a:off x="1120440" y="379385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7" name="tx47"/>
            <p:cNvSpPr/>
            <p:nvPr/>
          </p:nvSpPr>
          <p:spPr>
            <a:xfrm>
              <a:off x="1187890" y="365197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8" name="tx48"/>
            <p:cNvSpPr/>
            <p:nvPr/>
          </p:nvSpPr>
          <p:spPr>
            <a:xfrm>
              <a:off x="1160416" y="35101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9" name="tx49"/>
            <p:cNvSpPr/>
            <p:nvPr/>
          </p:nvSpPr>
          <p:spPr>
            <a:xfrm>
              <a:off x="1200101" y="336822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50" name="tx50"/>
            <p:cNvSpPr/>
            <p:nvPr/>
          </p:nvSpPr>
          <p:spPr>
            <a:xfrm>
              <a:off x="1156118" y="32263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51" name="tx51"/>
            <p:cNvSpPr/>
            <p:nvPr/>
          </p:nvSpPr>
          <p:spPr>
            <a:xfrm>
              <a:off x="1190184" y="308447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52" name="tx52"/>
            <p:cNvSpPr/>
            <p:nvPr/>
          </p:nvSpPr>
          <p:spPr>
            <a:xfrm>
              <a:off x="1206784" y="294259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53" name="tx53"/>
            <p:cNvSpPr/>
            <p:nvPr/>
          </p:nvSpPr>
          <p:spPr>
            <a:xfrm>
              <a:off x="1218222" y="280072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54" name="tx54"/>
            <p:cNvSpPr/>
            <p:nvPr/>
          </p:nvSpPr>
          <p:spPr>
            <a:xfrm>
              <a:off x="1243510" y="26588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55" name="tx55"/>
            <p:cNvSpPr/>
            <p:nvPr/>
          </p:nvSpPr>
          <p:spPr>
            <a:xfrm>
              <a:off x="1225862" y="251696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56" name="tx56"/>
            <p:cNvSpPr/>
            <p:nvPr/>
          </p:nvSpPr>
          <p:spPr>
            <a:xfrm>
              <a:off x="1297791" y="23750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57" name="tx57"/>
            <p:cNvSpPr/>
            <p:nvPr/>
          </p:nvSpPr>
          <p:spPr>
            <a:xfrm>
              <a:off x="1249328" y="223321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58" name="tx58"/>
            <p:cNvSpPr/>
            <p:nvPr/>
          </p:nvSpPr>
          <p:spPr>
            <a:xfrm>
              <a:off x="1258107" y="2091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59" name="tx59"/>
            <p:cNvSpPr/>
            <p:nvPr/>
          </p:nvSpPr>
          <p:spPr>
            <a:xfrm>
              <a:off x="1279096"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60" name="rc60"/>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61" name="pl61"/>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88740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13163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37585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62008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248575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67" name="pt67"/>
            <p:cNvSpPr/>
            <p:nvPr/>
          </p:nvSpPr>
          <p:spPr>
            <a:xfrm>
              <a:off x="2009585"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2095064" y="51922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 name="pt69"/>
            <p:cNvSpPr/>
            <p:nvPr/>
          </p:nvSpPr>
          <p:spPr>
            <a:xfrm>
              <a:off x="2266022" y="5050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2278234"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314868" y="4766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327079" y="46247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388136" y="448289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2400347" y="43410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2400347"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412558" y="4057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24770" y="39153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522460" y="3773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34671"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46883" y="34897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59094" y="33478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59094"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95728"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620151" y="29222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632362" y="2780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2644573" y="26385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2644573" y="24966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93418"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2705630" y="22128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pt90"/>
            <p:cNvSpPr/>
            <p:nvPr/>
          </p:nvSpPr>
          <p:spPr>
            <a:xfrm>
              <a:off x="2717841" y="20710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2742264"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tx92"/>
            <p:cNvSpPr/>
            <p:nvPr/>
          </p:nvSpPr>
          <p:spPr>
            <a:xfrm>
              <a:off x="2119419"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93" name="tx93"/>
            <p:cNvSpPr/>
            <p:nvPr/>
          </p:nvSpPr>
          <p:spPr>
            <a:xfrm>
              <a:off x="2204898" y="52126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94" name="tx94"/>
            <p:cNvSpPr/>
            <p:nvPr/>
          </p:nvSpPr>
          <p:spPr>
            <a:xfrm>
              <a:off x="2375856" y="50707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95" name="tx95"/>
            <p:cNvSpPr/>
            <p:nvPr/>
          </p:nvSpPr>
          <p:spPr>
            <a:xfrm>
              <a:off x="2388067" y="492886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96" name="tx96"/>
            <p:cNvSpPr/>
            <p:nvPr/>
          </p:nvSpPr>
          <p:spPr>
            <a:xfrm>
              <a:off x="2424701" y="478698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97" name="tx97"/>
            <p:cNvSpPr/>
            <p:nvPr/>
          </p:nvSpPr>
          <p:spPr>
            <a:xfrm>
              <a:off x="2436913" y="464511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98" name="tx98"/>
            <p:cNvSpPr/>
            <p:nvPr/>
          </p:nvSpPr>
          <p:spPr>
            <a:xfrm>
              <a:off x="2497969" y="450323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99" name="tx99"/>
            <p:cNvSpPr/>
            <p:nvPr/>
          </p:nvSpPr>
          <p:spPr>
            <a:xfrm>
              <a:off x="2510181" y="436135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00" name="tx100"/>
            <p:cNvSpPr/>
            <p:nvPr/>
          </p:nvSpPr>
          <p:spPr>
            <a:xfrm>
              <a:off x="2510181"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01" name="tx101"/>
            <p:cNvSpPr/>
            <p:nvPr/>
          </p:nvSpPr>
          <p:spPr>
            <a:xfrm>
              <a:off x="2522392" y="4077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02" name="tx102"/>
            <p:cNvSpPr/>
            <p:nvPr/>
          </p:nvSpPr>
          <p:spPr>
            <a:xfrm>
              <a:off x="2534603" y="39357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03" name="tx103"/>
            <p:cNvSpPr/>
            <p:nvPr/>
          </p:nvSpPr>
          <p:spPr>
            <a:xfrm>
              <a:off x="2351441" y="37938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04" name="tx104"/>
            <p:cNvSpPr/>
            <p:nvPr/>
          </p:nvSpPr>
          <p:spPr>
            <a:xfrm>
              <a:off x="2341615"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5" name="tx105"/>
            <p:cNvSpPr/>
            <p:nvPr/>
          </p:nvSpPr>
          <p:spPr>
            <a:xfrm>
              <a:off x="2380161" y="351010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6" name="tx106"/>
            <p:cNvSpPr/>
            <p:nvPr/>
          </p:nvSpPr>
          <p:spPr>
            <a:xfrm>
              <a:off x="2374816" y="336822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07" name="tx107"/>
            <p:cNvSpPr/>
            <p:nvPr/>
          </p:nvSpPr>
          <p:spPr>
            <a:xfrm>
              <a:off x="2414501" y="3226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8" name="tx108"/>
            <p:cNvSpPr/>
            <p:nvPr/>
          </p:nvSpPr>
          <p:spPr>
            <a:xfrm>
              <a:off x="2415839" y="308447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09" name="tx109"/>
            <p:cNvSpPr/>
            <p:nvPr/>
          </p:nvSpPr>
          <p:spPr>
            <a:xfrm>
              <a:off x="2475558" y="294259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10" name="tx110"/>
            <p:cNvSpPr/>
            <p:nvPr/>
          </p:nvSpPr>
          <p:spPr>
            <a:xfrm>
              <a:off x="2457045" y="280072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11" name="tx111"/>
            <p:cNvSpPr/>
            <p:nvPr/>
          </p:nvSpPr>
          <p:spPr>
            <a:xfrm>
              <a:off x="2482332" y="26588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2" name="tx112"/>
            <p:cNvSpPr/>
            <p:nvPr/>
          </p:nvSpPr>
          <p:spPr>
            <a:xfrm>
              <a:off x="2482241" y="251696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3" name="tx113"/>
            <p:cNvSpPr/>
            <p:nvPr/>
          </p:nvSpPr>
          <p:spPr>
            <a:xfrm>
              <a:off x="2500362" y="237509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14" name="tx114"/>
            <p:cNvSpPr/>
            <p:nvPr/>
          </p:nvSpPr>
          <p:spPr>
            <a:xfrm>
              <a:off x="2561037" y="223321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15" name="tx115"/>
            <p:cNvSpPr/>
            <p:nvPr/>
          </p:nvSpPr>
          <p:spPr>
            <a:xfrm>
              <a:off x="2533563" y="2091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16" name="tx116"/>
            <p:cNvSpPr/>
            <p:nvPr/>
          </p:nvSpPr>
          <p:spPr>
            <a:xfrm>
              <a:off x="2566764"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17" name="rc117"/>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118" name="pl118"/>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7507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192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66352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90775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78563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24" name="pt124"/>
            <p:cNvSpPr/>
            <p:nvPr/>
          </p:nvSpPr>
          <p:spPr>
            <a:xfrm>
              <a:off x="333388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5" name="pt125"/>
            <p:cNvSpPr/>
            <p:nvPr/>
          </p:nvSpPr>
          <p:spPr>
            <a:xfrm>
              <a:off x="3370521" y="51922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6" name="pt126"/>
            <p:cNvSpPr/>
            <p:nvPr/>
          </p:nvSpPr>
          <p:spPr>
            <a:xfrm>
              <a:off x="3578113" y="50503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3590324" y="49085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639170" y="47666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651381" y="46247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663592"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675803" y="43410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3675803" y="419914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3" name="pt133"/>
            <p:cNvSpPr/>
            <p:nvPr/>
          </p:nvSpPr>
          <p:spPr>
            <a:xfrm>
              <a:off x="3736860" y="4057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736860" y="39153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49071" y="37735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6" name="pt136"/>
            <p:cNvSpPr/>
            <p:nvPr/>
          </p:nvSpPr>
          <p:spPr>
            <a:xfrm>
              <a:off x="3810128"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822339" y="34897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822339" y="33478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834551"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71185"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83396" y="29222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83396"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932241" y="26385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3932241" y="24966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81086" y="235475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3993298" y="22128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4017720" y="20710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4029932"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tx149"/>
            <p:cNvSpPr/>
            <p:nvPr/>
          </p:nvSpPr>
          <p:spPr>
            <a:xfrm>
              <a:off x="3443720"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150" name="tx150"/>
            <p:cNvSpPr/>
            <p:nvPr/>
          </p:nvSpPr>
          <p:spPr>
            <a:xfrm>
              <a:off x="3480354" y="52126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51" name="tx151"/>
            <p:cNvSpPr/>
            <p:nvPr/>
          </p:nvSpPr>
          <p:spPr>
            <a:xfrm>
              <a:off x="3687947" y="50707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152" name="tx152"/>
            <p:cNvSpPr/>
            <p:nvPr/>
          </p:nvSpPr>
          <p:spPr>
            <a:xfrm>
              <a:off x="3700158" y="492886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53" name="tx153"/>
            <p:cNvSpPr/>
            <p:nvPr/>
          </p:nvSpPr>
          <p:spPr>
            <a:xfrm>
              <a:off x="3749003" y="47869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54" name="tx154"/>
            <p:cNvSpPr/>
            <p:nvPr/>
          </p:nvSpPr>
          <p:spPr>
            <a:xfrm>
              <a:off x="3761215" y="464511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55" name="tx155"/>
            <p:cNvSpPr/>
            <p:nvPr/>
          </p:nvSpPr>
          <p:spPr>
            <a:xfrm>
              <a:off x="3773426" y="45032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56" name="tx156"/>
            <p:cNvSpPr/>
            <p:nvPr/>
          </p:nvSpPr>
          <p:spPr>
            <a:xfrm>
              <a:off x="3785637" y="436135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57" name="tx157"/>
            <p:cNvSpPr/>
            <p:nvPr/>
          </p:nvSpPr>
          <p:spPr>
            <a:xfrm>
              <a:off x="3785637" y="42194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58" name="tx158"/>
            <p:cNvSpPr/>
            <p:nvPr/>
          </p:nvSpPr>
          <p:spPr>
            <a:xfrm>
              <a:off x="3846694" y="4077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59" name="tx159"/>
            <p:cNvSpPr/>
            <p:nvPr/>
          </p:nvSpPr>
          <p:spPr>
            <a:xfrm>
              <a:off x="3846694" y="39357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160" name="tx160"/>
            <p:cNvSpPr/>
            <p:nvPr/>
          </p:nvSpPr>
          <p:spPr>
            <a:xfrm>
              <a:off x="3858905" y="379385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61" name="tx161"/>
            <p:cNvSpPr/>
            <p:nvPr/>
          </p:nvSpPr>
          <p:spPr>
            <a:xfrm>
              <a:off x="3630239" y="365197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162" name="tx162"/>
            <p:cNvSpPr/>
            <p:nvPr/>
          </p:nvSpPr>
          <p:spPr>
            <a:xfrm>
              <a:off x="3651320" y="35101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63" name="tx163"/>
            <p:cNvSpPr/>
            <p:nvPr/>
          </p:nvSpPr>
          <p:spPr>
            <a:xfrm>
              <a:off x="3655618" y="3368225"/>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64" name="tx164"/>
            <p:cNvSpPr/>
            <p:nvPr/>
          </p:nvSpPr>
          <p:spPr>
            <a:xfrm>
              <a:off x="3641494" y="322634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65" name="tx165"/>
            <p:cNvSpPr/>
            <p:nvPr/>
          </p:nvSpPr>
          <p:spPr>
            <a:xfrm>
              <a:off x="3726591" y="308447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66" name="tx166"/>
            <p:cNvSpPr/>
            <p:nvPr/>
          </p:nvSpPr>
          <p:spPr>
            <a:xfrm>
              <a:off x="3708079" y="294259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67" name="tx167"/>
            <p:cNvSpPr/>
            <p:nvPr/>
          </p:nvSpPr>
          <p:spPr>
            <a:xfrm>
              <a:off x="3703507" y="28007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68" name="tx168"/>
            <p:cNvSpPr/>
            <p:nvPr/>
          </p:nvSpPr>
          <p:spPr>
            <a:xfrm>
              <a:off x="3770000" y="2658845"/>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69" name="tx169"/>
            <p:cNvSpPr/>
            <p:nvPr/>
          </p:nvSpPr>
          <p:spPr>
            <a:xfrm>
              <a:off x="3769909" y="251696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70" name="tx170"/>
            <p:cNvSpPr/>
            <p:nvPr/>
          </p:nvSpPr>
          <p:spPr>
            <a:xfrm>
              <a:off x="3788030" y="237509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71" name="tx171"/>
            <p:cNvSpPr/>
            <p:nvPr/>
          </p:nvSpPr>
          <p:spPr>
            <a:xfrm>
              <a:off x="3848705" y="223321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72" name="tx172"/>
            <p:cNvSpPr/>
            <p:nvPr/>
          </p:nvSpPr>
          <p:spPr>
            <a:xfrm>
              <a:off x="3833442" y="2091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73" name="tx173"/>
            <p:cNvSpPr/>
            <p:nvPr/>
          </p:nvSpPr>
          <p:spPr>
            <a:xfrm>
              <a:off x="3854432"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174" name="rc174"/>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175" name="pl175"/>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46273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069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95119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19541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91455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81" name="pt181"/>
            <p:cNvSpPr/>
            <p:nvPr/>
          </p:nvSpPr>
          <p:spPr>
            <a:xfrm>
              <a:off x="452386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4536075" y="5154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3" name="pt183"/>
            <p:cNvSpPr/>
            <p:nvPr/>
          </p:nvSpPr>
          <p:spPr>
            <a:xfrm>
              <a:off x="4682611" y="49757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719245" y="47965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731456" y="46173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55879" y="4438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841358" y="42588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902415" y="40796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926837" y="39004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951260" y="372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4963471" y="35420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87894" y="33628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5024528" y="31836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5024528" y="3004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036739" y="28251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110007" y="26459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22218" y="24667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46641" y="2287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244332" y="210833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5244332"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tx201"/>
            <p:cNvSpPr/>
            <p:nvPr/>
          </p:nvSpPr>
          <p:spPr>
            <a:xfrm>
              <a:off x="4633698" y="5354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02" name="tx202"/>
            <p:cNvSpPr/>
            <p:nvPr/>
          </p:nvSpPr>
          <p:spPr>
            <a:xfrm>
              <a:off x="4645909" y="517527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03" name="tx203"/>
            <p:cNvSpPr/>
            <p:nvPr/>
          </p:nvSpPr>
          <p:spPr>
            <a:xfrm>
              <a:off x="4792445" y="499606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04" name="tx204"/>
            <p:cNvSpPr/>
            <p:nvPr/>
          </p:nvSpPr>
          <p:spPr>
            <a:xfrm>
              <a:off x="4829079" y="481685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05" name="tx205"/>
            <p:cNvSpPr/>
            <p:nvPr/>
          </p:nvSpPr>
          <p:spPr>
            <a:xfrm>
              <a:off x="4841290" y="463764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06" name="tx206"/>
            <p:cNvSpPr/>
            <p:nvPr/>
          </p:nvSpPr>
          <p:spPr>
            <a:xfrm>
              <a:off x="4865713" y="4458431"/>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07" name="tx207"/>
            <p:cNvSpPr/>
            <p:nvPr/>
          </p:nvSpPr>
          <p:spPr>
            <a:xfrm>
              <a:off x="4951192" y="42792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08" name="tx208"/>
            <p:cNvSpPr/>
            <p:nvPr/>
          </p:nvSpPr>
          <p:spPr>
            <a:xfrm>
              <a:off x="5012249" y="410000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09" name="tx209"/>
            <p:cNvSpPr/>
            <p:nvPr/>
          </p:nvSpPr>
          <p:spPr>
            <a:xfrm>
              <a:off x="5036671" y="392079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10" name="tx210"/>
            <p:cNvSpPr/>
            <p:nvPr/>
          </p:nvSpPr>
          <p:spPr>
            <a:xfrm>
              <a:off x="5061094" y="374158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11" name="tx211"/>
            <p:cNvSpPr/>
            <p:nvPr/>
          </p:nvSpPr>
          <p:spPr>
            <a:xfrm>
              <a:off x="5073305" y="356237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12" name="tx212"/>
            <p:cNvSpPr/>
            <p:nvPr/>
          </p:nvSpPr>
          <p:spPr>
            <a:xfrm>
              <a:off x="5097728" y="3383160"/>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13" name="tx213"/>
            <p:cNvSpPr/>
            <p:nvPr/>
          </p:nvSpPr>
          <p:spPr>
            <a:xfrm>
              <a:off x="5134362" y="320394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14" name="tx214"/>
            <p:cNvSpPr/>
            <p:nvPr/>
          </p:nvSpPr>
          <p:spPr>
            <a:xfrm>
              <a:off x="5134362" y="302473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15" name="tx215"/>
            <p:cNvSpPr/>
            <p:nvPr/>
          </p:nvSpPr>
          <p:spPr>
            <a:xfrm>
              <a:off x="5146573" y="284552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16" name="tx216"/>
            <p:cNvSpPr/>
            <p:nvPr/>
          </p:nvSpPr>
          <p:spPr>
            <a:xfrm>
              <a:off x="4925729" y="266631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17" name="tx217"/>
            <p:cNvSpPr/>
            <p:nvPr/>
          </p:nvSpPr>
          <p:spPr>
            <a:xfrm>
              <a:off x="4942330" y="248710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18" name="tx218"/>
            <p:cNvSpPr/>
            <p:nvPr/>
          </p:nvSpPr>
          <p:spPr>
            <a:xfrm>
              <a:off x="4984400" y="230788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19" name="tx219"/>
            <p:cNvSpPr/>
            <p:nvPr/>
          </p:nvSpPr>
          <p:spPr>
            <a:xfrm>
              <a:off x="5099739" y="212867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20" name="tx220"/>
            <p:cNvSpPr/>
            <p:nvPr/>
          </p:nvSpPr>
          <p:spPr>
            <a:xfrm>
              <a:off x="5051275"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21" name="rc221"/>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222" name="pl222"/>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575040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599463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623886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648308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287705"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28" name="pt228"/>
            <p:cNvSpPr/>
            <p:nvPr/>
          </p:nvSpPr>
          <p:spPr>
            <a:xfrm>
              <a:off x="589701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5933645" y="51922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5994702" y="50503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1" name="pt231"/>
            <p:cNvSpPr/>
            <p:nvPr/>
          </p:nvSpPr>
          <p:spPr>
            <a:xfrm>
              <a:off x="6067969" y="490852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2" name="pt232"/>
            <p:cNvSpPr/>
            <p:nvPr/>
          </p:nvSpPr>
          <p:spPr>
            <a:xfrm>
              <a:off x="6080181"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3" name="pt233"/>
            <p:cNvSpPr/>
            <p:nvPr/>
          </p:nvSpPr>
          <p:spPr>
            <a:xfrm>
              <a:off x="6141237" y="46247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90083" y="44828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26717" y="43410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6" name="pt236"/>
            <p:cNvSpPr/>
            <p:nvPr/>
          </p:nvSpPr>
          <p:spPr>
            <a:xfrm>
              <a:off x="6226717"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7" name="pt237"/>
            <p:cNvSpPr/>
            <p:nvPr/>
          </p:nvSpPr>
          <p:spPr>
            <a:xfrm>
              <a:off x="6226717" y="40572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8" name="pt238"/>
            <p:cNvSpPr/>
            <p:nvPr/>
          </p:nvSpPr>
          <p:spPr>
            <a:xfrm>
              <a:off x="6238928" y="39153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9" name="pt239"/>
            <p:cNvSpPr/>
            <p:nvPr/>
          </p:nvSpPr>
          <p:spPr>
            <a:xfrm>
              <a:off x="6238928" y="3773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0" name="pt240"/>
            <p:cNvSpPr/>
            <p:nvPr/>
          </p:nvSpPr>
          <p:spPr>
            <a:xfrm>
              <a:off x="6275562"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1" name="pt241"/>
            <p:cNvSpPr/>
            <p:nvPr/>
          </p:nvSpPr>
          <p:spPr>
            <a:xfrm>
              <a:off x="6336618" y="34897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348830" y="33478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397675" y="3206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6397675"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6446520" y="29222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6470943" y="27803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470943" y="26385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495366" y="24966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9" name="pt249"/>
            <p:cNvSpPr/>
            <p:nvPr/>
          </p:nvSpPr>
          <p:spPr>
            <a:xfrm>
              <a:off x="6519788" y="23547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6532000" y="22128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6532000" y="20710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6605267"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3" name="tx253"/>
            <p:cNvSpPr/>
            <p:nvPr/>
          </p:nvSpPr>
          <p:spPr>
            <a:xfrm>
              <a:off x="6006845" y="53544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254" name="tx254"/>
            <p:cNvSpPr/>
            <p:nvPr/>
          </p:nvSpPr>
          <p:spPr>
            <a:xfrm>
              <a:off x="6043479" y="521261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55" name="tx255"/>
            <p:cNvSpPr/>
            <p:nvPr/>
          </p:nvSpPr>
          <p:spPr>
            <a:xfrm>
              <a:off x="6104535" y="507073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56" name="tx256"/>
            <p:cNvSpPr/>
            <p:nvPr/>
          </p:nvSpPr>
          <p:spPr>
            <a:xfrm>
              <a:off x="6177803" y="492886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57" name="tx257"/>
            <p:cNvSpPr/>
            <p:nvPr/>
          </p:nvSpPr>
          <p:spPr>
            <a:xfrm>
              <a:off x="6190015" y="478698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258" name="tx258"/>
            <p:cNvSpPr/>
            <p:nvPr/>
          </p:nvSpPr>
          <p:spPr>
            <a:xfrm>
              <a:off x="6251071" y="464511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59" name="tx259"/>
            <p:cNvSpPr/>
            <p:nvPr/>
          </p:nvSpPr>
          <p:spPr>
            <a:xfrm>
              <a:off x="6299916" y="450323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60" name="tx260"/>
            <p:cNvSpPr/>
            <p:nvPr/>
          </p:nvSpPr>
          <p:spPr>
            <a:xfrm>
              <a:off x="6336550" y="436135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1" name="tx261"/>
            <p:cNvSpPr/>
            <p:nvPr/>
          </p:nvSpPr>
          <p:spPr>
            <a:xfrm>
              <a:off x="6336550" y="421948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62" name="tx262"/>
            <p:cNvSpPr/>
            <p:nvPr/>
          </p:nvSpPr>
          <p:spPr>
            <a:xfrm>
              <a:off x="6336550" y="407760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263" name="tx263"/>
            <p:cNvSpPr/>
            <p:nvPr/>
          </p:nvSpPr>
          <p:spPr>
            <a:xfrm>
              <a:off x="6348762" y="39357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64" name="tx264"/>
            <p:cNvSpPr/>
            <p:nvPr/>
          </p:nvSpPr>
          <p:spPr>
            <a:xfrm>
              <a:off x="6348762" y="379385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265" name="tx265"/>
            <p:cNvSpPr/>
            <p:nvPr/>
          </p:nvSpPr>
          <p:spPr>
            <a:xfrm>
              <a:off x="6385396" y="365197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66" name="tx266"/>
            <p:cNvSpPr/>
            <p:nvPr/>
          </p:nvSpPr>
          <p:spPr>
            <a:xfrm>
              <a:off x="6446452" y="351010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67" name="tx267"/>
            <p:cNvSpPr/>
            <p:nvPr/>
          </p:nvSpPr>
          <p:spPr>
            <a:xfrm>
              <a:off x="6458664" y="336822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68" name="tx268"/>
            <p:cNvSpPr/>
            <p:nvPr/>
          </p:nvSpPr>
          <p:spPr>
            <a:xfrm>
              <a:off x="6230953" y="322634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69" name="tx269"/>
            <p:cNvSpPr/>
            <p:nvPr/>
          </p:nvSpPr>
          <p:spPr>
            <a:xfrm>
              <a:off x="6217786" y="308447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70" name="tx270"/>
            <p:cNvSpPr/>
            <p:nvPr/>
          </p:nvSpPr>
          <p:spPr>
            <a:xfrm>
              <a:off x="6301927" y="294259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71" name="tx271"/>
            <p:cNvSpPr/>
            <p:nvPr/>
          </p:nvSpPr>
          <p:spPr>
            <a:xfrm>
              <a:off x="6308702" y="280072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72" name="tx272"/>
            <p:cNvSpPr/>
            <p:nvPr/>
          </p:nvSpPr>
          <p:spPr>
            <a:xfrm>
              <a:off x="6295626" y="265884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73" name="tx273"/>
            <p:cNvSpPr/>
            <p:nvPr/>
          </p:nvSpPr>
          <p:spPr>
            <a:xfrm>
              <a:off x="6333033" y="251696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74" name="tx274"/>
            <p:cNvSpPr/>
            <p:nvPr/>
          </p:nvSpPr>
          <p:spPr>
            <a:xfrm>
              <a:off x="6335510" y="23750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75" name="tx275"/>
            <p:cNvSpPr/>
            <p:nvPr/>
          </p:nvSpPr>
          <p:spPr>
            <a:xfrm>
              <a:off x="6387406" y="223321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76" name="tx276"/>
            <p:cNvSpPr/>
            <p:nvPr/>
          </p:nvSpPr>
          <p:spPr>
            <a:xfrm>
              <a:off x="6338943" y="2091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77" name="tx277"/>
            <p:cNvSpPr/>
            <p:nvPr/>
          </p:nvSpPr>
          <p:spPr>
            <a:xfrm>
              <a:off x="6429768"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278" name="rc278"/>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279" name="pl279"/>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3807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28230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52652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77075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2883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285" name="pt285"/>
            <p:cNvSpPr/>
            <p:nvPr/>
          </p:nvSpPr>
          <p:spPr>
            <a:xfrm>
              <a:off x="6769494"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062566" y="5186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123622" y="50380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148045" y="489001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184679" y="4741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196890" y="459392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221313" y="44458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06792" y="42978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3" name="pt293"/>
            <p:cNvSpPr/>
            <p:nvPr/>
          </p:nvSpPr>
          <p:spPr>
            <a:xfrm>
              <a:off x="7319003" y="41497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7319003" y="400174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7367849" y="385370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7416694" y="370566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7441117" y="35576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7477751" y="34095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7489962" y="326152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7514384" y="31134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7563230" y="29654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7575441" y="28173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7636498" y="26693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7660920" y="25213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7660920" y="23732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7770822" y="22252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7783033" y="20771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8" name="pt308"/>
            <p:cNvSpPr/>
            <p:nvPr/>
          </p:nvSpPr>
          <p:spPr>
            <a:xfrm>
              <a:off x="7892935"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tx309"/>
            <p:cNvSpPr/>
            <p:nvPr/>
          </p:nvSpPr>
          <p:spPr>
            <a:xfrm>
              <a:off x="6879328" y="5354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10" name="tx310"/>
            <p:cNvSpPr/>
            <p:nvPr/>
          </p:nvSpPr>
          <p:spPr>
            <a:xfrm>
              <a:off x="7172400" y="52064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11" name="tx311"/>
            <p:cNvSpPr/>
            <p:nvPr/>
          </p:nvSpPr>
          <p:spPr>
            <a:xfrm>
              <a:off x="7233456" y="505840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12" name="tx312"/>
            <p:cNvSpPr/>
            <p:nvPr/>
          </p:nvSpPr>
          <p:spPr>
            <a:xfrm>
              <a:off x="7257879" y="49103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13" name="tx313"/>
            <p:cNvSpPr/>
            <p:nvPr/>
          </p:nvSpPr>
          <p:spPr>
            <a:xfrm>
              <a:off x="7294513" y="4762312"/>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14" name="tx314"/>
            <p:cNvSpPr/>
            <p:nvPr/>
          </p:nvSpPr>
          <p:spPr>
            <a:xfrm>
              <a:off x="7306724" y="461426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15" name="tx315"/>
            <p:cNvSpPr/>
            <p:nvPr/>
          </p:nvSpPr>
          <p:spPr>
            <a:xfrm>
              <a:off x="7331147" y="446622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16" name="tx316"/>
            <p:cNvSpPr/>
            <p:nvPr/>
          </p:nvSpPr>
          <p:spPr>
            <a:xfrm>
              <a:off x="7416626" y="431817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17" name="tx317"/>
            <p:cNvSpPr/>
            <p:nvPr/>
          </p:nvSpPr>
          <p:spPr>
            <a:xfrm>
              <a:off x="7428837" y="417013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18" name="tx318"/>
            <p:cNvSpPr/>
            <p:nvPr/>
          </p:nvSpPr>
          <p:spPr>
            <a:xfrm>
              <a:off x="7428837" y="40220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19" name="tx319"/>
            <p:cNvSpPr/>
            <p:nvPr/>
          </p:nvSpPr>
          <p:spPr>
            <a:xfrm>
              <a:off x="7477682" y="387404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20" name="tx320"/>
            <p:cNvSpPr/>
            <p:nvPr/>
          </p:nvSpPr>
          <p:spPr>
            <a:xfrm>
              <a:off x="7526528" y="372600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21" name="tx321"/>
            <p:cNvSpPr/>
            <p:nvPr/>
          </p:nvSpPr>
          <p:spPr>
            <a:xfrm>
              <a:off x="7550950" y="357795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SYR</a:t>
              </a:r>
            </a:p>
          </p:txBody>
        </p:sp>
        <p:sp>
          <p:nvSpPr>
            <p:cNvPr id="322" name="tx322"/>
            <p:cNvSpPr/>
            <p:nvPr/>
          </p:nvSpPr>
          <p:spPr>
            <a:xfrm>
              <a:off x="7587584" y="342991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23" name="tx323"/>
            <p:cNvSpPr/>
            <p:nvPr/>
          </p:nvSpPr>
          <p:spPr>
            <a:xfrm>
              <a:off x="7599796" y="328186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24" name="tx324"/>
            <p:cNvSpPr/>
            <p:nvPr/>
          </p:nvSpPr>
          <p:spPr>
            <a:xfrm>
              <a:off x="7624218" y="313382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25" name="tx325"/>
            <p:cNvSpPr/>
            <p:nvPr/>
          </p:nvSpPr>
          <p:spPr>
            <a:xfrm>
              <a:off x="7673064" y="29857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26" name="tx326"/>
            <p:cNvSpPr/>
            <p:nvPr/>
          </p:nvSpPr>
          <p:spPr>
            <a:xfrm>
              <a:off x="7685275" y="283773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27" name="tx327"/>
            <p:cNvSpPr/>
            <p:nvPr/>
          </p:nvSpPr>
          <p:spPr>
            <a:xfrm>
              <a:off x="7746331" y="268968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28" name="tx328"/>
            <p:cNvSpPr/>
            <p:nvPr/>
          </p:nvSpPr>
          <p:spPr>
            <a:xfrm>
              <a:off x="7516327" y="254164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29" name="tx329"/>
            <p:cNvSpPr/>
            <p:nvPr/>
          </p:nvSpPr>
          <p:spPr>
            <a:xfrm>
              <a:off x="7481031" y="2393599"/>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30" name="tx330"/>
            <p:cNvSpPr/>
            <p:nvPr/>
          </p:nvSpPr>
          <p:spPr>
            <a:xfrm>
              <a:off x="7626229" y="224555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31" name="tx331"/>
            <p:cNvSpPr/>
            <p:nvPr/>
          </p:nvSpPr>
          <p:spPr>
            <a:xfrm>
              <a:off x="7589977" y="209751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32" name="tx332"/>
            <p:cNvSpPr/>
            <p:nvPr/>
          </p:nvSpPr>
          <p:spPr>
            <a:xfrm>
              <a:off x="7717436" y="194946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PRK</a:t>
              </a:r>
            </a:p>
          </p:txBody>
        </p:sp>
        <p:sp>
          <p:nvSpPr>
            <p:cNvPr id="333" name="rc333"/>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334" name="pl334"/>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832574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5699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81419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905842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850830"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40" name="pt340"/>
            <p:cNvSpPr/>
            <p:nvPr/>
          </p:nvSpPr>
          <p:spPr>
            <a:xfrm>
              <a:off x="821590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8301388" y="51793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2" name="pt342"/>
            <p:cNvSpPr/>
            <p:nvPr/>
          </p:nvSpPr>
          <p:spPr>
            <a:xfrm>
              <a:off x="8447924" y="50246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8521192" y="486982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8570037" y="47150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8655517" y="45602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6" name="pt346"/>
            <p:cNvSpPr/>
            <p:nvPr/>
          </p:nvSpPr>
          <p:spPr>
            <a:xfrm>
              <a:off x="8740996" y="440550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8740996" y="42507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8" name="pt348"/>
            <p:cNvSpPr/>
            <p:nvPr/>
          </p:nvSpPr>
          <p:spPr>
            <a:xfrm>
              <a:off x="8826475" y="40959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9" name="pt349"/>
            <p:cNvSpPr/>
            <p:nvPr/>
          </p:nvSpPr>
          <p:spPr>
            <a:xfrm>
              <a:off x="8875320" y="39411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0" name="pt350"/>
            <p:cNvSpPr/>
            <p:nvPr/>
          </p:nvSpPr>
          <p:spPr>
            <a:xfrm>
              <a:off x="8948588" y="37864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8960799" y="36316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8960799" y="34768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8973011" y="33220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9034067" y="31673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9046279" y="30125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9070701" y="285776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7" name="pt357"/>
            <p:cNvSpPr/>
            <p:nvPr/>
          </p:nvSpPr>
          <p:spPr>
            <a:xfrm>
              <a:off x="9082913" y="27029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9082913" y="25482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9107335" y="23934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9143969" y="2238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1" name="pt361"/>
            <p:cNvSpPr/>
            <p:nvPr/>
          </p:nvSpPr>
          <p:spPr>
            <a:xfrm>
              <a:off x="9143969" y="20839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9156181"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tx363"/>
            <p:cNvSpPr/>
            <p:nvPr/>
          </p:nvSpPr>
          <p:spPr>
            <a:xfrm>
              <a:off x="8325743" y="535449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64" name="tx364"/>
            <p:cNvSpPr/>
            <p:nvPr/>
          </p:nvSpPr>
          <p:spPr>
            <a:xfrm>
              <a:off x="8411222" y="51997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65" name="tx365"/>
            <p:cNvSpPr/>
            <p:nvPr/>
          </p:nvSpPr>
          <p:spPr>
            <a:xfrm>
              <a:off x="8557758" y="504494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366" name="tx366"/>
            <p:cNvSpPr/>
            <p:nvPr/>
          </p:nvSpPr>
          <p:spPr>
            <a:xfrm>
              <a:off x="8631026" y="489016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367" name="tx367"/>
            <p:cNvSpPr/>
            <p:nvPr/>
          </p:nvSpPr>
          <p:spPr>
            <a:xfrm>
              <a:off x="8679871" y="473539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368" name="tx368"/>
            <p:cNvSpPr/>
            <p:nvPr/>
          </p:nvSpPr>
          <p:spPr>
            <a:xfrm>
              <a:off x="8765350" y="4580621"/>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69" name="tx369"/>
            <p:cNvSpPr/>
            <p:nvPr/>
          </p:nvSpPr>
          <p:spPr>
            <a:xfrm>
              <a:off x="8850830" y="4425847"/>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370" name="tx370"/>
            <p:cNvSpPr/>
            <p:nvPr/>
          </p:nvSpPr>
          <p:spPr>
            <a:xfrm>
              <a:off x="8850830" y="427107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371" name="tx371"/>
            <p:cNvSpPr/>
            <p:nvPr/>
          </p:nvSpPr>
          <p:spPr>
            <a:xfrm>
              <a:off x="8936309" y="411629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72" name="tx372"/>
            <p:cNvSpPr/>
            <p:nvPr/>
          </p:nvSpPr>
          <p:spPr>
            <a:xfrm>
              <a:off x="8985154" y="396152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373" name="tx373"/>
            <p:cNvSpPr/>
            <p:nvPr/>
          </p:nvSpPr>
          <p:spPr>
            <a:xfrm>
              <a:off x="8781867" y="380675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74" name="tx374"/>
            <p:cNvSpPr/>
            <p:nvPr/>
          </p:nvSpPr>
          <p:spPr>
            <a:xfrm>
              <a:off x="8789780" y="365197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75" name="tx375"/>
            <p:cNvSpPr/>
            <p:nvPr/>
          </p:nvSpPr>
          <p:spPr>
            <a:xfrm>
              <a:off x="8816206" y="34972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76" name="tx376"/>
            <p:cNvSpPr/>
            <p:nvPr/>
          </p:nvSpPr>
          <p:spPr>
            <a:xfrm>
              <a:off x="8779955" y="334243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77" name="tx377"/>
            <p:cNvSpPr/>
            <p:nvPr/>
          </p:nvSpPr>
          <p:spPr>
            <a:xfrm>
              <a:off x="8854178" y="318765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78" name="tx378"/>
            <p:cNvSpPr/>
            <p:nvPr/>
          </p:nvSpPr>
          <p:spPr>
            <a:xfrm>
              <a:off x="8901686" y="303288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79" name="tx379"/>
            <p:cNvSpPr/>
            <p:nvPr/>
          </p:nvSpPr>
          <p:spPr>
            <a:xfrm>
              <a:off x="8886423" y="287810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80" name="tx380"/>
            <p:cNvSpPr/>
            <p:nvPr/>
          </p:nvSpPr>
          <p:spPr>
            <a:xfrm>
              <a:off x="8920672" y="272333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81" name="tx381"/>
            <p:cNvSpPr/>
            <p:nvPr/>
          </p:nvSpPr>
          <p:spPr>
            <a:xfrm>
              <a:off x="8907596" y="256856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82" name="tx382"/>
            <p:cNvSpPr/>
            <p:nvPr/>
          </p:nvSpPr>
          <p:spPr>
            <a:xfrm>
              <a:off x="8945003" y="2413787"/>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83" name="tx383"/>
            <p:cNvSpPr/>
            <p:nvPr/>
          </p:nvSpPr>
          <p:spPr>
            <a:xfrm>
              <a:off x="8999376" y="22590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84" name="tx384"/>
            <p:cNvSpPr/>
            <p:nvPr/>
          </p:nvSpPr>
          <p:spPr>
            <a:xfrm>
              <a:off x="8950913" y="21042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85" name="tx385"/>
            <p:cNvSpPr/>
            <p:nvPr/>
          </p:nvSpPr>
          <p:spPr>
            <a:xfrm>
              <a:off x="8971903" y="194946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86" name="rc386"/>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387" name="pl387"/>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961341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98576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0" name="pl390"/>
            <p:cNvSpPr/>
            <p:nvPr/>
          </p:nvSpPr>
          <p:spPr>
            <a:xfrm>
              <a:off x="101018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1" name="pl391"/>
            <p:cNvSpPr/>
            <p:nvPr/>
          </p:nvSpPr>
          <p:spPr>
            <a:xfrm>
              <a:off x="1034609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92" name="pl392"/>
            <p:cNvSpPr/>
            <p:nvPr/>
          </p:nvSpPr>
          <p:spPr>
            <a:xfrm>
              <a:off x="1008965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93" name="pt393"/>
            <p:cNvSpPr/>
            <p:nvPr/>
          </p:nvSpPr>
          <p:spPr>
            <a:xfrm>
              <a:off x="952800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9540211" y="51720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9564634" y="50098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6" name="pt396"/>
            <p:cNvSpPr/>
            <p:nvPr/>
          </p:nvSpPr>
          <p:spPr>
            <a:xfrm>
              <a:off x="9747803"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7" name="pt397"/>
            <p:cNvSpPr/>
            <p:nvPr/>
          </p:nvSpPr>
          <p:spPr>
            <a:xfrm>
              <a:off x="9955396" y="46855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8" name="pt398"/>
            <p:cNvSpPr/>
            <p:nvPr/>
          </p:nvSpPr>
          <p:spPr>
            <a:xfrm>
              <a:off x="9992030" y="45234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10028664" y="43612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10053086"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10114143" y="40369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10150777" y="3874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10224045" y="37127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10236256" y="35505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10272890" y="33884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10272890" y="32262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10309524"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10309524" y="29019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10333947" y="27398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10346158" y="25777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10346158" y="2415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10370581" y="22534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3" name="pt413"/>
            <p:cNvSpPr/>
            <p:nvPr/>
          </p:nvSpPr>
          <p:spPr>
            <a:xfrm>
              <a:off x="10443848" y="20912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10456060" y="192912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tx415"/>
            <p:cNvSpPr/>
            <p:nvPr/>
          </p:nvSpPr>
          <p:spPr>
            <a:xfrm>
              <a:off x="9637833" y="53544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416" name="tx416"/>
            <p:cNvSpPr/>
            <p:nvPr/>
          </p:nvSpPr>
          <p:spPr>
            <a:xfrm>
              <a:off x="9650045" y="51923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417" name="tx417"/>
            <p:cNvSpPr/>
            <p:nvPr/>
          </p:nvSpPr>
          <p:spPr>
            <a:xfrm>
              <a:off x="9674467" y="503020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18" name="tx418"/>
            <p:cNvSpPr/>
            <p:nvPr/>
          </p:nvSpPr>
          <p:spPr>
            <a:xfrm>
              <a:off x="9857637" y="48680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YEM</a:t>
              </a:r>
            </a:p>
          </p:txBody>
        </p:sp>
        <p:sp>
          <p:nvSpPr>
            <p:cNvPr id="419" name="tx419"/>
            <p:cNvSpPr/>
            <p:nvPr/>
          </p:nvSpPr>
          <p:spPr>
            <a:xfrm>
              <a:off x="10065230" y="470591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420" name="tx420"/>
            <p:cNvSpPr/>
            <p:nvPr/>
          </p:nvSpPr>
          <p:spPr>
            <a:xfrm>
              <a:off x="10101863" y="454377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AFG</a:t>
              </a:r>
            </a:p>
          </p:txBody>
        </p:sp>
        <p:sp>
          <p:nvSpPr>
            <p:cNvPr id="421" name="tx421"/>
            <p:cNvSpPr/>
            <p:nvPr/>
          </p:nvSpPr>
          <p:spPr>
            <a:xfrm>
              <a:off x="10138497" y="43816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22" name="tx422"/>
            <p:cNvSpPr/>
            <p:nvPr/>
          </p:nvSpPr>
          <p:spPr>
            <a:xfrm>
              <a:off x="10162920" y="4219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23" name="tx423"/>
            <p:cNvSpPr/>
            <p:nvPr/>
          </p:nvSpPr>
          <p:spPr>
            <a:xfrm>
              <a:off x="10223977" y="405733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24" name="tx424"/>
            <p:cNvSpPr/>
            <p:nvPr/>
          </p:nvSpPr>
          <p:spPr>
            <a:xfrm>
              <a:off x="10260611" y="38951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425" name="tx425"/>
            <p:cNvSpPr/>
            <p:nvPr/>
          </p:nvSpPr>
          <p:spPr>
            <a:xfrm>
              <a:off x="10333879" y="373304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26" name="tx426"/>
            <p:cNvSpPr/>
            <p:nvPr/>
          </p:nvSpPr>
          <p:spPr>
            <a:xfrm>
              <a:off x="10091663" y="357090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27" name="tx427"/>
            <p:cNvSpPr/>
            <p:nvPr/>
          </p:nvSpPr>
          <p:spPr>
            <a:xfrm>
              <a:off x="10079834" y="340876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28" name="tx428"/>
            <p:cNvSpPr/>
            <p:nvPr/>
          </p:nvSpPr>
          <p:spPr>
            <a:xfrm>
              <a:off x="10106168" y="3246617"/>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29" name="tx429"/>
            <p:cNvSpPr/>
            <p:nvPr/>
          </p:nvSpPr>
          <p:spPr>
            <a:xfrm>
              <a:off x="10147283" y="308447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30" name="tx430"/>
            <p:cNvSpPr/>
            <p:nvPr/>
          </p:nvSpPr>
          <p:spPr>
            <a:xfrm>
              <a:off x="10125246" y="29223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31" name="tx431"/>
            <p:cNvSpPr/>
            <p:nvPr/>
          </p:nvSpPr>
          <p:spPr>
            <a:xfrm>
              <a:off x="10171614" y="276018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32" name="tx432"/>
            <p:cNvSpPr/>
            <p:nvPr/>
          </p:nvSpPr>
          <p:spPr>
            <a:xfrm>
              <a:off x="10201565" y="259804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33" name="tx433"/>
            <p:cNvSpPr/>
            <p:nvPr/>
          </p:nvSpPr>
          <p:spPr>
            <a:xfrm>
              <a:off x="10170841" y="243589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34" name="tx434"/>
            <p:cNvSpPr/>
            <p:nvPr/>
          </p:nvSpPr>
          <p:spPr>
            <a:xfrm>
              <a:off x="10190692" y="227375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35" name="tx435"/>
            <p:cNvSpPr/>
            <p:nvPr/>
          </p:nvSpPr>
          <p:spPr>
            <a:xfrm>
              <a:off x="10299255" y="211160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436" name="tx436"/>
            <p:cNvSpPr/>
            <p:nvPr/>
          </p:nvSpPr>
          <p:spPr>
            <a:xfrm>
              <a:off x="10263003"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437" name="rc437"/>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438" name="pl438"/>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39" name="pl439"/>
            <p:cNvSpPr/>
            <p:nvPr/>
          </p:nvSpPr>
          <p:spPr>
            <a:xfrm>
              <a:off x="1090107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40" name="pl440"/>
            <p:cNvSpPr/>
            <p:nvPr/>
          </p:nvSpPr>
          <p:spPr>
            <a:xfrm>
              <a:off x="111453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41" name="pl441"/>
            <p:cNvSpPr/>
            <p:nvPr/>
          </p:nvSpPr>
          <p:spPr>
            <a:xfrm>
              <a:off x="113895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42" name="pl442"/>
            <p:cNvSpPr/>
            <p:nvPr/>
          </p:nvSpPr>
          <p:spPr>
            <a:xfrm>
              <a:off x="1163375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443" name="pl443"/>
            <p:cNvSpPr/>
            <p:nvPr/>
          </p:nvSpPr>
          <p:spPr>
            <a:xfrm>
              <a:off x="1118193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444" name="pt444"/>
            <p:cNvSpPr/>
            <p:nvPr/>
          </p:nvSpPr>
          <p:spPr>
            <a:xfrm>
              <a:off x="1104768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5" name="pt445"/>
            <p:cNvSpPr/>
            <p:nvPr/>
          </p:nvSpPr>
          <p:spPr>
            <a:xfrm>
              <a:off x="11218641" y="50246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6" name="pt446"/>
            <p:cNvSpPr/>
            <p:nvPr/>
          </p:nvSpPr>
          <p:spPr>
            <a:xfrm>
              <a:off x="11340754" y="47150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7" name="pt447"/>
            <p:cNvSpPr/>
            <p:nvPr/>
          </p:nvSpPr>
          <p:spPr>
            <a:xfrm>
              <a:off x="11389599" y="440550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8" name="pt448"/>
            <p:cNvSpPr/>
            <p:nvPr/>
          </p:nvSpPr>
          <p:spPr>
            <a:xfrm>
              <a:off x="11401811" y="409596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9" name="pt449"/>
            <p:cNvSpPr/>
            <p:nvPr/>
          </p:nvSpPr>
          <p:spPr>
            <a:xfrm>
              <a:off x="11401811" y="37864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0" name="pt450"/>
            <p:cNvSpPr/>
            <p:nvPr/>
          </p:nvSpPr>
          <p:spPr>
            <a:xfrm>
              <a:off x="11401811" y="34768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11499501" y="31673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2" name="pt452"/>
            <p:cNvSpPr/>
            <p:nvPr/>
          </p:nvSpPr>
          <p:spPr>
            <a:xfrm>
              <a:off x="11548347" y="28577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3" name="pt453"/>
            <p:cNvSpPr/>
            <p:nvPr/>
          </p:nvSpPr>
          <p:spPr>
            <a:xfrm>
              <a:off x="11584981" y="25482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11584981" y="2238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5" name="pt455"/>
            <p:cNvSpPr/>
            <p:nvPr/>
          </p:nvSpPr>
          <p:spPr>
            <a:xfrm>
              <a:off x="11584981"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6" name="tx456"/>
            <p:cNvSpPr/>
            <p:nvPr/>
          </p:nvSpPr>
          <p:spPr>
            <a:xfrm>
              <a:off x="11157516"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57" name="tx457"/>
            <p:cNvSpPr/>
            <p:nvPr/>
          </p:nvSpPr>
          <p:spPr>
            <a:xfrm>
              <a:off x="11328475" y="504494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58" name="tx458"/>
            <p:cNvSpPr/>
            <p:nvPr/>
          </p:nvSpPr>
          <p:spPr>
            <a:xfrm>
              <a:off x="11450588" y="473539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459" name="tx459"/>
            <p:cNvSpPr/>
            <p:nvPr/>
          </p:nvSpPr>
          <p:spPr>
            <a:xfrm>
              <a:off x="11499433" y="442584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460" name="tx460"/>
            <p:cNvSpPr/>
            <p:nvPr/>
          </p:nvSpPr>
          <p:spPr>
            <a:xfrm>
              <a:off x="11511645" y="411629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461" name="tx461"/>
            <p:cNvSpPr/>
            <p:nvPr/>
          </p:nvSpPr>
          <p:spPr>
            <a:xfrm>
              <a:off x="11511645" y="380675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462" name="tx462"/>
            <p:cNvSpPr/>
            <p:nvPr/>
          </p:nvSpPr>
          <p:spPr>
            <a:xfrm>
              <a:off x="11511645" y="349720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SDN</a:t>
              </a:r>
            </a:p>
          </p:txBody>
        </p:sp>
        <p:sp>
          <p:nvSpPr>
            <p:cNvPr id="463" name="tx463"/>
            <p:cNvSpPr/>
            <p:nvPr/>
          </p:nvSpPr>
          <p:spPr>
            <a:xfrm>
              <a:off x="11609335" y="318765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464" name="tx464"/>
            <p:cNvSpPr/>
            <p:nvPr/>
          </p:nvSpPr>
          <p:spPr>
            <a:xfrm>
              <a:off x="11368458" y="287810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65" name="tx465"/>
            <p:cNvSpPr/>
            <p:nvPr/>
          </p:nvSpPr>
          <p:spPr>
            <a:xfrm>
              <a:off x="11422740" y="2568561"/>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466" name="tx466"/>
            <p:cNvSpPr/>
            <p:nvPr/>
          </p:nvSpPr>
          <p:spPr>
            <a:xfrm>
              <a:off x="11418259" y="225901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467" name="tx467"/>
            <p:cNvSpPr/>
            <p:nvPr/>
          </p:nvSpPr>
          <p:spPr>
            <a:xfrm>
              <a:off x="11422648" y="194946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468" name="rc468"/>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469" name="rc469"/>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0" name="tx470"/>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(83%)</a:t>
              </a:r>
            </a:p>
          </p:txBody>
        </p:sp>
        <p:sp>
          <p:nvSpPr>
            <p:cNvPr id="471" name="rc471"/>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2" name="tx472"/>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(74%)</a:t>
              </a:r>
            </a:p>
          </p:txBody>
        </p:sp>
        <p:sp>
          <p:nvSpPr>
            <p:cNvPr id="473" name="rc473"/>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(75%)</a:t>
              </a:r>
            </a:p>
          </p:txBody>
        </p:sp>
        <p:sp>
          <p:nvSpPr>
            <p:cNvPr id="475" name="rc475"/>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(62%)</a:t>
              </a:r>
            </a:p>
          </p:txBody>
        </p:sp>
        <p:sp>
          <p:nvSpPr>
            <p:cNvPr id="477" name="rc477"/>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(69%)</a:t>
              </a:r>
            </a:p>
          </p:txBody>
        </p:sp>
        <p:sp>
          <p:nvSpPr>
            <p:cNvPr id="479" name="rc479"/>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(57%)</a:t>
              </a:r>
            </a:p>
          </p:txBody>
        </p:sp>
        <p:sp>
          <p:nvSpPr>
            <p:cNvPr id="481" name="rc481"/>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(68%)</a:t>
              </a:r>
            </a:p>
          </p:txBody>
        </p:sp>
        <p:sp>
          <p:nvSpPr>
            <p:cNvPr id="483" name="rc483"/>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(64%)</a:t>
              </a:r>
            </a:p>
          </p:txBody>
        </p:sp>
        <p:sp>
          <p:nvSpPr>
            <p:cNvPr id="485" name="rc485"/>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(48%)</a:t>
              </a:r>
            </a:p>
          </p:txBody>
        </p:sp>
        <p:sp>
          <p:nvSpPr>
            <p:cNvPr id="487" name="pl487"/>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8" name="pl488"/>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59973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84396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881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133241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tx493"/>
            <p:cNvSpPr/>
            <p:nvPr/>
          </p:nvSpPr>
          <p:spPr>
            <a:xfrm rot="-5400000">
              <a:off x="324420"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94" name="tx494"/>
            <p:cNvSpPr/>
            <p:nvPr/>
          </p:nvSpPr>
          <p:spPr>
            <a:xfrm rot="-5400000">
              <a:off x="53755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5" name="tx495"/>
            <p:cNvSpPr/>
            <p:nvPr/>
          </p:nvSpPr>
          <p:spPr>
            <a:xfrm rot="-5400000">
              <a:off x="7817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6" name="tx496"/>
            <p:cNvSpPr/>
            <p:nvPr/>
          </p:nvSpPr>
          <p:spPr>
            <a:xfrm rot="-5400000">
              <a:off x="102600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7" name="tx497"/>
            <p:cNvSpPr/>
            <p:nvPr/>
          </p:nvSpPr>
          <p:spPr>
            <a:xfrm rot="-5400000">
              <a:off x="127023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8" name="pl498"/>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9" name="pl499"/>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88740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213163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237585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262008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tx504"/>
            <p:cNvSpPr/>
            <p:nvPr/>
          </p:nvSpPr>
          <p:spPr>
            <a:xfrm rot="-5400000">
              <a:off x="1612088"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5" name="tx505"/>
            <p:cNvSpPr/>
            <p:nvPr/>
          </p:nvSpPr>
          <p:spPr>
            <a:xfrm rot="-5400000">
              <a:off x="182522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6" name="tx506"/>
            <p:cNvSpPr/>
            <p:nvPr/>
          </p:nvSpPr>
          <p:spPr>
            <a:xfrm rot="-5400000">
              <a:off x="20694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7" name="tx507"/>
            <p:cNvSpPr/>
            <p:nvPr/>
          </p:nvSpPr>
          <p:spPr>
            <a:xfrm rot="-5400000">
              <a:off x="231367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8" name="tx508"/>
            <p:cNvSpPr/>
            <p:nvPr/>
          </p:nvSpPr>
          <p:spPr>
            <a:xfrm rot="-5400000">
              <a:off x="255790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09" name="pl509"/>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0" name="pl510"/>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317507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34192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366352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390775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tx515"/>
            <p:cNvSpPr/>
            <p:nvPr/>
          </p:nvSpPr>
          <p:spPr>
            <a:xfrm rot="-5400000">
              <a:off x="2899755"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16" name="tx516"/>
            <p:cNvSpPr/>
            <p:nvPr/>
          </p:nvSpPr>
          <p:spPr>
            <a:xfrm rot="-5400000">
              <a:off x="311289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17" name="tx517"/>
            <p:cNvSpPr/>
            <p:nvPr/>
          </p:nvSpPr>
          <p:spPr>
            <a:xfrm rot="-5400000">
              <a:off x="33571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18" name="tx518"/>
            <p:cNvSpPr/>
            <p:nvPr/>
          </p:nvSpPr>
          <p:spPr>
            <a:xfrm rot="-5400000">
              <a:off x="360134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19" name="tx519"/>
            <p:cNvSpPr/>
            <p:nvPr/>
          </p:nvSpPr>
          <p:spPr>
            <a:xfrm rot="-5400000">
              <a:off x="384557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20" name="pl520"/>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1" name="pl521"/>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446273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47069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495119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519541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tx526"/>
            <p:cNvSpPr/>
            <p:nvPr/>
          </p:nvSpPr>
          <p:spPr>
            <a:xfrm rot="-5400000">
              <a:off x="4187423"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27" name="tx527"/>
            <p:cNvSpPr/>
            <p:nvPr/>
          </p:nvSpPr>
          <p:spPr>
            <a:xfrm rot="-5400000">
              <a:off x="440056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28" name="tx528"/>
            <p:cNvSpPr/>
            <p:nvPr/>
          </p:nvSpPr>
          <p:spPr>
            <a:xfrm rot="-5400000">
              <a:off x="464478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29" name="tx529"/>
            <p:cNvSpPr/>
            <p:nvPr/>
          </p:nvSpPr>
          <p:spPr>
            <a:xfrm rot="-5400000">
              <a:off x="488901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30" name="tx530"/>
            <p:cNvSpPr/>
            <p:nvPr/>
          </p:nvSpPr>
          <p:spPr>
            <a:xfrm rot="-5400000">
              <a:off x="513323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31" name="pl531"/>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2" name="pl532"/>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3" name="pl533"/>
            <p:cNvSpPr/>
            <p:nvPr/>
          </p:nvSpPr>
          <p:spPr>
            <a:xfrm>
              <a:off x="575040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599463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623886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648308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tx537"/>
            <p:cNvSpPr/>
            <p:nvPr/>
          </p:nvSpPr>
          <p:spPr>
            <a:xfrm rot="-5400000">
              <a:off x="5475091"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38" name="tx538"/>
            <p:cNvSpPr/>
            <p:nvPr/>
          </p:nvSpPr>
          <p:spPr>
            <a:xfrm rot="-5400000">
              <a:off x="568822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39" name="tx539"/>
            <p:cNvSpPr/>
            <p:nvPr/>
          </p:nvSpPr>
          <p:spPr>
            <a:xfrm rot="-5400000">
              <a:off x="593245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40" name="tx540"/>
            <p:cNvSpPr/>
            <p:nvPr/>
          </p:nvSpPr>
          <p:spPr>
            <a:xfrm rot="-5400000">
              <a:off x="617668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41" name="tx541"/>
            <p:cNvSpPr/>
            <p:nvPr/>
          </p:nvSpPr>
          <p:spPr>
            <a:xfrm rot="-5400000">
              <a:off x="642090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42" name="pl542"/>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3" name="pl543"/>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4" name="pl544"/>
            <p:cNvSpPr/>
            <p:nvPr/>
          </p:nvSpPr>
          <p:spPr>
            <a:xfrm>
              <a:off x="703807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728230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752652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777075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tx548"/>
            <p:cNvSpPr/>
            <p:nvPr/>
          </p:nvSpPr>
          <p:spPr>
            <a:xfrm rot="-5400000">
              <a:off x="6762759"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49" name="tx549"/>
            <p:cNvSpPr/>
            <p:nvPr/>
          </p:nvSpPr>
          <p:spPr>
            <a:xfrm rot="-5400000">
              <a:off x="697589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50" name="tx550"/>
            <p:cNvSpPr/>
            <p:nvPr/>
          </p:nvSpPr>
          <p:spPr>
            <a:xfrm rot="-5400000">
              <a:off x="722012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51" name="tx551"/>
            <p:cNvSpPr/>
            <p:nvPr/>
          </p:nvSpPr>
          <p:spPr>
            <a:xfrm rot="-5400000">
              <a:off x="746434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52" name="tx552"/>
            <p:cNvSpPr/>
            <p:nvPr/>
          </p:nvSpPr>
          <p:spPr>
            <a:xfrm rot="-5400000">
              <a:off x="770857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53" name="pl553"/>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4" name="pl554"/>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5" name="pl555"/>
            <p:cNvSpPr/>
            <p:nvPr/>
          </p:nvSpPr>
          <p:spPr>
            <a:xfrm>
              <a:off x="832574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85699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881419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905842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tx559"/>
            <p:cNvSpPr/>
            <p:nvPr/>
          </p:nvSpPr>
          <p:spPr>
            <a:xfrm rot="-5400000">
              <a:off x="8050427"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60" name="tx560"/>
            <p:cNvSpPr/>
            <p:nvPr/>
          </p:nvSpPr>
          <p:spPr>
            <a:xfrm rot="-5400000">
              <a:off x="826356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61" name="tx561"/>
            <p:cNvSpPr/>
            <p:nvPr/>
          </p:nvSpPr>
          <p:spPr>
            <a:xfrm rot="-5400000">
              <a:off x="85077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62" name="tx562"/>
            <p:cNvSpPr/>
            <p:nvPr/>
          </p:nvSpPr>
          <p:spPr>
            <a:xfrm rot="-5400000">
              <a:off x="875201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63" name="tx563"/>
            <p:cNvSpPr/>
            <p:nvPr/>
          </p:nvSpPr>
          <p:spPr>
            <a:xfrm rot="-5400000">
              <a:off x="899624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64" name="pl564"/>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5" name="pl565"/>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961341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98576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101018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9" name="pl569"/>
            <p:cNvSpPr/>
            <p:nvPr/>
          </p:nvSpPr>
          <p:spPr>
            <a:xfrm>
              <a:off x="1034609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0" name="tx570"/>
            <p:cNvSpPr/>
            <p:nvPr/>
          </p:nvSpPr>
          <p:spPr>
            <a:xfrm rot="-5400000">
              <a:off x="9338095"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71" name="tx571"/>
            <p:cNvSpPr/>
            <p:nvPr/>
          </p:nvSpPr>
          <p:spPr>
            <a:xfrm rot="-5400000">
              <a:off x="955123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72" name="tx572"/>
            <p:cNvSpPr/>
            <p:nvPr/>
          </p:nvSpPr>
          <p:spPr>
            <a:xfrm rot="-5400000">
              <a:off x="97954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73" name="tx573"/>
            <p:cNvSpPr/>
            <p:nvPr/>
          </p:nvSpPr>
          <p:spPr>
            <a:xfrm rot="-5400000">
              <a:off x="1003968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74" name="tx574"/>
            <p:cNvSpPr/>
            <p:nvPr/>
          </p:nvSpPr>
          <p:spPr>
            <a:xfrm rot="-5400000">
              <a:off x="1028391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75" name="pl575"/>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76" name="pl576"/>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7" name="pl577"/>
            <p:cNvSpPr/>
            <p:nvPr/>
          </p:nvSpPr>
          <p:spPr>
            <a:xfrm>
              <a:off x="1090107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8" name="pl578"/>
            <p:cNvSpPr/>
            <p:nvPr/>
          </p:nvSpPr>
          <p:spPr>
            <a:xfrm>
              <a:off x="111453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9" name="pl579"/>
            <p:cNvSpPr/>
            <p:nvPr/>
          </p:nvSpPr>
          <p:spPr>
            <a:xfrm>
              <a:off x="113895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0" name="pl580"/>
            <p:cNvSpPr/>
            <p:nvPr/>
          </p:nvSpPr>
          <p:spPr>
            <a:xfrm>
              <a:off x="1163375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81" name="tx581"/>
            <p:cNvSpPr/>
            <p:nvPr/>
          </p:nvSpPr>
          <p:spPr>
            <a:xfrm rot="-5400000">
              <a:off x="10625763" y="565718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82" name="tx582"/>
            <p:cNvSpPr/>
            <p:nvPr/>
          </p:nvSpPr>
          <p:spPr>
            <a:xfrm rot="-5400000">
              <a:off x="1083890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3" name="tx583"/>
            <p:cNvSpPr/>
            <p:nvPr/>
          </p:nvSpPr>
          <p:spPr>
            <a:xfrm rot="-5400000">
              <a:off x="110831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84" name="tx584"/>
            <p:cNvSpPr/>
            <p:nvPr/>
          </p:nvSpPr>
          <p:spPr>
            <a:xfrm rot="-5400000">
              <a:off x="1132735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85" name="tx585"/>
            <p:cNvSpPr/>
            <p:nvPr/>
          </p:nvSpPr>
          <p:spPr>
            <a:xfrm rot="-5400000">
              <a:off x="1157157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86" name="tx586"/>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7" name="tx587"/>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8" name="pt588"/>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89" name="pt589"/>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0" name="pt590"/>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1" name="pt591"/>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2" name="pt592"/>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3" name="pt593"/>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tx594"/>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95" name="tx595"/>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96" name="tx596"/>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97" name="tx597"/>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98" name="tx598"/>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99" name="tx599"/>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600" name="tx600"/>
            <p:cNvSpPr/>
            <p:nvPr/>
          </p:nvSpPr>
          <p:spPr>
            <a:xfrm>
              <a:off x="343909" y="1368037"/>
              <a:ext cx="33831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LICs, 2025</a:t>
              </a:r>
            </a:p>
          </p:txBody>
        </p:sp>
        <p:sp>
          <p:nvSpPr>
            <p:cNvPr id="601" name="tx601"/>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02" name="tx602"/>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603"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604" name=""/>
          <p:cNvGrpSpPr/>
          <p:nvPr/>
        </p:nvGrpSpPr>
        <p:grpSpPr>
          <a:xfrm>
            <a:off x="292608" y="914400"/>
            <a:ext cx="11612880" cy="28575"/>
            <a:chOff x="292608" y="914400"/>
            <a:chExt cx="11612880" cy="28575"/>
          </a:xfrm>
        </p:grpSpPr>
        <p:sp>
          <p:nvSpPr>
            <p:cNvPr id="605"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6"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5052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0516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59796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1443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99745" y="2414524"/>
              <a:ext cx="106736" cy="544375"/>
            </a:xfrm>
            <a:prstGeom prst="rect">
              <a:avLst/>
            </a:prstGeom>
            <a:solidFill>
              <a:srgbClr val="2C7FB8">
                <a:alpha val="100000"/>
              </a:srgbClr>
            </a:solidFill>
          </p:spPr>
          <p:txBody>
            <a:bodyPr/>
            <a:lstStyle/>
            <a:p/>
          </p:txBody>
        </p:sp>
        <p:sp>
          <p:nvSpPr>
            <p:cNvPr id="20" name="rc20"/>
            <p:cNvSpPr/>
            <p:nvPr/>
          </p:nvSpPr>
          <p:spPr>
            <a:xfrm>
              <a:off x="2018341" y="2187702"/>
              <a:ext cx="106736" cy="771197"/>
            </a:xfrm>
            <a:prstGeom prst="rect">
              <a:avLst/>
            </a:prstGeom>
            <a:solidFill>
              <a:srgbClr val="2C7FB8">
                <a:alpha val="100000"/>
              </a:srgbClr>
            </a:solidFill>
          </p:spPr>
          <p:txBody>
            <a:bodyPr/>
            <a:lstStyle/>
            <a:p/>
          </p:txBody>
        </p:sp>
        <p:sp>
          <p:nvSpPr>
            <p:cNvPr id="21" name="rc21"/>
            <p:cNvSpPr/>
            <p:nvPr/>
          </p:nvSpPr>
          <p:spPr>
            <a:xfrm>
              <a:off x="2136937" y="2096972"/>
              <a:ext cx="106736" cy="861927"/>
            </a:xfrm>
            <a:prstGeom prst="rect">
              <a:avLst/>
            </a:prstGeom>
            <a:solidFill>
              <a:srgbClr val="2C7FB8">
                <a:alpha val="100000"/>
              </a:srgbClr>
            </a:solidFill>
          </p:spPr>
          <p:txBody>
            <a:bodyPr/>
            <a:lstStyle/>
            <a:p/>
          </p:txBody>
        </p:sp>
        <p:sp>
          <p:nvSpPr>
            <p:cNvPr id="22" name="rc22"/>
            <p:cNvSpPr/>
            <p:nvPr/>
          </p:nvSpPr>
          <p:spPr>
            <a:xfrm>
              <a:off x="2255533" y="1870149"/>
              <a:ext cx="106736" cy="1088750"/>
            </a:xfrm>
            <a:prstGeom prst="rect">
              <a:avLst/>
            </a:prstGeom>
            <a:solidFill>
              <a:srgbClr val="2C7FB8">
                <a:alpha val="100000"/>
              </a:srgbClr>
            </a:solidFill>
          </p:spPr>
          <p:txBody>
            <a:bodyPr/>
            <a:lstStyle/>
            <a:p/>
          </p:txBody>
        </p:sp>
        <p:sp>
          <p:nvSpPr>
            <p:cNvPr id="23" name="rc23"/>
            <p:cNvSpPr/>
            <p:nvPr/>
          </p:nvSpPr>
          <p:spPr>
            <a:xfrm>
              <a:off x="2374129" y="1824785"/>
              <a:ext cx="106736" cy="1134114"/>
            </a:xfrm>
            <a:prstGeom prst="rect">
              <a:avLst/>
            </a:prstGeom>
            <a:solidFill>
              <a:srgbClr val="2C7FB8">
                <a:alpha val="100000"/>
              </a:srgbClr>
            </a:solidFill>
          </p:spPr>
          <p:txBody>
            <a:bodyPr/>
            <a:lstStyle/>
            <a:p/>
          </p:txBody>
        </p:sp>
        <p:sp>
          <p:nvSpPr>
            <p:cNvPr id="24" name="rc24"/>
            <p:cNvSpPr/>
            <p:nvPr/>
          </p:nvSpPr>
          <p:spPr>
            <a:xfrm>
              <a:off x="2492725" y="1824785"/>
              <a:ext cx="106736" cy="1134114"/>
            </a:xfrm>
            <a:prstGeom prst="rect">
              <a:avLst/>
            </a:prstGeom>
            <a:solidFill>
              <a:srgbClr val="2C7FB8">
                <a:alpha val="100000"/>
              </a:srgbClr>
            </a:solidFill>
          </p:spPr>
          <p:txBody>
            <a:bodyPr/>
            <a:lstStyle/>
            <a:p/>
          </p:txBody>
        </p:sp>
        <p:sp>
          <p:nvSpPr>
            <p:cNvPr id="25" name="rc25"/>
            <p:cNvSpPr/>
            <p:nvPr/>
          </p:nvSpPr>
          <p:spPr>
            <a:xfrm>
              <a:off x="2611322" y="1824785"/>
              <a:ext cx="106736" cy="1134114"/>
            </a:xfrm>
            <a:prstGeom prst="rect">
              <a:avLst/>
            </a:prstGeom>
            <a:solidFill>
              <a:srgbClr val="2C7FB8">
                <a:alpha val="100000"/>
              </a:srgbClr>
            </a:solidFill>
          </p:spPr>
          <p:txBody>
            <a:bodyPr/>
            <a:lstStyle/>
            <a:p/>
          </p:txBody>
        </p:sp>
        <p:sp>
          <p:nvSpPr>
            <p:cNvPr id="26" name="rc26"/>
            <p:cNvSpPr/>
            <p:nvPr/>
          </p:nvSpPr>
          <p:spPr>
            <a:xfrm>
              <a:off x="2729918" y="1824785"/>
              <a:ext cx="106736" cy="1134114"/>
            </a:xfrm>
            <a:prstGeom prst="rect">
              <a:avLst/>
            </a:prstGeom>
            <a:solidFill>
              <a:srgbClr val="2C7FB8">
                <a:alpha val="100000"/>
              </a:srgbClr>
            </a:solidFill>
          </p:spPr>
          <p:txBody>
            <a:bodyPr/>
            <a:lstStyle/>
            <a:p/>
          </p:txBody>
        </p:sp>
        <p:sp>
          <p:nvSpPr>
            <p:cNvPr id="27" name="rc27"/>
            <p:cNvSpPr/>
            <p:nvPr/>
          </p:nvSpPr>
          <p:spPr>
            <a:xfrm>
              <a:off x="2848514" y="1824785"/>
              <a:ext cx="106736" cy="1134114"/>
            </a:xfrm>
            <a:prstGeom prst="rect">
              <a:avLst/>
            </a:prstGeom>
            <a:solidFill>
              <a:srgbClr val="2C7FB8">
                <a:alpha val="100000"/>
              </a:srgbClr>
            </a:solidFill>
          </p:spPr>
          <p:txBody>
            <a:bodyPr/>
            <a:lstStyle/>
            <a:p/>
          </p:txBody>
        </p:sp>
        <p:sp>
          <p:nvSpPr>
            <p:cNvPr id="28" name="rc28"/>
            <p:cNvSpPr/>
            <p:nvPr/>
          </p:nvSpPr>
          <p:spPr>
            <a:xfrm>
              <a:off x="2967110" y="1824785"/>
              <a:ext cx="106736" cy="1134114"/>
            </a:xfrm>
            <a:prstGeom prst="rect">
              <a:avLst/>
            </a:prstGeom>
            <a:solidFill>
              <a:srgbClr val="2C7FB8">
                <a:alpha val="100000"/>
              </a:srgbClr>
            </a:solidFill>
          </p:spPr>
          <p:txBody>
            <a:bodyPr/>
            <a:lstStyle/>
            <a:p/>
          </p:txBody>
        </p:sp>
        <p:sp>
          <p:nvSpPr>
            <p:cNvPr id="29" name="rc29"/>
            <p:cNvSpPr/>
            <p:nvPr/>
          </p:nvSpPr>
          <p:spPr>
            <a:xfrm>
              <a:off x="3085706" y="1824785"/>
              <a:ext cx="10673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53113" y="1541256"/>
              <a:ext cx="1185961" cy="1077408"/>
            </a:xfrm>
            <a:custGeom>
              <a:avLst/>
              <a:pathLst>
                <a:path w="1185961" h="1077408">
                  <a:moveTo>
                    <a:pt x="0" y="1077408"/>
                  </a:moveTo>
                  <a:lnTo>
                    <a:pt x="118596" y="661566"/>
                  </a:lnTo>
                  <a:lnTo>
                    <a:pt x="237192" y="548155"/>
                  </a:lnTo>
                  <a:lnTo>
                    <a:pt x="355788" y="226822"/>
                  </a:lnTo>
                  <a:lnTo>
                    <a:pt x="474384" y="0"/>
                  </a:lnTo>
                  <a:lnTo>
                    <a:pt x="592980" y="37803"/>
                  </a:lnTo>
                  <a:lnTo>
                    <a:pt x="711576" y="56705"/>
                  </a:lnTo>
                  <a:lnTo>
                    <a:pt x="830173" y="18901"/>
                  </a:lnTo>
                  <a:lnTo>
                    <a:pt x="948769" y="56705"/>
                  </a:lnTo>
                  <a:lnTo>
                    <a:pt x="1067365" y="37803"/>
                  </a:lnTo>
                  <a:lnTo>
                    <a:pt x="1185961" y="0"/>
                  </a:lnTo>
                </a:path>
              </a:pathLst>
            </a:custGeom>
            <a:ln w="27101" cap="flat">
              <a:solidFill>
                <a:srgbClr val="000000">
                  <a:alpha val="80000"/>
                </a:srgbClr>
              </a:solidFill>
              <a:prstDash val="solid"/>
              <a:round/>
            </a:ln>
          </p:spPr>
          <p:txBody>
            <a:bodyPr/>
            <a:lstStyle/>
            <a:p/>
          </p:txBody>
        </p:sp>
        <p:sp>
          <p:nvSpPr>
            <p:cNvPr id="32" name="tx32"/>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33" name="tx33"/>
            <p:cNvSpPr/>
            <p:nvPr/>
          </p:nvSpPr>
          <p:spPr>
            <a:xfrm rot="-5400000">
              <a:off x="2016708" y="22317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4" name="tx34"/>
            <p:cNvSpPr/>
            <p:nvPr/>
          </p:nvSpPr>
          <p:spPr>
            <a:xfrm rot="-5400000">
              <a:off x="2135304" y="21409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35" name="tx35"/>
            <p:cNvSpPr/>
            <p:nvPr/>
          </p:nvSpPr>
          <p:spPr>
            <a:xfrm rot="-5400000">
              <a:off x="2253900" y="19141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36" name="tx36"/>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7" name="tx37"/>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8" name="tx38"/>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39" name="tx39"/>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40" name="tx40"/>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41" name="tx41"/>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42" name="tx42"/>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43" name="tx43"/>
            <p:cNvSpPr/>
            <p:nvPr/>
          </p:nvSpPr>
          <p:spPr>
            <a:xfrm>
              <a:off x="1907027" y="232537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44" name="tx44"/>
            <p:cNvSpPr/>
            <p:nvPr/>
          </p:nvSpPr>
          <p:spPr>
            <a:xfrm>
              <a:off x="3117385" y="142480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97286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51922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06557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6119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832379" y="5381147"/>
              <a:ext cx="106736" cy="45364"/>
            </a:xfrm>
            <a:prstGeom prst="rect">
              <a:avLst/>
            </a:prstGeom>
            <a:solidFill>
              <a:srgbClr val="2C7FB8">
                <a:alpha val="100000"/>
              </a:srgbClr>
            </a:solidFill>
          </p:spPr>
          <p:txBody>
            <a:bodyPr/>
            <a:lstStyle/>
            <a:p/>
          </p:txBody>
        </p:sp>
        <p:sp>
          <p:nvSpPr>
            <p:cNvPr id="62" name="rc62"/>
            <p:cNvSpPr/>
            <p:nvPr/>
          </p:nvSpPr>
          <p:spPr>
            <a:xfrm>
              <a:off x="950975" y="5381147"/>
              <a:ext cx="106736" cy="45364"/>
            </a:xfrm>
            <a:prstGeom prst="rect">
              <a:avLst/>
            </a:prstGeom>
            <a:solidFill>
              <a:srgbClr val="2C7FB8">
                <a:alpha val="100000"/>
              </a:srgbClr>
            </a:solidFill>
          </p:spPr>
          <p:txBody>
            <a:bodyPr/>
            <a:lstStyle/>
            <a:p/>
          </p:txBody>
        </p:sp>
        <p:sp>
          <p:nvSpPr>
            <p:cNvPr id="63" name="rc63"/>
            <p:cNvSpPr/>
            <p:nvPr/>
          </p:nvSpPr>
          <p:spPr>
            <a:xfrm>
              <a:off x="1069572" y="5381147"/>
              <a:ext cx="106736" cy="45364"/>
            </a:xfrm>
            <a:prstGeom prst="rect">
              <a:avLst/>
            </a:prstGeom>
            <a:solidFill>
              <a:srgbClr val="2C7FB8">
                <a:alpha val="100000"/>
              </a:srgbClr>
            </a:solidFill>
          </p:spPr>
          <p:txBody>
            <a:bodyPr/>
            <a:lstStyle/>
            <a:p/>
          </p:txBody>
        </p:sp>
        <p:sp>
          <p:nvSpPr>
            <p:cNvPr id="64" name="rc64"/>
            <p:cNvSpPr/>
            <p:nvPr/>
          </p:nvSpPr>
          <p:spPr>
            <a:xfrm>
              <a:off x="1188168" y="5381147"/>
              <a:ext cx="106736" cy="45364"/>
            </a:xfrm>
            <a:prstGeom prst="rect">
              <a:avLst/>
            </a:prstGeom>
            <a:solidFill>
              <a:srgbClr val="2C7FB8">
                <a:alpha val="100000"/>
              </a:srgbClr>
            </a:solidFill>
          </p:spPr>
          <p:txBody>
            <a:bodyPr/>
            <a:lstStyle/>
            <a:p/>
          </p:txBody>
        </p:sp>
        <p:sp>
          <p:nvSpPr>
            <p:cNvPr id="65" name="rc65"/>
            <p:cNvSpPr/>
            <p:nvPr/>
          </p:nvSpPr>
          <p:spPr>
            <a:xfrm>
              <a:off x="1306764" y="5381147"/>
              <a:ext cx="106736" cy="45364"/>
            </a:xfrm>
            <a:prstGeom prst="rect">
              <a:avLst/>
            </a:prstGeom>
            <a:solidFill>
              <a:srgbClr val="2C7FB8">
                <a:alpha val="100000"/>
              </a:srgbClr>
            </a:solidFill>
          </p:spPr>
          <p:txBody>
            <a:bodyPr/>
            <a:lstStyle/>
            <a:p/>
          </p:txBody>
        </p:sp>
        <p:sp>
          <p:nvSpPr>
            <p:cNvPr id="66" name="rc66"/>
            <p:cNvSpPr/>
            <p:nvPr/>
          </p:nvSpPr>
          <p:spPr>
            <a:xfrm>
              <a:off x="1425360" y="5381147"/>
              <a:ext cx="106736" cy="45364"/>
            </a:xfrm>
            <a:prstGeom prst="rect">
              <a:avLst/>
            </a:prstGeom>
            <a:solidFill>
              <a:srgbClr val="2C7FB8">
                <a:alpha val="100000"/>
              </a:srgbClr>
            </a:solidFill>
          </p:spPr>
          <p:txBody>
            <a:bodyPr/>
            <a:lstStyle/>
            <a:p/>
          </p:txBody>
        </p:sp>
        <p:sp>
          <p:nvSpPr>
            <p:cNvPr id="67" name="rc67"/>
            <p:cNvSpPr/>
            <p:nvPr/>
          </p:nvSpPr>
          <p:spPr>
            <a:xfrm>
              <a:off x="1543956" y="5381147"/>
              <a:ext cx="106736" cy="45364"/>
            </a:xfrm>
            <a:prstGeom prst="rect">
              <a:avLst/>
            </a:prstGeom>
            <a:solidFill>
              <a:srgbClr val="2C7FB8">
                <a:alpha val="100000"/>
              </a:srgbClr>
            </a:solidFill>
          </p:spPr>
          <p:txBody>
            <a:bodyPr/>
            <a:lstStyle/>
            <a:p/>
          </p:txBody>
        </p:sp>
        <p:sp>
          <p:nvSpPr>
            <p:cNvPr id="68" name="rc68"/>
            <p:cNvSpPr/>
            <p:nvPr/>
          </p:nvSpPr>
          <p:spPr>
            <a:xfrm>
              <a:off x="1662552" y="5381147"/>
              <a:ext cx="106736" cy="45364"/>
            </a:xfrm>
            <a:prstGeom prst="rect">
              <a:avLst/>
            </a:prstGeom>
            <a:solidFill>
              <a:srgbClr val="2C7FB8">
                <a:alpha val="100000"/>
              </a:srgbClr>
            </a:solidFill>
          </p:spPr>
          <p:txBody>
            <a:bodyPr/>
            <a:lstStyle/>
            <a:p/>
          </p:txBody>
        </p:sp>
        <p:sp>
          <p:nvSpPr>
            <p:cNvPr id="69" name="rc69"/>
            <p:cNvSpPr/>
            <p:nvPr/>
          </p:nvSpPr>
          <p:spPr>
            <a:xfrm>
              <a:off x="1781149" y="5381147"/>
              <a:ext cx="106736" cy="45364"/>
            </a:xfrm>
            <a:prstGeom prst="rect">
              <a:avLst/>
            </a:prstGeom>
            <a:solidFill>
              <a:srgbClr val="2C7FB8">
                <a:alpha val="100000"/>
              </a:srgbClr>
            </a:solidFill>
          </p:spPr>
          <p:txBody>
            <a:bodyPr/>
            <a:lstStyle/>
            <a:p/>
          </p:txBody>
        </p:sp>
        <p:sp>
          <p:nvSpPr>
            <p:cNvPr id="70" name="rc70"/>
            <p:cNvSpPr/>
            <p:nvPr/>
          </p:nvSpPr>
          <p:spPr>
            <a:xfrm>
              <a:off x="1899745" y="5245053"/>
              <a:ext cx="106736" cy="181458"/>
            </a:xfrm>
            <a:prstGeom prst="rect">
              <a:avLst/>
            </a:prstGeom>
            <a:solidFill>
              <a:srgbClr val="2C7FB8">
                <a:alpha val="100000"/>
              </a:srgbClr>
            </a:solidFill>
          </p:spPr>
          <p:txBody>
            <a:bodyPr/>
            <a:lstStyle/>
            <a:p/>
          </p:txBody>
        </p:sp>
        <p:sp>
          <p:nvSpPr>
            <p:cNvPr id="71" name="rc71"/>
            <p:cNvSpPr/>
            <p:nvPr/>
          </p:nvSpPr>
          <p:spPr>
            <a:xfrm>
              <a:off x="2018341" y="5245053"/>
              <a:ext cx="106736" cy="181458"/>
            </a:xfrm>
            <a:prstGeom prst="rect">
              <a:avLst/>
            </a:prstGeom>
            <a:solidFill>
              <a:srgbClr val="2C7FB8">
                <a:alpha val="100000"/>
              </a:srgbClr>
            </a:solidFill>
          </p:spPr>
          <p:txBody>
            <a:bodyPr/>
            <a:lstStyle/>
            <a:p/>
          </p:txBody>
        </p:sp>
        <p:sp>
          <p:nvSpPr>
            <p:cNvPr id="72" name="rc72"/>
            <p:cNvSpPr/>
            <p:nvPr/>
          </p:nvSpPr>
          <p:spPr>
            <a:xfrm>
              <a:off x="2136937" y="5108960"/>
              <a:ext cx="106736" cy="317552"/>
            </a:xfrm>
            <a:prstGeom prst="rect">
              <a:avLst/>
            </a:prstGeom>
            <a:solidFill>
              <a:srgbClr val="2C7FB8">
                <a:alpha val="100000"/>
              </a:srgbClr>
            </a:solidFill>
          </p:spPr>
          <p:txBody>
            <a:bodyPr/>
            <a:lstStyle/>
            <a:p/>
          </p:txBody>
        </p:sp>
        <p:sp>
          <p:nvSpPr>
            <p:cNvPr id="73" name="rc73"/>
            <p:cNvSpPr/>
            <p:nvPr/>
          </p:nvSpPr>
          <p:spPr>
            <a:xfrm>
              <a:off x="2255533" y="5018230"/>
              <a:ext cx="106736" cy="408281"/>
            </a:xfrm>
            <a:prstGeom prst="rect">
              <a:avLst/>
            </a:prstGeom>
            <a:solidFill>
              <a:srgbClr val="2C7FB8">
                <a:alpha val="100000"/>
              </a:srgbClr>
            </a:solidFill>
          </p:spPr>
          <p:txBody>
            <a:bodyPr/>
            <a:lstStyle/>
            <a:p/>
          </p:txBody>
        </p:sp>
        <p:sp>
          <p:nvSpPr>
            <p:cNvPr id="74" name="rc74"/>
            <p:cNvSpPr/>
            <p:nvPr/>
          </p:nvSpPr>
          <p:spPr>
            <a:xfrm>
              <a:off x="2374129" y="5018230"/>
              <a:ext cx="106736" cy="408281"/>
            </a:xfrm>
            <a:prstGeom prst="rect">
              <a:avLst/>
            </a:prstGeom>
            <a:solidFill>
              <a:srgbClr val="2C7FB8">
                <a:alpha val="100000"/>
              </a:srgbClr>
            </a:solidFill>
          </p:spPr>
          <p:txBody>
            <a:bodyPr/>
            <a:lstStyle/>
            <a:p/>
          </p:txBody>
        </p:sp>
        <p:sp>
          <p:nvSpPr>
            <p:cNvPr id="75" name="rc75"/>
            <p:cNvSpPr/>
            <p:nvPr/>
          </p:nvSpPr>
          <p:spPr>
            <a:xfrm>
              <a:off x="2492725" y="4882137"/>
              <a:ext cx="106736" cy="544375"/>
            </a:xfrm>
            <a:prstGeom prst="rect">
              <a:avLst/>
            </a:prstGeom>
            <a:solidFill>
              <a:srgbClr val="2C7FB8">
                <a:alpha val="100000"/>
              </a:srgbClr>
            </a:solidFill>
          </p:spPr>
          <p:txBody>
            <a:bodyPr/>
            <a:lstStyle/>
            <a:p/>
          </p:txBody>
        </p:sp>
        <p:sp>
          <p:nvSpPr>
            <p:cNvPr id="76" name="rc76"/>
            <p:cNvSpPr/>
            <p:nvPr/>
          </p:nvSpPr>
          <p:spPr>
            <a:xfrm>
              <a:off x="2611322" y="4882137"/>
              <a:ext cx="106736" cy="544375"/>
            </a:xfrm>
            <a:prstGeom prst="rect">
              <a:avLst/>
            </a:prstGeom>
            <a:solidFill>
              <a:srgbClr val="2C7FB8">
                <a:alpha val="100000"/>
              </a:srgbClr>
            </a:solidFill>
          </p:spPr>
          <p:txBody>
            <a:bodyPr/>
            <a:lstStyle/>
            <a:p/>
          </p:txBody>
        </p:sp>
        <p:sp>
          <p:nvSpPr>
            <p:cNvPr id="77" name="rc77"/>
            <p:cNvSpPr/>
            <p:nvPr/>
          </p:nvSpPr>
          <p:spPr>
            <a:xfrm>
              <a:off x="2729918" y="4882137"/>
              <a:ext cx="106736" cy="544375"/>
            </a:xfrm>
            <a:prstGeom prst="rect">
              <a:avLst/>
            </a:prstGeom>
            <a:solidFill>
              <a:srgbClr val="2C7FB8">
                <a:alpha val="100000"/>
              </a:srgbClr>
            </a:solidFill>
          </p:spPr>
          <p:txBody>
            <a:bodyPr/>
            <a:lstStyle/>
            <a:p/>
          </p:txBody>
        </p:sp>
        <p:sp>
          <p:nvSpPr>
            <p:cNvPr id="78" name="rc78"/>
            <p:cNvSpPr/>
            <p:nvPr/>
          </p:nvSpPr>
          <p:spPr>
            <a:xfrm>
              <a:off x="2848514" y="4882137"/>
              <a:ext cx="106736" cy="544375"/>
            </a:xfrm>
            <a:prstGeom prst="rect">
              <a:avLst/>
            </a:prstGeom>
            <a:solidFill>
              <a:srgbClr val="2C7FB8">
                <a:alpha val="100000"/>
              </a:srgbClr>
            </a:solidFill>
          </p:spPr>
          <p:txBody>
            <a:bodyPr/>
            <a:lstStyle/>
            <a:p/>
          </p:txBody>
        </p:sp>
        <p:sp>
          <p:nvSpPr>
            <p:cNvPr id="79" name="rc79"/>
            <p:cNvSpPr/>
            <p:nvPr/>
          </p:nvSpPr>
          <p:spPr>
            <a:xfrm>
              <a:off x="2967110" y="4791408"/>
              <a:ext cx="106736" cy="635104"/>
            </a:xfrm>
            <a:prstGeom prst="rect">
              <a:avLst/>
            </a:prstGeom>
            <a:solidFill>
              <a:srgbClr val="2C7FB8">
                <a:alpha val="100000"/>
              </a:srgbClr>
            </a:solidFill>
          </p:spPr>
          <p:txBody>
            <a:bodyPr/>
            <a:lstStyle/>
            <a:p/>
          </p:txBody>
        </p:sp>
        <p:sp>
          <p:nvSpPr>
            <p:cNvPr id="80" name="rc80"/>
            <p:cNvSpPr/>
            <p:nvPr/>
          </p:nvSpPr>
          <p:spPr>
            <a:xfrm>
              <a:off x="3085706" y="4791408"/>
              <a:ext cx="106736" cy="635104"/>
            </a:xfrm>
            <a:prstGeom prst="rect">
              <a:avLst/>
            </a:prstGeom>
            <a:solidFill>
              <a:srgbClr val="2C7FB8">
                <a:alpha val="100000"/>
              </a:srgbClr>
            </a:solidFill>
          </p:spPr>
          <p:txBody>
            <a:bodyPr/>
            <a:lstStyle/>
            <a:p/>
          </p:txBody>
        </p:sp>
        <p:sp>
          <p:nvSpPr>
            <p:cNvPr id="81" name="pl8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2" name="pl82"/>
            <p:cNvSpPr/>
            <p:nvPr/>
          </p:nvSpPr>
          <p:spPr>
            <a:xfrm>
              <a:off x="885748" y="4859454"/>
              <a:ext cx="2253326" cy="529253"/>
            </a:xfrm>
            <a:custGeom>
              <a:avLst/>
              <a:pathLst>
                <a:path w="2253326" h="529253">
                  <a:moveTo>
                    <a:pt x="0" y="510351"/>
                  </a:moveTo>
                  <a:lnTo>
                    <a:pt x="118596" y="510351"/>
                  </a:lnTo>
                  <a:lnTo>
                    <a:pt x="237192" y="510351"/>
                  </a:lnTo>
                  <a:lnTo>
                    <a:pt x="355788" y="510351"/>
                  </a:lnTo>
                  <a:lnTo>
                    <a:pt x="474384" y="510351"/>
                  </a:lnTo>
                  <a:lnTo>
                    <a:pt x="592980" y="510351"/>
                  </a:lnTo>
                  <a:lnTo>
                    <a:pt x="711576" y="529253"/>
                  </a:lnTo>
                  <a:lnTo>
                    <a:pt x="830173" y="529253"/>
                  </a:lnTo>
                  <a:lnTo>
                    <a:pt x="948769" y="529253"/>
                  </a:lnTo>
                  <a:lnTo>
                    <a:pt x="1067365" y="396940"/>
                  </a:lnTo>
                  <a:lnTo>
                    <a:pt x="1185961" y="396940"/>
                  </a:lnTo>
                  <a:lnTo>
                    <a:pt x="1304557" y="321332"/>
                  </a:lnTo>
                  <a:lnTo>
                    <a:pt x="1423153" y="226822"/>
                  </a:lnTo>
                  <a:lnTo>
                    <a:pt x="1541750" y="226822"/>
                  </a:lnTo>
                  <a:lnTo>
                    <a:pt x="1660346" y="75607"/>
                  </a:lnTo>
                  <a:lnTo>
                    <a:pt x="1778942" y="94509"/>
                  </a:lnTo>
                  <a:lnTo>
                    <a:pt x="1897538" y="94509"/>
                  </a:lnTo>
                  <a:lnTo>
                    <a:pt x="2016134" y="94509"/>
                  </a:lnTo>
                  <a:lnTo>
                    <a:pt x="2134730" y="18901"/>
                  </a:lnTo>
                  <a:lnTo>
                    <a:pt x="2253326" y="0"/>
                  </a:lnTo>
                </a:path>
              </a:pathLst>
            </a:custGeom>
            <a:ln w="27101" cap="flat">
              <a:solidFill>
                <a:srgbClr val="000000">
                  <a:alpha val="80000"/>
                </a:srgbClr>
              </a:solidFill>
              <a:prstDash val="solid"/>
              <a:round/>
            </a:ln>
          </p:spPr>
          <p:txBody>
            <a:bodyPr/>
            <a:lstStyle/>
            <a:p/>
          </p:txBody>
        </p:sp>
        <p:sp>
          <p:nvSpPr>
            <p:cNvPr id="83" name="tx8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84" name="tx84"/>
            <p:cNvSpPr/>
            <p:nvPr/>
          </p:nvSpPr>
          <p:spPr>
            <a:xfrm>
              <a:off x="862705"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5" name="tx85"/>
            <p:cNvSpPr/>
            <p:nvPr/>
          </p:nvSpPr>
          <p:spPr>
            <a:xfrm>
              <a:off x="981301"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6" name="tx86"/>
            <p:cNvSpPr/>
            <p:nvPr/>
          </p:nvSpPr>
          <p:spPr>
            <a:xfrm>
              <a:off x="1099897"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7" name="tx87"/>
            <p:cNvSpPr/>
            <p:nvPr/>
          </p:nvSpPr>
          <p:spPr>
            <a:xfrm>
              <a:off x="1218493"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8" name="tx88"/>
            <p:cNvSpPr/>
            <p:nvPr/>
          </p:nvSpPr>
          <p:spPr>
            <a:xfrm>
              <a:off x="1337089"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89" name="tx89"/>
            <p:cNvSpPr/>
            <p:nvPr/>
          </p:nvSpPr>
          <p:spPr>
            <a:xfrm>
              <a:off x="1455685"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90" name="tx90"/>
            <p:cNvSpPr/>
            <p:nvPr/>
          </p:nvSpPr>
          <p:spPr>
            <a:xfrm>
              <a:off x="1574282"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91" name="tx91"/>
            <p:cNvSpPr/>
            <p:nvPr/>
          </p:nvSpPr>
          <p:spPr>
            <a:xfrm>
              <a:off x="1692878"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92" name="tx92"/>
            <p:cNvSpPr/>
            <p:nvPr/>
          </p:nvSpPr>
          <p:spPr>
            <a:xfrm>
              <a:off x="1811474"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93" name="tx93"/>
            <p:cNvSpPr/>
            <p:nvPr/>
          </p:nvSpPr>
          <p:spPr>
            <a:xfrm>
              <a:off x="1930070"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4" name="tx94"/>
            <p:cNvSpPr/>
            <p:nvPr/>
          </p:nvSpPr>
          <p:spPr>
            <a:xfrm>
              <a:off x="2048666"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5" name="tx95"/>
            <p:cNvSpPr/>
            <p:nvPr/>
          </p:nvSpPr>
          <p:spPr>
            <a:xfrm>
              <a:off x="2167262" y="501980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96" name="tx96"/>
            <p:cNvSpPr/>
            <p:nvPr/>
          </p:nvSpPr>
          <p:spPr>
            <a:xfrm>
              <a:off x="2285859" y="49290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7" name="tx97"/>
            <p:cNvSpPr/>
            <p:nvPr/>
          </p:nvSpPr>
          <p:spPr>
            <a:xfrm>
              <a:off x="2404455" y="49290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98" name="tx98"/>
            <p:cNvSpPr/>
            <p:nvPr/>
          </p:nvSpPr>
          <p:spPr>
            <a:xfrm>
              <a:off x="2500008" y="47929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9" name="tx99"/>
            <p:cNvSpPr/>
            <p:nvPr/>
          </p:nvSpPr>
          <p:spPr>
            <a:xfrm>
              <a:off x="2618604" y="47929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0" name="tx100"/>
            <p:cNvSpPr/>
            <p:nvPr/>
          </p:nvSpPr>
          <p:spPr>
            <a:xfrm>
              <a:off x="2737200" y="47929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1" name="tx101"/>
            <p:cNvSpPr/>
            <p:nvPr/>
          </p:nvSpPr>
          <p:spPr>
            <a:xfrm>
              <a:off x="2855796" y="479298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2" name="tx102"/>
            <p:cNvSpPr/>
            <p:nvPr/>
          </p:nvSpPr>
          <p:spPr>
            <a:xfrm>
              <a:off x="2974393"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3" name="tx103"/>
            <p:cNvSpPr/>
            <p:nvPr/>
          </p:nvSpPr>
          <p:spPr>
            <a:xfrm>
              <a:off x="3092989"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4" name="tx104"/>
            <p:cNvSpPr/>
            <p:nvPr/>
          </p:nvSpPr>
          <p:spPr>
            <a:xfrm>
              <a:off x="3117385" y="474300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105" name="rc10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25052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380035" y="20516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159796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11443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276980" y="2505254"/>
              <a:ext cx="106736" cy="453645"/>
            </a:xfrm>
            <a:prstGeom prst="rect">
              <a:avLst/>
            </a:prstGeom>
            <a:solidFill>
              <a:srgbClr val="2C7FB8">
                <a:alpha val="100000"/>
              </a:srgbClr>
            </a:solidFill>
          </p:spPr>
          <p:txBody>
            <a:bodyPr/>
            <a:lstStyle/>
            <a:p/>
          </p:txBody>
        </p:sp>
        <p:sp>
          <p:nvSpPr>
            <p:cNvPr id="122" name="rc122"/>
            <p:cNvSpPr/>
            <p:nvPr/>
          </p:nvSpPr>
          <p:spPr>
            <a:xfrm>
              <a:off x="5395577" y="2233066"/>
              <a:ext cx="106736" cy="725833"/>
            </a:xfrm>
            <a:prstGeom prst="rect">
              <a:avLst/>
            </a:prstGeom>
            <a:solidFill>
              <a:srgbClr val="2C7FB8">
                <a:alpha val="100000"/>
              </a:srgbClr>
            </a:solidFill>
          </p:spPr>
          <p:txBody>
            <a:bodyPr/>
            <a:lstStyle/>
            <a:p/>
          </p:txBody>
        </p:sp>
        <p:sp>
          <p:nvSpPr>
            <p:cNvPr id="123" name="rc123"/>
            <p:cNvSpPr/>
            <p:nvPr/>
          </p:nvSpPr>
          <p:spPr>
            <a:xfrm>
              <a:off x="5514173" y="2142337"/>
              <a:ext cx="106736" cy="816562"/>
            </a:xfrm>
            <a:prstGeom prst="rect">
              <a:avLst/>
            </a:prstGeom>
            <a:solidFill>
              <a:srgbClr val="2C7FB8">
                <a:alpha val="100000"/>
              </a:srgbClr>
            </a:solidFill>
          </p:spPr>
          <p:txBody>
            <a:bodyPr/>
            <a:lstStyle/>
            <a:p/>
          </p:txBody>
        </p:sp>
        <p:sp>
          <p:nvSpPr>
            <p:cNvPr id="124" name="rc124"/>
            <p:cNvSpPr/>
            <p:nvPr/>
          </p:nvSpPr>
          <p:spPr>
            <a:xfrm>
              <a:off x="5632769" y="2096972"/>
              <a:ext cx="106736" cy="861927"/>
            </a:xfrm>
            <a:prstGeom prst="rect">
              <a:avLst/>
            </a:prstGeom>
            <a:solidFill>
              <a:srgbClr val="2C7FB8">
                <a:alpha val="100000"/>
              </a:srgbClr>
            </a:solidFill>
          </p:spPr>
          <p:txBody>
            <a:bodyPr/>
            <a:lstStyle/>
            <a:p/>
          </p:txBody>
        </p:sp>
        <p:sp>
          <p:nvSpPr>
            <p:cNvPr id="125" name="rc125"/>
            <p:cNvSpPr/>
            <p:nvPr/>
          </p:nvSpPr>
          <p:spPr>
            <a:xfrm>
              <a:off x="5751365" y="2051608"/>
              <a:ext cx="106736" cy="907291"/>
            </a:xfrm>
            <a:prstGeom prst="rect">
              <a:avLst/>
            </a:prstGeom>
            <a:solidFill>
              <a:srgbClr val="2C7FB8">
                <a:alpha val="100000"/>
              </a:srgbClr>
            </a:solidFill>
          </p:spPr>
          <p:txBody>
            <a:bodyPr/>
            <a:lstStyle/>
            <a:p/>
          </p:txBody>
        </p:sp>
        <p:sp>
          <p:nvSpPr>
            <p:cNvPr id="126" name="pl12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7" name="pl127"/>
            <p:cNvSpPr/>
            <p:nvPr/>
          </p:nvSpPr>
          <p:spPr>
            <a:xfrm>
              <a:off x="5330349" y="1786981"/>
              <a:ext cx="474384" cy="1058507"/>
            </a:xfrm>
            <a:custGeom>
              <a:avLst/>
              <a:pathLst>
                <a:path w="474384" h="1058507">
                  <a:moveTo>
                    <a:pt x="0" y="1058507"/>
                  </a:moveTo>
                  <a:lnTo>
                    <a:pt x="118596" y="737174"/>
                  </a:lnTo>
                  <a:lnTo>
                    <a:pt x="237192" y="510351"/>
                  </a:lnTo>
                  <a:lnTo>
                    <a:pt x="355788" y="226822"/>
                  </a:lnTo>
                  <a:lnTo>
                    <a:pt x="474384" y="0"/>
                  </a:lnTo>
                </a:path>
              </a:pathLst>
            </a:custGeom>
            <a:ln w="27101" cap="flat">
              <a:solidFill>
                <a:srgbClr val="000000">
                  <a:alpha val="80000"/>
                </a:srgbClr>
              </a:solidFill>
              <a:prstDash val="solid"/>
              <a:round/>
            </a:ln>
          </p:spPr>
          <p:txBody>
            <a:bodyPr/>
            <a:lstStyle/>
            <a:p/>
          </p:txBody>
        </p:sp>
        <p:sp>
          <p:nvSpPr>
            <p:cNvPr id="128" name="tx128"/>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129" name="tx129"/>
            <p:cNvSpPr/>
            <p:nvPr/>
          </p:nvSpPr>
          <p:spPr>
            <a:xfrm rot="-5400000">
              <a:off x="5393944" y="227708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30" name="tx130"/>
            <p:cNvSpPr/>
            <p:nvPr/>
          </p:nvSpPr>
          <p:spPr>
            <a:xfrm rot="-5400000">
              <a:off x="5512540" y="218635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31" name="tx131"/>
            <p:cNvSpPr/>
            <p:nvPr/>
          </p:nvSpPr>
          <p:spPr>
            <a:xfrm rot="-5400000">
              <a:off x="5631136" y="21409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32" name="tx132"/>
            <p:cNvSpPr/>
            <p:nvPr/>
          </p:nvSpPr>
          <p:spPr>
            <a:xfrm rot="-5400000">
              <a:off x="5749732"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33" name="tx133"/>
            <p:cNvSpPr/>
            <p:nvPr/>
          </p:nvSpPr>
          <p:spPr>
            <a:xfrm>
              <a:off x="5284263" y="24161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34" name="tx134"/>
            <p:cNvSpPr/>
            <p:nvPr/>
          </p:nvSpPr>
          <p:spPr>
            <a:xfrm>
              <a:off x="5783044" y="167053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5" name="rc13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380035" y="497286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8" name="pl138"/>
            <p:cNvSpPr/>
            <p:nvPr/>
          </p:nvSpPr>
          <p:spPr>
            <a:xfrm>
              <a:off x="3380035" y="451922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9" name="pl139"/>
            <p:cNvSpPr/>
            <p:nvPr/>
          </p:nvSpPr>
          <p:spPr>
            <a:xfrm>
              <a:off x="3380035" y="406557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36119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4091019" y="5381147"/>
              <a:ext cx="106736" cy="45364"/>
            </a:xfrm>
            <a:prstGeom prst="rect">
              <a:avLst/>
            </a:prstGeom>
            <a:solidFill>
              <a:srgbClr val="2C7FB8">
                <a:alpha val="100000"/>
              </a:srgbClr>
            </a:solidFill>
          </p:spPr>
          <p:txBody>
            <a:bodyPr/>
            <a:lstStyle/>
            <a:p/>
          </p:txBody>
        </p:sp>
        <p:sp>
          <p:nvSpPr>
            <p:cNvPr id="152" name="rc152"/>
            <p:cNvSpPr/>
            <p:nvPr/>
          </p:nvSpPr>
          <p:spPr>
            <a:xfrm>
              <a:off x="4209615" y="5245053"/>
              <a:ext cx="106736" cy="181458"/>
            </a:xfrm>
            <a:prstGeom prst="rect">
              <a:avLst/>
            </a:prstGeom>
            <a:solidFill>
              <a:srgbClr val="2C7FB8">
                <a:alpha val="100000"/>
              </a:srgbClr>
            </a:solidFill>
          </p:spPr>
          <p:txBody>
            <a:bodyPr/>
            <a:lstStyle/>
            <a:p/>
          </p:txBody>
        </p:sp>
        <p:sp>
          <p:nvSpPr>
            <p:cNvPr id="153" name="rc153"/>
            <p:cNvSpPr/>
            <p:nvPr/>
          </p:nvSpPr>
          <p:spPr>
            <a:xfrm>
              <a:off x="4328211" y="5154324"/>
              <a:ext cx="106736" cy="272187"/>
            </a:xfrm>
            <a:prstGeom prst="rect">
              <a:avLst/>
            </a:prstGeom>
            <a:solidFill>
              <a:srgbClr val="2C7FB8">
                <a:alpha val="100000"/>
              </a:srgbClr>
            </a:solidFill>
          </p:spPr>
          <p:txBody>
            <a:bodyPr/>
            <a:lstStyle/>
            <a:p/>
          </p:txBody>
        </p:sp>
        <p:sp>
          <p:nvSpPr>
            <p:cNvPr id="154" name="rc154"/>
            <p:cNvSpPr/>
            <p:nvPr/>
          </p:nvSpPr>
          <p:spPr>
            <a:xfrm>
              <a:off x="4446807" y="4836772"/>
              <a:ext cx="106736" cy="589739"/>
            </a:xfrm>
            <a:prstGeom prst="rect">
              <a:avLst/>
            </a:prstGeom>
            <a:solidFill>
              <a:srgbClr val="2C7FB8">
                <a:alpha val="100000"/>
              </a:srgbClr>
            </a:solidFill>
          </p:spPr>
          <p:txBody>
            <a:bodyPr/>
            <a:lstStyle/>
            <a:p/>
          </p:txBody>
        </p:sp>
        <p:sp>
          <p:nvSpPr>
            <p:cNvPr id="155" name="rc155"/>
            <p:cNvSpPr/>
            <p:nvPr/>
          </p:nvSpPr>
          <p:spPr>
            <a:xfrm>
              <a:off x="4565404" y="4791408"/>
              <a:ext cx="106736" cy="635104"/>
            </a:xfrm>
            <a:prstGeom prst="rect">
              <a:avLst/>
            </a:prstGeom>
            <a:solidFill>
              <a:srgbClr val="2C7FB8">
                <a:alpha val="100000"/>
              </a:srgbClr>
            </a:solidFill>
          </p:spPr>
          <p:txBody>
            <a:bodyPr/>
            <a:lstStyle/>
            <a:p/>
          </p:txBody>
        </p:sp>
        <p:sp>
          <p:nvSpPr>
            <p:cNvPr id="156" name="rc156"/>
            <p:cNvSpPr/>
            <p:nvPr/>
          </p:nvSpPr>
          <p:spPr>
            <a:xfrm>
              <a:off x="4684000" y="4700678"/>
              <a:ext cx="106736" cy="725833"/>
            </a:xfrm>
            <a:prstGeom prst="rect">
              <a:avLst/>
            </a:prstGeom>
            <a:solidFill>
              <a:srgbClr val="2C7FB8">
                <a:alpha val="100000"/>
              </a:srgbClr>
            </a:solidFill>
          </p:spPr>
          <p:txBody>
            <a:bodyPr/>
            <a:lstStyle/>
            <a:p/>
          </p:txBody>
        </p:sp>
        <p:sp>
          <p:nvSpPr>
            <p:cNvPr id="157" name="rc157"/>
            <p:cNvSpPr/>
            <p:nvPr/>
          </p:nvSpPr>
          <p:spPr>
            <a:xfrm>
              <a:off x="4802596" y="4700678"/>
              <a:ext cx="106736" cy="725833"/>
            </a:xfrm>
            <a:prstGeom prst="rect">
              <a:avLst/>
            </a:prstGeom>
            <a:solidFill>
              <a:srgbClr val="2C7FB8">
                <a:alpha val="100000"/>
              </a:srgbClr>
            </a:solidFill>
          </p:spPr>
          <p:txBody>
            <a:bodyPr/>
            <a:lstStyle/>
            <a:p/>
          </p:txBody>
        </p:sp>
        <p:sp>
          <p:nvSpPr>
            <p:cNvPr id="158" name="rc158"/>
            <p:cNvSpPr/>
            <p:nvPr/>
          </p:nvSpPr>
          <p:spPr>
            <a:xfrm>
              <a:off x="4921192" y="4609949"/>
              <a:ext cx="106736" cy="816562"/>
            </a:xfrm>
            <a:prstGeom prst="rect">
              <a:avLst/>
            </a:prstGeom>
            <a:solidFill>
              <a:srgbClr val="2C7FB8">
                <a:alpha val="100000"/>
              </a:srgbClr>
            </a:solidFill>
          </p:spPr>
          <p:txBody>
            <a:bodyPr/>
            <a:lstStyle/>
            <a:p/>
          </p:txBody>
        </p:sp>
        <p:sp>
          <p:nvSpPr>
            <p:cNvPr id="159" name="rc159"/>
            <p:cNvSpPr/>
            <p:nvPr/>
          </p:nvSpPr>
          <p:spPr>
            <a:xfrm>
              <a:off x="5039788" y="4564585"/>
              <a:ext cx="106736" cy="861927"/>
            </a:xfrm>
            <a:prstGeom prst="rect">
              <a:avLst/>
            </a:prstGeom>
            <a:solidFill>
              <a:srgbClr val="2C7FB8">
                <a:alpha val="100000"/>
              </a:srgbClr>
            </a:solidFill>
          </p:spPr>
          <p:txBody>
            <a:bodyPr/>
            <a:lstStyle/>
            <a:p/>
          </p:txBody>
        </p:sp>
        <p:sp>
          <p:nvSpPr>
            <p:cNvPr id="160" name="rc160"/>
            <p:cNvSpPr/>
            <p:nvPr/>
          </p:nvSpPr>
          <p:spPr>
            <a:xfrm>
              <a:off x="5158384" y="4564585"/>
              <a:ext cx="106736" cy="861927"/>
            </a:xfrm>
            <a:prstGeom prst="rect">
              <a:avLst/>
            </a:prstGeom>
            <a:solidFill>
              <a:srgbClr val="2C7FB8">
                <a:alpha val="100000"/>
              </a:srgbClr>
            </a:solidFill>
          </p:spPr>
          <p:txBody>
            <a:bodyPr/>
            <a:lstStyle/>
            <a:p/>
          </p:txBody>
        </p:sp>
        <p:sp>
          <p:nvSpPr>
            <p:cNvPr id="161" name="rc161"/>
            <p:cNvSpPr/>
            <p:nvPr/>
          </p:nvSpPr>
          <p:spPr>
            <a:xfrm>
              <a:off x="5276980" y="4564585"/>
              <a:ext cx="106736" cy="861927"/>
            </a:xfrm>
            <a:prstGeom prst="rect">
              <a:avLst/>
            </a:prstGeom>
            <a:solidFill>
              <a:srgbClr val="2C7FB8">
                <a:alpha val="100000"/>
              </a:srgbClr>
            </a:solidFill>
          </p:spPr>
          <p:txBody>
            <a:bodyPr/>
            <a:lstStyle/>
            <a:p/>
          </p:txBody>
        </p:sp>
        <p:sp>
          <p:nvSpPr>
            <p:cNvPr id="162" name="rc162"/>
            <p:cNvSpPr/>
            <p:nvPr/>
          </p:nvSpPr>
          <p:spPr>
            <a:xfrm>
              <a:off x="5395577" y="4564585"/>
              <a:ext cx="106736" cy="861927"/>
            </a:xfrm>
            <a:prstGeom prst="rect">
              <a:avLst/>
            </a:prstGeom>
            <a:solidFill>
              <a:srgbClr val="2C7FB8">
                <a:alpha val="100000"/>
              </a:srgbClr>
            </a:solidFill>
          </p:spPr>
          <p:txBody>
            <a:bodyPr/>
            <a:lstStyle/>
            <a:p/>
          </p:txBody>
        </p:sp>
        <p:sp>
          <p:nvSpPr>
            <p:cNvPr id="163" name="rc163"/>
            <p:cNvSpPr/>
            <p:nvPr/>
          </p:nvSpPr>
          <p:spPr>
            <a:xfrm>
              <a:off x="5514173" y="4564585"/>
              <a:ext cx="106736" cy="861927"/>
            </a:xfrm>
            <a:prstGeom prst="rect">
              <a:avLst/>
            </a:prstGeom>
            <a:solidFill>
              <a:srgbClr val="2C7FB8">
                <a:alpha val="100000"/>
              </a:srgbClr>
            </a:solidFill>
          </p:spPr>
          <p:txBody>
            <a:bodyPr/>
            <a:lstStyle/>
            <a:p/>
          </p:txBody>
        </p:sp>
        <p:sp>
          <p:nvSpPr>
            <p:cNvPr id="164" name="rc164"/>
            <p:cNvSpPr/>
            <p:nvPr/>
          </p:nvSpPr>
          <p:spPr>
            <a:xfrm>
              <a:off x="5632769" y="4564585"/>
              <a:ext cx="106736" cy="861927"/>
            </a:xfrm>
            <a:prstGeom prst="rect">
              <a:avLst/>
            </a:prstGeom>
            <a:solidFill>
              <a:srgbClr val="2C7FB8">
                <a:alpha val="100000"/>
              </a:srgbClr>
            </a:solidFill>
          </p:spPr>
          <p:txBody>
            <a:bodyPr/>
            <a:lstStyle/>
            <a:p/>
          </p:txBody>
        </p:sp>
        <p:sp>
          <p:nvSpPr>
            <p:cNvPr id="165" name="rc165"/>
            <p:cNvSpPr/>
            <p:nvPr/>
          </p:nvSpPr>
          <p:spPr>
            <a:xfrm>
              <a:off x="5751365" y="4428491"/>
              <a:ext cx="106736" cy="998020"/>
            </a:xfrm>
            <a:prstGeom prst="rect">
              <a:avLst/>
            </a:prstGeom>
            <a:solidFill>
              <a:srgbClr val="2C7FB8">
                <a:alpha val="100000"/>
              </a:srgbClr>
            </a:solidFill>
          </p:spPr>
          <p:txBody>
            <a:bodyPr/>
            <a:lstStyle/>
            <a:p/>
          </p:txBody>
        </p:sp>
        <p:sp>
          <p:nvSpPr>
            <p:cNvPr id="166" name="pl166"/>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7" name="pl167"/>
            <p:cNvSpPr/>
            <p:nvPr/>
          </p:nvSpPr>
          <p:spPr>
            <a:xfrm>
              <a:off x="3551406" y="4216789"/>
              <a:ext cx="2253326" cy="1209722"/>
            </a:xfrm>
            <a:custGeom>
              <a:avLst/>
              <a:pathLst>
                <a:path w="2253326" h="1209722">
                  <a:moveTo>
                    <a:pt x="0" y="1209722"/>
                  </a:moveTo>
                  <a:lnTo>
                    <a:pt x="118596" y="1209722"/>
                  </a:lnTo>
                  <a:lnTo>
                    <a:pt x="237192" y="1209722"/>
                  </a:lnTo>
                  <a:lnTo>
                    <a:pt x="355788" y="1209722"/>
                  </a:lnTo>
                  <a:lnTo>
                    <a:pt x="474384" y="1209722"/>
                  </a:lnTo>
                  <a:lnTo>
                    <a:pt x="592980" y="1171918"/>
                  </a:lnTo>
                  <a:lnTo>
                    <a:pt x="711576" y="1077408"/>
                  </a:lnTo>
                  <a:lnTo>
                    <a:pt x="830173" y="963997"/>
                  </a:lnTo>
                  <a:lnTo>
                    <a:pt x="948769" y="604861"/>
                  </a:lnTo>
                  <a:lnTo>
                    <a:pt x="1067365" y="529253"/>
                  </a:lnTo>
                  <a:lnTo>
                    <a:pt x="1185961" y="396940"/>
                  </a:lnTo>
                  <a:lnTo>
                    <a:pt x="1304557" y="359136"/>
                  </a:lnTo>
                  <a:lnTo>
                    <a:pt x="1423153" y="264626"/>
                  </a:lnTo>
                  <a:lnTo>
                    <a:pt x="1541750" y="207921"/>
                  </a:lnTo>
                  <a:lnTo>
                    <a:pt x="1660346" y="113411"/>
                  </a:lnTo>
                  <a:lnTo>
                    <a:pt x="1778942" y="75607"/>
                  </a:lnTo>
                  <a:lnTo>
                    <a:pt x="1897538" y="75607"/>
                  </a:lnTo>
                  <a:lnTo>
                    <a:pt x="2016134" y="113411"/>
                  </a:lnTo>
                  <a:lnTo>
                    <a:pt x="2134730" y="75607"/>
                  </a:lnTo>
                  <a:lnTo>
                    <a:pt x="2253326" y="0"/>
                  </a:lnTo>
                </a:path>
              </a:pathLst>
            </a:custGeom>
            <a:ln w="27101" cap="flat">
              <a:solidFill>
                <a:srgbClr val="000000">
                  <a:alpha val="80000"/>
                </a:srgbClr>
              </a:solidFill>
              <a:prstDash val="solid"/>
              <a:round/>
            </a:ln>
          </p:spPr>
          <p:txBody>
            <a:bodyPr/>
            <a:lstStyle/>
            <a:p/>
          </p:txBody>
        </p:sp>
        <p:sp>
          <p:nvSpPr>
            <p:cNvPr id="168" name="tx168"/>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169" name="tx169"/>
            <p:cNvSpPr/>
            <p:nvPr/>
          </p:nvSpPr>
          <p:spPr>
            <a:xfrm rot="-5400000">
              <a:off x="4682367" y="47446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0" name="tx170"/>
            <p:cNvSpPr/>
            <p:nvPr/>
          </p:nvSpPr>
          <p:spPr>
            <a:xfrm rot="-5400000">
              <a:off x="4800963" y="47446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1" name="tx171"/>
            <p:cNvSpPr/>
            <p:nvPr/>
          </p:nvSpPr>
          <p:spPr>
            <a:xfrm rot="-5400000">
              <a:off x="4919559" y="46539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2" name="tx172"/>
            <p:cNvSpPr/>
            <p:nvPr/>
          </p:nvSpPr>
          <p:spPr>
            <a:xfrm rot="-5400000">
              <a:off x="5038155"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3" name="tx173"/>
            <p:cNvSpPr/>
            <p:nvPr/>
          </p:nvSpPr>
          <p:spPr>
            <a:xfrm rot="-5400000">
              <a:off x="5156751"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4" name="tx174"/>
            <p:cNvSpPr/>
            <p:nvPr/>
          </p:nvSpPr>
          <p:spPr>
            <a:xfrm rot="-5400000">
              <a:off x="5275348"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5" name="tx175"/>
            <p:cNvSpPr/>
            <p:nvPr/>
          </p:nvSpPr>
          <p:spPr>
            <a:xfrm rot="-5400000">
              <a:off x="5393944"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6" name="tx176"/>
            <p:cNvSpPr/>
            <p:nvPr/>
          </p:nvSpPr>
          <p:spPr>
            <a:xfrm rot="-5400000">
              <a:off x="5512540"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7" name="tx177"/>
            <p:cNvSpPr/>
            <p:nvPr/>
          </p:nvSpPr>
          <p:spPr>
            <a:xfrm rot="-5400000">
              <a:off x="5631136"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8" name="tx178"/>
            <p:cNvSpPr/>
            <p:nvPr/>
          </p:nvSpPr>
          <p:spPr>
            <a:xfrm rot="-5400000">
              <a:off x="5749732" y="4472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179" name="tx179"/>
            <p:cNvSpPr/>
            <p:nvPr/>
          </p:nvSpPr>
          <p:spPr>
            <a:xfrm>
              <a:off x="4121344" y="529199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0" name="tx180"/>
            <p:cNvSpPr/>
            <p:nvPr/>
          </p:nvSpPr>
          <p:spPr>
            <a:xfrm>
              <a:off x="4239940"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1" name="tx181"/>
            <p:cNvSpPr/>
            <p:nvPr/>
          </p:nvSpPr>
          <p:spPr>
            <a:xfrm>
              <a:off x="4358537" y="506517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82" name="tx182"/>
            <p:cNvSpPr/>
            <p:nvPr/>
          </p:nvSpPr>
          <p:spPr>
            <a:xfrm>
              <a:off x="4454090" y="474761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3" name="tx183"/>
            <p:cNvSpPr/>
            <p:nvPr/>
          </p:nvSpPr>
          <p:spPr>
            <a:xfrm>
              <a:off x="4572686"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84" name="tx184"/>
            <p:cNvSpPr/>
            <p:nvPr/>
          </p:nvSpPr>
          <p:spPr>
            <a:xfrm>
              <a:off x="5783044" y="410034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85" name="rc18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7" name="pl187"/>
            <p:cNvSpPr/>
            <p:nvPr/>
          </p:nvSpPr>
          <p:spPr>
            <a:xfrm>
              <a:off x="6045694" y="25052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8" name="pl188"/>
            <p:cNvSpPr/>
            <p:nvPr/>
          </p:nvSpPr>
          <p:spPr>
            <a:xfrm>
              <a:off x="6045694" y="20516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159796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045694" y="114431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rc201"/>
            <p:cNvSpPr/>
            <p:nvPr/>
          </p:nvSpPr>
          <p:spPr>
            <a:xfrm>
              <a:off x="6638082" y="2868170"/>
              <a:ext cx="106736" cy="90729"/>
            </a:xfrm>
            <a:prstGeom prst="rect">
              <a:avLst/>
            </a:prstGeom>
            <a:solidFill>
              <a:srgbClr val="2C7FB8">
                <a:alpha val="100000"/>
              </a:srgbClr>
            </a:solidFill>
          </p:spPr>
          <p:txBody>
            <a:bodyPr/>
            <a:lstStyle/>
            <a:p/>
          </p:txBody>
        </p:sp>
        <p:sp>
          <p:nvSpPr>
            <p:cNvPr id="202" name="rc202"/>
            <p:cNvSpPr/>
            <p:nvPr/>
          </p:nvSpPr>
          <p:spPr>
            <a:xfrm>
              <a:off x="6756678" y="2550618"/>
              <a:ext cx="106736" cy="408281"/>
            </a:xfrm>
            <a:prstGeom prst="rect">
              <a:avLst/>
            </a:prstGeom>
            <a:solidFill>
              <a:srgbClr val="2C7FB8">
                <a:alpha val="100000"/>
              </a:srgbClr>
            </a:solidFill>
          </p:spPr>
          <p:txBody>
            <a:bodyPr/>
            <a:lstStyle/>
            <a:p/>
          </p:txBody>
        </p:sp>
        <p:sp>
          <p:nvSpPr>
            <p:cNvPr id="203" name="rc203"/>
            <p:cNvSpPr/>
            <p:nvPr/>
          </p:nvSpPr>
          <p:spPr>
            <a:xfrm>
              <a:off x="6875274" y="2505254"/>
              <a:ext cx="106736" cy="453645"/>
            </a:xfrm>
            <a:prstGeom prst="rect">
              <a:avLst/>
            </a:prstGeom>
            <a:solidFill>
              <a:srgbClr val="2C7FB8">
                <a:alpha val="100000"/>
              </a:srgbClr>
            </a:solidFill>
          </p:spPr>
          <p:txBody>
            <a:bodyPr/>
            <a:lstStyle/>
            <a:p/>
          </p:txBody>
        </p:sp>
        <p:sp>
          <p:nvSpPr>
            <p:cNvPr id="204" name="rc204"/>
            <p:cNvSpPr/>
            <p:nvPr/>
          </p:nvSpPr>
          <p:spPr>
            <a:xfrm>
              <a:off x="6993870" y="2369160"/>
              <a:ext cx="106736" cy="589739"/>
            </a:xfrm>
            <a:prstGeom prst="rect">
              <a:avLst/>
            </a:prstGeom>
            <a:solidFill>
              <a:srgbClr val="2C7FB8">
                <a:alpha val="100000"/>
              </a:srgbClr>
            </a:solidFill>
          </p:spPr>
          <p:txBody>
            <a:bodyPr/>
            <a:lstStyle/>
            <a:p/>
          </p:txBody>
        </p:sp>
        <p:sp>
          <p:nvSpPr>
            <p:cNvPr id="205" name="rc205"/>
            <p:cNvSpPr/>
            <p:nvPr/>
          </p:nvSpPr>
          <p:spPr>
            <a:xfrm>
              <a:off x="7112466" y="2142337"/>
              <a:ext cx="106736" cy="816562"/>
            </a:xfrm>
            <a:prstGeom prst="rect">
              <a:avLst/>
            </a:prstGeom>
            <a:solidFill>
              <a:srgbClr val="2C7FB8">
                <a:alpha val="100000"/>
              </a:srgbClr>
            </a:solidFill>
          </p:spPr>
          <p:txBody>
            <a:bodyPr/>
            <a:lstStyle/>
            <a:p/>
          </p:txBody>
        </p:sp>
        <p:sp>
          <p:nvSpPr>
            <p:cNvPr id="206" name="rc206"/>
            <p:cNvSpPr/>
            <p:nvPr/>
          </p:nvSpPr>
          <p:spPr>
            <a:xfrm>
              <a:off x="7231062" y="2096972"/>
              <a:ext cx="106736" cy="861927"/>
            </a:xfrm>
            <a:prstGeom prst="rect">
              <a:avLst/>
            </a:prstGeom>
            <a:solidFill>
              <a:srgbClr val="2C7FB8">
                <a:alpha val="100000"/>
              </a:srgbClr>
            </a:solidFill>
          </p:spPr>
          <p:txBody>
            <a:bodyPr/>
            <a:lstStyle/>
            <a:p/>
          </p:txBody>
        </p:sp>
        <p:sp>
          <p:nvSpPr>
            <p:cNvPr id="207" name="rc207"/>
            <p:cNvSpPr/>
            <p:nvPr/>
          </p:nvSpPr>
          <p:spPr>
            <a:xfrm>
              <a:off x="7349659" y="2051608"/>
              <a:ext cx="106736" cy="907291"/>
            </a:xfrm>
            <a:prstGeom prst="rect">
              <a:avLst/>
            </a:prstGeom>
            <a:solidFill>
              <a:srgbClr val="2C7FB8">
                <a:alpha val="100000"/>
              </a:srgbClr>
            </a:solidFill>
          </p:spPr>
          <p:txBody>
            <a:bodyPr/>
            <a:lstStyle/>
            <a:p/>
          </p:txBody>
        </p:sp>
        <p:sp>
          <p:nvSpPr>
            <p:cNvPr id="208" name="rc208"/>
            <p:cNvSpPr/>
            <p:nvPr/>
          </p:nvSpPr>
          <p:spPr>
            <a:xfrm>
              <a:off x="7468255" y="2051608"/>
              <a:ext cx="106736" cy="907291"/>
            </a:xfrm>
            <a:prstGeom prst="rect">
              <a:avLst/>
            </a:prstGeom>
            <a:solidFill>
              <a:srgbClr val="2C7FB8">
                <a:alpha val="100000"/>
              </a:srgbClr>
            </a:solidFill>
          </p:spPr>
          <p:txBody>
            <a:bodyPr/>
            <a:lstStyle/>
            <a:p/>
          </p:txBody>
        </p:sp>
        <p:sp>
          <p:nvSpPr>
            <p:cNvPr id="209" name="rc209"/>
            <p:cNvSpPr/>
            <p:nvPr/>
          </p:nvSpPr>
          <p:spPr>
            <a:xfrm>
              <a:off x="7586851" y="2051608"/>
              <a:ext cx="106736" cy="907291"/>
            </a:xfrm>
            <a:prstGeom prst="rect">
              <a:avLst/>
            </a:prstGeom>
            <a:solidFill>
              <a:srgbClr val="2C7FB8">
                <a:alpha val="100000"/>
              </a:srgbClr>
            </a:solidFill>
          </p:spPr>
          <p:txBody>
            <a:bodyPr/>
            <a:lstStyle/>
            <a:p/>
          </p:txBody>
        </p:sp>
        <p:sp>
          <p:nvSpPr>
            <p:cNvPr id="210" name="rc210"/>
            <p:cNvSpPr/>
            <p:nvPr/>
          </p:nvSpPr>
          <p:spPr>
            <a:xfrm>
              <a:off x="7705447" y="2051608"/>
              <a:ext cx="106736" cy="907291"/>
            </a:xfrm>
            <a:prstGeom prst="rect">
              <a:avLst/>
            </a:prstGeom>
            <a:solidFill>
              <a:srgbClr val="2C7FB8">
                <a:alpha val="100000"/>
              </a:srgbClr>
            </a:solidFill>
          </p:spPr>
          <p:txBody>
            <a:bodyPr/>
            <a:lstStyle/>
            <a:p/>
          </p:txBody>
        </p:sp>
        <p:sp>
          <p:nvSpPr>
            <p:cNvPr id="211" name="rc211"/>
            <p:cNvSpPr/>
            <p:nvPr/>
          </p:nvSpPr>
          <p:spPr>
            <a:xfrm>
              <a:off x="7824043" y="2051608"/>
              <a:ext cx="106736" cy="907291"/>
            </a:xfrm>
            <a:prstGeom prst="rect">
              <a:avLst/>
            </a:prstGeom>
            <a:solidFill>
              <a:srgbClr val="2C7FB8">
                <a:alpha val="100000"/>
              </a:srgbClr>
            </a:solidFill>
          </p:spPr>
          <p:txBody>
            <a:bodyPr/>
            <a:lstStyle/>
            <a:p/>
          </p:txBody>
        </p:sp>
        <p:sp>
          <p:nvSpPr>
            <p:cNvPr id="212" name="rc212"/>
            <p:cNvSpPr/>
            <p:nvPr/>
          </p:nvSpPr>
          <p:spPr>
            <a:xfrm>
              <a:off x="7942639" y="2051608"/>
              <a:ext cx="106736" cy="907291"/>
            </a:xfrm>
            <a:prstGeom prst="rect">
              <a:avLst/>
            </a:prstGeom>
            <a:solidFill>
              <a:srgbClr val="2C7FB8">
                <a:alpha val="100000"/>
              </a:srgbClr>
            </a:solidFill>
          </p:spPr>
          <p:txBody>
            <a:bodyPr/>
            <a:lstStyle/>
            <a:p/>
          </p:txBody>
        </p:sp>
        <p:sp>
          <p:nvSpPr>
            <p:cNvPr id="213" name="rc213"/>
            <p:cNvSpPr/>
            <p:nvPr/>
          </p:nvSpPr>
          <p:spPr>
            <a:xfrm>
              <a:off x="8061236" y="2051608"/>
              <a:ext cx="106736" cy="907291"/>
            </a:xfrm>
            <a:prstGeom prst="rect">
              <a:avLst/>
            </a:prstGeom>
            <a:solidFill>
              <a:srgbClr val="2C7FB8">
                <a:alpha val="100000"/>
              </a:srgbClr>
            </a:solidFill>
          </p:spPr>
          <p:txBody>
            <a:bodyPr/>
            <a:lstStyle/>
            <a:p/>
          </p:txBody>
        </p:sp>
        <p:sp>
          <p:nvSpPr>
            <p:cNvPr id="214" name="rc214"/>
            <p:cNvSpPr/>
            <p:nvPr/>
          </p:nvSpPr>
          <p:spPr>
            <a:xfrm>
              <a:off x="8179832" y="2051608"/>
              <a:ext cx="106736" cy="907291"/>
            </a:xfrm>
            <a:prstGeom prst="rect">
              <a:avLst/>
            </a:prstGeom>
            <a:solidFill>
              <a:srgbClr val="2C7FB8">
                <a:alpha val="100000"/>
              </a:srgbClr>
            </a:solidFill>
          </p:spPr>
          <p:txBody>
            <a:bodyPr/>
            <a:lstStyle/>
            <a:p/>
          </p:txBody>
        </p:sp>
        <p:sp>
          <p:nvSpPr>
            <p:cNvPr id="215" name="rc215"/>
            <p:cNvSpPr/>
            <p:nvPr/>
          </p:nvSpPr>
          <p:spPr>
            <a:xfrm>
              <a:off x="8298428" y="2051608"/>
              <a:ext cx="106736" cy="907291"/>
            </a:xfrm>
            <a:prstGeom prst="rect">
              <a:avLst/>
            </a:prstGeom>
            <a:solidFill>
              <a:srgbClr val="2C7FB8">
                <a:alpha val="100000"/>
              </a:srgbClr>
            </a:solidFill>
          </p:spPr>
          <p:txBody>
            <a:bodyPr/>
            <a:lstStyle/>
            <a:p/>
          </p:txBody>
        </p:sp>
        <p:sp>
          <p:nvSpPr>
            <p:cNvPr id="216" name="rc216"/>
            <p:cNvSpPr/>
            <p:nvPr/>
          </p:nvSpPr>
          <p:spPr>
            <a:xfrm>
              <a:off x="8417024" y="1915514"/>
              <a:ext cx="106736" cy="1043385"/>
            </a:xfrm>
            <a:prstGeom prst="rect">
              <a:avLst/>
            </a:prstGeom>
            <a:solidFill>
              <a:srgbClr val="2C7FB8">
                <a:alpha val="100000"/>
              </a:srgbClr>
            </a:solidFill>
          </p:spPr>
          <p:txBody>
            <a:bodyPr/>
            <a:lstStyle/>
            <a:p/>
          </p:txBody>
        </p:sp>
        <p:sp>
          <p:nvSpPr>
            <p:cNvPr id="217" name="pl21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8" name="pl218"/>
            <p:cNvSpPr/>
            <p:nvPr/>
          </p:nvSpPr>
          <p:spPr>
            <a:xfrm>
              <a:off x="6454258" y="1673570"/>
              <a:ext cx="2016134" cy="1285329"/>
            </a:xfrm>
            <a:custGeom>
              <a:avLst/>
              <a:pathLst>
                <a:path w="2016134" h="1285329">
                  <a:moveTo>
                    <a:pt x="0" y="1285329"/>
                  </a:moveTo>
                  <a:lnTo>
                    <a:pt x="118596" y="1285329"/>
                  </a:lnTo>
                  <a:lnTo>
                    <a:pt x="237192" y="1247526"/>
                  </a:lnTo>
                  <a:lnTo>
                    <a:pt x="355788" y="1096310"/>
                  </a:lnTo>
                  <a:lnTo>
                    <a:pt x="474384" y="869487"/>
                  </a:lnTo>
                  <a:lnTo>
                    <a:pt x="592980" y="642664"/>
                  </a:lnTo>
                  <a:lnTo>
                    <a:pt x="711576" y="264626"/>
                  </a:lnTo>
                  <a:lnTo>
                    <a:pt x="830173" y="151215"/>
                  </a:lnTo>
                  <a:lnTo>
                    <a:pt x="948769" y="75607"/>
                  </a:lnTo>
                  <a:lnTo>
                    <a:pt x="1067365" y="18901"/>
                  </a:lnTo>
                  <a:lnTo>
                    <a:pt x="1185961" y="18901"/>
                  </a:lnTo>
                  <a:lnTo>
                    <a:pt x="1304557" y="0"/>
                  </a:lnTo>
                  <a:lnTo>
                    <a:pt x="1423153" y="37803"/>
                  </a:lnTo>
                  <a:lnTo>
                    <a:pt x="1541750" y="113411"/>
                  </a:lnTo>
                  <a:lnTo>
                    <a:pt x="1660346" y="75607"/>
                  </a:lnTo>
                  <a:lnTo>
                    <a:pt x="1778942" y="113411"/>
                  </a:lnTo>
                  <a:lnTo>
                    <a:pt x="1897538" y="113411"/>
                  </a:lnTo>
                  <a:lnTo>
                    <a:pt x="2016134" y="0"/>
                  </a:lnTo>
                </a:path>
              </a:pathLst>
            </a:custGeom>
            <a:ln w="27101" cap="flat">
              <a:solidFill>
                <a:srgbClr val="000000">
                  <a:alpha val="80000"/>
                </a:srgbClr>
              </a:solidFill>
              <a:prstDash val="solid"/>
              <a:round/>
            </a:ln>
          </p:spPr>
          <p:txBody>
            <a:bodyPr/>
            <a:lstStyle/>
            <a:p/>
          </p:txBody>
        </p:sp>
        <p:sp>
          <p:nvSpPr>
            <p:cNvPr id="219" name="tx21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220" name="tx220"/>
            <p:cNvSpPr/>
            <p:nvPr/>
          </p:nvSpPr>
          <p:spPr>
            <a:xfrm rot="-5400000">
              <a:off x="7110833" y="218635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1" name="tx221"/>
            <p:cNvSpPr/>
            <p:nvPr/>
          </p:nvSpPr>
          <p:spPr>
            <a:xfrm rot="-5400000">
              <a:off x="7229430" y="214099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22" name="tx222"/>
            <p:cNvSpPr/>
            <p:nvPr/>
          </p:nvSpPr>
          <p:spPr>
            <a:xfrm rot="-5400000">
              <a:off x="7348026"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3" name="tx223"/>
            <p:cNvSpPr/>
            <p:nvPr/>
          </p:nvSpPr>
          <p:spPr>
            <a:xfrm rot="-5400000">
              <a:off x="7466622"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4" name="tx224"/>
            <p:cNvSpPr/>
            <p:nvPr/>
          </p:nvSpPr>
          <p:spPr>
            <a:xfrm rot="-5400000">
              <a:off x="7585218"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5" name="tx225"/>
            <p:cNvSpPr/>
            <p:nvPr/>
          </p:nvSpPr>
          <p:spPr>
            <a:xfrm rot="-5400000">
              <a:off x="7703814"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6" name="tx226"/>
            <p:cNvSpPr/>
            <p:nvPr/>
          </p:nvSpPr>
          <p:spPr>
            <a:xfrm rot="-5400000">
              <a:off x="7822410"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7" name="tx227"/>
            <p:cNvSpPr/>
            <p:nvPr/>
          </p:nvSpPr>
          <p:spPr>
            <a:xfrm rot="-5400000">
              <a:off x="7941006"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8" name="tx228"/>
            <p:cNvSpPr/>
            <p:nvPr/>
          </p:nvSpPr>
          <p:spPr>
            <a:xfrm rot="-5400000">
              <a:off x="8059603"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29" name="tx229"/>
            <p:cNvSpPr/>
            <p:nvPr/>
          </p:nvSpPr>
          <p:spPr>
            <a:xfrm rot="-5400000">
              <a:off x="8178199"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30" name="tx230"/>
            <p:cNvSpPr/>
            <p:nvPr/>
          </p:nvSpPr>
          <p:spPr>
            <a:xfrm rot="-5400000">
              <a:off x="8296795" y="20956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31" name="tx231"/>
            <p:cNvSpPr/>
            <p:nvPr/>
          </p:nvSpPr>
          <p:spPr>
            <a:xfrm rot="-5400000">
              <a:off x="8415391" y="19595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32" name="tx232"/>
            <p:cNvSpPr/>
            <p:nvPr/>
          </p:nvSpPr>
          <p:spPr>
            <a:xfrm>
              <a:off x="6668407" y="277901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3" name="tx233"/>
            <p:cNvSpPr/>
            <p:nvPr/>
          </p:nvSpPr>
          <p:spPr>
            <a:xfrm>
              <a:off x="6787003" y="246146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34" name="tx234"/>
            <p:cNvSpPr/>
            <p:nvPr/>
          </p:nvSpPr>
          <p:spPr>
            <a:xfrm>
              <a:off x="6882556" y="241610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35" name="tx235"/>
            <p:cNvSpPr/>
            <p:nvPr/>
          </p:nvSpPr>
          <p:spPr>
            <a:xfrm>
              <a:off x="7001153" y="22800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6" name="tx236"/>
            <p:cNvSpPr/>
            <p:nvPr/>
          </p:nvSpPr>
          <p:spPr>
            <a:xfrm>
              <a:off x="8448703" y="155712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37" name="rc237"/>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8" name="pl238"/>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39" name="pl239"/>
            <p:cNvSpPr/>
            <p:nvPr/>
          </p:nvSpPr>
          <p:spPr>
            <a:xfrm>
              <a:off x="6045694" y="497286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451922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045694" y="406557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2" name="pl242"/>
            <p:cNvSpPr/>
            <p:nvPr/>
          </p:nvSpPr>
          <p:spPr>
            <a:xfrm>
              <a:off x="6045694" y="36119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3" name="pl24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rc253"/>
            <p:cNvSpPr/>
            <p:nvPr/>
          </p:nvSpPr>
          <p:spPr>
            <a:xfrm>
              <a:off x="6163697" y="5290418"/>
              <a:ext cx="106736" cy="136093"/>
            </a:xfrm>
            <a:prstGeom prst="rect">
              <a:avLst/>
            </a:prstGeom>
            <a:solidFill>
              <a:srgbClr val="2C7FB8">
                <a:alpha val="100000"/>
              </a:srgbClr>
            </a:solidFill>
          </p:spPr>
          <p:txBody>
            <a:bodyPr/>
            <a:lstStyle/>
            <a:p/>
          </p:txBody>
        </p:sp>
        <p:sp>
          <p:nvSpPr>
            <p:cNvPr id="254" name="rc254"/>
            <p:cNvSpPr/>
            <p:nvPr/>
          </p:nvSpPr>
          <p:spPr>
            <a:xfrm>
              <a:off x="6282293" y="5290418"/>
              <a:ext cx="106736" cy="136093"/>
            </a:xfrm>
            <a:prstGeom prst="rect">
              <a:avLst/>
            </a:prstGeom>
            <a:solidFill>
              <a:srgbClr val="2C7FB8">
                <a:alpha val="100000"/>
              </a:srgbClr>
            </a:solidFill>
          </p:spPr>
          <p:txBody>
            <a:bodyPr/>
            <a:lstStyle/>
            <a:p/>
          </p:txBody>
        </p:sp>
        <p:sp>
          <p:nvSpPr>
            <p:cNvPr id="255" name="rc255"/>
            <p:cNvSpPr/>
            <p:nvPr/>
          </p:nvSpPr>
          <p:spPr>
            <a:xfrm>
              <a:off x="6400889" y="5245053"/>
              <a:ext cx="106736" cy="181458"/>
            </a:xfrm>
            <a:prstGeom prst="rect">
              <a:avLst/>
            </a:prstGeom>
            <a:solidFill>
              <a:srgbClr val="2C7FB8">
                <a:alpha val="100000"/>
              </a:srgbClr>
            </a:solidFill>
          </p:spPr>
          <p:txBody>
            <a:bodyPr/>
            <a:lstStyle/>
            <a:p/>
          </p:txBody>
        </p:sp>
        <p:sp>
          <p:nvSpPr>
            <p:cNvPr id="256" name="rc256"/>
            <p:cNvSpPr/>
            <p:nvPr/>
          </p:nvSpPr>
          <p:spPr>
            <a:xfrm>
              <a:off x="6519485" y="5245053"/>
              <a:ext cx="106736" cy="181458"/>
            </a:xfrm>
            <a:prstGeom prst="rect">
              <a:avLst/>
            </a:prstGeom>
            <a:solidFill>
              <a:srgbClr val="2C7FB8">
                <a:alpha val="100000"/>
              </a:srgbClr>
            </a:solidFill>
          </p:spPr>
          <p:txBody>
            <a:bodyPr/>
            <a:lstStyle/>
            <a:p/>
          </p:txBody>
        </p:sp>
        <p:sp>
          <p:nvSpPr>
            <p:cNvPr id="257" name="rc257"/>
            <p:cNvSpPr/>
            <p:nvPr/>
          </p:nvSpPr>
          <p:spPr>
            <a:xfrm>
              <a:off x="6638082" y="5245053"/>
              <a:ext cx="106736" cy="181458"/>
            </a:xfrm>
            <a:prstGeom prst="rect">
              <a:avLst/>
            </a:prstGeom>
            <a:solidFill>
              <a:srgbClr val="2C7FB8">
                <a:alpha val="100000"/>
              </a:srgbClr>
            </a:solidFill>
          </p:spPr>
          <p:txBody>
            <a:bodyPr/>
            <a:lstStyle/>
            <a:p/>
          </p:txBody>
        </p:sp>
        <p:sp>
          <p:nvSpPr>
            <p:cNvPr id="258" name="rc258"/>
            <p:cNvSpPr/>
            <p:nvPr/>
          </p:nvSpPr>
          <p:spPr>
            <a:xfrm>
              <a:off x="6756678" y="5245053"/>
              <a:ext cx="106736" cy="181458"/>
            </a:xfrm>
            <a:prstGeom prst="rect">
              <a:avLst/>
            </a:prstGeom>
            <a:solidFill>
              <a:srgbClr val="2C7FB8">
                <a:alpha val="100000"/>
              </a:srgbClr>
            </a:solidFill>
          </p:spPr>
          <p:txBody>
            <a:bodyPr/>
            <a:lstStyle/>
            <a:p/>
          </p:txBody>
        </p:sp>
        <p:sp>
          <p:nvSpPr>
            <p:cNvPr id="259" name="rc259"/>
            <p:cNvSpPr/>
            <p:nvPr/>
          </p:nvSpPr>
          <p:spPr>
            <a:xfrm>
              <a:off x="6875274" y="5154324"/>
              <a:ext cx="106736" cy="272187"/>
            </a:xfrm>
            <a:prstGeom prst="rect">
              <a:avLst/>
            </a:prstGeom>
            <a:solidFill>
              <a:srgbClr val="2C7FB8">
                <a:alpha val="100000"/>
              </a:srgbClr>
            </a:solidFill>
          </p:spPr>
          <p:txBody>
            <a:bodyPr/>
            <a:lstStyle/>
            <a:p/>
          </p:txBody>
        </p:sp>
        <p:sp>
          <p:nvSpPr>
            <p:cNvPr id="260" name="rc260"/>
            <p:cNvSpPr/>
            <p:nvPr/>
          </p:nvSpPr>
          <p:spPr>
            <a:xfrm>
              <a:off x="6993870" y="5108960"/>
              <a:ext cx="106736" cy="317552"/>
            </a:xfrm>
            <a:prstGeom prst="rect">
              <a:avLst/>
            </a:prstGeom>
            <a:solidFill>
              <a:srgbClr val="2C7FB8">
                <a:alpha val="100000"/>
              </a:srgbClr>
            </a:solidFill>
          </p:spPr>
          <p:txBody>
            <a:bodyPr/>
            <a:lstStyle/>
            <a:p/>
          </p:txBody>
        </p:sp>
        <p:sp>
          <p:nvSpPr>
            <p:cNvPr id="261" name="rc261"/>
            <p:cNvSpPr/>
            <p:nvPr/>
          </p:nvSpPr>
          <p:spPr>
            <a:xfrm>
              <a:off x="7112466" y="5018230"/>
              <a:ext cx="106736" cy="408281"/>
            </a:xfrm>
            <a:prstGeom prst="rect">
              <a:avLst/>
            </a:prstGeom>
            <a:solidFill>
              <a:srgbClr val="2C7FB8">
                <a:alpha val="100000"/>
              </a:srgbClr>
            </a:solidFill>
          </p:spPr>
          <p:txBody>
            <a:bodyPr/>
            <a:lstStyle/>
            <a:p/>
          </p:txBody>
        </p:sp>
        <p:sp>
          <p:nvSpPr>
            <p:cNvPr id="262" name="rc262"/>
            <p:cNvSpPr/>
            <p:nvPr/>
          </p:nvSpPr>
          <p:spPr>
            <a:xfrm>
              <a:off x="7231062" y="4836772"/>
              <a:ext cx="106736" cy="589739"/>
            </a:xfrm>
            <a:prstGeom prst="rect">
              <a:avLst/>
            </a:prstGeom>
            <a:solidFill>
              <a:srgbClr val="2C7FB8">
                <a:alpha val="100000"/>
              </a:srgbClr>
            </a:solidFill>
          </p:spPr>
          <p:txBody>
            <a:bodyPr/>
            <a:lstStyle/>
            <a:p/>
          </p:txBody>
        </p:sp>
        <p:sp>
          <p:nvSpPr>
            <p:cNvPr id="263" name="rc263"/>
            <p:cNvSpPr/>
            <p:nvPr/>
          </p:nvSpPr>
          <p:spPr>
            <a:xfrm>
              <a:off x="7349659" y="4791408"/>
              <a:ext cx="106736" cy="635104"/>
            </a:xfrm>
            <a:prstGeom prst="rect">
              <a:avLst/>
            </a:prstGeom>
            <a:solidFill>
              <a:srgbClr val="2C7FB8">
                <a:alpha val="100000"/>
              </a:srgbClr>
            </a:solidFill>
          </p:spPr>
          <p:txBody>
            <a:bodyPr/>
            <a:lstStyle/>
            <a:p/>
          </p:txBody>
        </p:sp>
        <p:sp>
          <p:nvSpPr>
            <p:cNvPr id="264" name="rc264"/>
            <p:cNvSpPr/>
            <p:nvPr/>
          </p:nvSpPr>
          <p:spPr>
            <a:xfrm>
              <a:off x="7468255" y="4791408"/>
              <a:ext cx="106736" cy="635104"/>
            </a:xfrm>
            <a:prstGeom prst="rect">
              <a:avLst/>
            </a:prstGeom>
            <a:solidFill>
              <a:srgbClr val="2C7FB8">
                <a:alpha val="100000"/>
              </a:srgbClr>
            </a:solidFill>
          </p:spPr>
          <p:txBody>
            <a:bodyPr/>
            <a:lstStyle/>
            <a:p/>
          </p:txBody>
        </p:sp>
        <p:sp>
          <p:nvSpPr>
            <p:cNvPr id="265" name="rc265"/>
            <p:cNvSpPr/>
            <p:nvPr/>
          </p:nvSpPr>
          <p:spPr>
            <a:xfrm>
              <a:off x="7586851" y="4791408"/>
              <a:ext cx="106736" cy="635104"/>
            </a:xfrm>
            <a:prstGeom prst="rect">
              <a:avLst/>
            </a:prstGeom>
            <a:solidFill>
              <a:srgbClr val="2C7FB8">
                <a:alpha val="100000"/>
              </a:srgbClr>
            </a:solidFill>
          </p:spPr>
          <p:txBody>
            <a:bodyPr/>
            <a:lstStyle/>
            <a:p/>
          </p:txBody>
        </p:sp>
        <p:sp>
          <p:nvSpPr>
            <p:cNvPr id="266" name="rc266"/>
            <p:cNvSpPr/>
            <p:nvPr/>
          </p:nvSpPr>
          <p:spPr>
            <a:xfrm>
              <a:off x="7705447" y="4655314"/>
              <a:ext cx="106736" cy="771197"/>
            </a:xfrm>
            <a:prstGeom prst="rect">
              <a:avLst/>
            </a:prstGeom>
            <a:solidFill>
              <a:srgbClr val="2C7FB8">
                <a:alpha val="100000"/>
              </a:srgbClr>
            </a:solidFill>
          </p:spPr>
          <p:txBody>
            <a:bodyPr/>
            <a:lstStyle/>
            <a:p/>
          </p:txBody>
        </p:sp>
        <p:sp>
          <p:nvSpPr>
            <p:cNvPr id="267" name="rc267"/>
            <p:cNvSpPr/>
            <p:nvPr/>
          </p:nvSpPr>
          <p:spPr>
            <a:xfrm>
              <a:off x="7824043" y="4609949"/>
              <a:ext cx="106736" cy="816562"/>
            </a:xfrm>
            <a:prstGeom prst="rect">
              <a:avLst/>
            </a:prstGeom>
            <a:solidFill>
              <a:srgbClr val="2C7FB8">
                <a:alpha val="100000"/>
              </a:srgbClr>
            </a:solidFill>
          </p:spPr>
          <p:txBody>
            <a:bodyPr/>
            <a:lstStyle/>
            <a:p/>
          </p:txBody>
        </p:sp>
        <p:sp>
          <p:nvSpPr>
            <p:cNvPr id="268" name="rc268"/>
            <p:cNvSpPr/>
            <p:nvPr/>
          </p:nvSpPr>
          <p:spPr>
            <a:xfrm>
              <a:off x="7942639" y="4564585"/>
              <a:ext cx="106736" cy="861927"/>
            </a:xfrm>
            <a:prstGeom prst="rect">
              <a:avLst/>
            </a:prstGeom>
            <a:solidFill>
              <a:srgbClr val="2C7FB8">
                <a:alpha val="100000"/>
              </a:srgbClr>
            </a:solidFill>
          </p:spPr>
          <p:txBody>
            <a:bodyPr/>
            <a:lstStyle/>
            <a:p/>
          </p:txBody>
        </p:sp>
        <p:sp>
          <p:nvSpPr>
            <p:cNvPr id="269" name="rc269"/>
            <p:cNvSpPr/>
            <p:nvPr/>
          </p:nvSpPr>
          <p:spPr>
            <a:xfrm>
              <a:off x="8061236" y="4428491"/>
              <a:ext cx="106736" cy="998020"/>
            </a:xfrm>
            <a:prstGeom prst="rect">
              <a:avLst/>
            </a:prstGeom>
            <a:solidFill>
              <a:srgbClr val="2C7FB8">
                <a:alpha val="100000"/>
              </a:srgbClr>
            </a:solidFill>
          </p:spPr>
          <p:txBody>
            <a:bodyPr/>
            <a:lstStyle/>
            <a:p/>
          </p:txBody>
        </p:sp>
        <p:sp>
          <p:nvSpPr>
            <p:cNvPr id="270" name="rc270"/>
            <p:cNvSpPr/>
            <p:nvPr/>
          </p:nvSpPr>
          <p:spPr>
            <a:xfrm>
              <a:off x="8179832" y="4383126"/>
              <a:ext cx="106736" cy="1043385"/>
            </a:xfrm>
            <a:prstGeom prst="rect">
              <a:avLst/>
            </a:prstGeom>
            <a:solidFill>
              <a:srgbClr val="2C7FB8">
                <a:alpha val="100000"/>
              </a:srgbClr>
            </a:solidFill>
          </p:spPr>
          <p:txBody>
            <a:bodyPr/>
            <a:lstStyle/>
            <a:p/>
          </p:txBody>
        </p:sp>
        <p:sp>
          <p:nvSpPr>
            <p:cNvPr id="271" name="rc271"/>
            <p:cNvSpPr/>
            <p:nvPr/>
          </p:nvSpPr>
          <p:spPr>
            <a:xfrm>
              <a:off x="8298428" y="4383126"/>
              <a:ext cx="106736" cy="1043385"/>
            </a:xfrm>
            <a:prstGeom prst="rect">
              <a:avLst/>
            </a:prstGeom>
            <a:solidFill>
              <a:srgbClr val="2C7FB8">
                <a:alpha val="100000"/>
              </a:srgbClr>
            </a:solidFill>
          </p:spPr>
          <p:txBody>
            <a:bodyPr/>
            <a:lstStyle/>
            <a:p/>
          </p:txBody>
        </p:sp>
        <p:sp>
          <p:nvSpPr>
            <p:cNvPr id="272" name="rc272"/>
            <p:cNvSpPr/>
            <p:nvPr/>
          </p:nvSpPr>
          <p:spPr>
            <a:xfrm>
              <a:off x="8417024" y="4337762"/>
              <a:ext cx="106736" cy="1088750"/>
            </a:xfrm>
            <a:prstGeom prst="rect">
              <a:avLst/>
            </a:prstGeom>
            <a:solidFill>
              <a:srgbClr val="2C7FB8">
                <a:alpha val="100000"/>
              </a:srgbClr>
            </a:solidFill>
          </p:spPr>
          <p:txBody>
            <a:bodyPr/>
            <a:lstStyle/>
            <a:p/>
          </p:txBody>
        </p:sp>
        <p:sp>
          <p:nvSpPr>
            <p:cNvPr id="273" name="pl27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4" name="pl274"/>
            <p:cNvSpPr/>
            <p:nvPr/>
          </p:nvSpPr>
          <p:spPr>
            <a:xfrm>
              <a:off x="6217065" y="4349103"/>
              <a:ext cx="2253326" cy="982899"/>
            </a:xfrm>
            <a:custGeom>
              <a:avLst/>
              <a:pathLst>
                <a:path w="2253326" h="982899">
                  <a:moveTo>
                    <a:pt x="0" y="982899"/>
                  </a:moveTo>
                  <a:lnTo>
                    <a:pt x="118596" y="982899"/>
                  </a:lnTo>
                  <a:lnTo>
                    <a:pt x="237192" y="945095"/>
                  </a:lnTo>
                  <a:lnTo>
                    <a:pt x="355788" y="926193"/>
                  </a:lnTo>
                  <a:lnTo>
                    <a:pt x="474384" y="926193"/>
                  </a:lnTo>
                  <a:lnTo>
                    <a:pt x="592980" y="926193"/>
                  </a:lnTo>
                  <a:lnTo>
                    <a:pt x="711576" y="907291"/>
                  </a:lnTo>
                  <a:lnTo>
                    <a:pt x="830173" y="831684"/>
                  </a:lnTo>
                  <a:lnTo>
                    <a:pt x="948769" y="812782"/>
                  </a:lnTo>
                  <a:lnTo>
                    <a:pt x="1067365" y="718272"/>
                  </a:lnTo>
                  <a:lnTo>
                    <a:pt x="1185961" y="623763"/>
                  </a:lnTo>
                  <a:lnTo>
                    <a:pt x="1304557" y="604861"/>
                  </a:lnTo>
                  <a:lnTo>
                    <a:pt x="1423153" y="585959"/>
                  </a:lnTo>
                  <a:lnTo>
                    <a:pt x="1541750" y="434743"/>
                  </a:lnTo>
                  <a:lnTo>
                    <a:pt x="1660346" y="396940"/>
                  </a:lnTo>
                  <a:lnTo>
                    <a:pt x="1778942" y="396940"/>
                  </a:lnTo>
                  <a:lnTo>
                    <a:pt x="1897538" y="321332"/>
                  </a:lnTo>
                  <a:lnTo>
                    <a:pt x="2016134" y="245724"/>
                  </a:lnTo>
                  <a:lnTo>
                    <a:pt x="2134730" y="75607"/>
                  </a:lnTo>
                  <a:lnTo>
                    <a:pt x="2253326" y="0"/>
                  </a:lnTo>
                </a:path>
              </a:pathLst>
            </a:custGeom>
            <a:ln w="27101" cap="flat">
              <a:solidFill>
                <a:srgbClr val="000000">
                  <a:alpha val="80000"/>
                </a:srgbClr>
              </a:solidFill>
              <a:prstDash val="solid"/>
              <a:round/>
            </a:ln>
          </p:spPr>
          <p:txBody>
            <a:bodyPr/>
            <a:lstStyle/>
            <a:p/>
          </p:txBody>
        </p:sp>
        <p:sp>
          <p:nvSpPr>
            <p:cNvPr id="275" name="tx27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N=25</a:t>
              </a:r>
            </a:p>
          </p:txBody>
        </p:sp>
        <p:sp>
          <p:nvSpPr>
            <p:cNvPr id="276" name="tx276"/>
            <p:cNvSpPr/>
            <p:nvPr/>
          </p:nvSpPr>
          <p:spPr>
            <a:xfrm rot="-5400000">
              <a:off x="7703814" y="4699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77" name="tx277"/>
            <p:cNvSpPr/>
            <p:nvPr/>
          </p:nvSpPr>
          <p:spPr>
            <a:xfrm rot="-5400000">
              <a:off x="7822410" y="46539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78" name="tx278"/>
            <p:cNvSpPr/>
            <p:nvPr/>
          </p:nvSpPr>
          <p:spPr>
            <a:xfrm rot="-5400000">
              <a:off x="7941006" y="46086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79" name="tx279"/>
            <p:cNvSpPr/>
            <p:nvPr/>
          </p:nvSpPr>
          <p:spPr>
            <a:xfrm rot="-5400000">
              <a:off x="8059603" y="4472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0" name="tx280"/>
            <p:cNvSpPr/>
            <p:nvPr/>
          </p:nvSpPr>
          <p:spPr>
            <a:xfrm rot="-5400000">
              <a:off x="8178199" y="44271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81" name="tx281"/>
            <p:cNvSpPr/>
            <p:nvPr/>
          </p:nvSpPr>
          <p:spPr>
            <a:xfrm rot="-5400000">
              <a:off x="8296795" y="44271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82" name="tx282"/>
            <p:cNvSpPr/>
            <p:nvPr/>
          </p:nvSpPr>
          <p:spPr>
            <a:xfrm rot="-5400000">
              <a:off x="8415391" y="43817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83" name="tx283"/>
            <p:cNvSpPr/>
            <p:nvPr/>
          </p:nvSpPr>
          <p:spPr>
            <a:xfrm>
              <a:off x="6194022" y="520126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84" name="tx284"/>
            <p:cNvSpPr/>
            <p:nvPr/>
          </p:nvSpPr>
          <p:spPr>
            <a:xfrm>
              <a:off x="6312619" y="520126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85" name="tx285"/>
            <p:cNvSpPr/>
            <p:nvPr/>
          </p:nvSpPr>
          <p:spPr>
            <a:xfrm>
              <a:off x="6431215"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6" name="tx286"/>
            <p:cNvSpPr/>
            <p:nvPr/>
          </p:nvSpPr>
          <p:spPr>
            <a:xfrm>
              <a:off x="6549811"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7" name="tx287"/>
            <p:cNvSpPr/>
            <p:nvPr/>
          </p:nvSpPr>
          <p:spPr>
            <a:xfrm>
              <a:off x="6668407"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8" name="tx288"/>
            <p:cNvSpPr/>
            <p:nvPr/>
          </p:nvSpPr>
          <p:spPr>
            <a:xfrm>
              <a:off x="6787003" y="515589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89" name="tx289"/>
            <p:cNvSpPr/>
            <p:nvPr/>
          </p:nvSpPr>
          <p:spPr>
            <a:xfrm>
              <a:off x="6905599" y="506517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0" name="tx290"/>
            <p:cNvSpPr/>
            <p:nvPr/>
          </p:nvSpPr>
          <p:spPr>
            <a:xfrm>
              <a:off x="7024196" y="501980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91" name="tx291"/>
            <p:cNvSpPr/>
            <p:nvPr/>
          </p:nvSpPr>
          <p:spPr>
            <a:xfrm>
              <a:off x="7142792" y="492907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292" name="tx292"/>
            <p:cNvSpPr/>
            <p:nvPr/>
          </p:nvSpPr>
          <p:spPr>
            <a:xfrm>
              <a:off x="7238345" y="474761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93" name="tx293"/>
            <p:cNvSpPr/>
            <p:nvPr/>
          </p:nvSpPr>
          <p:spPr>
            <a:xfrm>
              <a:off x="7356941"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4" name="tx294"/>
            <p:cNvSpPr/>
            <p:nvPr/>
          </p:nvSpPr>
          <p:spPr>
            <a:xfrm>
              <a:off x="7475537"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5" name="tx295"/>
            <p:cNvSpPr/>
            <p:nvPr/>
          </p:nvSpPr>
          <p:spPr>
            <a:xfrm>
              <a:off x="7594133" y="470225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6" name="tx296"/>
            <p:cNvSpPr/>
            <p:nvPr/>
          </p:nvSpPr>
          <p:spPr>
            <a:xfrm>
              <a:off x="8448703" y="423265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97" name="rc29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8" name="rc29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0" name="rc30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2" name="rc30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4" name="rc30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6" name="rc30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8" name="rc30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0" name="pl31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1" name="pl31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tx32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2" name="tx32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3" name="tx32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4" name="tx32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5" name="tx32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6" name="tx32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7" name="tx32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8" name="tx32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9" name="tx32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0" name="tx33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1" name="pl33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2" name="pl33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tx34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3" name="tx34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4" name="tx34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5" name="tx34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6" name="tx34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7" name="tx34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8" name="tx34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9" name="tx34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0" name="tx35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1" name="tx35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2" name="pl35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3" name="pl35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tx36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4" name="tx36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5" name="tx36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6" name="tx36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7" name="tx36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8" name="tx36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9" name="tx36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0" name="tx37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1" name="tx37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2" name="tx37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3" name="tx37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4" name="tx374"/>
            <p:cNvSpPr/>
            <p:nvPr/>
          </p:nvSpPr>
          <p:spPr>
            <a:xfrm>
              <a:off x="508182" y="24652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5" name="tx375"/>
            <p:cNvSpPr/>
            <p:nvPr/>
          </p:nvSpPr>
          <p:spPr>
            <a:xfrm>
              <a:off x="508182" y="20116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6" name="tx376"/>
            <p:cNvSpPr/>
            <p:nvPr/>
          </p:nvSpPr>
          <p:spPr>
            <a:xfrm>
              <a:off x="508182" y="15579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7" name="tx377"/>
            <p:cNvSpPr/>
            <p:nvPr/>
          </p:nvSpPr>
          <p:spPr>
            <a:xfrm>
              <a:off x="508182" y="11043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8" name="tx378"/>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9" name="tx379"/>
            <p:cNvSpPr/>
            <p:nvPr/>
          </p:nvSpPr>
          <p:spPr>
            <a:xfrm>
              <a:off x="508182" y="49328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0" name="tx380"/>
            <p:cNvSpPr/>
            <p:nvPr/>
          </p:nvSpPr>
          <p:spPr>
            <a:xfrm>
              <a:off x="508182" y="44792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1" name="tx381"/>
            <p:cNvSpPr/>
            <p:nvPr/>
          </p:nvSpPr>
          <p:spPr>
            <a:xfrm>
              <a:off x="508182" y="40255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2" name="tx382"/>
            <p:cNvSpPr/>
            <p:nvPr/>
          </p:nvSpPr>
          <p:spPr>
            <a:xfrm>
              <a:off x="508182" y="35719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3" name="tx383"/>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4" name="tx384"/>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5" name="tx385"/>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6" name="tx386"/>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7" name="tx387"/>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8" name="tx388"/>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9" name="tx389"/>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0" name="tx390"/>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1" name="tx391"/>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2" name="tx392"/>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3" name="tx393"/>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4" name="tx394"/>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5" name="rc395"/>
            <p:cNvSpPr/>
            <p:nvPr/>
          </p:nvSpPr>
          <p:spPr>
            <a:xfrm>
              <a:off x="3743125" y="6243826"/>
              <a:ext cx="201456" cy="201456"/>
            </a:xfrm>
            <a:prstGeom prst="rect">
              <a:avLst/>
            </a:prstGeom>
            <a:solidFill>
              <a:srgbClr val="2C7FB8">
                <a:alpha val="100000"/>
              </a:srgbClr>
            </a:solidFill>
          </p:spPr>
          <p:txBody>
            <a:bodyPr/>
            <a:lstStyle/>
            <a:p/>
          </p:txBody>
        </p:sp>
        <p:sp>
          <p:nvSpPr>
            <p:cNvPr id="396" name="tx396"/>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7" name="pl397"/>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8" name="tx398"/>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9" name="tx399"/>
            <p:cNvSpPr/>
            <p:nvPr/>
          </p:nvSpPr>
          <p:spPr>
            <a:xfrm>
              <a:off x="714376" y="435349"/>
              <a:ext cx="64466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LICs, 2006-2025</a:t>
              </a:r>
            </a:p>
          </p:txBody>
        </p:sp>
        <p:sp>
          <p:nvSpPr>
            <p:cNvPr id="400" name="tx400"/>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895990"/>
              <a:ext cx="3818273" cy="897902"/>
            </a:xfrm>
            <a:custGeom>
              <a:avLst/>
              <a:pathLst>
                <a:path w="3818273" h="897902">
                  <a:moveTo>
                    <a:pt x="0" y="897902"/>
                  </a:moveTo>
                  <a:lnTo>
                    <a:pt x="254551" y="869842"/>
                  </a:lnTo>
                  <a:lnTo>
                    <a:pt x="509103" y="869842"/>
                  </a:lnTo>
                  <a:lnTo>
                    <a:pt x="763654" y="869842"/>
                  </a:lnTo>
                  <a:lnTo>
                    <a:pt x="1018206" y="869842"/>
                  </a:lnTo>
                  <a:lnTo>
                    <a:pt x="1272757" y="841783"/>
                  </a:lnTo>
                  <a:lnTo>
                    <a:pt x="1527309" y="645367"/>
                  </a:lnTo>
                  <a:lnTo>
                    <a:pt x="1781861" y="645367"/>
                  </a:lnTo>
                  <a:lnTo>
                    <a:pt x="2036412" y="645367"/>
                  </a:lnTo>
                  <a:lnTo>
                    <a:pt x="2290964" y="308653"/>
                  </a:lnTo>
                  <a:lnTo>
                    <a:pt x="2545515" y="364772"/>
                  </a:lnTo>
                  <a:lnTo>
                    <a:pt x="2800067" y="336713"/>
                  </a:lnTo>
                  <a:lnTo>
                    <a:pt x="3054619" y="112237"/>
                  </a:lnTo>
                  <a:lnTo>
                    <a:pt x="3309170" y="84178"/>
                  </a:lnTo>
                  <a:lnTo>
                    <a:pt x="3563722" y="56118"/>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895990"/>
              <a:ext cx="3818273" cy="897902"/>
            </a:xfrm>
            <a:custGeom>
              <a:avLst/>
              <a:pathLst>
                <a:path w="3818273" h="897902">
                  <a:moveTo>
                    <a:pt x="0" y="897902"/>
                  </a:moveTo>
                  <a:lnTo>
                    <a:pt x="254551" y="869842"/>
                  </a:lnTo>
                  <a:lnTo>
                    <a:pt x="509103" y="869842"/>
                  </a:lnTo>
                  <a:lnTo>
                    <a:pt x="763654" y="869842"/>
                  </a:lnTo>
                  <a:lnTo>
                    <a:pt x="1018206" y="869842"/>
                  </a:lnTo>
                  <a:lnTo>
                    <a:pt x="1272757" y="869842"/>
                  </a:lnTo>
                  <a:lnTo>
                    <a:pt x="1527309" y="785664"/>
                  </a:lnTo>
                  <a:lnTo>
                    <a:pt x="1781861" y="729545"/>
                  </a:lnTo>
                  <a:lnTo>
                    <a:pt x="2036412" y="701486"/>
                  </a:lnTo>
                  <a:lnTo>
                    <a:pt x="2290964" y="701486"/>
                  </a:lnTo>
                  <a:lnTo>
                    <a:pt x="2545515" y="589248"/>
                  </a:lnTo>
                  <a:lnTo>
                    <a:pt x="2800067" y="617307"/>
                  </a:lnTo>
                  <a:lnTo>
                    <a:pt x="3054619" y="589248"/>
                  </a:lnTo>
                  <a:lnTo>
                    <a:pt x="3309170" y="308653"/>
                  </a:lnTo>
                  <a:lnTo>
                    <a:pt x="3563722" y="56118"/>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12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179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2359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2078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9834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9553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927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871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6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4884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46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179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927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871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8" name="tx68"/>
            <p:cNvSpPr/>
            <p:nvPr/>
          </p:nvSpPr>
          <p:spPr>
            <a:xfrm>
              <a:off x="1928287"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9" name="tx69"/>
            <p:cNvSpPr/>
            <p:nvPr/>
          </p:nvSpPr>
          <p:spPr>
            <a:xfrm>
              <a:off x="2437390"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70" name="tx70"/>
            <p:cNvSpPr/>
            <p:nvPr/>
          </p:nvSpPr>
          <p:spPr>
            <a:xfrm>
              <a:off x="2946494" y="466852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71" name="tx71"/>
            <p:cNvSpPr/>
            <p:nvPr/>
          </p:nvSpPr>
          <p:spPr>
            <a:xfrm>
              <a:off x="3455597" y="45562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2" name="tx72"/>
            <p:cNvSpPr/>
            <p:nvPr/>
          </p:nvSpPr>
          <p:spPr>
            <a:xfrm>
              <a:off x="3964700" y="45562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3" name="tx73"/>
            <p:cNvSpPr/>
            <p:nvPr/>
          </p:nvSpPr>
          <p:spPr>
            <a:xfrm>
              <a:off x="4473803" y="40231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74" name="tx74"/>
            <p:cNvSpPr/>
            <p:nvPr/>
          </p:nvSpPr>
          <p:spPr>
            <a:xfrm>
              <a:off x="4728355" y="39670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32</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7" name="tx77"/>
            <p:cNvSpPr/>
            <p:nvPr/>
          </p:nvSpPr>
          <p:spPr>
            <a:xfrm>
              <a:off x="1928287"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8" name="tx78"/>
            <p:cNvSpPr/>
            <p:nvPr/>
          </p:nvSpPr>
          <p:spPr>
            <a:xfrm>
              <a:off x="2437390"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79" name="tx79"/>
            <p:cNvSpPr/>
            <p:nvPr/>
          </p:nvSpPr>
          <p:spPr>
            <a:xfrm>
              <a:off x="2946494"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80" name="tx80"/>
            <p:cNvSpPr/>
            <p:nvPr/>
          </p:nvSpPr>
          <p:spPr>
            <a:xfrm>
              <a:off x="3455597" y="40902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19</a:t>
              </a:r>
            </a:p>
          </p:txBody>
        </p:sp>
        <p:sp>
          <p:nvSpPr>
            <p:cNvPr id="81" name="tx81"/>
            <p:cNvSpPr/>
            <p:nvPr/>
          </p:nvSpPr>
          <p:spPr>
            <a:xfrm>
              <a:off x="3964700" y="38377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82" name="tx82"/>
            <p:cNvSpPr/>
            <p:nvPr/>
          </p:nvSpPr>
          <p:spPr>
            <a:xfrm>
              <a:off x="4473803" y="37815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83" name="tx83"/>
            <p:cNvSpPr/>
            <p:nvPr/>
          </p:nvSpPr>
          <p:spPr>
            <a:xfrm>
              <a:off x="4728355" y="37254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32</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(2)</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(3)</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(6)</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(6)</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(7)</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(10)</a:t>
              </a:r>
            </a:p>
          </p:txBody>
        </p:sp>
        <p:sp>
          <p:nvSpPr>
            <p:cNvPr id="183" name="tx183"/>
            <p:cNvSpPr/>
            <p:nvPr/>
          </p:nvSpPr>
          <p:spPr>
            <a:xfrm rot="-2700000">
              <a:off x="3795067"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(11)</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(12)</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(13)</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(0)</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(0)</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5233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LICs,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32% and last dose (HPVc) coverage increased to 32%.
HPV1 coverage among boys remained the same at 0% and HPVc coverage remained the same at 0%.
HPV vaccine was available in 13* (out of 25) countries for girls and 0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32%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6928792" y="1230926"/>
              <a:ext cx="447003" cy="32518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5" name="rc5"/>
            <p:cNvSpPr/>
            <p:nvPr/>
          </p:nvSpPr>
          <p:spPr>
            <a:xfrm>
              <a:off x="7375796" y="1230926"/>
              <a:ext cx="447003" cy="325185"/>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6" name="rc6"/>
            <p:cNvSpPr/>
            <p:nvPr/>
          </p:nvSpPr>
          <p:spPr>
            <a:xfrm>
              <a:off x="7822800" y="1230926"/>
              <a:ext cx="447003" cy="3251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7" name="rc7"/>
            <p:cNvSpPr/>
            <p:nvPr/>
          </p:nvSpPr>
          <p:spPr>
            <a:xfrm>
              <a:off x="8269804" y="1230926"/>
              <a:ext cx="447003" cy="325185"/>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8" name="rc8"/>
            <p:cNvSpPr/>
            <p:nvPr/>
          </p:nvSpPr>
          <p:spPr>
            <a:xfrm>
              <a:off x="7375796" y="4157597"/>
              <a:ext cx="447003" cy="325185"/>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9" name="rc9"/>
            <p:cNvSpPr/>
            <p:nvPr/>
          </p:nvSpPr>
          <p:spPr>
            <a:xfrm>
              <a:off x="7822800" y="4157597"/>
              <a:ext cx="447003" cy="325185"/>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0" name="rc10"/>
            <p:cNvSpPr/>
            <p:nvPr/>
          </p:nvSpPr>
          <p:spPr>
            <a:xfrm>
              <a:off x="8269804" y="4157597"/>
              <a:ext cx="447003" cy="325185"/>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1" name="rc11"/>
            <p:cNvSpPr/>
            <p:nvPr/>
          </p:nvSpPr>
          <p:spPr>
            <a:xfrm>
              <a:off x="6034784" y="3832411"/>
              <a:ext cx="447003"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2" name="rc12"/>
            <p:cNvSpPr/>
            <p:nvPr/>
          </p:nvSpPr>
          <p:spPr>
            <a:xfrm>
              <a:off x="6481788" y="3832411"/>
              <a:ext cx="447003" cy="325185"/>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3" name="rc13"/>
            <p:cNvSpPr/>
            <p:nvPr/>
          </p:nvSpPr>
          <p:spPr>
            <a:xfrm>
              <a:off x="6928792" y="3832411"/>
              <a:ext cx="447003" cy="325185"/>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14" name="rc14"/>
            <p:cNvSpPr/>
            <p:nvPr/>
          </p:nvSpPr>
          <p:spPr>
            <a:xfrm>
              <a:off x="7375796" y="3832411"/>
              <a:ext cx="447003" cy="32518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15" name="rc15"/>
            <p:cNvSpPr/>
            <p:nvPr/>
          </p:nvSpPr>
          <p:spPr>
            <a:xfrm>
              <a:off x="7822800" y="3832411"/>
              <a:ext cx="447003" cy="32518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16" name="rc16"/>
            <p:cNvSpPr/>
            <p:nvPr/>
          </p:nvSpPr>
          <p:spPr>
            <a:xfrm>
              <a:off x="8269804" y="3832411"/>
              <a:ext cx="447003" cy="32518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7" name="rc17"/>
            <p:cNvSpPr/>
            <p:nvPr/>
          </p:nvSpPr>
          <p:spPr>
            <a:xfrm>
              <a:off x="6481788" y="4807968"/>
              <a:ext cx="447003"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8" name="rc18"/>
            <p:cNvSpPr/>
            <p:nvPr/>
          </p:nvSpPr>
          <p:spPr>
            <a:xfrm>
              <a:off x="7375796" y="4807968"/>
              <a:ext cx="447003"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9" name="rc19"/>
            <p:cNvSpPr/>
            <p:nvPr/>
          </p:nvSpPr>
          <p:spPr>
            <a:xfrm>
              <a:off x="7822800" y="4807968"/>
              <a:ext cx="447003" cy="3251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 name="rc20"/>
            <p:cNvSpPr/>
            <p:nvPr/>
          </p:nvSpPr>
          <p:spPr>
            <a:xfrm>
              <a:off x="8269804" y="4807968"/>
              <a:ext cx="447003" cy="3251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 name="rc21"/>
            <p:cNvSpPr/>
            <p:nvPr/>
          </p:nvSpPr>
          <p:spPr>
            <a:xfrm>
              <a:off x="6034784" y="4482782"/>
              <a:ext cx="447003" cy="32518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2" name="rc22"/>
            <p:cNvSpPr/>
            <p:nvPr/>
          </p:nvSpPr>
          <p:spPr>
            <a:xfrm>
              <a:off x="6481788" y="4482782"/>
              <a:ext cx="447003" cy="3251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6928792" y="4482782"/>
              <a:ext cx="447003" cy="32518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24" name="rc24"/>
            <p:cNvSpPr/>
            <p:nvPr/>
          </p:nvSpPr>
          <p:spPr>
            <a:xfrm>
              <a:off x="7375796" y="4482782"/>
              <a:ext cx="447003" cy="32518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25" name="rc25"/>
            <p:cNvSpPr/>
            <p:nvPr/>
          </p:nvSpPr>
          <p:spPr>
            <a:xfrm>
              <a:off x="7822800" y="4482782"/>
              <a:ext cx="447003" cy="325185"/>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26" name="rc26"/>
            <p:cNvSpPr/>
            <p:nvPr/>
          </p:nvSpPr>
          <p:spPr>
            <a:xfrm>
              <a:off x="8269804" y="4482782"/>
              <a:ext cx="447003" cy="3251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27" name="rc27"/>
            <p:cNvSpPr/>
            <p:nvPr/>
          </p:nvSpPr>
          <p:spPr>
            <a:xfrm>
              <a:off x="8269804" y="2206483"/>
              <a:ext cx="447003" cy="32518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28" name="rc28"/>
            <p:cNvSpPr/>
            <p:nvPr/>
          </p:nvSpPr>
          <p:spPr>
            <a:xfrm>
              <a:off x="6034784" y="1881297"/>
              <a:ext cx="447003" cy="325185"/>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29" name="rc29"/>
            <p:cNvSpPr/>
            <p:nvPr/>
          </p:nvSpPr>
          <p:spPr>
            <a:xfrm>
              <a:off x="6481788" y="1881297"/>
              <a:ext cx="447003" cy="32518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 name="rc30"/>
            <p:cNvSpPr/>
            <p:nvPr/>
          </p:nvSpPr>
          <p:spPr>
            <a:xfrm>
              <a:off x="6928792" y="1881297"/>
              <a:ext cx="447003" cy="32518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1" name="rc31"/>
            <p:cNvSpPr/>
            <p:nvPr/>
          </p:nvSpPr>
          <p:spPr>
            <a:xfrm>
              <a:off x="7375796" y="1881297"/>
              <a:ext cx="447003" cy="32518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32" name="rc32"/>
            <p:cNvSpPr/>
            <p:nvPr/>
          </p:nvSpPr>
          <p:spPr>
            <a:xfrm>
              <a:off x="7822800" y="1881297"/>
              <a:ext cx="447003" cy="325185"/>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33" name="rc33"/>
            <p:cNvSpPr/>
            <p:nvPr/>
          </p:nvSpPr>
          <p:spPr>
            <a:xfrm>
              <a:off x="8269804" y="1881297"/>
              <a:ext cx="447003" cy="325185"/>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34" name="rc34"/>
            <p:cNvSpPr/>
            <p:nvPr/>
          </p:nvSpPr>
          <p:spPr>
            <a:xfrm>
              <a:off x="7822800" y="3507225"/>
              <a:ext cx="447003" cy="3251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 name="rc35"/>
            <p:cNvSpPr/>
            <p:nvPr/>
          </p:nvSpPr>
          <p:spPr>
            <a:xfrm>
              <a:off x="8269804" y="3507225"/>
              <a:ext cx="447003" cy="325185"/>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36" name="rc36"/>
            <p:cNvSpPr/>
            <p:nvPr/>
          </p:nvSpPr>
          <p:spPr>
            <a:xfrm>
              <a:off x="6928792" y="2856854"/>
              <a:ext cx="447003" cy="325185"/>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37" name="rc37"/>
            <p:cNvSpPr/>
            <p:nvPr/>
          </p:nvSpPr>
          <p:spPr>
            <a:xfrm>
              <a:off x="7375796" y="2856854"/>
              <a:ext cx="447003" cy="32518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 name="rc38"/>
            <p:cNvSpPr/>
            <p:nvPr/>
          </p:nvSpPr>
          <p:spPr>
            <a:xfrm>
              <a:off x="7822800" y="2856854"/>
              <a:ext cx="447003" cy="32518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8269804" y="2856854"/>
              <a:ext cx="447003" cy="325185"/>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40" name="rc40"/>
            <p:cNvSpPr/>
            <p:nvPr/>
          </p:nvSpPr>
          <p:spPr>
            <a:xfrm>
              <a:off x="2011750" y="1556111"/>
              <a:ext cx="447003" cy="3251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41" name="rc41"/>
            <p:cNvSpPr/>
            <p:nvPr/>
          </p:nvSpPr>
          <p:spPr>
            <a:xfrm>
              <a:off x="2458754" y="1556111"/>
              <a:ext cx="447003" cy="325185"/>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42" name="rc42"/>
            <p:cNvSpPr/>
            <p:nvPr/>
          </p:nvSpPr>
          <p:spPr>
            <a:xfrm>
              <a:off x="2905758" y="1556111"/>
              <a:ext cx="447003" cy="325185"/>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43" name="rc43"/>
            <p:cNvSpPr/>
            <p:nvPr/>
          </p:nvSpPr>
          <p:spPr>
            <a:xfrm>
              <a:off x="3352762" y="1556111"/>
              <a:ext cx="447003" cy="325185"/>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44" name="rc44"/>
            <p:cNvSpPr/>
            <p:nvPr/>
          </p:nvSpPr>
          <p:spPr>
            <a:xfrm>
              <a:off x="3799765" y="1556111"/>
              <a:ext cx="447003" cy="325185"/>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45" name="rc45"/>
            <p:cNvSpPr/>
            <p:nvPr/>
          </p:nvSpPr>
          <p:spPr>
            <a:xfrm>
              <a:off x="4246769" y="1556111"/>
              <a:ext cx="447003" cy="32518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46" name="rc46"/>
            <p:cNvSpPr/>
            <p:nvPr/>
          </p:nvSpPr>
          <p:spPr>
            <a:xfrm>
              <a:off x="4693773" y="1556111"/>
              <a:ext cx="447003" cy="325185"/>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47" name="rc47"/>
            <p:cNvSpPr/>
            <p:nvPr/>
          </p:nvSpPr>
          <p:spPr>
            <a:xfrm>
              <a:off x="5140777" y="1556111"/>
              <a:ext cx="447003" cy="325185"/>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48" name="rc48"/>
            <p:cNvSpPr/>
            <p:nvPr/>
          </p:nvSpPr>
          <p:spPr>
            <a:xfrm>
              <a:off x="5587781" y="1556111"/>
              <a:ext cx="447003" cy="32518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034784" y="1556111"/>
              <a:ext cx="447003" cy="3251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6481788" y="1556111"/>
              <a:ext cx="447003" cy="32518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1" name="rc51"/>
            <p:cNvSpPr/>
            <p:nvPr/>
          </p:nvSpPr>
          <p:spPr>
            <a:xfrm>
              <a:off x="6928792" y="1556111"/>
              <a:ext cx="447003" cy="325185"/>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52" name="rc52"/>
            <p:cNvSpPr/>
            <p:nvPr/>
          </p:nvSpPr>
          <p:spPr>
            <a:xfrm>
              <a:off x="7375796" y="1556111"/>
              <a:ext cx="447003" cy="325185"/>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53" name="rc53"/>
            <p:cNvSpPr/>
            <p:nvPr/>
          </p:nvSpPr>
          <p:spPr>
            <a:xfrm>
              <a:off x="7822800" y="1556111"/>
              <a:ext cx="447003" cy="32518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54" name="rc54"/>
            <p:cNvSpPr/>
            <p:nvPr/>
          </p:nvSpPr>
          <p:spPr>
            <a:xfrm>
              <a:off x="8269804" y="1556111"/>
              <a:ext cx="447003" cy="32518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55" name="rc55"/>
            <p:cNvSpPr/>
            <p:nvPr/>
          </p:nvSpPr>
          <p:spPr>
            <a:xfrm>
              <a:off x="7375796" y="2531668"/>
              <a:ext cx="447003" cy="3251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56" name="rc56"/>
            <p:cNvSpPr/>
            <p:nvPr/>
          </p:nvSpPr>
          <p:spPr>
            <a:xfrm>
              <a:off x="7822800" y="2531668"/>
              <a:ext cx="447003" cy="32518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57" name="rc57"/>
            <p:cNvSpPr/>
            <p:nvPr/>
          </p:nvSpPr>
          <p:spPr>
            <a:xfrm>
              <a:off x="8269804" y="2531668"/>
              <a:ext cx="447003" cy="32518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58" name="rc58"/>
            <p:cNvSpPr/>
            <p:nvPr/>
          </p:nvSpPr>
          <p:spPr>
            <a:xfrm>
              <a:off x="4246769" y="3182040"/>
              <a:ext cx="447003" cy="325185"/>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59" name="rc59"/>
            <p:cNvSpPr/>
            <p:nvPr/>
          </p:nvSpPr>
          <p:spPr>
            <a:xfrm>
              <a:off x="4693773" y="3182040"/>
              <a:ext cx="447003" cy="325185"/>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60" name="rc60"/>
            <p:cNvSpPr/>
            <p:nvPr/>
          </p:nvSpPr>
          <p:spPr>
            <a:xfrm>
              <a:off x="5140777" y="3182040"/>
              <a:ext cx="447003" cy="325185"/>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61" name="rc61"/>
            <p:cNvSpPr/>
            <p:nvPr/>
          </p:nvSpPr>
          <p:spPr>
            <a:xfrm>
              <a:off x="5587781" y="3182040"/>
              <a:ext cx="447003" cy="3251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6034784" y="3182040"/>
              <a:ext cx="447003" cy="325185"/>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63" name="rc63"/>
            <p:cNvSpPr/>
            <p:nvPr/>
          </p:nvSpPr>
          <p:spPr>
            <a:xfrm>
              <a:off x="6481788" y="3182040"/>
              <a:ext cx="447003" cy="325185"/>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64" name="rc64"/>
            <p:cNvSpPr/>
            <p:nvPr/>
          </p:nvSpPr>
          <p:spPr>
            <a:xfrm>
              <a:off x="6928792" y="3182040"/>
              <a:ext cx="447003" cy="325185"/>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65" name="rc65"/>
            <p:cNvSpPr/>
            <p:nvPr/>
          </p:nvSpPr>
          <p:spPr>
            <a:xfrm>
              <a:off x="7375796" y="3182040"/>
              <a:ext cx="447003" cy="325185"/>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66" name="rc66"/>
            <p:cNvSpPr/>
            <p:nvPr/>
          </p:nvSpPr>
          <p:spPr>
            <a:xfrm>
              <a:off x="7822800" y="3182040"/>
              <a:ext cx="447003" cy="325185"/>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67" name="rc67"/>
            <p:cNvSpPr/>
            <p:nvPr/>
          </p:nvSpPr>
          <p:spPr>
            <a:xfrm>
              <a:off x="8269804" y="3182040"/>
              <a:ext cx="447003" cy="325185"/>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68" name="rc68"/>
            <p:cNvSpPr/>
            <p:nvPr/>
          </p:nvSpPr>
          <p:spPr>
            <a:xfrm>
              <a:off x="1564746" y="5133153"/>
              <a:ext cx="447003" cy="3251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011750" y="5133153"/>
              <a:ext cx="447003"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0" name="rc70"/>
            <p:cNvSpPr/>
            <p:nvPr/>
          </p:nvSpPr>
          <p:spPr>
            <a:xfrm>
              <a:off x="2458754" y="5133153"/>
              <a:ext cx="447003"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1" name="rc71"/>
            <p:cNvSpPr/>
            <p:nvPr/>
          </p:nvSpPr>
          <p:spPr>
            <a:xfrm>
              <a:off x="2905758" y="5133153"/>
              <a:ext cx="447003"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2" name="rc72"/>
            <p:cNvSpPr/>
            <p:nvPr/>
          </p:nvSpPr>
          <p:spPr>
            <a:xfrm>
              <a:off x="3352762" y="5133153"/>
              <a:ext cx="447003"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3" name="rc73"/>
            <p:cNvSpPr/>
            <p:nvPr/>
          </p:nvSpPr>
          <p:spPr>
            <a:xfrm>
              <a:off x="3799765" y="5133153"/>
              <a:ext cx="447003" cy="3251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4" name="rc74"/>
            <p:cNvSpPr/>
            <p:nvPr/>
          </p:nvSpPr>
          <p:spPr>
            <a:xfrm>
              <a:off x="4246769" y="5133153"/>
              <a:ext cx="447003" cy="32518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75" name="rc75"/>
            <p:cNvSpPr/>
            <p:nvPr/>
          </p:nvSpPr>
          <p:spPr>
            <a:xfrm>
              <a:off x="4693773" y="5133153"/>
              <a:ext cx="447003" cy="325185"/>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76" name="rc76"/>
            <p:cNvSpPr/>
            <p:nvPr/>
          </p:nvSpPr>
          <p:spPr>
            <a:xfrm>
              <a:off x="5140777" y="5133153"/>
              <a:ext cx="447003" cy="32518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7" name="rc77"/>
            <p:cNvSpPr/>
            <p:nvPr/>
          </p:nvSpPr>
          <p:spPr>
            <a:xfrm>
              <a:off x="5587781" y="5133153"/>
              <a:ext cx="447003" cy="32518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8" name="rc78"/>
            <p:cNvSpPr/>
            <p:nvPr/>
          </p:nvSpPr>
          <p:spPr>
            <a:xfrm>
              <a:off x="6034784" y="5133153"/>
              <a:ext cx="447003" cy="32518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9" name="rc79"/>
            <p:cNvSpPr/>
            <p:nvPr/>
          </p:nvSpPr>
          <p:spPr>
            <a:xfrm>
              <a:off x="6481788" y="5133153"/>
              <a:ext cx="447003" cy="32518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0" name="rc80"/>
            <p:cNvSpPr/>
            <p:nvPr/>
          </p:nvSpPr>
          <p:spPr>
            <a:xfrm>
              <a:off x="6928792" y="5133153"/>
              <a:ext cx="447003" cy="32518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1" name="rc81"/>
            <p:cNvSpPr/>
            <p:nvPr/>
          </p:nvSpPr>
          <p:spPr>
            <a:xfrm>
              <a:off x="7375796" y="5133153"/>
              <a:ext cx="447003" cy="325185"/>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82" name="rc82"/>
            <p:cNvSpPr/>
            <p:nvPr/>
          </p:nvSpPr>
          <p:spPr>
            <a:xfrm>
              <a:off x="7822800" y="5133153"/>
              <a:ext cx="447003" cy="325185"/>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83" name="rc83"/>
            <p:cNvSpPr/>
            <p:nvPr/>
          </p:nvSpPr>
          <p:spPr>
            <a:xfrm>
              <a:off x="8269804" y="5133153"/>
              <a:ext cx="447003" cy="325185"/>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84" name="tx84"/>
            <p:cNvSpPr/>
            <p:nvPr/>
          </p:nvSpPr>
          <p:spPr>
            <a:xfrm>
              <a:off x="7539039"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 name="tx85"/>
            <p:cNvSpPr/>
            <p:nvPr/>
          </p:nvSpPr>
          <p:spPr>
            <a:xfrm>
              <a:off x="7986043"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 name="tx86"/>
            <p:cNvSpPr/>
            <p:nvPr/>
          </p:nvSpPr>
          <p:spPr>
            <a:xfrm>
              <a:off x="8433047"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7" name="tx87"/>
            <p:cNvSpPr/>
            <p:nvPr/>
          </p:nvSpPr>
          <p:spPr>
            <a:xfrm>
              <a:off x="7539039"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 name="tx88"/>
            <p:cNvSpPr/>
            <p:nvPr/>
          </p:nvSpPr>
          <p:spPr>
            <a:xfrm>
              <a:off x="7986043"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9" name="tx89"/>
            <p:cNvSpPr/>
            <p:nvPr/>
          </p:nvSpPr>
          <p:spPr>
            <a:xfrm>
              <a:off x="8433047" y="2330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 name="tx90"/>
            <p:cNvSpPr/>
            <p:nvPr/>
          </p:nvSpPr>
          <p:spPr>
            <a:xfrm>
              <a:off x="6198027"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 name="tx91"/>
            <p:cNvSpPr/>
            <p:nvPr/>
          </p:nvSpPr>
          <p:spPr>
            <a:xfrm>
              <a:off x="7986043"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2" name="tx92"/>
            <p:cNvSpPr/>
            <p:nvPr/>
          </p:nvSpPr>
          <p:spPr>
            <a:xfrm>
              <a:off x="8433047"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 name="tx93"/>
            <p:cNvSpPr/>
            <p:nvPr/>
          </p:nvSpPr>
          <p:spPr>
            <a:xfrm>
              <a:off x="8433047" y="3631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4" name="tx94"/>
            <p:cNvSpPr/>
            <p:nvPr/>
          </p:nvSpPr>
          <p:spPr>
            <a:xfrm>
              <a:off x="7986043"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 name="tx95"/>
            <p:cNvSpPr/>
            <p:nvPr/>
          </p:nvSpPr>
          <p:spPr>
            <a:xfrm>
              <a:off x="8433047"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6" name="tx96"/>
            <p:cNvSpPr/>
            <p:nvPr/>
          </p:nvSpPr>
          <p:spPr>
            <a:xfrm>
              <a:off x="3516004"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7" name="tx97"/>
            <p:cNvSpPr/>
            <p:nvPr/>
          </p:nvSpPr>
          <p:spPr>
            <a:xfrm>
              <a:off x="3963008"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8" name="tx98"/>
            <p:cNvSpPr/>
            <p:nvPr/>
          </p:nvSpPr>
          <p:spPr>
            <a:xfrm>
              <a:off x="4410012"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9" name="tx99"/>
            <p:cNvSpPr/>
            <p:nvPr/>
          </p:nvSpPr>
          <p:spPr>
            <a:xfrm>
              <a:off x="4857016"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0" name="tx100"/>
            <p:cNvSpPr/>
            <p:nvPr/>
          </p:nvSpPr>
          <p:spPr>
            <a:xfrm>
              <a:off x="5304020"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1" name="tx101"/>
            <p:cNvSpPr/>
            <p:nvPr/>
          </p:nvSpPr>
          <p:spPr>
            <a:xfrm>
              <a:off x="5751024"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 name="tx102"/>
            <p:cNvSpPr/>
            <p:nvPr/>
          </p:nvSpPr>
          <p:spPr>
            <a:xfrm>
              <a:off x="6198027"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3" name="tx103"/>
            <p:cNvSpPr/>
            <p:nvPr/>
          </p:nvSpPr>
          <p:spPr>
            <a:xfrm>
              <a:off x="6645031"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4" name="tx104"/>
            <p:cNvSpPr/>
            <p:nvPr/>
          </p:nvSpPr>
          <p:spPr>
            <a:xfrm>
              <a:off x="7092035"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5" name="tx105"/>
            <p:cNvSpPr/>
            <p:nvPr/>
          </p:nvSpPr>
          <p:spPr>
            <a:xfrm>
              <a:off x="7539039"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6" name="tx106"/>
            <p:cNvSpPr/>
            <p:nvPr/>
          </p:nvSpPr>
          <p:spPr>
            <a:xfrm>
              <a:off x="7986043"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7" name="tx107"/>
            <p:cNvSpPr/>
            <p:nvPr/>
          </p:nvSpPr>
          <p:spPr>
            <a:xfrm>
              <a:off x="8433047"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 name="tx108"/>
            <p:cNvSpPr/>
            <p:nvPr/>
          </p:nvSpPr>
          <p:spPr>
            <a:xfrm>
              <a:off x="7986043" y="2655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 name="tx109"/>
            <p:cNvSpPr/>
            <p:nvPr/>
          </p:nvSpPr>
          <p:spPr>
            <a:xfrm>
              <a:off x="8433047" y="2655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0" name="tx110"/>
            <p:cNvSpPr/>
            <p:nvPr/>
          </p:nvSpPr>
          <p:spPr>
            <a:xfrm>
              <a:off x="5304020"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1" name="tx111"/>
            <p:cNvSpPr/>
            <p:nvPr/>
          </p:nvSpPr>
          <p:spPr>
            <a:xfrm>
              <a:off x="5751024"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2" name="tx112"/>
            <p:cNvSpPr/>
            <p:nvPr/>
          </p:nvSpPr>
          <p:spPr>
            <a:xfrm>
              <a:off x="7539039"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 name="tx113"/>
            <p:cNvSpPr/>
            <p:nvPr/>
          </p:nvSpPr>
          <p:spPr>
            <a:xfrm>
              <a:off x="7986043"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 name="tx114"/>
            <p:cNvSpPr/>
            <p:nvPr/>
          </p:nvSpPr>
          <p:spPr>
            <a:xfrm>
              <a:off x="843304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 name="tx115"/>
            <p:cNvSpPr/>
            <p:nvPr/>
          </p:nvSpPr>
          <p:spPr>
            <a:xfrm>
              <a:off x="7092035" y="1354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6" name="tx116"/>
            <p:cNvSpPr/>
            <p:nvPr/>
          </p:nvSpPr>
          <p:spPr>
            <a:xfrm>
              <a:off x="7986043"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7" name="tx117"/>
            <p:cNvSpPr/>
            <p:nvPr/>
          </p:nvSpPr>
          <p:spPr>
            <a:xfrm>
              <a:off x="8433047" y="42813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18" name="tx118"/>
            <p:cNvSpPr/>
            <p:nvPr/>
          </p:nvSpPr>
          <p:spPr>
            <a:xfrm>
              <a:off x="6198027"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9" name="tx119"/>
            <p:cNvSpPr/>
            <p:nvPr/>
          </p:nvSpPr>
          <p:spPr>
            <a:xfrm>
              <a:off x="6645031"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20" name="tx120"/>
            <p:cNvSpPr/>
            <p:nvPr/>
          </p:nvSpPr>
          <p:spPr>
            <a:xfrm>
              <a:off x="7092035"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21" name="tx121"/>
            <p:cNvSpPr/>
            <p:nvPr/>
          </p:nvSpPr>
          <p:spPr>
            <a:xfrm>
              <a:off x="7539039"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22" name="tx122"/>
            <p:cNvSpPr/>
            <p:nvPr/>
          </p:nvSpPr>
          <p:spPr>
            <a:xfrm>
              <a:off x="7986043"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23" name="tx123"/>
            <p:cNvSpPr/>
            <p:nvPr/>
          </p:nvSpPr>
          <p:spPr>
            <a:xfrm>
              <a:off x="8433047" y="3956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24" name="tx124"/>
            <p:cNvSpPr/>
            <p:nvPr/>
          </p:nvSpPr>
          <p:spPr>
            <a:xfrm>
              <a:off x="6645031"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5" name="tx125"/>
            <p:cNvSpPr/>
            <p:nvPr/>
          </p:nvSpPr>
          <p:spPr>
            <a:xfrm>
              <a:off x="7539039"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26" name="tx126"/>
            <p:cNvSpPr/>
            <p:nvPr/>
          </p:nvSpPr>
          <p:spPr>
            <a:xfrm>
              <a:off x="7986043"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7" name="tx127"/>
            <p:cNvSpPr/>
            <p:nvPr/>
          </p:nvSpPr>
          <p:spPr>
            <a:xfrm>
              <a:off x="8433047" y="493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28" name="tx128"/>
            <p:cNvSpPr/>
            <p:nvPr/>
          </p:nvSpPr>
          <p:spPr>
            <a:xfrm>
              <a:off x="6198027"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29" name="tx129"/>
            <p:cNvSpPr/>
            <p:nvPr/>
          </p:nvSpPr>
          <p:spPr>
            <a:xfrm>
              <a:off x="6645031"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30" name="tx130"/>
            <p:cNvSpPr/>
            <p:nvPr/>
          </p:nvSpPr>
          <p:spPr>
            <a:xfrm>
              <a:off x="7092035"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31" name="tx131"/>
            <p:cNvSpPr/>
            <p:nvPr/>
          </p:nvSpPr>
          <p:spPr>
            <a:xfrm>
              <a:off x="7539039"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32" name="tx132"/>
            <p:cNvSpPr/>
            <p:nvPr/>
          </p:nvSpPr>
          <p:spPr>
            <a:xfrm>
              <a:off x="8433047" y="4606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33" name="tx133"/>
            <p:cNvSpPr/>
            <p:nvPr/>
          </p:nvSpPr>
          <p:spPr>
            <a:xfrm>
              <a:off x="6645031"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34" name="tx134"/>
            <p:cNvSpPr/>
            <p:nvPr/>
          </p:nvSpPr>
          <p:spPr>
            <a:xfrm>
              <a:off x="7122165" y="20050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35" name="tx135"/>
            <p:cNvSpPr/>
            <p:nvPr/>
          </p:nvSpPr>
          <p:spPr>
            <a:xfrm>
              <a:off x="7539039" y="20050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36" name="tx136"/>
            <p:cNvSpPr/>
            <p:nvPr/>
          </p:nvSpPr>
          <p:spPr>
            <a:xfrm>
              <a:off x="7986043" y="3631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37" name="tx137"/>
            <p:cNvSpPr/>
            <p:nvPr/>
          </p:nvSpPr>
          <p:spPr>
            <a:xfrm>
              <a:off x="7092035"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38" name="tx138"/>
            <p:cNvSpPr/>
            <p:nvPr/>
          </p:nvSpPr>
          <p:spPr>
            <a:xfrm>
              <a:off x="7539039" y="2980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9" name="tx139"/>
            <p:cNvSpPr/>
            <p:nvPr/>
          </p:nvSpPr>
          <p:spPr>
            <a:xfrm>
              <a:off x="2174993"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40" name="tx140"/>
            <p:cNvSpPr/>
            <p:nvPr/>
          </p:nvSpPr>
          <p:spPr>
            <a:xfrm>
              <a:off x="2621997"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41" name="tx141"/>
            <p:cNvSpPr/>
            <p:nvPr/>
          </p:nvSpPr>
          <p:spPr>
            <a:xfrm>
              <a:off x="3069001" y="1679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42" name="tx142"/>
            <p:cNvSpPr/>
            <p:nvPr/>
          </p:nvSpPr>
          <p:spPr>
            <a:xfrm>
              <a:off x="7539039" y="2655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43" name="tx143"/>
            <p:cNvSpPr/>
            <p:nvPr/>
          </p:nvSpPr>
          <p:spPr>
            <a:xfrm>
              <a:off x="4410012"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44" name="tx144"/>
            <p:cNvSpPr/>
            <p:nvPr/>
          </p:nvSpPr>
          <p:spPr>
            <a:xfrm>
              <a:off x="4857016"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45" name="tx145"/>
            <p:cNvSpPr/>
            <p:nvPr/>
          </p:nvSpPr>
          <p:spPr>
            <a:xfrm>
              <a:off x="6198027"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46" name="tx146"/>
            <p:cNvSpPr/>
            <p:nvPr/>
          </p:nvSpPr>
          <p:spPr>
            <a:xfrm>
              <a:off x="6645031"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47" name="tx147"/>
            <p:cNvSpPr/>
            <p:nvPr/>
          </p:nvSpPr>
          <p:spPr>
            <a:xfrm>
              <a:off x="7092035" y="3305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48" name="tx148"/>
            <p:cNvSpPr/>
            <p:nvPr/>
          </p:nvSpPr>
          <p:spPr>
            <a:xfrm>
              <a:off x="1758119"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49" name="tx149"/>
            <p:cNvSpPr/>
            <p:nvPr/>
          </p:nvSpPr>
          <p:spPr>
            <a:xfrm>
              <a:off x="2205123"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50" name="tx150"/>
            <p:cNvSpPr/>
            <p:nvPr/>
          </p:nvSpPr>
          <p:spPr>
            <a:xfrm>
              <a:off x="2652126"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51" name="tx151"/>
            <p:cNvSpPr/>
            <p:nvPr/>
          </p:nvSpPr>
          <p:spPr>
            <a:xfrm>
              <a:off x="3099130"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52" name="tx152"/>
            <p:cNvSpPr/>
            <p:nvPr/>
          </p:nvSpPr>
          <p:spPr>
            <a:xfrm>
              <a:off x="3546134"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53" name="tx153"/>
            <p:cNvSpPr/>
            <p:nvPr/>
          </p:nvSpPr>
          <p:spPr>
            <a:xfrm>
              <a:off x="3993138"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54" name="tx154"/>
            <p:cNvSpPr/>
            <p:nvPr/>
          </p:nvSpPr>
          <p:spPr>
            <a:xfrm>
              <a:off x="4440142"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55" name="tx155"/>
            <p:cNvSpPr/>
            <p:nvPr/>
          </p:nvSpPr>
          <p:spPr>
            <a:xfrm>
              <a:off x="4887145"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56" name="tx156"/>
            <p:cNvSpPr/>
            <p:nvPr/>
          </p:nvSpPr>
          <p:spPr>
            <a:xfrm>
              <a:off x="5334149"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57" name="tx157"/>
            <p:cNvSpPr/>
            <p:nvPr/>
          </p:nvSpPr>
          <p:spPr>
            <a:xfrm>
              <a:off x="5781153" y="5256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58" name="tx158"/>
            <p:cNvSpPr/>
            <p:nvPr/>
          </p:nvSpPr>
          <p:spPr>
            <a:xfrm>
              <a:off x="6202051" y="525693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59" name="tx159"/>
            <p:cNvSpPr/>
            <p:nvPr/>
          </p:nvSpPr>
          <p:spPr>
            <a:xfrm>
              <a:off x="6645031"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60" name="tx160"/>
            <p:cNvSpPr/>
            <p:nvPr/>
          </p:nvSpPr>
          <p:spPr>
            <a:xfrm>
              <a:off x="7096058" y="525693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61" name="tx161"/>
            <p:cNvSpPr/>
            <p:nvPr/>
          </p:nvSpPr>
          <p:spPr>
            <a:xfrm>
              <a:off x="7539039"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62" name="tx162"/>
            <p:cNvSpPr/>
            <p:nvPr/>
          </p:nvSpPr>
          <p:spPr>
            <a:xfrm>
              <a:off x="7986043"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63" name="tx163"/>
            <p:cNvSpPr/>
            <p:nvPr/>
          </p:nvSpPr>
          <p:spPr>
            <a:xfrm>
              <a:off x="8433047" y="5256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64" name="rc16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6" name="rc19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7" name="rc19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8" name="rc19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199" name="rc19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0" name="rc20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1" name="rc20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2" name="rc20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3" name="rc20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4" name="rc20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5" name="rc20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6" name="rc20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7" name="rc20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8" name="rc20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09" name="rc20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0" name="rc21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1" name="rc21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2" name="rc21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1564746" y="5133153"/>
              <a:ext cx="7152061" cy="325185"/>
            </a:xfrm>
            <a:prstGeom prst="rect">
              <a:avLst/>
            </a:prstGeom>
            <a:noFill/>
            <a:ln w="27101" cap="flat">
              <a:solidFill>
                <a:srgbClr val="000000">
                  <a:alpha val="100000"/>
                </a:srgbClr>
              </a:solidFill>
              <a:prstDash val="solid"/>
              <a:miter/>
            </a:ln>
          </p:spPr>
          <p:txBody>
            <a:bodyPr/>
            <a:lstStyle/>
            <a:p/>
          </p:txBody>
        </p:sp>
        <p:sp>
          <p:nvSpPr>
            <p:cNvPr id="244" name="tx244"/>
            <p:cNvSpPr/>
            <p:nvPr/>
          </p:nvSpPr>
          <p:spPr>
            <a:xfrm rot="-2700000">
              <a:off x="17073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45" name="tx245"/>
            <p:cNvSpPr/>
            <p:nvPr/>
          </p:nvSpPr>
          <p:spPr>
            <a:xfrm rot="-2700000">
              <a:off x="2155868"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46" name="tx246"/>
            <p:cNvSpPr/>
            <p:nvPr/>
          </p:nvSpPr>
          <p:spPr>
            <a:xfrm rot="-2700000">
              <a:off x="26013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47" name="tx247"/>
            <p:cNvSpPr/>
            <p:nvPr/>
          </p:nvSpPr>
          <p:spPr>
            <a:xfrm rot="-2700000">
              <a:off x="30483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48" name="tx248"/>
            <p:cNvSpPr/>
            <p:nvPr/>
          </p:nvSpPr>
          <p:spPr>
            <a:xfrm rot="-2700000">
              <a:off x="34953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49" name="tx249"/>
            <p:cNvSpPr/>
            <p:nvPr/>
          </p:nvSpPr>
          <p:spPr>
            <a:xfrm rot="-2700000">
              <a:off x="39423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50" name="tx250"/>
            <p:cNvSpPr/>
            <p:nvPr/>
          </p:nvSpPr>
          <p:spPr>
            <a:xfrm rot="-2700000">
              <a:off x="43893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51" name="tx251"/>
            <p:cNvSpPr/>
            <p:nvPr/>
          </p:nvSpPr>
          <p:spPr>
            <a:xfrm rot="-2700000">
              <a:off x="483637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52" name="tx252"/>
            <p:cNvSpPr/>
            <p:nvPr/>
          </p:nvSpPr>
          <p:spPr>
            <a:xfrm rot="-2700000">
              <a:off x="52833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53" name="tx253"/>
            <p:cNvSpPr/>
            <p:nvPr/>
          </p:nvSpPr>
          <p:spPr>
            <a:xfrm rot="-2700000">
              <a:off x="57303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54" name="tx254"/>
            <p:cNvSpPr/>
            <p:nvPr/>
          </p:nvSpPr>
          <p:spPr>
            <a:xfrm rot="-2700000">
              <a:off x="61773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55" name="tx255"/>
            <p:cNvSpPr/>
            <p:nvPr/>
          </p:nvSpPr>
          <p:spPr>
            <a:xfrm rot="-2700000">
              <a:off x="66243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56" name="tx256"/>
            <p:cNvSpPr/>
            <p:nvPr/>
          </p:nvSpPr>
          <p:spPr>
            <a:xfrm rot="-2700000">
              <a:off x="70713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57" name="tx257"/>
            <p:cNvSpPr/>
            <p:nvPr/>
          </p:nvSpPr>
          <p:spPr>
            <a:xfrm rot="-2700000">
              <a:off x="75184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58" name="tx258"/>
            <p:cNvSpPr/>
            <p:nvPr/>
          </p:nvSpPr>
          <p:spPr>
            <a:xfrm rot="-2700000">
              <a:off x="79654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59" name="tx259"/>
            <p:cNvSpPr/>
            <p:nvPr/>
          </p:nvSpPr>
          <p:spPr>
            <a:xfrm rot="-2700000">
              <a:off x="84124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0" name="tx260"/>
            <p:cNvSpPr/>
            <p:nvPr/>
          </p:nvSpPr>
          <p:spPr>
            <a:xfrm>
              <a:off x="910518" y="5245683"/>
              <a:ext cx="233994"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LICs</a:t>
              </a:r>
            </a:p>
          </p:txBody>
        </p:sp>
        <p:sp>
          <p:nvSpPr>
            <p:cNvPr id="261" name="tx261"/>
            <p:cNvSpPr/>
            <p:nvPr/>
          </p:nvSpPr>
          <p:spPr>
            <a:xfrm>
              <a:off x="766317" y="4920497"/>
              <a:ext cx="37819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Gambia</a:t>
              </a:r>
            </a:p>
          </p:txBody>
        </p:sp>
        <p:sp>
          <p:nvSpPr>
            <p:cNvPr id="262" name="tx262"/>
            <p:cNvSpPr/>
            <p:nvPr/>
          </p:nvSpPr>
          <p:spPr>
            <a:xfrm>
              <a:off x="820358" y="4595312"/>
              <a:ext cx="3241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Liberia</a:t>
              </a:r>
            </a:p>
          </p:txBody>
        </p:sp>
        <p:sp>
          <p:nvSpPr>
            <p:cNvPr id="263" name="tx263"/>
            <p:cNvSpPr/>
            <p:nvPr/>
          </p:nvSpPr>
          <p:spPr>
            <a:xfrm>
              <a:off x="826485" y="4270126"/>
              <a:ext cx="3180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Eritrea</a:t>
              </a:r>
            </a:p>
          </p:txBody>
        </p:sp>
        <p:sp>
          <p:nvSpPr>
            <p:cNvPr id="264" name="tx264"/>
            <p:cNvSpPr/>
            <p:nvPr/>
          </p:nvSpPr>
          <p:spPr>
            <a:xfrm>
              <a:off x="754247" y="3944940"/>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Ethiopia</a:t>
              </a:r>
            </a:p>
          </p:txBody>
        </p:sp>
        <p:sp>
          <p:nvSpPr>
            <p:cNvPr id="265" name="tx265"/>
            <p:cNvSpPr/>
            <p:nvPr/>
          </p:nvSpPr>
          <p:spPr>
            <a:xfrm>
              <a:off x="946545" y="3619755"/>
              <a:ext cx="19796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266" name="tx266"/>
            <p:cNvSpPr/>
            <p:nvPr/>
          </p:nvSpPr>
          <p:spPr>
            <a:xfrm>
              <a:off x="766134" y="3294569"/>
              <a:ext cx="3783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Uganda</a:t>
              </a:r>
            </a:p>
          </p:txBody>
        </p:sp>
        <p:sp>
          <p:nvSpPr>
            <p:cNvPr id="267" name="tx267"/>
            <p:cNvSpPr/>
            <p:nvPr/>
          </p:nvSpPr>
          <p:spPr>
            <a:xfrm>
              <a:off x="526104" y="2969383"/>
              <a:ext cx="6184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268" name="tx268"/>
            <p:cNvSpPr/>
            <p:nvPr/>
          </p:nvSpPr>
          <p:spPr>
            <a:xfrm>
              <a:off x="526104" y="2644198"/>
              <a:ext cx="28803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Sierra</a:t>
              </a:r>
            </a:p>
          </p:txBody>
        </p:sp>
        <p:sp>
          <p:nvSpPr>
            <p:cNvPr id="269" name="tx269"/>
            <p:cNvSpPr/>
            <p:nvPr/>
          </p:nvSpPr>
          <p:spPr>
            <a:xfrm>
              <a:off x="844133" y="2644198"/>
              <a:ext cx="3003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Leone</a:t>
              </a:r>
            </a:p>
          </p:txBody>
        </p:sp>
        <p:sp>
          <p:nvSpPr>
            <p:cNvPr id="270" name="tx270"/>
            <p:cNvSpPr/>
            <p:nvPr/>
          </p:nvSpPr>
          <p:spPr>
            <a:xfrm>
              <a:off x="550062" y="2319012"/>
              <a:ext cx="5944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Madagascar</a:t>
              </a:r>
            </a:p>
          </p:txBody>
        </p:sp>
        <p:sp>
          <p:nvSpPr>
            <p:cNvPr id="271" name="tx271"/>
            <p:cNvSpPr/>
            <p:nvPr/>
          </p:nvSpPr>
          <p:spPr>
            <a:xfrm>
              <a:off x="808471" y="1993826"/>
              <a:ext cx="3360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Malawi</a:t>
              </a:r>
            </a:p>
          </p:txBody>
        </p:sp>
        <p:sp>
          <p:nvSpPr>
            <p:cNvPr id="272" name="tx272"/>
            <p:cNvSpPr/>
            <p:nvPr/>
          </p:nvSpPr>
          <p:spPr>
            <a:xfrm>
              <a:off x="748212" y="1668641"/>
              <a:ext cx="3963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Rwanda</a:t>
              </a:r>
            </a:p>
          </p:txBody>
        </p:sp>
        <p:sp>
          <p:nvSpPr>
            <p:cNvPr id="273" name="tx273"/>
            <p:cNvSpPr/>
            <p:nvPr/>
          </p:nvSpPr>
          <p:spPr>
            <a:xfrm>
              <a:off x="508182" y="1343455"/>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274" name="tx274"/>
            <p:cNvSpPr/>
            <p:nvPr/>
          </p:nvSpPr>
          <p:spPr>
            <a:xfrm>
              <a:off x="904392" y="1343455"/>
              <a:ext cx="24012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275" name="tx275"/>
            <p:cNvSpPr/>
            <p:nvPr/>
          </p:nvSpPr>
          <p:spPr>
            <a:xfrm>
              <a:off x="3196119"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76" name="pic276"/>
            <p:cNvPicPr/>
            <p:nvPr/>
          </p:nvPicPr>
          <p:blipFill>
            <a:blip r:embed="rId2" cstate="print"/>
            <a:stretch>
              <a:fillRect/>
            </a:stretch>
          </p:blipFill>
          <p:spPr>
            <a:xfrm>
              <a:off x="4925435" y="5699625"/>
              <a:ext cx="2160000" cy="219455"/>
            </a:xfrm>
            <a:prstGeom prst="rect">
              <a:avLst/>
            </a:prstGeom>
          </p:spPr>
        </p:pic>
        <p:sp>
          <p:nvSpPr>
            <p:cNvPr id="277" name="pl277"/>
            <p:cNvSpPr/>
            <p:nvPr/>
          </p:nvSpPr>
          <p:spPr>
            <a:xfrm>
              <a:off x="4929035"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8" name="pl278"/>
            <p:cNvSpPr/>
            <p:nvPr/>
          </p:nvSpPr>
          <p:spPr>
            <a:xfrm>
              <a:off x="547267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9" name="pl279"/>
            <p:cNvSpPr/>
            <p:nvPr/>
          </p:nvSpPr>
          <p:spPr>
            <a:xfrm>
              <a:off x="601630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80" name="pl280"/>
            <p:cNvSpPr/>
            <p:nvPr/>
          </p:nvSpPr>
          <p:spPr>
            <a:xfrm>
              <a:off x="655994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81" name="pl281"/>
            <p:cNvSpPr/>
            <p:nvPr/>
          </p:nvSpPr>
          <p:spPr>
            <a:xfrm>
              <a:off x="4929035"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pl282"/>
            <p:cNvSpPr/>
            <p:nvPr/>
          </p:nvSpPr>
          <p:spPr>
            <a:xfrm>
              <a:off x="547267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3" name="pl283"/>
            <p:cNvSpPr/>
            <p:nvPr/>
          </p:nvSpPr>
          <p:spPr>
            <a:xfrm>
              <a:off x="601630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4" name="pl284"/>
            <p:cNvSpPr/>
            <p:nvPr/>
          </p:nvSpPr>
          <p:spPr>
            <a:xfrm>
              <a:off x="655994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5" name="tx285"/>
            <p:cNvSpPr/>
            <p:nvPr/>
          </p:nvSpPr>
          <p:spPr>
            <a:xfrm>
              <a:off x="4897945"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6" name="tx286"/>
            <p:cNvSpPr/>
            <p:nvPr/>
          </p:nvSpPr>
          <p:spPr>
            <a:xfrm>
              <a:off x="5410492"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87" name="tx287"/>
            <p:cNvSpPr/>
            <p:nvPr/>
          </p:nvSpPr>
          <p:spPr>
            <a:xfrm>
              <a:off x="5954129"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88" name="tx288"/>
            <p:cNvSpPr/>
            <p:nvPr/>
          </p:nvSpPr>
          <p:spPr>
            <a:xfrm>
              <a:off x="649776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89" name="tx289"/>
            <p:cNvSpPr/>
            <p:nvPr/>
          </p:nvSpPr>
          <p:spPr>
            <a:xfrm>
              <a:off x="1207143" y="435349"/>
              <a:ext cx="46525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LICs, 2010-2025</a:t>
              </a:r>
            </a:p>
          </p:txBody>
        </p:sp>
        <p:sp>
          <p:nvSpPr>
            <p:cNvPr id="290" name="tx290"/>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1" name="tx291"/>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92" name="tx292"/>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93" name="tx293"/>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Burkina Faso had the highest HPVc coverage (95%), and &lt;b&gt;LICs&lt;/b&gt; had the lowest coverage (32%).
Countries without HPV vaccine in 2025 (n=13): Afghanistan, Burundi, CAR, Chad, DPRK, DRC, Guinea-Bissau, Niger, Somalia, South Sudan, Sudan, Syria, and Yemen.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002664"/>
              <a:ext cx="6481525" cy="1161501"/>
            </a:xfrm>
            <a:custGeom>
              <a:avLst/>
              <a:pathLst>
                <a:path w="6481525" h="1161501">
                  <a:moveTo>
                    <a:pt x="0" y="1161501"/>
                  </a:moveTo>
                  <a:lnTo>
                    <a:pt x="259261" y="1041346"/>
                  </a:lnTo>
                  <a:lnTo>
                    <a:pt x="518522" y="961242"/>
                  </a:lnTo>
                  <a:lnTo>
                    <a:pt x="777783" y="801035"/>
                  </a:lnTo>
                  <a:lnTo>
                    <a:pt x="1037044" y="640828"/>
                  </a:lnTo>
                  <a:lnTo>
                    <a:pt x="1296305" y="480621"/>
                  </a:lnTo>
                  <a:lnTo>
                    <a:pt x="1555566" y="400517"/>
                  </a:lnTo>
                  <a:lnTo>
                    <a:pt x="1814827" y="280362"/>
                  </a:lnTo>
                  <a:lnTo>
                    <a:pt x="2074088" y="240310"/>
                  </a:lnTo>
                  <a:lnTo>
                    <a:pt x="2333349" y="160207"/>
                  </a:lnTo>
                  <a:lnTo>
                    <a:pt x="2592610" y="160207"/>
                  </a:lnTo>
                  <a:lnTo>
                    <a:pt x="2851871" y="120155"/>
                  </a:lnTo>
                  <a:lnTo>
                    <a:pt x="3111132" y="160207"/>
                  </a:lnTo>
                  <a:lnTo>
                    <a:pt x="3370393" y="200258"/>
                  </a:lnTo>
                  <a:lnTo>
                    <a:pt x="3629654" y="120155"/>
                  </a:lnTo>
                  <a:lnTo>
                    <a:pt x="3888915" y="160207"/>
                  </a:lnTo>
                  <a:lnTo>
                    <a:pt x="4148176" y="120155"/>
                  </a:lnTo>
                  <a:lnTo>
                    <a:pt x="4407437" y="80103"/>
                  </a:lnTo>
                  <a:lnTo>
                    <a:pt x="4666698" y="40051"/>
                  </a:lnTo>
                  <a:lnTo>
                    <a:pt x="4925959" y="0"/>
                  </a:lnTo>
                  <a:lnTo>
                    <a:pt x="5185220" y="120155"/>
                  </a:lnTo>
                  <a:lnTo>
                    <a:pt x="5444481" y="200258"/>
                  </a:lnTo>
                  <a:lnTo>
                    <a:pt x="5703742" y="160207"/>
                  </a:lnTo>
                  <a:lnTo>
                    <a:pt x="5963003" y="240310"/>
                  </a:lnTo>
                  <a:lnTo>
                    <a:pt x="6222264" y="200258"/>
                  </a:lnTo>
                  <a:lnTo>
                    <a:pt x="6481525" y="80103"/>
                  </a:lnTo>
                </a:path>
              </a:pathLst>
            </a:custGeom>
            <a:ln w="27101" cap="flat">
              <a:solidFill>
                <a:srgbClr val="F8766D">
                  <a:alpha val="100000"/>
                </a:srgbClr>
              </a:solidFill>
              <a:prstDash val="solid"/>
              <a:round/>
            </a:ln>
          </p:spPr>
          <p:txBody>
            <a:bodyPr/>
            <a:lstStyle/>
            <a:p/>
          </p:txBody>
        </p:sp>
        <p:sp>
          <p:nvSpPr>
            <p:cNvPr id="25" name="pl25"/>
            <p:cNvSpPr/>
            <p:nvPr/>
          </p:nvSpPr>
          <p:spPr>
            <a:xfrm>
              <a:off x="1698435" y="2763648"/>
              <a:ext cx="6481525" cy="2162795"/>
            </a:xfrm>
            <a:custGeom>
              <a:avLst/>
              <a:pathLst>
                <a:path w="6481525" h="2162795">
                  <a:moveTo>
                    <a:pt x="0" y="2162795"/>
                  </a:moveTo>
                  <a:lnTo>
                    <a:pt x="259261" y="2162795"/>
                  </a:lnTo>
                  <a:lnTo>
                    <a:pt x="518522" y="2162795"/>
                  </a:lnTo>
                  <a:lnTo>
                    <a:pt x="777783" y="2162795"/>
                  </a:lnTo>
                  <a:lnTo>
                    <a:pt x="1037044" y="2162795"/>
                  </a:lnTo>
                  <a:lnTo>
                    <a:pt x="1296305" y="2122744"/>
                  </a:lnTo>
                  <a:lnTo>
                    <a:pt x="1555566" y="2082692"/>
                  </a:lnTo>
                  <a:lnTo>
                    <a:pt x="1814827" y="2082692"/>
                  </a:lnTo>
                  <a:lnTo>
                    <a:pt x="2074088" y="2002588"/>
                  </a:lnTo>
                  <a:lnTo>
                    <a:pt x="2333349" y="1962537"/>
                  </a:lnTo>
                  <a:lnTo>
                    <a:pt x="2592610" y="1962537"/>
                  </a:lnTo>
                  <a:lnTo>
                    <a:pt x="2851871" y="1962537"/>
                  </a:lnTo>
                  <a:lnTo>
                    <a:pt x="3111132" y="1922485"/>
                  </a:lnTo>
                  <a:lnTo>
                    <a:pt x="3370393" y="1762278"/>
                  </a:lnTo>
                  <a:lnTo>
                    <a:pt x="3629654" y="1722226"/>
                  </a:lnTo>
                  <a:lnTo>
                    <a:pt x="3888915" y="1521967"/>
                  </a:lnTo>
                  <a:lnTo>
                    <a:pt x="4148176" y="1321708"/>
                  </a:lnTo>
                  <a:lnTo>
                    <a:pt x="4407437" y="1281656"/>
                  </a:lnTo>
                  <a:lnTo>
                    <a:pt x="4666698" y="1241605"/>
                  </a:lnTo>
                  <a:lnTo>
                    <a:pt x="4925959" y="921190"/>
                  </a:lnTo>
                  <a:lnTo>
                    <a:pt x="5185220" y="841087"/>
                  </a:lnTo>
                  <a:lnTo>
                    <a:pt x="5444481" y="841087"/>
                  </a:lnTo>
                  <a:lnTo>
                    <a:pt x="5703742" y="680880"/>
                  </a:lnTo>
                  <a:lnTo>
                    <a:pt x="5963003" y="520673"/>
                  </a:lnTo>
                  <a:lnTo>
                    <a:pt x="6222264" y="160207"/>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323078"/>
              <a:ext cx="4407437" cy="2723520"/>
            </a:xfrm>
            <a:custGeom>
              <a:avLst/>
              <a:pathLst>
                <a:path w="4407437" h="2723520">
                  <a:moveTo>
                    <a:pt x="0" y="2723520"/>
                  </a:moveTo>
                  <a:lnTo>
                    <a:pt x="259261" y="2723520"/>
                  </a:lnTo>
                  <a:lnTo>
                    <a:pt x="518522" y="2643417"/>
                  </a:lnTo>
                  <a:lnTo>
                    <a:pt x="777783" y="2323003"/>
                  </a:lnTo>
                  <a:lnTo>
                    <a:pt x="1037044" y="1842381"/>
                  </a:lnTo>
                  <a:lnTo>
                    <a:pt x="1296305" y="1361760"/>
                  </a:lnTo>
                  <a:lnTo>
                    <a:pt x="1555566" y="560724"/>
                  </a:lnTo>
                  <a:lnTo>
                    <a:pt x="1814827" y="320414"/>
                  </a:lnTo>
                  <a:lnTo>
                    <a:pt x="2074088" y="160207"/>
                  </a:lnTo>
                  <a:lnTo>
                    <a:pt x="2333349" y="40051"/>
                  </a:lnTo>
                  <a:lnTo>
                    <a:pt x="2592610" y="40051"/>
                  </a:lnTo>
                  <a:lnTo>
                    <a:pt x="2851871" y="0"/>
                  </a:lnTo>
                  <a:lnTo>
                    <a:pt x="3111132" y="80103"/>
                  </a:lnTo>
                  <a:lnTo>
                    <a:pt x="3370393" y="240310"/>
                  </a:lnTo>
                  <a:lnTo>
                    <a:pt x="3629654" y="160207"/>
                  </a:lnTo>
                  <a:lnTo>
                    <a:pt x="3888915" y="240310"/>
                  </a:lnTo>
                  <a:lnTo>
                    <a:pt x="4148176" y="24031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3764942"/>
              <a:ext cx="3888915" cy="1281656"/>
            </a:xfrm>
            <a:custGeom>
              <a:avLst/>
              <a:pathLst>
                <a:path w="3888915" h="1281656">
                  <a:moveTo>
                    <a:pt x="0" y="1281656"/>
                  </a:moveTo>
                  <a:lnTo>
                    <a:pt x="259261" y="1241605"/>
                  </a:lnTo>
                  <a:lnTo>
                    <a:pt x="518522" y="1241605"/>
                  </a:lnTo>
                  <a:lnTo>
                    <a:pt x="777783" y="1241605"/>
                  </a:lnTo>
                  <a:lnTo>
                    <a:pt x="1037044" y="1241605"/>
                  </a:lnTo>
                  <a:lnTo>
                    <a:pt x="1296305" y="1241605"/>
                  </a:lnTo>
                  <a:lnTo>
                    <a:pt x="1555566" y="1121449"/>
                  </a:lnTo>
                  <a:lnTo>
                    <a:pt x="1814827" y="1041346"/>
                  </a:lnTo>
                  <a:lnTo>
                    <a:pt x="2074088" y="1001294"/>
                  </a:lnTo>
                  <a:lnTo>
                    <a:pt x="2333349" y="1001294"/>
                  </a:lnTo>
                  <a:lnTo>
                    <a:pt x="2592610" y="841087"/>
                  </a:lnTo>
                  <a:lnTo>
                    <a:pt x="2851871" y="881139"/>
                  </a:lnTo>
                  <a:lnTo>
                    <a:pt x="3111132" y="841087"/>
                  </a:lnTo>
                  <a:lnTo>
                    <a:pt x="3370393" y="440569"/>
                  </a:lnTo>
                  <a:lnTo>
                    <a:pt x="3629654" y="80103"/>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4" y="318527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47</a:t>
              </a:r>
            </a:p>
          </p:txBody>
        </p:sp>
        <p:sp>
          <p:nvSpPr>
            <p:cNvPr id="30" name="tx30"/>
            <p:cNvSpPr/>
            <p:nvPr/>
          </p:nvSpPr>
          <p:spPr>
            <a:xfrm>
              <a:off x="1554612" y="4897143"/>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3</a:t>
              </a:r>
            </a:p>
          </p:txBody>
        </p:sp>
        <p:sp>
          <p:nvSpPr>
            <p:cNvPr id="31" name="tx31"/>
            <p:cNvSpPr/>
            <p:nvPr/>
          </p:nvSpPr>
          <p:spPr>
            <a:xfrm>
              <a:off x="362869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793" y="2082761"/>
              <a:ext cx="199376" cy="5"/>
            </a:xfrm>
            <a:custGeom>
              <a:avLst/>
              <a:pathLst>
                <a:path w="199376" h="5">
                  <a:moveTo>
                    <a:pt x="199376" y="0"/>
                  </a:moveTo>
                  <a:lnTo>
                    <a:pt x="0" y="5"/>
                  </a:lnTo>
                </a:path>
              </a:pathLst>
            </a:custGeom>
          </p:spPr>
          <p:txBody>
            <a:bodyPr/>
            <a:lstStyle/>
            <a:p/>
          </p:txBody>
        </p:sp>
        <p:sp>
          <p:nvSpPr>
            <p:cNvPr id="34" name="pl34"/>
            <p:cNvSpPr/>
            <p:nvPr/>
          </p:nvSpPr>
          <p:spPr>
            <a:xfrm>
              <a:off x="8198793" y="2763648"/>
              <a:ext cx="199361" cy="1"/>
            </a:xfrm>
            <a:custGeom>
              <a:avLst/>
              <a:pathLst>
                <a:path w="199361" h="1">
                  <a:moveTo>
                    <a:pt x="199361" y="1"/>
                  </a:moveTo>
                  <a:lnTo>
                    <a:pt x="0" y="0"/>
                  </a:lnTo>
                </a:path>
              </a:pathLst>
            </a:custGeom>
          </p:spPr>
          <p:txBody>
            <a:bodyPr/>
            <a:lstStyle/>
            <a:p/>
          </p:txBody>
        </p:sp>
        <p:sp>
          <p:nvSpPr>
            <p:cNvPr id="35" name="pl35"/>
            <p:cNvSpPr/>
            <p:nvPr/>
          </p:nvSpPr>
          <p:spPr>
            <a:xfrm>
              <a:off x="8198793" y="2323071"/>
              <a:ext cx="199378" cy="6"/>
            </a:xfrm>
            <a:custGeom>
              <a:avLst/>
              <a:pathLst>
                <a:path w="199378" h="6">
                  <a:moveTo>
                    <a:pt x="199378" y="0"/>
                  </a:moveTo>
                  <a:lnTo>
                    <a:pt x="0" y="6"/>
                  </a:lnTo>
                </a:path>
              </a:pathLst>
            </a:custGeom>
          </p:spPr>
          <p:txBody>
            <a:bodyPr/>
            <a:lstStyle/>
            <a:p/>
          </p:txBody>
        </p:sp>
        <p:sp>
          <p:nvSpPr>
            <p:cNvPr id="36" name="pl36"/>
            <p:cNvSpPr/>
            <p:nvPr/>
          </p:nvSpPr>
          <p:spPr>
            <a:xfrm>
              <a:off x="8198793" y="3764942"/>
              <a:ext cx="199359" cy="2"/>
            </a:xfrm>
            <a:custGeom>
              <a:avLst/>
              <a:pathLst>
                <a:path w="199359" h="2">
                  <a:moveTo>
                    <a:pt x="199359" y="2"/>
                  </a:moveTo>
                  <a:lnTo>
                    <a:pt x="0" y="0"/>
                  </a:lnTo>
                </a:path>
              </a:pathLst>
            </a:custGeom>
          </p:spPr>
          <p:txBody>
            <a:bodyPr/>
            <a:lstStyle/>
            <a:p/>
          </p:txBody>
        </p:sp>
        <p:sp>
          <p:nvSpPr>
            <p:cNvPr id="37" name="tx37"/>
            <p:cNvSpPr/>
            <p:nvPr/>
          </p:nvSpPr>
          <p:spPr>
            <a:xfrm>
              <a:off x="8421029" y="203105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74</a:t>
              </a:r>
            </a:p>
          </p:txBody>
        </p:sp>
        <p:sp>
          <p:nvSpPr>
            <p:cNvPr id="38" name="tx38"/>
            <p:cNvSpPr/>
            <p:nvPr/>
          </p:nvSpPr>
          <p:spPr>
            <a:xfrm>
              <a:off x="8421015" y="271194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57</a:t>
              </a:r>
            </a:p>
          </p:txBody>
        </p:sp>
        <p:sp>
          <p:nvSpPr>
            <p:cNvPr id="39" name="tx39"/>
            <p:cNvSpPr/>
            <p:nvPr/>
          </p:nvSpPr>
          <p:spPr>
            <a:xfrm>
              <a:off x="8421032" y="2271361"/>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68</a:t>
              </a:r>
            </a:p>
          </p:txBody>
        </p:sp>
        <p:sp>
          <p:nvSpPr>
            <p:cNvPr id="40" name="tx40"/>
            <p:cNvSpPr/>
            <p:nvPr/>
          </p:nvSpPr>
          <p:spPr>
            <a:xfrm>
              <a:off x="8421012" y="371323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32</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LICs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44" name="rc344"/>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5" name="rc345"/>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6" name="rc346"/>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7" name="rc347"/>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8" name="rc348"/>
            <p:cNvSpPr/>
            <p:nvPr/>
          </p:nvSpPr>
          <p:spPr>
            <a:xfrm>
              <a:off x="5310733"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9" name="rc349"/>
            <p:cNvSpPr/>
            <p:nvPr/>
          </p:nvSpPr>
          <p:spPr>
            <a:xfrm>
              <a:off x="5621780"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50" name="rc350"/>
            <p:cNvSpPr/>
            <p:nvPr/>
          </p:nvSpPr>
          <p:spPr>
            <a:xfrm>
              <a:off x="5932828"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51" name="rc351"/>
            <p:cNvSpPr/>
            <p:nvPr/>
          </p:nvSpPr>
          <p:spPr>
            <a:xfrm>
              <a:off x="6243876"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52" name="rc352"/>
            <p:cNvSpPr/>
            <p:nvPr/>
          </p:nvSpPr>
          <p:spPr>
            <a:xfrm>
              <a:off x="6554924"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53" name="rc353"/>
            <p:cNvSpPr/>
            <p:nvPr/>
          </p:nvSpPr>
          <p:spPr>
            <a:xfrm>
              <a:off x="6865971"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54" name="rc354"/>
            <p:cNvSpPr/>
            <p:nvPr/>
          </p:nvSpPr>
          <p:spPr>
            <a:xfrm>
              <a:off x="7177019"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55" name="rc355"/>
            <p:cNvSpPr/>
            <p:nvPr/>
          </p:nvSpPr>
          <p:spPr>
            <a:xfrm>
              <a:off x="7488067"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56" name="rc356"/>
            <p:cNvSpPr/>
            <p:nvPr/>
          </p:nvSpPr>
          <p:spPr>
            <a:xfrm>
              <a:off x="7799115"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57" name="rc357"/>
            <p:cNvSpPr/>
            <p:nvPr/>
          </p:nvSpPr>
          <p:spPr>
            <a:xfrm>
              <a:off x="8110162"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58" name="rc358"/>
            <p:cNvSpPr/>
            <p:nvPr/>
          </p:nvSpPr>
          <p:spPr>
            <a:xfrm>
              <a:off x="8421210" y="5522795"/>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59" name="rc359"/>
            <p:cNvSpPr/>
            <p:nvPr/>
          </p:nvSpPr>
          <p:spPr>
            <a:xfrm>
              <a:off x="8732258" y="5522795"/>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60" name="tx360"/>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1" name="tx361"/>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2" name="tx362"/>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3" name="tx363"/>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4" name="tx364"/>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5" name="tx365"/>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6" name="tx366"/>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7" name="tx367"/>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8" name="tx368"/>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69" name="tx369"/>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0" name="tx370"/>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1" name="tx371"/>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2" name="tx372"/>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3" name="tx373"/>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4" name="tx374"/>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5" name="tx375"/>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6" name="tx376"/>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7" name="tx377"/>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8" name="tx378"/>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9" name="tx379"/>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0" name="tx380"/>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1" name="tx381"/>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2" name="tx382"/>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3" name="tx383"/>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4" name="tx384"/>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85" name="tx385"/>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6" name="tx386"/>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7" name="tx387"/>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8" name="tx388"/>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9" name="tx389"/>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0" name="tx390"/>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1" name="tx391"/>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2" name="tx392"/>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3" name="tx393"/>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4" name="tx394"/>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5" name="tx395"/>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6" name="tx396"/>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7" name="tx397"/>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8" name="tx398"/>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9" name="tx399"/>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0" name="tx400"/>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1" name="tx401"/>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2" name="tx402"/>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3" name="tx403"/>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4" name="tx404"/>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5" name="tx405"/>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6" name="tx406"/>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7" name="tx407"/>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8" name="tx408"/>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9" name="tx409"/>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0" name="tx410"/>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1" name="tx411"/>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2" name="tx412"/>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13" name="tx413"/>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4" name="tx414"/>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5" name="tx415"/>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6" name="tx416"/>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7" name="tx417"/>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8" name="tx418"/>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9" name="tx419"/>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0" name="tx420"/>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2" name="tx422"/>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3" name="tx423"/>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4" name="tx424"/>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5" name="tx425"/>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6" name="tx426"/>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7" name="tx427"/>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8" name="tx428"/>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9" name="tx429"/>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0" name="tx430"/>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1" name="tx431"/>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32" name="tx432"/>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4" name="tx434"/>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5" name="tx435"/>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6" name="tx436"/>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7" name="tx437"/>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8" name="tx438"/>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9" name="tx439"/>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40" name="tx440"/>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1" name="tx441"/>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2" name="tx442"/>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3" name="tx443"/>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4" name="tx444"/>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5" name="tx445"/>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6" name="tx446"/>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7" name="tx447"/>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8" name="tx448"/>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9" name="tx449"/>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0" name="tx450"/>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1" name="tx451"/>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2" name="tx452"/>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3" name="tx453"/>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4" name="tx454"/>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5" name="tx455"/>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6" name="tx456"/>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7" name="tx457"/>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8" name="tx458"/>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9" name="tx459"/>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60" name="tx460"/>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1" name="tx461"/>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62" name="tx462"/>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3" name="tx463"/>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4" name="tx464"/>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5" name="tx465"/>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6" name="tx466"/>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7" name="tx467"/>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68" name="tx468"/>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9" name="tx469"/>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70" name="tx470"/>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1" name="tx471"/>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2" name="tx472"/>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3" name="tx473"/>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4" name="tx474"/>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5" name="tx475"/>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76" name="tx476"/>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7" name="tx477"/>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78" name="tx478"/>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79" name="tx479"/>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0" name="tx480"/>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1" name="tx481"/>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2" name="tx482"/>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3" name="tx483"/>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4" name="tx484"/>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5" name="tx485"/>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6" name="tx486"/>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87" name="tx487"/>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88" name="tx488"/>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9" name="tx489"/>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0" name="tx490"/>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1" name="tx491"/>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2" name="tx492"/>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3" name="tx493"/>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94" name="tx494"/>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5" name="tx495"/>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6" name="tx496"/>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7" name="tx497"/>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8" name="tx498"/>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9" name="tx499"/>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0" name="tx500"/>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1" name="tx501"/>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2" name="tx502"/>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03" name="tx503"/>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04" name="tx504"/>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05" name="tx505"/>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6" name="tx506"/>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07" name="tx507"/>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8" name="tx508"/>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9" name="tx509"/>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0" name="tx510"/>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1" name="tx511"/>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12" name="tx512"/>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13" name="tx513"/>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4" name="tx514"/>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15" name="tx515"/>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16" name="tx516"/>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7" name="tx517"/>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8" name="tx518"/>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9" name="tx519"/>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20" name="tx520"/>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1" name="tx521"/>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2" name="tx522"/>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3" name="tx523"/>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4" name="tx524"/>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5" name="tx525"/>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6" name="tx526"/>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7" name="tx527"/>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8" name="tx528"/>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29" name="tx529"/>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0" name="tx530"/>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1" name="tx531"/>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32" name="tx532"/>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33" name="tx533"/>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35" name="tx535"/>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36" name="tx536"/>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7" name="tx537"/>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38" name="tx538"/>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39" name="tx539"/>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40" name="tx540"/>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41" name="tx541"/>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2" name="tx542"/>
            <p:cNvSpPr/>
            <p:nvPr/>
          </p:nvSpPr>
          <p:spPr>
            <a:xfrm>
              <a:off x="1988496" y="233240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3" name="tx543"/>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44" name="tx544"/>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45" name="tx545"/>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46" name="tx546"/>
            <p:cNvSpPr/>
            <p:nvPr/>
          </p:nvSpPr>
          <p:spPr>
            <a:xfrm>
              <a:off x="1988496" y="503375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47" name="tx547"/>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48" name="tx548"/>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49" name="tx549"/>
            <p:cNvSpPr/>
            <p:nvPr/>
          </p:nvSpPr>
          <p:spPr>
            <a:xfrm>
              <a:off x="229552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50" name="tx550"/>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1" name="tx551"/>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52" name="tx552"/>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53" name="tx553"/>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54" name="tx554"/>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55" name="tx555"/>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56" name="tx556"/>
            <p:cNvSpPr/>
            <p:nvPr/>
          </p:nvSpPr>
          <p:spPr>
            <a:xfrm>
              <a:off x="260656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57" name="tx557"/>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58" name="tx558"/>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59" name="tx559"/>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60" name="tx560"/>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61" name="tx561"/>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62" name="tx562"/>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63" name="tx563"/>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4" name="tx564"/>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65" name="tx565"/>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67" name="tx567"/>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68" name="tx568"/>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69" name="tx569"/>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0" name="tx570"/>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1" name="tx571"/>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2" name="tx572"/>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73" name="tx573"/>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74" name="tx574"/>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75" name="tx575"/>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76" name="tx576"/>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78" name="tx578"/>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80" name="tx580"/>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1" name="tx581"/>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2" name="tx582"/>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84" name="tx584"/>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86" name="tx586"/>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7" name="tx587"/>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8" name="tx588"/>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9" name="tx589"/>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0" name="tx590"/>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1" name="tx591"/>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92" name="tx592"/>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3" name="tx593"/>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94" name="tx594"/>
            <p:cNvSpPr/>
            <p:nvPr/>
          </p:nvSpPr>
          <p:spPr>
            <a:xfrm>
              <a:off x="447285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95" name="tx595"/>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6" name="tx596"/>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7" name="tx597"/>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98" name="tx598"/>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99" name="tx599"/>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00" name="tx600"/>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01" name="tx601"/>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2" name="tx602"/>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03" name="tx603"/>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04" name="tx604"/>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5" name="tx605"/>
            <p:cNvSpPr/>
            <p:nvPr/>
          </p:nvSpPr>
          <p:spPr>
            <a:xfrm>
              <a:off x="509495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06" name="tx606"/>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07" name="tx607"/>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08" name="tx608"/>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09" name="tx609"/>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10" name="tx610"/>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1" name="tx611"/>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2" name="tx612"/>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13" name="tx613"/>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14" name="tx614"/>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15" name="tx615"/>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16" name="tx616"/>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17" name="tx617"/>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18" name="tx618"/>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9" name="tx619"/>
            <p:cNvSpPr/>
            <p:nvPr/>
          </p:nvSpPr>
          <p:spPr>
            <a:xfrm>
              <a:off x="574717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20" name="tx620"/>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21" name="tx621"/>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22" name="tx622"/>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23" name="tx623"/>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24" name="tx624"/>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25" name="tx625"/>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26" name="tx626"/>
            <p:cNvSpPr/>
            <p:nvPr/>
          </p:nvSpPr>
          <p:spPr>
            <a:xfrm>
              <a:off x="605822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27" name="tx627"/>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28" name="tx628"/>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9" name="tx629"/>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0" name="tx630"/>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31" name="tx631"/>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32" name="tx632"/>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33" name="tx633"/>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34" name="tx634"/>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35" name="tx635"/>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36" name="tx636"/>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37" name="tx637"/>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38" name="tx638"/>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39" name="tx639"/>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40" name="tx640"/>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41" name="tx641"/>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42" name="tx642"/>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43" name="tx643"/>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44" name="tx644"/>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45" name="tx645"/>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46" name="tx646"/>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47" name="tx647"/>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48" name="tx648"/>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49" name="tx649"/>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50" name="tx650"/>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51" name="tx651"/>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52" name="tx652"/>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53" name="tx653"/>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54" name="tx654"/>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55" name="tx655"/>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56" name="tx656"/>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57" name="tx657"/>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58" name="tx658"/>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59" name="tx659"/>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60" name="tx660"/>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61" name="tx661"/>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2" name="tx662"/>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63" name="tx663"/>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64" name="tx664"/>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65" name="tx665"/>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66" name="tx666"/>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67" name="tx667"/>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68" name="tx668"/>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69" name="tx669"/>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70" name="tx670"/>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71" name="tx671"/>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72" name="tx672"/>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673" name="tx673"/>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74" name="tx674"/>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75" name="tx675"/>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76" name="tx676"/>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77" name="tx677"/>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78" name="tx678"/>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79" name="tx679"/>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80" name="tx680"/>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81" name="tx681"/>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82" name="tx682"/>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83" name="tx683"/>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84" name="tx684"/>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85" name="tx685"/>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6" name="tx686"/>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7" name="tx687"/>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8" name="tx688"/>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9" name="tx689"/>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90" name="tx690"/>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91" name="tx691"/>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92" name="tx692"/>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93" name="tx693"/>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94" name="tx694"/>
            <p:cNvSpPr/>
            <p:nvPr/>
          </p:nvSpPr>
          <p:spPr>
            <a:xfrm>
              <a:off x="7276307"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95" name="tx695"/>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96" name="tx696"/>
            <p:cNvSpPr/>
            <p:nvPr/>
          </p:nvSpPr>
          <p:spPr>
            <a:xfrm>
              <a:off x="7898403"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97" name="tx697"/>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98" name="tx698"/>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99" name="tx699"/>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00" name="tx700"/>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01" name="tx701"/>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2" name="tx702"/>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3" name="tx703"/>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4" name="tx704"/>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5" name="tx705"/>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706" name="tx706"/>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707" name="tx707"/>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708" name="tx708"/>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709" name="tx709"/>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710" name="tx710"/>
            <p:cNvSpPr/>
            <p:nvPr/>
          </p:nvSpPr>
          <p:spPr>
            <a:xfrm>
              <a:off x="7276307"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711" name="tx711"/>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712" name="tx712"/>
            <p:cNvSpPr/>
            <p:nvPr/>
          </p:nvSpPr>
          <p:spPr>
            <a:xfrm>
              <a:off x="7898403"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713" name="tx713"/>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714" name="tx714"/>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715" name="tx715"/>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716" name="tx716"/>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717" name="tx717"/>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718" name="tx718"/>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719" name="tx719"/>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720" name="tx720"/>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721" name="tx721"/>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722" name="tx722"/>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723" name="tx723"/>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724" name="tx724"/>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725" name="tx725"/>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726" name="tx726"/>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727" name="tx727"/>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728" name="tx728"/>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729" name="tx729"/>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730" name="tx730"/>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731" name="tx731"/>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32" name="tx732"/>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33" name="tx733"/>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34" name="tx734"/>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35" name="tx735"/>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36" name="tx736"/>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37" name="tx737"/>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38" name="tx738"/>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39" name="tx739"/>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40" name="tx740"/>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41" name="tx741"/>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42" name="tx742"/>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43" name="tx743"/>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44" name="tx744"/>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45" name="tx745"/>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46" name="tx746"/>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47" name="tx747"/>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48" name="tx748"/>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49" name="tx749"/>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50" name="tx750"/>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51" name="tx751"/>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52" name="tx752"/>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53" name="tx753"/>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54" name="tx754"/>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55" name="tx755"/>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56" name="tx756"/>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57" name="tx757"/>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58" name="tx758"/>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59" name="pic759"/>
            <p:cNvPicPr/>
            <p:nvPr/>
          </p:nvPicPr>
          <p:blipFill>
            <a:blip r:embed="rId2" cstate="print"/>
            <a:stretch>
              <a:fillRect/>
            </a:stretch>
          </p:blipFill>
          <p:spPr>
            <a:xfrm>
              <a:off x="4745481" y="6061727"/>
              <a:ext cx="2160000" cy="219455"/>
            </a:xfrm>
            <a:prstGeom prst="rect">
              <a:avLst/>
            </a:prstGeom>
          </p:spPr>
        </p:pic>
        <p:sp>
          <p:nvSpPr>
            <p:cNvPr id="760" name="pl760"/>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1" name="pl761"/>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2" name="pl762"/>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3" name="pl763"/>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4" name="pl764"/>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5" name="pl765"/>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66" name="pl766"/>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67" name="pl767"/>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68" name="pl768"/>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69" name="pl769"/>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0" name="pl770"/>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1" name="pl771"/>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72" name="tx772"/>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73" name="tx773"/>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74" name="tx774"/>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75" name="tx775"/>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76" name="tx776"/>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77" name="tx777"/>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78" name="tx778"/>
            <p:cNvSpPr/>
            <p:nvPr/>
          </p:nvSpPr>
          <p:spPr>
            <a:xfrm>
              <a:off x="924959" y="435349"/>
              <a:ext cx="35913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LICs, 2000-2025</a:t>
              </a:r>
            </a:p>
          </p:txBody>
        </p:sp>
        <p:sp>
          <p:nvSpPr>
            <p:cNvPr id="779" name="tx779"/>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LICs since 2000, with green cells indicating coverage of 90% or more.
In 2015, none of the 14 (0%) vaccines with data achieved coverage of 90% or more.
In 2025, none of the 16 (0%) vaccines achieved coverage of 90% or more.
Since 2006, estimates have been made for 6 new vaccines. IPVC is the newest vaccine being reported (2021), which achieved 62%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68301" y="4584459"/>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2325582" y="4584459"/>
              <a:ext cx="478640" cy="1881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804222" y="4584459"/>
              <a:ext cx="478640" cy="1881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3761503" y="4584459"/>
              <a:ext cx="478640" cy="1881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1846942" y="4584459"/>
              <a:ext cx="478640" cy="1881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282863" y="4584459"/>
              <a:ext cx="478640" cy="1881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5197424" y="4584459"/>
              <a:ext cx="478640" cy="1881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 name="rc11"/>
            <p:cNvSpPr/>
            <p:nvPr/>
          </p:nvSpPr>
          <p:spPr>
            <a:xfrm>
              <a:off x="5676064" y="4584459"/>
              <a:ext cx="478640" cy="1881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154705" y="4584459"/>
              <a:ext cx="478640" cy="1881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 name="rc13"/>
            <p:cNvSpPr/>
            <p:nvPr/>
          </p:nvSpPr>
          <p:spPr>
            <a:xfrm>
              <a:off x="7111985" y="4584459"/>
              <a:ext cx="478640" cy="1881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 name="rc14"/>
            <p:cNvSpPr/>
            <p:nvPr/>
          </p:nvSpPr>
          <p:spPr>
            <a:xfrm>
              <a:off x="4240143" y="4584459"/>
              <a:ext cx="478640" cy="1881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 name="rc15"/>
            <p:cNvSpPr/>
            <p:nvPr/>
          </p:nvSpPr>
          <p:spPr>
            <a:xfrm>
              <a:off x="4718784" y="4584459"/>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1368301" y="2138326"/>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2325582" y="213832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2804222" y="2138326"/>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 name="rc19"/>
            <p:cNvSpPr/>
            <p:nvPr/>
          </p:nvSpPr>
          <p:spPr>
            <a:xfrm>
              <a:off x="3761503" y="2138326"/>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1846942" y="2138326"/>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 name="rc21"/>
            <p:cNvSpPr/>
            <p:nvPr/>
          </p:nvSpPr>
          <p:spPr>
            <a:xfrm>
              <a:off x="3282863" y="2138326"/>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5197424" y="2138326"/>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5676064" y="2138326"/>
              <a:ext cx="478640" cy="18816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6154705" y="2138326"/>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111985" y="2138326"/>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8069266" y="2138326"/>
              <a:ext cx="478640" cy="1881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 name="rc27"/>
            <p:cNvSpPr/>
            <p:nvPr/>
          </p:nvSpPr>
          <p:spPr>
            <a:xfrm>
              <a:off x="4240143" y="2138326"/>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6633345" y="2138326"/>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4718784" y="2138326"/>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7590625" y="2138326"/>
              <a:ext cx="478640" cy="18816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368301"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 name="rc32"/>
            <p:cNvSpPr/>
            <p:nvPr/>
          </p:nvSpPr>
          <p:spPr>
            <a:xfrm>
              <a:off x="2325582"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2804222"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 name="rc34"/>
            <p:cNvSpPr/>
            <p:nvPr/>
          </p:nvSpPr>
          <p:spPr>
            <a:xfrm>
              <a:off x="3761503"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3282863"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 name="rc36"/>
            <p:cNvSpPr/>
            <p:nvPr/>
          </p:nvSpPr>
          <p:spPr>
            <a:xfrm>
              <a:off x="5197424" y="1761998"/>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6154705" y="1761998"/>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7111985" y="1761998"/>
              <a:ext cx="478640" cy="18816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 name="rc39"/>
            <p:cNvSpPr/>
            <p:nvPr/>
          </p:nvSpPr>
          <p:spPr>
            <a:xfrm>
              <a:off x="4240143" y="1761998"/>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6633345" y="1761998"/>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718784" y="1761998"/>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1368301" y="5337115"/>
              <a:ext cx="478640" cy="1881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 name="rc43"/>
            <p:cNvSpPr/>
            <p:nvPr/>
          </p:nvSpPr>
          <p:spPr>
            <a:xfrm>
              <a:off x="2325582" y="5337115"/>
              <a:ext cx="478640" cy="1881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4" name="rc44"/>
            <p:cNvSpPr/>
            <p:nvPr/>
          </p:nvSpPr>
          <p:spPr>
            <a:xfrm>
              <a:off x="2804222" y="5337115"/>
              <a:ext cx="478640" cy="1881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 name="rc45"/>
            <p:cNvSpPr/>
            <p:nvPr/>
          </p:nvSpPr>
          <p:spPr>
            <a:xfrm>
              <a:off x="3761503" y="5337115"/>
              <a:ext cx="478640" cy="1881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 name="rc46"/>
            <p:cNvSpPr/>
            <p:nvPr/>
          </p:nvSpPr>
          <p:spPr>
            <a:xfrm>
              <a:off x="3282863" y="5337115"/>
              <a:ext cx="478640" cy="1881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 name="rc47"/>
            <p:cNvSpPr/>
            <p:nvPr/>
          </p:nvSpPr>
          <p:spPr>
            <a:xfrm>
              <a:off x="5197424" y="5337115"/>
              <a:ext cx="478640" cy="1881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8" name="rc48"/>
            <p:cNvSpPr/>
            <p:nvPr/>
          </p:nvSpPr>
          <p:spPr>
            <a:xfrm>
              <a:off x="6154705" y="5337115"/>
              <a:ext cx="478640" cy="1881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9" name="rc49"/>
            <p:cNvSpPr/>
            <p:nvPr/>
          </p:nvSpPr>
          <p:spPr>
            <a:xfrm>
              <a:off x="8069266" y="5337115"/>
              <a:ext cx="478640" cy="1881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 name="rc50"/>
            <p:cNvSpPr/>
            <p:nvPr/>
          </p:nvSpPr>
          <p:spPr>
            <a:xfrm>
              <a:off x="4240143" y="5337115"/>
              <a:ext cx="478640" cy="1881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1" name="rc51"/>
            <p:cNvSpPr/>
            <p:nvPr/>
          </p:nvSpPr>
          <p:spPr>
            <a:xfrm>
              <a:off x="7590625" y="5337115"/>
              <a:ext cx="478640" cy="1881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2" name="rc52"/>
            <p:cNvSpPr/>
            <p:nvPr/>
          </p:nvSpPr>
          <p:spPr>
            <a:xfrm>
              <a:off x="1368301" y="4208130"/>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2325582" y="4208130"/>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2804222" y="4208130"/>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3761503" y="4208130"/>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 name="rc56"/>
            <p:cNvSpPr/>
            <p:nvPr/>
          </p:nvSpPr>
          <p:spPr>
            <a:xfrm>
              <a:off x="3282863" y="4208130"/>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 name="rc57"/>
            <p:cNvSpPr/>
            <p:nvPr/>
          </p:nvSpPr>
          <p:spPr>
            <a:xfrm>
              <a:off x="5197424" y="4208130"/>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8" name="rc58"/>
            <p:cNvSpPr/>
            <p:nvPr/>
          </p:nvSpPr>
          <p:spPr>
            <a:xfrm>
              <a:off x="5676064" y="4208130"/>
              <a:ext cx="478640" cy="1881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6154705" y="4208130"/>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7111985" y="4208130"/>
              <a:ext cx="478640" cy="1881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1" name="rc61"/>
            <p:cNvSpPr/>
            <p:nvPr/>
          </p:nvSpPr>
          <p:spPr>
            <a:xfrm>
              <a:off x="8069266" y="4208130"/>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4240143" y="4208130"/>
              <a:ext cx="478640" cy="1881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3" name="rc63"/>
            <p:cNvSpPr/>
            <p:nvPr/>
          </p:nvSpPr>
          <p:spPr>
            <a:xfrm>
              <a:off x="4718784" y="4208130"/>
              <a:ext cx="478640" cy="18816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4" name="rc64"/>
            <p:cNvSpPr/>
            <p:nvPr/>
          </p:nvSpPr>
          <p:spPr>
            <a:xfrm>
              <a:off x="7590625" y="4208130"/>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5" name="rc65"/>
            <p:cNvSpPr/>
            <p:nvPr/>
          </p:nvSpPr>
          <p:spPr>
            <a:xfrm>
              <a:off x="1368301"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2325582"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2804222"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3761503"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1846942"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3282863"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197424"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154705"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7111985"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633345" y="1009341"/>
              <a:ext cx="478640" cy="18816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1368301" y="4019966"/>
              <a:ext cx="478640" cy="1881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2325582" y="4019966"/>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2804222" y="4019966"/>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3761503" y="4019966"/>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3282863" y="4019966"/>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5197424" y="4019966"/>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1" name="rc81"/>
            <p:cNvSpPr/>
            <p:nvPr/>
          </p:nvSpPr>
          <p:spPr>
            <a:xfrm>
              <a:off x="5676064" y="4019966"/>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2" name="rc82"/>
            <p:cNvSpPr/>
            <p:nvPr/>
          </p:nvSpPr>
          <p:spPr>
            <a:xfrm>
              <a:off x="6154705" y="4019966"/>
              <a:ext cx="478640" cy="1881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3" name="rc83"/>
            <p:cNvSpPr/>
            <p:nvPr/>
          </p:nvSpPr>
          <p:spPr>
            <a:xfrm>
              <a:off x="7111985" y="4019966"/>
              <a:ext cx="478640" cy="1881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4240143" y="4019966"/>
              <a:ext cx="478640" cy="1881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4718784" y="4019966"/>
              <a:ext cx="478640" cy="1881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6" name="rc86"/>
            <p:cNvSpPr/>
            <p:nvPr/>
          </p:nvSpPr>
          <p:spPr>
            <a:xfrm>
              <a:off x="7590625" y="4019966"/>
              <a:ext cx="478640" cy="1881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7" name="rc87"/>
            <p:cNvSpPr/>
            <p:nvPr/>
          </p:nvSpPr>
          <p:spPr>
            <a:xfrm>
              <a:off x="1368301" y="2326490"/>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325582" y="2326490"/>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2804222" y="2326490"/>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761503" y="2326490"/>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1846942" y="2326490"/>
              <a:ext cx="478640" cy="1881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92" name="rc92"/>
            <p:cNvSpPr/>
            <p:nvPr/>
          </p:nvSpPr>
          <p:spPr>
            <a:xfrm>
              <a:off x="3282863" y="2326490"/>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5197424" y="2326490"/>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676064" y="2326490"/>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6154705" y="2326490"/>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7111985" y="2326490"/>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8069266" y="2326490"/>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4240143" y="2326490"/>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633345" y="2326490"/>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4718784" y="2326490"/>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1368301" y="2890982"/>
              <a:ext cx="478640" cy="1881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2" name="rc102"/>
            <p:cNvSpPr/>
            <p:nvPr/>
          </p:nvSpPr>
          <p:spPr>
            <a:xfrm>
              <a:off x="2325582" y="2890982"/>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2804222" y="2890982"/>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3761503" y="2890982"/>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5" name="rc105"/>
            <p:cNvSpPr/>
            <p:nvPr/>
          </p:nvSpPr>
          <p:spPr>
            <a:xfrm>
              <a:off x="3282863" y="2890982"/>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6" name="rc106"/>
            <p:cNvSpPr/>
            <p:nvPr/>
          </p:nvSpPr>
          <p:spPr>
            <a:xfrm>
              <a:off x="5197424" y="2890982"/>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7" name="rc107"/>
            <p:cNvSpPr/>
            <p:nvPr/>
          </p:nvSpPr>
          <p:spPr>
            <a:xfrm>
              <a:off x="5676064" y="2890982"/>
              <a:ext cx="478640" cy="1881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rc108"/>
            <p:cNvSpPr/>
            <p:nvPr/>
          </p:nvSpPr>
          <p:spPr>
            <a:xfrm>
              <a:off x="6154705" y="2890982"/>
              <a:ext cx="478640" cy="1881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7111985" y="2890982"/>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0" name="rc110"/>
            <p:cNvSpPr/>
            <p:nvPr/>
          </p:nvSpPr>
          <p:spPr>
            <a:xfrm>
              <a:off x="4240143" y="2890982"/>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718784" y="2890982"/>
              <a:ext cx="478640" cy="1881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2" name="rc112"/>
            <p:cNvSpPr/>
            <p:nvPr/>
          </p:nvSpPr>
          <p:spPr>
            <a:xfrm>
              <a:off x="1368301"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3" name="rc113"/>
            <p:cNvSpPr/>
            <p:nvPr/>
          </p:nvSpPr>
          <p:spPr>
            <a:xfrm>
              <a:off x="2325582" y="3267310"/>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4" name="rc114"/>
            <p:cNvSpPr/>
            <p:nvPr/>
          </p:nvSpPr>
          <p:spPr>
            <a:xfrm>
              <a:off x="2804222"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3761503"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1846942" y="3267310"/>
              <a:ext cx="478640" cy="1881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7" name="rc117"/>
            <p:cNvSpPr/>
            <p:nvPr/>
          </p:nvSpPr>
          <p:spPr>
            <a:xfrm>
              <a:off x="3282863"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8" name="rc118"/>
            <p:cNvSpPr/>
            <p:nvPr/>
          </p:nvSpPr>
          <p:spPr>
            <a:xfrm>
              <a:off x="5197424" y="3267310"/>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5676064" y="3267310"/>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0" name="rc120"/>
            <p:cNvSpPr/>
            <p:nvPr/>
          </p:nvSpPr>
          <p:spPr>
            <a:xfrm>
              <a:off x="6154705" y="3267310"/>
              <a:ext cx="478640" cy="1881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1" name="rc121"/>
            <p:cNvSpPr/>
            <p:nvPr/>
          </p:nvSpPr>
          <p:spPr>
            <a:xfrm>
              <a:off x="7111985" y="3267310"/>
              <a:ext cx="478640" cy="1881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2" name="rc122"/>
            <p:cNvSpPr/>
            <p:nvPr/>
          </p:nvSpPr>
          <p:spPr>
            <a:xfrm>
              <a:off x="8069266"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4240143" y="326731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4" name="rc124"/>
            <p:cNvSpPr/>
            <p:nvPr/>
          </p:nvSpPr>
          <p:spPr>
            <a:xfrm>
              <a:off x="6633345" y="3267310"/>
              <a:ext cx="478640" cy="1881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4718784" y="3267310"/>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7590625" y="3267310"/>
              <a:ext cx="478640" cy="1881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1368301" y="3079146"/>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2325582" y="3079146"/>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2804222" y="3079146"/>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0" name="rc130"/>
            <p:cNvSpPr/>
            <p:nvPr/>
          </p:nvSpPr>
          <p:spPr>
            <a:xfrm>
              <a:off x="3761503" y="3079146"/>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1" name="rc131"/>
            <p:cNvSpPr/>
            <p:nvPr/>
          </p:nvSpPr>
          <p:spPr>
            <a:xfrm>
              <a:off x="3282863" y="3079146"/>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5197424" y="3079146"/>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6154705" y="3079146"/>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4" name="rc134"/>
            <p:cNvSpPr/>
            <p:nvPr/>
          </p:nvSpPr>
          <p:spPr>
            <a:xfrm>
              <a:off x="7111985" y="3079146"/>
              <a:ext cx="478640" cy="18816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5" name="rc135"/>
            <p:cNvSpPr/>
            <p:nvPr/>
          </p:nvSpPr>
          <p:spPr>
            <a:xfrm>
              <a:off x="8069266" y="3079146"/>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4240143" y="3079146"/>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4718784" y="3079146"/>
              <a:ext cx="478640" cy="18816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7590625" y="3079146"/>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1368301" y="2702818"/>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2325582" y="2702818"/>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2804222" y="2702818"/>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2" name="rc142"/>
            <p:cNvSpPr/>
            <p:nvPr/>
          </p:nvSpPr>
          <p:spPr>
            <a:xfrm>
              <a:off x="3761503" y="2702818"/>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3" name="rc143"/>
            <p:cNvSpPr/>
            <p:nvPr/>
          </p:nvSpPr>
          <p:spPr>
            <a:xfrm>
              <a:off x="3282863" y="2702818"/>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4" name="rc144"/>
            <p:cNvSpPr/>
            <p:nvPr/>
          </p:nvSpPr>
          <p:spPr>
            <a:xfrm>
              <a:off x="5197424" y="2702818"/>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5" name="rc145"/>
            <p:cNvSpPr/>
            <p:nvPr/>
          </p:nvSpPr>
          <p:spPr>
            <a:xfrm>
              <a:off x="6154705" y="2702818"/>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6" name="rc146"/>
            <p:cNvSpPr/>
            <p:nvPr/>
          </p:nvSpPr>
          <p:spPr>
            <a:xfrm>
              <a:off x="7111985" y="2702818"/>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7" name="rc147"/>
            <p:cNvSpPr/>
            <p:nvPr/>
          </p:nvSpPr>
          <p:spPr>
            <a:xfrm>
              <a:off x="4240143" y="2702818"/>
              <a:ext cx="478640" cy="18816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8" name="rc148"/>
            <p:cNvSpPr/>
            <p:nvPr/>
          </p:nvSpPr>
          <p:spPr>
            <a:xfrm>
              <a:off x="4718784" y="2702818"/>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9" name="rc149"/>
            <p:cNvSpPr/>
            <p:nvPr/>
          </p:nvSpPr>
          <p:spPr>
            <a:xfrm>
              <a:off x="7590625" y="2702818"/>
              <a:ext cx="478640" cy="18816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1368301" y="4772623"/>
              <a:ext cx="478640" cy="1881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1" name="rc151"/>
            <p:cNvSpPr/>
            <p:nvPr/>
          </p:nvSpPr>
          <p:spPr>
            <a:xfrm>
              <a:off x="2325582" y="4772623"/>
              <a:ext cx="478640" cy="1881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2804222" y="4772623"/>
              <a:ext cx="478640" cy="1881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3" name="rc153"/>
            <p:cNvSpPr/>
            <p:nvPr/>
          </p:nvSpPr>
          <p:spPr>
            <a:xfrm>
              <a:off x="3761503" y="4772623"/>
              <a:ext cx="478640" cy="1881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3282863" y="4772623"/>
              <a:ext cx="478640" cy="1881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5" name="rc155"/>
            <p:cNvSpPr/>
            <p:nvPr/>
          </p:nvSpPr>
          <p:spPr>
            <a:xfrm>
              <a:off x="5197424" y="4772623"/>
              <a:ext cx="478640" cy="1881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6" name="rc156"/>
            <p:cNvSpPr/>
            <p:nvPr/>
          </p:nvSpPr>
          <p:spPr>
            <a:xfrm>
              <a:off x="5676064" y="4772623"/>
              <a:ext cx="478640" cy="1881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7" name="rc157"/>
            <p:cNvSpPr/>
            <p:nvPr/>
          </p:nvSpPr>
          <p:spPr>
            <a:xfrm>
              <a:off x="6154705" y="4772623"/>
              <a:ext cx="478640" cy="1881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8" name="rc158"/>
            <p:cNvSpPr/>
            <p:nvPr/>
          </p:nvSpPr>
          <p:spPr>
            <a:xfrm>
              <a:off x="7111985" y="4772623"/>
              <a:ext cx="478640" cy="1881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9" name="rc159"/>
            <p:cNvSpPr/>
            <p:nvPr/>
          </p:nvSpPr>
          <p:spPr>
            <a:xfrm>
              <a:off x="4240143" y="4772623"/>
              <a:ext cx="478640" cy="1881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0" name="rc160"/>
            <p:cNvSpPr/>
            <p:nvPr/>
          </p:nvSpPr>
          <p:spPr>
            <a:xfrm>
              <a:off x="4718784" y="4772623"/>
              <a:ext cx="478640" cy="1881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1" name="rc161"/>
            <p:cNvSpPr/>
            <p:nvPr/>
          </p:nvSpPr>
          <p:spPr>
            <a:xfrm>
              <a:off x="1368301" y="1950162"/>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2325582" y="1950162"/>
              <a:ext cx="478640" cy="18816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2804222" y="1950162"/>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3761503" y="1950162"/>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3282863" y="1950162"/>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5197424" y="1950162"/>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5676064" y="1950162"/>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8" name="rc168"/>
            <p:cNvSpPr/>
            <p:nvPr/>
          </p:nvSpPr>
          <p:spPr>
            <a:xfrm>
              <a:off x="6154705" y="1950162"/>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7111985" y="1950162"/>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0" name="rc170"/>
            <p:cNvSpPr/>
            <p:nvPr/>
          </p:nvSpPr>
          <p:spPr>
            <a:xfrm>
              <a:off x="4240143" y="1950162"/>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6633345" y="1950162"/>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4718784" y="1950162"/>
              <a:ext cx="478640" cy="18816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1368301" y="3455474"/>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2325582" y="3455474"/>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2804222" y="3455474"/>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3761503" y="3455474"/>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3282863" y="3455474"/>
              <a:ext cx="478640" cy="18816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8" name="rc178"/>
            <p:cNvSpPr/>
            <p:nvPr/>
          </p:nvSpPr>
          <p:spPr>
            <a:xfrm>
              <a:off x="5197424" y="3455474"/>
              <a:ext cx="478640" cy="1881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9" name="rc179"/>
            <p:cNvSpPr/>
            <p:nvPr/>
          </p:nvSpPr>
          <p:spPr>
            <a:xfrm>
              <a:off x="5676064" y="3455474"/>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0" name="rc180"/>
            <p:cNvSpPr/>
            <p:nvPr/>
          </p:nvSpPr>
          <p:spPr>
            <a:xfrm>
              <a:off x="6154705" y="3455474"/>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7111985" y="3455474"/>
              <a:ext cx="478640" cy="1881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2" name="rc182"/>
            <p:cNvSpPr/>
            <p:nvPr/>
          </p:nvSpPr>
          <p:spPr>
            <a:xfrm>
              <a:off x="8069266" y="3455474"/>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3" name="rc183"/>
            <p:cNvSpPr/>
            <p:nvPr/>
          </p:nvSpPr>
          <p:spPr>
            <a:xfrm>
              <a:off x="4240143" y="3455474"/>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6633345" y="3455474"/>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5" name="rc185"/>
            <p:cNvSpPr/>
            <p:nvPr/>
          </p:nvSpPr>
          <p:spPr>
            <a:xfrm>
              <a:off x="4718784" y="3455474"/>
              <a:ext cx="478640" cy="18816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7590625" y="3455474"/>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7" name="rc187"/>
            <p:cNvSpPr/>
            <p:nvPr/>
          </p:nvSpPr>
          <p:spPr>
            <a:xfrm>
              <a:off x="1368301" y="3643638"/>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2325582" y="3643638"/>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2804222"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3761503"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1" name="rc191"/>
            <p:cNvSpPr/>
            <p:nvPr/>
          </p:nvSpPr>
          <p:spPr>
            <a:xfrm>
              <a:off x="3282863"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2" name="rc192"/>
            <p:cNvSpPr/>
            <p:nvPr/>
          </p:nvSpPr>
          <p:spPr>
            <a:xfrm>
              <a:off x="5197424"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3" name="rc193"/>
            <p:cNvSpPr/>
            <p:nvPr/>
          </p:nvSpPr>
          <p:spPr>
            <a:xfrm>
              <a:off x="5676064" y="3643638"/>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4" name="rc194"/>
            <p:cNvSpPr/>
            <p:nvPr/>
          </p:nvSpPr>
          <p:spPr>
            <a:xfrm>
              <a:off x="6154705" y="3643638"/>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5" name="rc195"/>
            <p:cNvSpPr/>
            <p:nvPr/>
          </p:nvSpPr>
          <p:spPr>
            <a:xfrm>
              <a:off x="7111985" y="3643638"/>
              <a:ext cx="478640" cy="1881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6" name="rc196"/>
            <p:cNvSpPr/>
            <p:nvPr/>
          </p:nvSpPr>
          <p:spPr>
            <a:xfrm>
              <a:off x="4240143"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7" name="rc197"/>
            <p:cNvSpPr/>
            <p:nvPr/>
          </p:nvSpPr>
          <p:spPr>
            <a:xfrm>
              <a:off x="6633345" y="3643638"/>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8" name="rc198"/>
            <p:cNvSpPr/>
            <p:nvPr/>
          </p:nvSpPr>
          <p:spPr>
            <a:xfrm>
              <a:off x="4718784" y="3643638"/>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9" name="rc199"/>
            <p:cNvSpPr/>
            <p:nvPr/>
          </p:nvSpPr>
          <p:spPr>
            <a:xfrm>
              <a:off x="1368301" y="2514654"/>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2325582" y="2514654"/>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2804222" y="2514654"/>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3761503" y="2514654"/>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3282863" y="2514654"/>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4" name="rc204"/>
            <p:cNvSpPr/>
            <p:nvPr/>
          </p:nvSpPr>
          <p:spPr>
            <a:xfrm>
              <a:off x="5197424" y="2514654"/>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5" name="rc205"/>
            <p:cNvSpPr/>
            <p:nvPr/>
          </p:nvSpPr>
          <p:spPr>
            <a:xfrm>
              <a:off x="5676064" y="2514654"/>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6" name="rc206"/>
            <p:cNvSpPr/>
            <p:nvPr/>
          </p:nvSpPr>
          <p:spPr>
            <a:xfrm>
              <a:off x="6154705" y="2514654"/>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7" name="rc207"/>
            <p:cNvSpPr/>
            <p:nvPr/>
          </p:nvSpPr>
          <p:spPr>
            <a:xfrm>
              <a:off x="7111985" y="2514654"/>
              <a:ext cx="478640" cy="18816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8" name="rc208"/>
            <p:cNvSpPr/>
            <p:nvPr/>
          </p:nvSpPr>
          <p:spPr>
            <a:xfrm>
              <a:off x="8069266" y="2514654"/>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9" name="rc209"/>
            <p:cNvSpPr/>
            <p:nvPr/>
          </p:nvSpPr>
          <p:spPr>
            <a:xfrm>
              <a:off x="4240143" y="2514654"/>
              <a:ext cx="478640" cy="18816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4718784" y="2514654"/>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7590625" y="2514654"/>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1368301" y="1197506"/>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325582" y="1197506"/>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2804222" y="119750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3761503" y="119750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3282863" y="119750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5197424" y="119750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5676064" y="1197506"/>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9" name="rc219"/>
            <p:cNvSpPr/>
            <p:nvPr/>
          </p:nvSpPr>
          <p:spPr>
            <a:xfrm>
              <a:off x="6154705" y="1197506"/>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7111985" y="1197506"/>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4240143" y="1197506"/>
              <a:ext cx="478640" cy="18816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6633345" y="1197506"/>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718784" y="1197506"/>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1368301" y="1573834"/>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2325582" y="1573834"/>
              <a:ext cx="478640" cy="18816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6" name="rc226"/>
            <p:cNvSpPr/>
            <p:nvPr/>
          </p:nvSpPr>
          <p:spPr>
            <a:xfrm>
              <a:off x="2804222" y="1573834"/>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3761503" y="1573834"/>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3282863" y="1573834"/>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5197424" y="1573834"/>
              <a:ext cx="478640" cy="18816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5676064" y="1573834"/>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6154705" y="1573834"/>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11985" y="1573834"/>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3" name="rc233"/>
            <p:cNvSpPr/>
            <p:nvPr/>
          </p:nvSpPr>
          <p:spPr>
            <a:xfrm>
              <a:off x="4240143" y="1573834"/>
              <a:ext cx="478640" cy="18816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6633345" y="1573834"/>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5" name="rc235"/>
            <p:cNvSpPr/>
            <p:nvPr/>
          </p:nvSpPr>
          <p:spPr>
            <a:xfrm>
              <a:off x="4718784" y="1573834"/>
              <a:ext cx="478640" cy="1881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6" name="rc236"/>
            <p:cNvSpPr/>
            <p:nvPr/>
          </p:nvSpPr>
          <p:spPr>
            <a:xfrm>
              <a:off x="7590625" y="1573834"/>
              <a:ext cx="478640" cy="18816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7" name="rc237"/>
            <p:cNvSpPr/>
            <p:nvPr/>
          </p:nvSpPr>
          <p:spPr>
            <a:xfrm>
              <a:off x="1368301" y="4960787"/>
              <a:ext cx="478640" cy="1881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8" name="rc238"/>
            <p:cNvSpPr/>
            <p:nvPr/>
          </p:nvSpPr>
          <p:spPr>
            <a:xfrm>
              <a:off x="2325582" y="4960787"/>
              <a:ext cx="478640" cy="1881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2804222" y="4960787"/>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0" name="rc240"/>
            <p:cNvSpPr/>
            <p:nvPr/>
          </p:nvSpPr>
          <p:spPr>
            <a:xfrm>
              <a:off x="3761503" y="4960787"/>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1" name="rc241"/>
            <p:cNvSpPr/>
            <p:nvPr/>
          </p:nvSpPr>
          <p:spPr>
            <a:xfrm>
              <a:off x="3282863" y="4960787"/>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rc242"/>
            <p:cNvSpPr/>
            <p:nvPr/>
          </p:nvSpPr>
          <p:spPr>
            <a:xfrm>
              <a:off x="5197424" y="4960787"/>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3" name="rc243"/>
            <p:cNvSpPr/>
            <p:nvPr/>
          </p:nvSpPr>
          <p:spPr>
            <a:xfrm>
              <a:off x="5676064" y="4960787"/>
              <a:ext cx="478640" cy="1881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4" name="rc244"/>
            <p:cNvSpPr/>
            <p:nvPr/>
          </p:nvSpPr>
          <p:spPr>
            <a:xfrm>
              <a:off x="6154705" y="4960787"/>
              <a:ext cx="478640" cy="1881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5" name="rc245"/>
            <p:cNvSpPr/>
            <p:nvPr/>
          </p:nvSpPr>
          <p:spPr>
            <a:xfrm>
              <a:off x="7111985" y="4960787"/>
              <a:ext cx="478640" cy="18816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6" name="rc246"/>
            <p:cNvSpPr/>
            <p:nvPr/>
          </p:nvSpPr>
          <p:spPr>
            <a:xfrm>
              <a:off x="4240143" y="4960787"/>
              <a:ext cx="478640" cy="18816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47" name="rc247"/>
            <p:cNvSpPr/>
            <p:nvPr/>
          </p:nvSpPr>
          <p:spPr>
            <a:xfrm>
              <a:off x="4718784" y="4960787"/>
              <a:ext cx="478640" cy="18816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8" name="rc248"/>
            <p:cNvSpPr/>
            <p:nvPr/>
          </p:nvSpPr>
          <p:spPr>
            <a:xfrm>
              <a:off x="1368301" y="5148951"/>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9" name="rc249"/>
            <p:cNvSpPr/>
            <p:nvPr/>
          </p:nvSpPr>
          <p:spPr>
            <a:xfrm>
              <a:off x="2325582" y="5148951"/>
              <a:ext cx="478640" cy="1881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2804222" y="5148951"/>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1" name="rc251"/>
            <p:cNvSpPr/>
            <p:nvPr/>
          </p:nvSpPr>
          <p:spPr>
            <a:xfrm>
              <a:off x="3761503" y="5148951"/>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2" name="rc252"/>
            <p:cNvSpPr/>
            <p:nvPr/>
          </p:nvSpPr>
          <p:spPr>
            <a:xfrm>
              <a:off x="3282863" y="5148951"/>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3" name="rc253"/>
            <p:cNvSpPr/>
            <p:nvPr/>
          </p:nvSpPr>
          <p:spPr>
            <a:xfrm>
              <a:off x="5197424" y="5148951"/>
              <a:ext cx="478640" cy="1881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4" name="rc254"/>
            <p:cNvSpPr/>
            <p:nvPr/>
          </p:nvSpPr>
          <p:spPr>
            <a:xfrm>
              <a:off x="5676064" y="5148951"/>
              <a:ext cx="478640" cy="1881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5" name="rc255"/>
            <p:cNvSpPr/>
            <p:nvPr/>
          </p:nvSpPr>
          <p:spPr>
            <a:xfrm>
              <a:off x="6154705" y="5148951"/>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6" name="rc256"/>
            <p:cNvSpPr/>
            <p:nvPr/>
          </p:nvSpPr>
          <p:spPr>
            <a:xfrm>
              <a:off x="7111985" y="5148951"/>
              <a:ext cx="478640" cy="18816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57" name="rc257"/>
            <p:cNvSpPr/>
            <p:nvPr/>
          </p:nvSpPr>
          <p:spPr>
            <a:xfrm>
              <a:off x="4240143" y="5148951"/>
              <a:ext cx="478640" cy="18816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58" name="rc258"/>
            <p:cNvSpPr/>
            <p:nvPr/>
          </p:nvSpPr>
          <p:spPr>
            <a:xfrm>
              <a:off x="4718784" y="5148951"/>
              <a:ext cx="478640" cy="188164"/>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59" name="rc259"/>
            <p:cNvSpPr/>
            <p:nvPr/>
          </p:nvSpPr>
          <p:spPr>
            <a:xfrm>
              <a:off x="1368301" y="3831802"/>
              <a:ext cx="478640" cy="1881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2325582" y="3831802"/>
              <a:ext cx="478640" cy="18816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1" name="rc261"/>
            <p:cNvSpPr/>
            <p:nvPr/>
          </p:nvSpPr>
          <p:spPr>
            <a:xfrm>
              <a:off x="2804222" y="3831802"/>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2" name="rc262"/>
            <p:cNvSpPr/>
            <p:nvPr/>
          </p:nvSpPr>
          <p:spPr>
            <a:xfrm>
              <a:off x="3761503" y="3831802"/>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3" name="rc263"/>
            <p:cNvSpPr/>
            <p:nvPr/>
          </p:nvSpPr>
          <p:spPr>
            <a:xfrm>
              <a:off x="3282863" y="3831802"/>
              <a:ext cx="478640" cy="1881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4" name="rc264"/>
            <p:cNvSpPr/>
            <p:nvPr/>
          </p:nvSpPr>
          <p:spPr>
            <a:xfrm>
              <a:off x="5197424" y="3831802"/>
              <a:ext cx="478640" cy="18816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5" name="rc265"/>
            <p:cNvSpPr/>
            <p:nvPr/>
          </p:nvSpPr>
          <p:spPr>
            <a:xfrm>
              <a:off x="5676064" y="3831802"/>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6" name="rc266"/>
            <p:cNvSpPr/>
            <p:nvPr/>
          </p:nvSpPr>
          <p:spPr>
            <a:xfrm>
              <a:off x="6154705" y="3831802"/>
              <a:ext cx="478640" cy="1881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7" name="rc267"/>
            <p:cNvSpPr/>
            <p:nvPr/>
          </p:nvSpPr>
          <p:spPr>
            <a:xfrm>
              <a:off x="7111985" y="3831802"/>
              <a:ext cx="478640" cy="1881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8" name="rc268"/>
            <p:cNvSpPr/>
            <p:nvPr/>
          </p:nvSpPr>
          <p:spPr>
            <a:xfrm>
              <a:off x="8069266" y="3831802"/>
              <a:ext cx="478640" cy="1881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9" name="rc269"/>
            <p:cNvSpPr/>
            <p:nvPr/>
          </p:nvSpPr>
          <p:spPr>
            <a:xfrm>
              <a:off x="4240143" y="3831802"/>
              <a:ext cx="478640" cy="1881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6633345" y="3831802"/>
              <a:ext cx="478640" cy="1881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1" name="rc271"/>
            <p:cNvSpPr/>
            <p:nvPr/>
          </p:nvSpPr>
          <p:spPr>
            <a:xfrm>
              <a:off x="4718784" y="3831802"/>
              <a:ext cx="478640" cy="1881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2" name="rc272"/>
            <p:cNvSpPr/>
            <p:nvPr/>
          </p:nvSpPr>
          <p:spPr>
            <a:xfrm>
              <a:off x="7590625" y="3831802"/>
              <a:ext cx="478640" cy="1881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3" name="rc273"/>
            <p:cNvSpPr/>
            <p:nvPr/>
          </p:nvSpPr>
          <p:spPr>
            <a:xfrm>
              <a:off x="1368301" y="4396294"/>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4" name="rc274"/>
            <p:cNvSpPr/>
            <p:nvPr/>
          </p:nvSpPr>
          <p:spPr>
            <a:xfrm>
              <a:off x="2325582" y="4396294"/>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5" name="rc275"/>
            <p:cNvSpPr/>
            <p:nvPr/>
          </p:nvSpPr>
          <p:spPr>
            <a:xfrm>
              <a:off x="2804222" y="4396294"/>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6" name="rc276"/>
            <p:cNvSpPr/>
            <p:nvPr/>
          </p:nvSpPr>
          <p:spPr>
            <a:xfrm>
              <a:off x="3761503" y="4396294"/>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7" name="rc277"/>
            <p:cNvSpPr/>
            <p:nvPr/>
          </p:nvSpPr>
          <p:spPr>
            <a:xfrm>
              <a:off x="1846942" y="4396294"/>
              <a:ext cx="478640" cy="1881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78" name="rc278"/>
            <p:cNvSpPr/>
            <p:nvPr/>
          </p:nvSpPr>
          <p:spPr>
            <a:xfrm>
              <a:off x="3282863" y="4396294"/>
              <a:ext cx="478640" cy="1881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9" name="rc279"/>
            <p:cNvSpPr/>
            <p:nvPr/>
          </p:nvSpPr>
          <p:spPr>
            <a:xfrm>
              <a:off x="5197424" y="4396294"/>
              <a:ext cx="478640" cy="1881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0" name="rc280"/>
            <p:cNvSpPr/>
            <p:nvPr/>
          </p:nvSpPr>
          <p:spPr>
            <a:xfrm>
              <a:off x="5676064" y="4396294"/>
              <a:ext cx="478640" cy="1881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1" name="rc281"/>
            <p:cNvSpPr/>
            <p:nvPr/>
          </p:nvSpPr>
          <p:spPr>
            <a:xfrm>
              <a:off x="6154705" y="4396294"/>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2" name="rc282"/>
            <p:cNvSpPr/>
            <p:nvPr/>
          </p:nvSpPr>
          <p:spPr>
            <a:xfrm>
              <a:off x="7111985" y="4396294"/>
              <a:ext cx="478640" cy="1881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3" name="rc283"/>
            <p:cNvSpPr/>
            <p:nvPr/>
          </p:nvSpPr>
          <p:spPr>
            <a:xfrm>
              <a:off x="6633345" y="4396294"/>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4" name="rc284"/>
            <p:cNvSpPr/>
            <p:nvPr/>
          </p:nvSpPr>
          <p:spPr>
            <a:xfrm>
              <a:off x="1368301" y="1385670"/>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5" name="rc285"/>
            <p:cNvSpPr/>
            <p:nvPr/>
          </p:nvSpPr>
          <p:spPr>
            <a:xfrm>
              <a:off x="2325582" y="1385670"/>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6" name="rc286"/>
            <p:cNvSpPr/>
            <p:nvPr/>
          </p:nvSpPr>
          <p:spPr>
            <a:xfrm>
              <a:off x="2804222" y="1385670"/>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7" name="rc287"/>
            <p:cNvSpPr/>
            <p:nvPr/>
          </p:nvSpPr>
          <p:spPr>
            <a:xfrm>
              <a:off x="3761503" y="1385670"/>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8" name="rc288"/>
            <p:cNvSpPr/>
            <p:nvPr/>
          </p:nvSpPr>
          <p:spPr>
            <a:xfrm>
              <a:off x="3282863" y="1385670"/>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9" name="rc289"/>
            <p:cNvSpPr/>
            <p:nvPr/>
          </p:nvSpPr>
          <p:spPr>
            <a:xfrm>
              <a:off x="5197424" y="1385670"/>
              <a:ext cx="478640" cy="18816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0" name="rc290"/>
            <p:cNvSpPr/>
            <p:nvPr/>
          </p:nvSpPr>
          <p:spPr>
            <a:xfrm>
              <a:off x="5676064" y="1385670"/>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1" name="rc291"/>
            <p:cNvSpPr/>
            <p:nvPr/>
          </p:nvSpPr>
          <p:spPr>
            <a:xfrm>
              <a:off x="6154705" y="1385670"/>
              <a:ext cx="478640" cy="18816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2" name="rc292"/>
            <p:cNvSpPr/>
            <p:nvPr/>
          </p:nvSpPr>
          <p:spPr>
            <a:xfrm>
              <a:off x="7111985" y="1385670"/>
              <a:ext cx="478640" cy="1881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3" name="rc293"/>
            <p:cNvSpPr/>
            <p:nvPr/>
          </p:nvSpPr>
          <p:spPr>
            <a:xfrm>
              <a:off x="4240143" y="1385670"/>
              <a:ext cx="478640" cy="18816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4" name="rc294"/>
            <p:cNvSpPr/>
            <p:nvPr/>
          </p:nvSpPr>
          <p:spPr>
            <a:xfrm>
              <a:off x="6633345" y="1385670"/>
              <a:ext cx="478640" cy="18816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5" name="rc295"/>
            <p:cNvSpPr/>
            <p:nvPr/>
          </p:nvSpPr>
          <p:spPr>
            <a:xfrm>
              <a:off x="4718784" y="1385670"/>
              <a:ext cx="478640" cy="1881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6" name="rc296"/>
            <p:cNvSpPr/>
            <p:nvPr/>
          </p:nvSpPr>
          <p:spPr>
            <a:xfrm>
              <a:off x="7590625" y="1385670"/>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7" name="rc297"/>
            <p:cNvSpPr/>
            <p:nvPr/>
          </p:nvSpPr>
          <p:spPr>
            <a:xfrm>
              <a:off x="1368301" y="5525279"/>
              <a:ext cx="478640" cy="1881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8" name="rc298"/>
            <p:cNvSpPr/>
            <p:nvPr/>
          </p:nvSpPr>
          <p:spPr>
            <a:xfrm>
              <a:off x="2325582" y="5525279"/>
              <a:ext cx="478640" cy="1881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9" name="rc299"/>
            <p:cNvSpPr/>
            <p:nvPr/>
          </p:nvSpPr>
          <p:spPr>
            <a:xfrm>
              <a:off x="2804222" y="5525279"/>
              <a:ext cx="478640" cy="18816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0" name="rc300"/>
            <p:cNvSpPr/>
            <p:nvPr/>
          </p:nvSpPr>
          <p:spPr>
            <a:xfrm>
              <a:off x="3761503" y="5525279"/>
              <a:ext cx="478640" cy="18816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1" name="rc301"/>
            <p:cNvSpPr/>
            <p:nvPr/>
          </p:nvSpPr>
          <p:spPr>
            <a:xfrm>
              <a:off x="3282863" y="5525279"/>
              <a:ext cx="478640" cy="18816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2" name="rc302"/>
            <p:cNvSpPr/>
            <p:nvPr/>
          </p:nvSpPr>
          <p:spPr>
            <a:xfrm>
              <a:off x="5197424" y="5525279"/>
              <a:ext cx="478640" cy="1881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3" name="rc303"/>
            <p:cNvSpPr/>
            <p:nvPr/>
          </p:nvSpPr>
          <p:spPr>
            <a:xfrm>
              <a:off x="5676064" y="5525279"/>
              <a:ext cx="478640" cy="1881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04" name="rc304"/>
            <p:cNvSpPr/>
            <p:nvPr/>
          </p:nvSpPr>
          <p:spPr>
            <a:xfrm>
              <a:off x="6154705" y="5525279"/>
              <a:ext cx="478640" cy="1881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05" name="rc305"/>
            <p:cNvSpPr/>
            <p:nvPr/>
          </p:nvSpPr>
          <p:spPr>
            <a:xfrm>
              <a:off x="7111985" y="5525279"/>
              <a:ext cx="478640" cy="188164"/>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06" name="rc306"/>
            <p:cNvSpPr/>
            <p:nvPr/>
          </p:nvSpPr>
          <p:spPr>
            <a:xfrm>
              <a:off x="4240143" y="5525279"/>
              <a:ext cx="478640" cy="18816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7" name="rc307"/>
            <p:cNvSpPr/>
            <p:nvPr/>
          </p:nvSpPr>
          <p:spPr>
            <a:xfrm>
              <a:off x="6633345" y="5525279"/>
              <a:ext cx="478640" cy="1881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08" name="rc308"/>
            <p:cNvSpPr/>
            <p:nvPr/>
          </p:nvSpPr>
          <p:spPr>
            <a:xfrm>
              <a:off x="4718784" y="5525279"/>
              <a:ext cx="478640" cy="1881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9" name="rc309"/>
            <p:cNvSpPr/>
            <p:nvPr/>
          </p:nvSpPr>
          <p:spPr>
            <a:xfrm>
              <a:off x="8547906" y="2138326"/>
              <a:ext cx="478640" cy="1881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0" name="rc310"/>
            <p:cNvSpPr/>
            <p:nvPr/>
          </p:nvSpPr>
          <p:spPr>
            <a:xfrm>
              <a:off x="8547906" y="2326490"/>
              <a:ext cx="478640" cy="1881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11" name="rc311"/>
            <p:cNvSpPr/>
            <p:nvPr/>
          </p:nvSpPr>
          <p:spPr>
            <a:xfrm>
              <a:off x="8547906" y="2890982"/>
              <a:ext cx="478640" cy="1881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2" name="rc312"/>
            <p:cNvSpPr/>
            <p:nvPr/>
          </p:nvSpPr>
          <p:spPr>
            <a:xfrm>
              <a:off x="8547906" y="3267310"/>
              <a:ext cx="478640" cy="1881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3" name="rc313"/>
            <p:cNvSpPr/>
            <p:nvPr/>
          </p:nvSpPr>
          <p:spPr>
            <a:xfrm>
              <a:off x="8547906" y="2702818"/>
              <a:ext cx="478640" cy="1881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4" name="rc314"/>
            <p:cNvSpPr/>
            <p:nvPr/>
          </p:nvSpPr>
          <p:spPr>
            <a:xfrm>
              <a:off x="8547906" y="4772623"/>
              <a:ext cx="478640" cy="1881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5" name="rc315"/>
            <p:cNvSpPr/>
            <p:nvPr/>
          </p:nvSpPr>
          <p:spPr>
            <a:xfrm>
              <a:off x="8547906" y="1950162"/>
              <a:ext cx="478640" cy="18816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8547906" y="3455474"/>
              <a:ext cx="478640" cy="1881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7" name="rc317"/>
            <p:cNvSpPr/>
            <p:nvPr/>
          </p:nvSpPr>
          <p:spPr>
            <a:xfrm>
              <a:off x="8547906" y="3643638"/>
              <a:ext cx="478640" cy="1881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8" name="rc318"/>
            <p:cNvSpPr/>
            <p:nvPr/>
          </p:nvSpPr>
          <p:spPr>
            <a:xfrm>
              <a:off x="8547906" y="1197506"/>
              <a:ext cx="478640" cy="1881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9" name="rc319"/>
            <p:cNvSpPr/>
            <p:nvPr/>
          </p:nvSpPr>
          <p:spPr>
            <a:xfrm>
              <a:off x="8547906" y="1573834"/>
              <a:ext cx="478640" cy="1881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8547906" y="1385670"/>
              <a:ext cx="478640" cy="1881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1" name="tx321"/>
            <p:cNvSpPr/>
            <p:nvPr/>
          </p:nvSpPr>
          <p:spPr>
            <a:xfrm>
              <a:off x="1553398"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22" name="tx322"/>
            <p:cNvSpPr/>
            <p:nvPr/>
          </p:nvSpPr>
          <p:spPr>
            <a:xfrm>
              <a:off x="2510678"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23" name="tx323"/>
            <p:cNvSpPr/>
            <p:nvPr/>
          </p:nvSpPr>
          <p:spPr>
            <a:xfrm>
              <a:off x="2989319"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24" name="tx324"/>
            <p:cNvSpPr/>
            <p:nvPr/>
          </p:nvSpPr>
          <p:spPr>
            <a:xfrm>
              <a:off x="3946599"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25" name="tx325"/>
            <p:cNvSpPr/>
            <p:nvPr/>
          </p:nvSpPr>
          <p:spPr>
            <a:xfrm>
              <a:off x="2032038"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26" name="tx326"/>
            <p:cNvSpPr/>
            <p:nvPr/>
          </p:nvSpPr>
          <p:spPr>
            <a:xfrm>
              <a:off x="3467959"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27" name="tx327"/>
            <p:cNvSpPr/>
            <p:nvPr/>
          </p:nvSpPr>
          <p:spPr>
            <a:xfrm>
              <a:off x="5382520"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28" name="tx328"/>
            <p:cNvSpPr/>
            <p:nvPr/>
          </p:nvSpPr>
          <p:spPr>
            <a:xfrm>
              <a:off x="4425240"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29" name="tx329"/>
            <p:cNvSpPr/>
            <p:nvPr/>
          </p:nvSpPr>
          <p:spPr>
            <a:xfrm>
              <a:off x="4903880"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30" name="tx330"/>
            <p:cNvSpPr/>
            <p:nvPr/>
          </p:nvSpPr>
          <p:spPr>
            <a:xfrm>
              <a:off x="1553398"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1" name="tx331"/>
            <p:cNvSpPr/>
            <p:nvPr/>
          </p:nvSpPr>
          <p:spPr>
            <a:xfrm>
              <a:off x="2510678"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2" name="tx332"/>
            <p:cNvSpPr/>
            <p:nvPr/>
          </p:nvSpPr>
          <p:spPr>
            <a:xfrm>
              <a:off x="2989319"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3" name="tx333"/>
            <p:cNvSpPr/>
            <p:nvPr/>
          </p:nvSpPr>
          <p:spPr>
            <a:xfrm>
              <a:off x="3946599"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4" name="tx334"/>
            <p:cNvSpPr/>
            <p:nvPr/>
          </p:nvSpPr>
          <p:spPr>
            <a:xfrm>
              <a:off x="2032038"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35" name="tx335"/>
            <p:cNvSpPr/>
            <p:nvPr/>
          </p:nvSpPr>
          <p:spPr>
            <a:xfrm>
              <a:off x="3467959"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6" name="tx336"/>
            <p:cNvSpPr/>
            <p:nvPr/>
          </p:nvSpPr>
          <p:spPr>
            <a:xfrm>
              <a:off x="5382520"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37" name="tx337"/>
            <p:cNvSpPr/>
            <p:nvPr/>
          </p:nvSpPr>
          <p:spPr>
            <a:xfrm>
              <a:off x="5861160"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38" name="tx338"/>
            <p:cNvSpPr/>
            <p:nvPr/>
          </p:nvSpPr>
          <p:spPr>
            <a:xfrm>
              <a:off x="6339801"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9" name="tx339"/>
            <p:cNvSpPr/>
            <p:nvPr/>
          </p:nvSpPr>
          <p:spPr>
            <a:xfrm>
              <a:off x="7297081"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40" name="tx340"/>
            <p:cNvSpPr/>
            <p:nvPr/>
          </p:nvSpPr>
          <p:spPr>
            <a:xfrm>
              <a:off x="8254362"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41" name="tx341"/>
            <p:cNvSpPr/>
            <p:nvPr/>
          </p:nvSpPr>
          <p:spPr>
            <a:xfrm>
              <a:off x="4425240"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2" name="tx342"/>
            <p:cNvSpPr/>
            <p:nvPr/>
          </p:nvSpPr>
          <p:spPr>
            <a:xfrm>
              <a:off x="6818441"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3" name="tx343"/>
            <p:cNvSpPr/>
            <p:nvPr/>
          </p:nvSpPr>
          <p:spPr>
            <a:xfrm>
              <a:off x="4903880"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4" name="tx344"/>
            <p:cNvSpPr/>
            <p:nvPr/>
          </p:nvSpPr>
          <p:spPr>
            <a:xfrm>
              <a:off x="7775722"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45" name="tx345"/>
            <p:cNvSpPr/>
            <p:nvPr/>
          </p:nvSpPr>
          <p:spPr>
            <a:xfrm>
              <a:off x="1553398"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46" name="tx346"/>
            <p:cNvSpPr/>
            <p:nvPr/>
          </p:nvSpPr>
          <p:spPr>
            <a:xfrm>
              <a:off x="2510678"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47" name="tx347"/>
            <p:cNvSpPr/>
            <p:nvPr/>
          </p:nvSpPr>
          <p:spPr>
            <a:xfrm>
              <a:off x="2989319"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48" name="tx348"/>
            <p:cNvSpPr/>
            <p:nvPr/>
          </p:nvSpPr>
          <p:spPr>
            <a:xfrm>
              <a:off x="3946599"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49" name="tx349"/>
            <p:cNvSpPr/>
            <p:nvPr/>
          </p:nvSpPr>
          <p:spPr>
            <a:xfrm>
              <a:off x="3467959"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50" name="tx350"/>
            <p:cNvSpPr/>
            <p:nvPr/>
          </p:nvSpPr>
          <p:spPr>
            <a:xfrm>
              <a:off x="5382520"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1" name="tx351"/>
            <p:cNvSpPr/>
            <p:nvPr/>
          </p:nvSpPr>
          <p:spPr>
            <a:xfrm>
              <a:off x="6339801"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2" name="tx352"/>
            <p:cNvSpPr/>
            <p:nvPr/>
          </p:nvSpPr>
          <p:spPr>
            <a:xfrm>
              <a:off x="7297081"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3" name="tx353"/>
            <p:cNvSpPr/>
            <p:nvPr/>
          </p:nvSpPr>
          <p:spPr>
            <a:xfrm>
              <a:off x="4425240"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4" name="tx354"/>
            <p:cNvSpPr/>
            <p:nvPr/>
          </p:nvSpPr>
          <p:spPr>
            <a:xfrm>
              <a:off x="6818441"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5" name="tx355"/>
            <p:cNvSpPr/>
            <p:nvPr/>
          </p:nvSpPr>
          <p:spPr>
            <a:xfrm>
              <a:off x="4903880" y="18211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56" name="tx356"/>
            <p:cNvSpPr/>
            <p:nvPr/>
          </p:nvSpPr>
          <p:spPr>
            <a:xfrm>
              <a:off x="1553398"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57" name="tx357"/>
            <p:cNvSpPr/>
            <p:nvPr/>
          </p:nvSpPr>
          <p:spPr>
            <a:xfrm>
              <a:off x="1553398"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8" name="tx358"/>
            <p:cNvSpPr/>
            <p:nvPr/>
          </p:nvSpPr>
          <p:spPr>
            <a:xfrm>
              <a:off x="2510678"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9" name="tx359"/>
            <p:cNvSpPr/>
            <p:nvPr/>
          </p:nvSpPr>
          <p:spPr>
            <a:xfrm>
              <a:off x="2989319"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60" name="tx360"/>
            <p:cNvSpPr/>
            <p:nvPr/>
          </p:nvSpPr>
          <p:spPr>
            <a:xfrm>
              <a:off x="3946599"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61" name="tx361"/>
            <p:cNvSpPr/>
            <p:nvPr/>
          </p:nvSpPr>
          <p:spPr>
            <a:xfrm>
              <a:off x="3467959"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362" name="tx362"/>
            <p:cNvSpPr/>
            <p:nvPr/>
          </p:nvSpPr>
          <p:spPr>
            <a:xfrm>
              <a:off x="5382520"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63" name="tx363"/>
            <p:cNvSpPr/>
            <p:nvPr/>
          </p:nvSpPr>
          <p:spPr>
            <a:xfrm>
              <a:off x="6339801"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64" name="tx364"/>
            <p:cNvSpPr/>
            <p:nvPr/>
          </p:nvSpPr>
          <p:spPr>
            <a:xfrm>
              <a:off x="8254362"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65" name="tx365"/>
            <p:cNvSpPr/>
            <p:nvPr/>
          </p:nvSpPr>
          <p:spPr>
            <a:xfrm>
              <a:off x="7775722"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66" name="tx366"/>
            <p:cNvSpPr/>
            <p:nvPr/>
          </p:nvSpPr>
          <p:spPr>
            <a:xfrm>
              <a:off x="1553398"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67" name="tx367"/>
            <p:cNvSpPr/>
            <p:nvPr/>
          </p:nvSpPr>
          <p:spPr>
            <a:xfrm>
              <a:off x="2510678"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68" name="tx368"/>
            <p:cNvSpPr/>
            <p:nvPr/>
          </p:nvSpPr>
          <p:spPr>
            <a:xfrm>
              <a:off x="2989319"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69" name="tx369"/>
            <p:cNvSpPr/>
            <p:nvPr/>
          </p:nvSpPr>
          <p:spPr>
            <a:xfrm>
              <a:off x="3946599"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0" name="tx370"/>
            <p:cNvSpPr/>
            <p:nvPr/>
          </p:nvSpPr>
          <p:spPr>
            <a:xfrm>
              <a:off x="2032038"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1" name="tx371"/>
            <p:cNvSpPr/>
            <p:nvPr/>
          </p:nvSpPr>
          <p:spPr>
            <a:xfrm>
              <a:off x="3467959"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2" name="tx372"/>
            <p:cNvSpPr/>
            <p:nvPr/>
          </p:nvSpPr>
          <p:spPr>
            <a:xfrm>
              <a:off x="5382520"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3" name="tx373"/>
            <p:cNvSpPr/>
            <p:nvPr/>
          </p:nvSpPr>
          <p:spPr>
            <a:xfrm>
              <a:off x="6339801"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4" name="tx374"/>
            <p:cNvSpPr/>
            <p:nvPr/>
          </p:nvSpPr>
          <p:spPr>
            <a:xfrm>
              <a:off x="7297081"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5" name="tx375"/>
            <p:cNvSpPr/>
            <p:nvPr/>
          </p:nvSpPr>
          <p:spPr>
            <a:xfrm>
              <a:off x="6818441" y="10685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6" name="tx376"/>
            <p:cNvSpPr/>
            <p:nvPr/>
          </p:nvSpPr>
          <p:spPr>
            <a:xfrm>
              <a:off x="1553398"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77" name="tx377"/>
            <p:cNvSpPr/>
            <p:nvPr/>
          </p:nvSpPr>
          <p:spPr>
            <a:xfrm>
              <a:off x="2510678"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78" name="tx378"/>
            <p:cNvSpPr/>
            <p:nvPr/>
          </p:nvSpPr>
          <p:spPr>
            <a:xfrm>
              <a:off x="2989319"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79" name="tx379"/>
            <p:cNvSpPr/>
            <p:nvPr/>
          </p:nvSpPr>
          <p:spPr>
            <a:xfrm>
              <a:off x="3946599"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0" name="tx380"/>
            <p:cNvSpPr/>
            <p:nvPr/>
          </p:nvSpPr>
          <p:spPr>
            <a:xfrm>
              <a:off x="3467959"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1" name="tx381"/>
            <p:cNvSpPr/>
            <p:nvPr/>
          </p:nvSpPr>
          <p:spPr>
            <a:xfrm>
              <a:off x="5382520"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82" name="tx382"/>
            <p:cNvSpPr/>
            <p:nvPr/>
          </p:nvSpPr>
          <p:spPr>
            <a:xfrm>
              <a:off x="5861160"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83" name="tx383"/>
            <p:cNvSpPr/>
            <p:nvPr/>
          </p:nvSpPr>
          <p:spPr>
            <a:xfrm>
              <a:off x="4425240"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84" name="tx384"/>
            <p:cNvSpPr/>
            <p:nvPr/>
          </p:nvSpPr>
          <p:spPr>
            <a:xfrm>
              <a:off x="4903880"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85" name="tx385"/>
            <p:cNvSpPr/>
            <p:nvPr/>
          </p:nvSpPr>
          <p:spPr>
            <a:xfrm>
              <a:off x="1553398"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6" name="tx386"/>
            <p:cNvSpPr/>
            <p:nvPr/>
          </p:nvSpPr>
          <p:spPr>
            <a:xfrm>
              <a:off x="2510678"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87" name="tx387"/>
            <p:cNvSpPr/>
            <p:nvPr/>
          </p:nvSpPr>
          <p:spPr>
            <a:xfrm>
              <a:off x="2989319"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8" name="tx388"/>
            <p:cNvSpPr/>
            <p:nvPr/>
          </p:nvSpPr>
          <p:spPr>
            <a:xfrm>
              <a:off x="3946599"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89" name="tx389"/>
            <p:cNvSpPr/>
            <p:nvPr/>
          </p:nvSpPr>
          <p:spPr>
            <a:xfrm>
              <a:off x="3467959"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0" name="tx390"/>
            <p:cNvSpPr/>
            <p:nvPr/>
          </p:nvSpPr>
          <p:spPr>
            <a:xfrm>
              <a:off x="5382520"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1" name="tx391"/>
            <p:cNvSpPr/>
            <p:nvPr/>
          </p:nvSpPr>
          <p:spPr>
            <a:xfrm>
              <a:off x="5861160"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92" name="tx392"/>
            <p:cNvSpPr/>
            <p:nvPr/>
          </p:nvSpPr>
          <p:spPr>
            <a:xfrm>
              <a:off x="6339801"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93" name="tx393"/>
            <p:cNvSpPr/>
            <p:nvPr/>
          </p:nvSpPr>
          <p:spPr>
            <a:xfrm>
              <a:off x="7297081"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94" name="tx394"/>
            <p:cNvSpPr/>
            <p:nvPr/>
          </p:nvSpPr>
          <p:spPr>
            <a:xfrm>
              <a:off x="8254362"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95" name="tx395"/>
            <p:cNvSpPr/>
            <p:nvPr/>
          </p:nvSpPr>
          <p:spPr>
            <a:xfrm>
              <a:off x="4425240"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6" name="tx396"/>
            <p:cNvSpPr/>
            <p:nvPr/>
          </p:nvSpPr>
          <p:spPr>
            <a:xfrm>
              <a:off x="6818441"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97" name="tx397"/>
            <p:cNvSpPr/>
            <p:nvPr/>
          </p:nvSpPr>
          <p:spPr>
            <a:xfrm>
              <a:off x="4903880"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98" name="tx398"/>
            <p:cNvSpPr/>
            <p:nvPr/>
          </p:nvSpPr>
          <p:spPr>
            <a:xfrm>
              <a:off x="1553398"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99" name="tx399"/>
            <p:cNvSpPr/>
            <p:nvPr/>
          </p:nvSpPr>
          <p:spPr>
            <a:xfrm>
              <a:off x="2510678"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00" name="tx400"/>
            <p:cNvSpPr/>
            <p:nvPr/>
          </p:nvSpPr>
          <p:spPr>
            <a:xfrm>
              <a:off x="2989319"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01" name="tx401"/>
            <p:cNvSpPr/>
            <p:nvPr/>
          </p:nvSpPr>
          <p:spPr>
            <a:xfrm>
              <a:off x="3946599"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02" name="tx402"/>
            <p:cNvSpPr/>
            <p:nvPr/>
          </p:nvSpPr>
          <p:spPr>
            <a:xfrm>
              <a:off x="3467959"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03" name="tx403"/>
            <p:cNvSpPr/>
            <p:nvPr/>
          </p:nvSpPr>
          <p:spPr>
            <a:xfrm>
              <a:off x="5382520"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04" name="tx404"/>
            <p:cNvSpPr/>
            <p:nvPr/>
          </p:nvSpPr>
          <p:spPr>
            <a:xfrm>
              <a:off x="5861160"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05" name="tx405"/>
            <p:cNvSpPr/>
            <p:nvPr/>
          </p:nvSpPr>
          <p:spPr>
            <a:xfrm>
              <a:off x="6339801"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06" name="tx406"/>
            <p:cNvSpPr/>
            <p:nvPr/>
          </p:nvSpPr>
          <p:spPr>
            <a:xfrm>
              <a:off x="7297081"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07" name="tx407"/>
            <p:cNvSpPr/>
            <p:nvPr/>
          </p:nvSpPr>
          <p:spPr>
            <a:xfrm>
              <a:off x="4425240"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08" name="tx408"/>
            <p:cNvSpPr/>
            <p:nvPr/>
          </p:nvSpPr>
          <p:spPr>
            <a:xfrm>
              <a:off x="4903880"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09" name="tx409"/>
            <p:cNvSpPr/>
            <p:nvPr/>
          </p:nvSpPr>
          <p:spPr>
            <a:xfrm>
              <a:off x="155339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0" name="tx410"/>
            <p:cNvSpPr/>
            <p:nvPr/>
          </p:nvSpPr>
          <p:spPr>
            <a:xfrm>
              <a:off x="251067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11" name="tx411"/>
            <p:cNvSpPr/>
            <p:nvPr/>
          </p:nvSpPr>
          <p:spPr>
            <a:xfrm>
              <a:off x="298931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2" name="tx412"/>
            <p:cNvSpPr/>
            <p:nvPr/>
          </p:nvSpPr>
          <p:spPr>
            <a:xfrm>
              <a:off x="394659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3" name="tx413"/>
            <p:cNvSpPr/>
            <p:nvPr/>
          </p:nvSpPr>
          <p:spPr>
            <a:xfrm>
              <a:off x="346795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4" name="tx414"/>
            <p:cNvSpPr/>
            <p:nvPr/>
          </p:nvSpPr>
          <p:spPr>
            <a:xfrm>
              <a:off x="538252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15" name="tx415"/>
            <p:cNvSpPr/>
            <p:nvPr/>
          </p:nvSpPr>
          <p:spPr>
            <a:xfrm>
              <a:off x="586116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16" name="tx416"/>
            <p:cNvSpPr/>
            <p:nvPr/>
          </p:nvSpPr>
          <p:spPr>
            <a:xfrm>
              <a:off x="633980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17" name="tx417"/>
            <p:cNvSpPr/>
            <p:nvPr/>
          </p:nvSpPr>
          <p:spPr>
            <a:xfrm>
              <a:off x="729708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18" name="tx418"/>
            <p:cNvSpPr/>
            <p:nvPr/>
          </p:nvSpPr>
          <p:spPr>
            <a:xfrm>
              <a:off x="825436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19" name="tx419"/>
            <p:cNvSpPr/>
            <p:nvPr/>
          </p:nvSpPr>
          <p:spPr>
            <a:xfrm>
              <a:off x="442524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0" name="tx420"/>
            <p:cNvSpPr/>
            <p:nvPr/>
          </p:nvSpPr>
          <p:spPr>
            <a:xfrm>
              <a:off x="681844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21" name="tx421"/>
            <p:cNvSpPr/>
            <p:nvPr/>
          </p:nvSpPr>
          <p:spPr>
            <a:xfrm>
              <a:off x="490388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22" name="tx422"/>
            <p:cNvSpPr/>
            <p:nvPr/>
          </p:nvSpPr>
          <p:spPr>
            <a:xfrm>
              <a:off x="777572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23" name="tx423"/>
            <p:cNvSpPr/>
            <p:nvPr/>
          </p:nvSpPr>
          <p:spPr>
            <a:xfrm>
              <a:off x="1553398"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24" name="tx424"/>
            <p:cNvSpPr/>
            <p:nvPr/>
          </p:nvSpPr>
          <p:spPr>
            <a:xfrm>
              <a:off x="2510678"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5" name="tx425"/>
            <p:cNvSpPr/>
            <p:nvPr/>
          </p:nvSpPr>
          <p:spPr>
            <a:xfrm>
              <a:off x="2989319"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6" name="tx426"/>
            <p:cNvSpPr/>
            <p:nvPr/>
          </p:nvSpPr>
          <p:spPr>
            <a:xfrm>
              <a:off x="3946599"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7" name="tx427"/>
            <p:cNvSpPr/>
            <p:nvPr/>
          </p:nvSpPr>
          <p:spPr>
            <a:xfrm>
              <a:off x="3467959"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28" name="tx428"/>
            <p:cNvSpPr/>
            <p:nvPr/>
          </p:nvSpPr>
          <p:spPr>
            <a:xfrm>
              <a:off x="5382520"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29" name="tx429"/>
            <p:cNvSpPr/>
            <p:nvPr/>
          </p:nvSpPr>
          <p:spPr>
            <a:xfrm>
              <a:off x="6339801"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30" name="tx430"/>
            <p:cNvSpPr/>
            <p:nvPr/>
          </p:nvSpPr>
          <p:spPr>
            <a:xfrm>
              <a:off x="8254362"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1" name="tx431"/>
            <p:cNvSpPr/>
            <p:nvPr/>
          </p:nvSpPr>
          <p:spPr>
            <a:xfrm>
              <a:off x="4425240"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32" name="tx432"/>
            <p:cNvSpPr/>
            <p:nvPr/>
          </p:nvSpPr>
          <p:spPr>
            <a:xfrm>
              <a:off x="4903880"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33" name="tx433"/>
            <p:cNvSpPr/>
            <p:nvPr/>
          </p:nvSpPr>
          <p:spPr>
            <a:xfrm>
              <a:off x="7775722"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34" name="tx434"/>
            <p:cNvSpPr/>
            <p:nvPr/>
          </p:nvSpPr>
          <p:spPr>
            <a:xfrm>
              <a:off x="1553398"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35" name="tx435"/>
            <p:cNvSpPr/>
            <p:nvPr/>
          </p:nvSpPr>
          <p:spPr>
            <a:xfrm>
              <a:off x="2510678"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6" name="tx436"/>
            <p:cNvSpPr/>
            <p:nvPr/>
          </p:nvSpPr>
          <p:spPr>
            <a:xfrm>
              <a:off x="2989319"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7" name="tx437"/>
            <p:cNvSpPr/>
            <p:nvPr/>
          </p:nvSpPr>
          <p:spPr>
            <a:xfrm>
              <a:off x="3946599"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8" name="tx438"/>
            <p:cNvSpPr/>
            <p:nvPr/>
          </p:nvSpPr>
          <p:spPr>
            <a:xfrm>
              <a:off x="3467959"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39" name="tx439"/>
            <p:cNvSpPr/>
            <p:nvPr/>
          </p:nvSpPr>
          <p:spPr>
            <a:xfrm>
              <a:off x="5382520"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40" name="tx440"/>
            <p:cNvSpPr/>
            <p:nvPr/>
          </p:nvSpPr>
          <p:spPr>
            <a:xfrm>
              <a:off x="6339801"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41" name="tx441"/>
            <p:cNvSpPr/>
            <p:nvPr/>
          </p:nvSpPr>
          <p:spPr>
            <a:xfrm>
              <a:off x="7297081"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42" name="tx442"/>
            <p:cNvSpPr/>
            <p:nvPr/>
          </p:nvSpPr>
          <p:spPr>
            <a:xfrm>
              <a:off x="4425240"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43" name="tx443"/>
            <p:cNvSpPr/>
            <p:nvPr/>
          </p:nvSpPr>
          <p:spPr>
            <a:xfrm>
              <a:off x="4903880"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44" name="tx444"/>
            <p:cNvSpPr/>
            <p:nvPr/>
          </p:nvSpPr>
          <p:spPr>
            <a:xfrm>
              <a:off x="7775722"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45" name="tx445"/>
            <p:cNvSpPr/>
            <p:nvPr/>
          </p:nvSpPr>
          <p:spPr>
            <a:xfrm>
              <a:off x="1553398"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46" name="tx446"/>
            <p:cNvSpPr/>
            <p:nvPr/>
          </p:nvSpPr>
          <p:spPr>
            <a:xfrm>
              <a:off x="2510678"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47" name="tx447"/>
            <p:cNvSpPr/>
            <p:nvPr/>
          </p:nvSpPr>
          <p:spPr>
            <a:xfrm>
              <a:off x="2989319"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48" name="tx448"/>
            <p:cNvSpPr/>
            <p:nvPr/>
          </p:nvSpPr>
          <p:spPr>
            <a:xfrm>
              <a:off x="3946599"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49" name="tx449"/>
            <p:cNvSpPr/>
            <p:nvPr/>
          </p:nvSpPr>
          <p:spPr>
            <a:xfrm>
              <a:off x="3467959"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50" name="tx450"/>
            <p:cNvSpPr/>
            <p:nvPr/>
          </p:nvSpPr>
          <p:spPr>
            <a:xfrm>
              <a:off x="5382520"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451" name="tx451"/>
            <p:cNvSpPr/>
            <p:nvPr/>
          </p:nvSpPr>
          <p:spPr>
            <a:xfrm>
              <a:off x="1553398"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52" name="tx452"/>
            <p:cNvSpPr/>
            <p:nvPr/>
          </p:nvSpPr>
          <p:spPr>
            <a:xfrm>
              <a:off x="2510678"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53" name="tx453"/>
            <p:cNvSpPr/>
            <p:nvPr/>
          </p:nvSpPr>
          <p:spPr>
            <a:xfrm>
              <a:off x="2989319"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54" name="tx454"/>
            <p:cNvSpPr/>
            <p:nvPr/>
          </p:nvSpPr>
          <p:spPr>
            <a:xfrm>
              <a:off x="3946599"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55" name="tx455"/>
            <p:cNvSpPr/>
            <p:nvPr/>
          </p:nvSpPr>
          <p:spPr>
            <a:xfrm>
              <a:off x="3467959"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56" name="tx456"/>
            <p:cNvSpPr/>
            <p:nvPr/>
          </p:nvSpPr>
          <p:spPr>
            <a:xfrm>
              <a:off x="5382520"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7" name="tx457"/>
            <p:cNvSpPr/>
            <p:nvPr/>
          </p:nvSpPr>
          <p:spPr>
            <a:xfrm>
              <a:off x="5861160"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58" name="tx458"/>
            <p:cNvSpPr/>
            <p:nvPr/>
          </p:nvSpPr>
          <p:spPr>
            <a:xfrm>
              <a:off x="6339801"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59" name="tx459"/>
            <p:cNvSpPr/>
            <p:nvPr/>
          </p:nvSpPr>
          <p:spPr>
            <a:xfrm>
              <a:off x="7297081"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60" name="tx460"/>
            <p:cNvSpPr/>
            <p:nvPr/>
          </p:nvSpPr>
          <p:spPr>
            <a:xfrm>
              <a:off x="4425240"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1" name="tx461"/>
            <p:cNvSpPr/>
            <p:nvPr/>
          </p:nvSpPr>
          <p:spPr>
            <a:xfrm>
              <a:off x="6818441"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62" name="tx462"/>
            <p:cNvSpPr/>
            <p:nvPr/>
          </p:nvSpPr>
          <p:spPr>
            <a:xfrm>
              <a:off x="4903880"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63" name="tx463"/>
            <p:cNvSpPr/>
            <p:nvPr/>
          </p:nvSpPr>
          <p:spPr>
            <a:xfrm>
              <a:off x="1553398"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64" name="tx464"/>
            <p:cNvSpPr/>
            <p:nvPr/>
          </p:nvSpPr>
          <p:spPr>
            <a:xfrm>
              <a:off x="2510678"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5" name="tx465"/>
            <p:cNvSpPr/>
            <p:nvPr/>
          </p:nvSpPr>
          <p:spPr>
            <a:xfrm>
              <a:off x="2989319"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6" name="tx466"/>
            <p:cNvSpPr/>
            <p:nvPr/>
          </p:nvSpPr>
          <p:spPr>
            <a:xfrm>
              <a:off x="3946599"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7" name="tx467"/>
            <p:cNvSpPr/>
            <p:nvPr/>
          </p:nvSpPr>
          <p:spPr>
            <a:xfrm>
              <a:off x="3467959"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8" name="tx468"/>
            <p:cNvSpPr/>
            <p:nvPr/>
          </p:nvSpPr>
          <p:spPr>
            <a:xfrm>
              <a:off x="5382520"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69" name="tx469"/>
            <p:cNvSpPr/>
            <p:nvPr/>
          </p:nvSpPr>
          <p:spPr>
            <a:xfrm>
              <a:off x="5861160"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70" name="tx470"/>
            <p:cNvSpPr/>
            <p:nvPr/>
          </p:nvSpPr>
          <p:spPr>
            <a:xfrm>
              <a:off x="6339801"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71" name="tx471"/>
            <p:cNvSpPr/>
            <p:nvPr/>
          </p:nvSpPr>
          <p:spPr>
            <a:xfrm>
              <a:off x="8254362"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72" name="tx472"/>
            <p:cNvSpPr/>
            <p:nvPr/>
          </p:nvSpPr>
          <p:spPr>
            <a:xfrm>
              <a:off x="4425240"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73" name="tx473"/>
            <p:cNvSpPr/>
            <p:nvPr/>
          </p:nvSpPr>
          <p:spPr>
            <a:xfrm>
              <a:off x="6818441"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474" name="tx474"/>
            <p:cNvSpPr/>
            <p:nvPr/>
          </p:nvSpPr>
          <p:spPr>
            <a:xfrm>
              <a:off x="4903880"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75" name="tx475"/>
            <p:cNvSpPr/>
            <p:nvPr/>
          </p:nvSpPr>
          <p:spPr>
            <a:xfrm>
              <a:off x="7775722"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76" name="tx476"/>
            <p:cNvSpPr/>
            <p:nvPr/>
          </p:nvSpPr>
          <p:spPr>
            <a:xfrm>
              <a:off x="1553398"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77" name="tx477"/>
            <p:cNvSpPr/>
            <p:nvPr/>
          </p:nvSpPr>
          <p:spPr>
            <a:xfrm>
              <a:off x="2510678"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78" name="tx478"/>
            <p:cNvSpPr/>
            <p:nvPr/>
          </p:nvSpPr>
          <p:spPr>
            <a:xfrm>
              <a:off x="2989319"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79" name="tx479"/>
            <p:cNvSpPr/>
            <p:nvPr/>
          </p:nvSpPr>
          <p:spPr>
            <a:xfrm>
              <a:off x="3946599"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80" name="tx480"/>
            <p:cNvSpPr/>
            <p:nvPr/>
          </p:nvSpPr>
          <p:spPr>
            <a:xfrm>
              <a:off x="3467959"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81" name="tx481"/>
            <p:cNvSpPr/>
            <p:nvPr/>
          </p:nvSpPr>
          <p:spPr>
            <a:xfrm>
              <a:off x="5382520"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82" name="tx482"/>
            <p:cNvSpPr/>
            <p:nvPr/>
          </p:nvSpPr>
          <p:spPr>
            <a:xfrm>
              <a:off x="5861160"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83" name="tx483"/>
            <p:cNvSpPr/>
            <p:nvPr/>
          </p:nvSpPr>
          <p:spPr>
            <a:xfrm>
              <a:off x="6339801"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84" name="tx484"/>
            <p:cNvSpPr/>
            <p:nvPr/>
          </p:nvSpPr>
          <p:spPr>
            <a:xfrm>
              <a:off x="4425240"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85" name="tx485"/>
            <p:cNvSpPr/>
            <p:nvPr/>
          </p:nvSpPr>
          <p:spPr>
            <a:xfrm>
              <a:off x="6818441"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86" name="tx486"/>
            <p:cNvSpPr/>
            <p:nvPr/>
          </p:nvSpPr>
          <p:spPr>
            <a:xfrm>
              <a:off x="4903880"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87" name="tx487"/>
            <p:cNvSpPr/>
            <p:nvPr/>
          </p:nvSpPr>
          <p:spPr>
            <a:xfrm>
              <a:off x="1553398"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8" name="tx488"/>
            <p:cNvSpPr/>
            <p:nvPr/>
          </p:nvSpPr>
          <p:spPr>
            <a:xfrm>
              <a:off x="2510678"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9" name="tx489"/>
            <p:cNvSpPr/>
            <p:nvPr/>
          </p:nvSpPr>
          <p:spPr>
            <a:xfrm>
              <a:off x="2989319"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0" name="tx490"/>
            <p:cNvSpPr/>
            <p:nvPr/>
          </p:nvSpPr>
          <p:spPr>
            <a:xfrm>
              <a:off x="3946599"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1" name="tx491"/>
            <p:cNvSpPr/>
            <p:nvPr/>
          </p:nvSpPr>
          <p:spPr>
            <a:xfrm>
              <a:off x="3467959"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2" name="tx492"/>
            <p:cNvSpPr/>
            <p:nvPr/>
          </p:nvSpPr>
          <p:spPr>
            <a:xfrm>
              <a:off x="5382520"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3" name="tx493"/>
            <p:cNvSpPr/>
            <p:nvPr/>
          </p:nvSpPr>
          <p:spPr>
            <a:xfrm>
              <a:off x="5861160"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94" name="tx494"/>
            <p:cNvSpPr/>
            <p:nvPr/>
          </p:nvSpPr>
          <p:spPr>
            <a:xfrm>
              <a:off x="6339801"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95" name="tx495"/>
            <p:cNvSpPr/>
            <p:nvPr/>
          </p:nvSpPr>
          <p:spPr>
            <a:xfrm>
              <a:off x="7297081"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96" name="tx496"/>
            <p:cNvSpPr/>
            <p:nvPr/>
          </p:nvSpPr>
          <p:spPr>
            <a:xfrm>
              <a:off x="8254362"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97" name="tx497"/>
            <p:cNvSpPr/>
            <p:nvPr/>
          </p:nvSpPr>
          <p:spPr>
            <a:xfrm>
              <a:off x="4425240"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8" name="tx498"/>
            <p:cNvSpPr/>
            <p:nvPr/>
          </p:nvSpPr>
          <p:spPr>
            <a:xfrm>
              <a:off x="4903880"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99" name="tx499"/>
            <p:cNvSpPr/>
            <p:nvPr/>
          </p:nvSpPr>
          <p:spPr>
            <a:xfrm>
              <a:off x="7775722" y="25738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00" name="tx500"/>
            <p:cNvSpPr/>
            <p:nvPr/>
          </p:nvSpPr>
          <p:spPr>
            <a:xfrm>
              <a:off x="1553398"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1" name="tx501"/>
            <p:cNvSpPr/>
            <p:nvPr/>
          </p:nvSpPr>
          <p:spPr>
            <a:xfrm>
              <a:off x="2510678"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02" name="tx502"/>
            <p:cNvSpPr/>
            <p:nvPr/>
          </p:nvSpPr>
          <p:spPr>
            <a:xfrm>
              <a:off x="2989319"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3" name="tx503"/>
            <p:cNvSpPr/>
            <p:nvPr/>
          </p:nvSpPr>
          <p:spPr>
            <a:xfrm>
              <a:off x="3946599"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4" name="tx504"/>
            <p:cNvSpPr/>
            <p:nvPr/>
          </p:nvSpPr>
          <p:spPr>
            <a:xfrm>
              <a:off x="3467959"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5" name="tx505"/>
            <p:cNvSpPr/>
            <p:nvPr/>
          </p:nvSpPr>
          <p:spPr>
            <a:xfrm>
              <a:off x="5382520"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06" name="tx506"/>
            <p:cNvSpPr/>
            <p:nvPr/>
          </p:nvSpPr>
          <p:spPr>
            <a:xfrm>
              <a:off x="5861160"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07" name="tx507"/>
            <p:cNvSpPr/>
            <p:nvPr/>
          </p:nvSpPr>
          <p:spPr>
            <a:xfrm>
              <a:off x="6339801"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08" name="tx508"/>
            <p:cNvSpPr/>
            <p:nvPr/>
          </p:nvSpPr>
          <p:spPr>
            <a:xfrm>
              <a:off x="7297081"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09" name="tx509"/>
            <p:cNvSpPr/>
            <p:nvPr/>
          </p:nvSpPr>
          <p:spPr>
            <a:xfrm>
              <a:off x="4425240"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10" name="tx510"/>
            <p:cNvSpPr/>
            <p:nvPr/>
          </p:nvSpPr>
          <p:spPr>
            <a:xfrm>
              <a:off x="6818441"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11" name="tx511"/>
            <p:cNvSpPr/>
            <p:nvPr/>
          </p:nvSpPr>
          <p:spPr>
            <a:xfrm>
              <a:off x="4903880"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12" name="tx512"/>
            <p:cNvSpPr/>
            <p:nvPr/>
          </p:nvSpPr>
          <p:spPr>
            <a:xfrm>
              <a:off x="1553398"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13" name="tx513"/>
            <p:cNvSpPr/>
            <p:nvPr/>
          </p:nvSpPr>
          <p:spPr>
            <a:xfrm>
              <a:off x="2510678"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14" name="tx514"/>
            <p:cNvSpPr/>
            <p:nvPr/>
          </p:nvSpPr>
          <p:spPr>
            <a:xfrm>
              <a:off x="2989319"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5" name="tx515"/>
            <p:cNvSpPr/>
            <p:nvPr/>
          </p:nvSpPr>
          <p:spPr>
            <a:xfrm>
              <a:off x="3946599"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6" name="tx516"/>
            <p:cNvSpPr/>
            <p:nvPr/>
          </p:nvSpPr>
          <p:spPr>
            <a:xfrm>
              <a:off x="3467959"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7" name="tx517"/>
            <p:cNvSpPr/>
            <p:nvPr/>
          </p:nvSpPr>
          <p:spPr>
            <a:xfrm>
              <a:off x="5382520"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18" name="tx518"/>
            <p:cNvSpPr/>
            <p:nvPr/>
          </p:nvSpPr>
          <p:spPr>
            <a:xfrm>
              <a:off x="5861160"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19" name="tx519"/>
            <p:cNvSpPr/>
            <p:nvPr/>
          </p:nvSpPr>
          <p:spPr>
            <a:xfrm>
              <a:off x="6339801"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20" name="tx520"/>
            <p:cNvSpPr/>
            <p:nvPr/>
          </p:nvSpPr>
          <p:spPr>
            <a:xfrm>
              <a:off x="7297081"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21" name="tx521"/>
            <p:cNvSpPr/>
            <p:nvPr/>
          </p:nvSpPr>
          <p:spPr>
            <a:xfrm>
              <a:off x="4425240"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22" name="tx522"/>
            <p:cNvSpPr/>
            <p:nvPr/>
          </p:nvSpPr>
          <p:spPr>
            <a:xfrm>
              <a:off x="6818441"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23" name="tx523"/>
            <p:cNvSpPr/>
            <p:nvPr/>
          </p:nvSpPr>
          <p:spPr>
            <a:xfrm>
              <a:off x="4903880"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24" name="tx524"/>
            <p:cNvSpPr/>
            <p:nvPr/>
          </p:nvSpPr>
          <p:spPr>
            <a:xfrm>
              <a:off x="7775722"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25" name="tx525"/>
            <p:cNvSpPr/>
            <p:nvPr/>
          </p:nvSpPr>
          <p:spPr>
            <a:xfrm>
              <a:off x="1553398"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26" name="tx526"/>
            <p:cNvSpPr/>
            <p:nvPr/>
          </p:nvSpPr>
          <p:spPr>
            <a:xfrm>
              <a:off x="2510678"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27" name="tx527"/>
            <p:cNvSpPr/>
            <p:nvPr/>
          </p:nvSpPr>
          <p:spPr>
            <a:xfrm>
              <a:off x="2989319"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28" name="tx528"/>
            <p:cNvSpPr/>
            <p:nvPr/>
          </p:nvSpPr>
          <p:spPr>
            <a:xfrm>
              <a:off x="3946599"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29" name="tx529"/>
            <p:cNvSpPr/>
            <p:nvPr/>
          </p:nvSpPr>
          <p:spPr>
            <a:xfrm>
              <a:off x="3467959"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30" name="tx530"/>
            <p:cNvSpPr/>
            <p:nvPr/>
          </p:nvSpPr>
          <p:spPr>
            <a:xfrm>
              <a:off x="5382520"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31" name="tx531"/>
            <p:cNvSpPr/>
            <p:nvPr/>
          </p:nvSpPr>
          <p:spPr>
            <a:xfrm>
              <a:off x="6339801"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532" name="tx532"/>
            <p:cNvSpPr/>
            <p:nvPr/>
          </p:nvSpPr>
          <p:spPr>
            <a:xfrm>
              <a:off x="1553398"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33" name="tx533"/>
            <p:cNvSpPr/>
            <p:nvPr/>
          </p:nvSpPr>
          <p:spPr>
            <a:xfrm>
              <a:off x="2510678"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34" name="tx534"/>
            <p:cNvSpPr/>
            <p:nvPr/>
          </p:nvSpPr>
          <p:spPr>
            <a:xfrm>
              <a:off x="2989319"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35" name="tx535"/>
            <p:cNvSpPr/>
            <p:nvPr/>
          </p:nvSpPr>
          <p:spPr>
            <a:xfrm>
              <a:off x="3946599"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36" name="tx536"/>
            <p:cNvSpPr/>
            <p:nvPr/>
          </p:nvSpPr>
          <p:spPr>
            <a:xfrm>
              <a:off x="3467959"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37" name="tx537"/>
            <p:cNvSpPr/>
            <p:nvPr/>
          </p:nvSpPr>
          <p:spPr>
            <a:xfrm>
              <a:off x="5382520"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38" name="tx538"/>
            <p:cNvSpPr/>
            <p:nvPr/>
          </p:nvSpPr>
          <p:spPr>
            <a:xfrm>
              <a:off x="6339801"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39" name="tx539"/>
            <p:cNvSpPr/>
            <p:nvPr/>
          </p:nvSpPr>
          <p:spPr>
            <a:xfrm>
              <a:off x="1553398"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40" name="tx540"/>
            <p:cNvSpPr/>
            <p:nvPr/>
          </p:nvSpPr>
          <p:spPr>
            <a:xfrm>
              <a:off x="2510678"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41" name="tx541"/>
            <p:cNvSpPr/>
            <p:nvPr/>
          </p:nvSpPr>
          <p:spPr>
            <a:xfrm>
              <a:off x="2989319"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2" name="tx542"/>
            <p:cNvSpPr/>
            <p:nvPr/>
          </p:nvSpPr>
          <p:spPr>
            <a:xfrm>
              <a:off x="3946599"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3" name="tx543"/>
            <p:cNvSpPr/>
            <p:nvPr/>
          </p:nvSpPr>
          <p:spPr>
            <a:xfrm>
              <a:off x="3467959"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544" name="tx544"/>
            <p:cNvSpPr/>
            <p:nvPr/>
          </p:nvSpPr>
          <p:spPr>
            <a:xfrm>
              <a:off x="5382520"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45" name="tx545"/>
            <p:cNvSpPr/>
            <p:nvPr/>
          </p:nvSpPr>
          <p:spPr>
            <a:xfrm>
              <a:off x="5861160"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46" name="tx546"/>
            <p:cNvSpPr/>
            <p:nvPr/>
          </p:nvSpPr>
          <p:spPr>
            <a:xfrm>
              <a:off x="6339801"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47" name="tx547"/>
            <p:cNvSpPr/>
            <p:nvPr/>
          </p:nvSpPr>
          <p:spPr>
            <a:xfrm>
              <a:off x="8254362"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548" name="tx548"/>
            <p:cNvSpPr/>
            <p:nvPr/>
          </p:nvSpPr>
          <p:spPr>
            <a:xfrm>
              <a:off x="4425240"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49" name="tx549"/>
            <p:cNvSpPr/>
            <p:nvPr/>
          </p:nvSpPr>
          <p:spPr>
            <a:xfrm>
              <a:off x="4903880"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550" name="tx550"/>
            <p:cNvSpPr/>
            <p:nvPr/>
          </p:nvSpPr>
          <p:spPr>
            <a:xfrm>
              <a:off x="7775722"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551" name="tx551"/>
            <p:cNvSpPr/>
            <p:nvPr/>
          </p:nvSpPr>
          <p:spPr>
            <a:xfrm>
              <a:off x="1553398"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52" name="tx552"/>
            <p:cNvSpPr/>
            <p:nvPr/>
          </p:nvSpPr>
          <p:spPr>
            <a:xfrm>
              <a:off x="2510678"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53" name="tx553"/>
            <p:cNvSpPr/>
            <p:nvPr/>
          </p:nvSpPr>
          <p:spPr>
            <a:xfrm>
              <a:off x="2989319"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54" name="tx554"/>
            <p:cNvSpPr/>
            <p:nvPr/>
          </p:nvSpPr>
          <p:spPr>
            <a:xfrm>
              <a:off x="3946599"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55" name="tx555"/>
            <p:cNvSpPr/>
            <p:nvPr/>
          </p:nvSpPr>
          <p:spPr>
            <a:xfrm>
              <a:off x="3467959"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556" name="tx556"/>
            <p:cNvSpPr/>
            <p:nvPr/>
          </p:nvSpPr>
          <p:spPr>
            <a:xfrm>
              <a:off x="5382520"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557" name="tx557"/>
            <p:cNvSpPr/>
            <p:nvPr/>
          </p:nvSpPr>
          <p:spPr>
            <a:xfrm>
              <a:off x="5861160"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558" name="tx558"/>
            <p:cNvSpPr/>
            <p:nvPr/>
          </p:nvSpPr>
          <p:spPr>
            <a:xfrm>
              <a:off x="6339801"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59" name="tx559"/>
            <p:cNvSpPr/>
            <p:nvPr/>
          </p:nvSpPr>
          <p:spPr>
            <a:xfrm>
              <a:off x="7297081"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560" name="tx560"/>
            <p:cNvSpPr/>
            <p:nvPr/>
          </p:nvSpPr>
          <p:spPr>
            <a:xfrm>
              <a:off x="6818441"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61" name="tx561"/>
            <p:cNvSpPr/>
            <p:nvPr/>
          </p:nvSpPr>
          <p:spPr>
            <a:xfrm>
              <a:off x="1553398"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2" name="tx562"/>
            <p:cNvSpPr/>
            <p:nvPr/>
          </p:nvSpPr>
          <p:spPr>
            <a:xfrm>
              <a:off x="2510678"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3" name="tx563"/>
            <p:cNvSpPr/>
            <p:nvPr/>
          </p:nvSpPr>
          <p:spPr>
            <a:xfrm>
              <a:off x="2989319"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64" name="tx564"/>
            <p:cNvSpPr/>
            <p:nvPr/>
          </p:nvSpPr>
          <p:spPr>
            <a:xfrm>
              <a:off x="3946599"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65" name="tx565"/>
            <p:cNvSpPr/>
            <p:nvPr/>
          </p:nvSpPr>
          <p:spPr>
            <a:xfrm>
              <a:off x="3467959"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66" name="tx566"/>
            <p:cNvSpPr/>
            <p:nvPr/>
          </p:nvSpPr>
          <p:spPr>
            <a:xfrm>
              <a:off x="5382520"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7" name="tx567"/>
            <p:cNvSpPr/>
            <p:nvPr/>
          </p:nvSpPr>
          <p:spPr>
            <a:xfrm>
              <a:off x="5861160"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68" name="tx568"/>
            <p:cNvSpPr/>
            <p:nvPr/>
          </p:nvSpPr>
          <p:spPr>
            <a:xfrm>
              <a:off x="6339801"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69" name="tx569"/>
            <p:cNvSpPr/>
            <p:nvPr/>
          </p:nvSpPr>
          <p:spPr>
            <a:xfrm>
              <a:off x="7297081"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0" name="tx570"/>
            <p:cNvSpPr/>
            <p:nvPr/>
          </p:nvSpPr>
          <p:spPr>
            <a:xfrm>
              <a:off x="4425240"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71" name="tx571"/>
            <p:cNvSpPr/>
            <p:nvPr/>
          </p:nvSpPr>
          <p:spPr>
            <a:xfrm>
              <a:off x="6818441"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72" name="tx572"/>
            <p:cNvSpPr/>
            <p:nvPr/>
          </p:nvSpPr>
          <p:spPr>
            <a:xfrm>
              <a:off x="4903880"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73" name="tx573"/>
            <p:cNvSpPr/>
            <p:nvPr/>
          </p:nvSpPr>
          <p:spPr>
            <a:xfrm>
              <a:off x="7775722"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74" name="tx574"/>
            <p:cNvSpPr/>
            <p:nvPr/>
          </p:nvSpPr>
          <p:spPr>
            <a:xfrm>
              <a:off x="8733002" y="21975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75" name="tx575"/>
            <p:cNvSpPr/>
            <p:nvPr/>
          </p:nvSpPr>
          <p:spPr>
            <a:xfrm>
              <a:off x="8733002"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76" name="tx576"/>
            <p:cNvSpPr/>
            <p:nvPr/>
          </p:nvSpPr>
          <p:spPr>
            <a:xfrm>
              <a:off x="8733002" y="20093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577" name="tx577"/>
            <p:cNvSpPr/>
            <p:nvPr/>
          </p:nvSpPr>
          <p:spPr>
            <a:xfrm>
              <a:off x="8733002"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578" name="tx578"/>
            <p:cNvSpPr/>
            <p:nvPr/>
          </p:nvSpPr>
          <p:spPr>
            <a:xfrm>
              <a:off x="8733002"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579" name="tx579"/>
            <p:cNvSpPr/>
            <p:nvPr/>
          </p:nvSpPr>
          <p:spPr>
            <a:xfrm>
              <a:off x="8733002" y="12567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0" name="tx580"/>
            <p:cNvSpPr/>
            <p:nvPr/>
          </p:nvSpPr>
          <p:spPr>
            <a:xfrm>
              <a:off x="8733002" y="1633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581" name="tx581"/>
            <p:cNvSpPr/>
            <p:nvPr/>
          </p:nvSpPr>
          <p:spPr>
            <a:xfrm>
              <a:off x="8733002" y="14448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582" name="tx582"/>
            <p:cNvSpPr/>
            <p:nvPr/>
          </p:nvSpPr>
          <p:spPr>
            <a:xfrm>
              <a:off x="5861160"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583" name="tx583"/>
            <p:cNvSpPr/>
            <p:nvPr/>
          </p:nvSpPr>
          <p:spPr>
            <a:xfrm>
              <a:off x="6339801"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84" name="tx584"/>
            <p:cNvSpPr/>
            <p:nvPr/>
          </p:nvSpPr>
          <p:spPr>
            <a:xfrm>
              <a:off x="7297081" y="46436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585" name="tx585"/>
            <p:cNvSpPr/>
            <p:nvPr/>
          </p:nvSpPr>
          <p:spPr>
            <a:xfrm>
              <a:off x="2510678"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586" name="tx586"/>
            <p:cNvSpPr/>
            <p:nvPr/>
          </p:nvSpPr>
          <p:spPr>
            <a:xfrm>
              <a:off x="2989319"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87" name="tx587"/>
            <p:cNvSpPr/>
            <p:nvPr/>
          </p:nvSpPr>
          <p:spPr>
            <a:xfrm>
              <a:off x="3946599"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88" name="tx588"/>
            <p:cNvSpPr/>
            <p:nvPr/>
          </p:nvSpPr>
          <p:spPr>
            <a:xfrm>
              <a:off x="3467959"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589" name="tx589"/>
            <p:cNvSpPr/>
            <p:nvPr/>
          </p:nvSpPr>
          <p:spPr>
            <a:xfrm>
              <a:off x="5382520"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90" name="tx590"/>
            <p:cNvSpPr/>
            <p:nvPr/>
          </p:nvSpPr>
          <p:spPr>
            <a:xfrm>
              <a:off x="6339801"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91" name="tx591"/>
            <p:cNvSpPr/>
            <p:nvPr/>
          </p:nvSpPr>
          <p:spPr>
            <a:xfrm>
              <a:off x="8254362"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92" name="tx592"/>
            <p:cNvSpPr/>
            <p:nvPr/>
          </p:nvSpPr>
          <p:spPr>
            <a:xfrm>
              <a:off x="4425240"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593" name="tx593"/>
            <p:cNvSpPr/>
            <p:nvPr/>
          </p:nvSpPr>
          <p:spPr>
            <a:xfrm>
              <a:off x="7775722" y="53963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94" name="tx594"/>
            <p:cNvSpPr/>
            <p:nvPr/>
          </p:nvSpPr>
          <p:spPr>
            <a:xfrm>
              <a:off x="5861160"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595" name="tx595"/>
            <p:cNvSpPr/>
            <p:nvPr/>
          </p:nvSpPr>
          <p:spPr>
            <a:xfrm>
              <a:off x="7297081"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96" name="tx596"/>
            <p:cNvSpPr/>
            <p:nvPr/>
          </p:nvSpPr>
          <p:spPr>
            <a:xfrm>
              <a:off x="4425240"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97" name="tx597"/>
            <p:cNvSpPr/>
            <p:nvPr/>
          </p:nvSpPr>
          <p:spPr>
            <a:xfrm>
              <a:off x="4903880" y="42673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598" name="tx598"/>
            <p:cNvSpPr/>
            <p:nvPr/>
          </p:nvSpPr>
          <p:spPr>
            <a:xfrm>
              <a:off x="6339801"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599" name="tx599"/>
            <p:cNvSpPr/>
            <p:nvPr/>
          </p:nvSpPr>
          <p:spPr>
            <a:xfrm>
              <a:off x="7297081"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00" name="tx600"/>
            <p:cNvSpPr/>
            <p:nvPr/>
          </p:nvSpPr>
          <p:spPr>
            <a:xfrm>
              <a:off x="7775722" y="40791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01" name="tx601"/>
            <p:cNvSpPr/>
            <p:nvPr/>
          </p:nvSpPr>
          <p:spPr>
            <a:xfrm>
              <a:off x="2032038"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602" name="tx602"/>
            <p:cNvSpPr/>
            <p:nvPr/>
          </p:nvSpPr>
          <p:spPr>
            <a:xfrm>
              <a:off x="203203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603" name="tx603"/>
            <p:cNvSpPr/>
            <p:nvPr/>
          </p:nvSpPr>
          <p:spPr>
            <a:xfrm>
              <a:off x="7297081" y="31383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604" name="tx604"/>
            <p:cNvSpPr/>
            <p:nvPr/>
          </p:nvSpPr>
          <p:spPr>
            <a:xfrm>
              <a:off x="5861160"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605" name="tx605"/>
            <p:cNvSpPr/>
            <p:nvPr/>
          </p:nvSpPr>
          <p:spPr>
            <a:xfrm>
              <a:off x="6339801"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06" name="tx606"/>
            <p:cNvSpPr/>
            <p:nvPr/>
          </p:nvSpPr>
          <p:spPr>
            <a:xfrm>
              <a:off x="7297081"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07" name="tx607"/>
            <p:cNvSpPr/>
            <p:nvPr/>
          </p:nvSpPr>
          <p:spPr>
            <a:xfrm>
              <a:off x="4425240"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608" name="tx608"/>
            <p:cNvSpPr/>
            <p:nvPr/>
          </p:nvSpPr>
          <p:spPr>
            <a:xfrm>
              <a:off x="4903880" y="48318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609" name="tx609"/>
            <p:cNvSpPr/>
            <p:nvPr/>
          </p:nvSpPr>
          <p:spPr>
            <a:xfrm>
              <a:off x="7297081" y="35146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610" name="tx610"/>
            <p:cNvSpPr/>
            <p:nvPr/>
          </p:nvSpPr>
          <p:spPr>
            <a:xfrm>
              <a:off x="7297081" y="3702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611" name="tx611"/>
            <p:cNvSpPr/>
            <p:nvPr/>
          </p:nvSpPr>
          <p:spPr>
            <a:xfrm>
              <a:off x="5861160"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12" name="tx612"/>
            <p:cNvSpPr/>
            <p:nvPr/>
          </p:nvSpPr>
          <p:spPr>
            <a:xfrm>
              <a:off x="7297081"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31</a:t>
              </a:r>
            </a:p>
          </p:txBody>
        </p:sp>
        <p:sp>
          <p:nvSpPr>
            <p:cNvPr id="613" name="tx613"/>
            <p:cNvSpPr/>
            <p:nvPr/>
          </p:nvSpPr>
          <p:spPr>
            <a:xfrm>
              <a:off x="4425240"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614" name="tx614"/>
            <p:cNvSpPr/>
            <p:nvPr/>
          </p:nvSpPr>
          <p:spPr>
            <a:xfrm>
              <a:off x="4903880" y="50199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615" name="tx615"/>
            <p:cNvSpPr/>
            <p:nvPr/>
          </p:nvSpPr>
          <p:spPr>
            <a:xfrm>
              <a:off x="5861160"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616" name="tx616"/>
            <p:cNvSpPr/>
            <p:nvPr/>
          </p:nvSpPr>
          <p:spPr>
            <a:xfrm>
              <a:off x="7324193" y="520814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617" name="tx617"/>
            <p:cNvSpPr/>
            <p:nvPr/>
          </p:nvSpPr>
          <p:spPr>
            <a:xfrm>
              <a:off x="4425240"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618" name="tx618"/>
            <p:cNvSpPr/>
            <p:nvPr/>
          </p:nvSpPr>
          <p:spPr>
            <a:xfrm>
              <a:off x="4903880" y="52081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619" name="tx619"/>
            <p:cNvSpPr/>
            <p:nvPr/>
          </p:nvSpPr>
          <p:spPr>
            <a:xfrm>
              <a:off x="7297081"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620" name="tx620"/>
            <p:cNvSpPr/>
            <p:nvPr/>
          </p:nvSpPr>
          <p:spPr>
            <a:xfrm>
              <a:off x="6818441" y="389100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621" name="tx621"/>
            <p:cNvSpPr/>
            <p:nvPr/>
          </p:nvSpPr>
          <p:spPr>
            <a:xfrm>
              <a:off x="2032038" y="44554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622" name="tx622"/>
            <p:cNvSpPr/>
            <p:nvPr/>
          </p:nvSpPr>
          <p:spPr>
            <a:xfrm>
              <a:off x="1553398"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623" name="tx623"/>
            <p:cNvSpPr/>
            <p:nvPr/>
          </p:nvSpPr>
          <p:spPr>
            <a:xfrm>
              <a:off x="2510678"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624" name="tx624"/>
            <p:cNvSpPr/>
            <p:nvPr/>
          </p:nvSpPr>
          <p:spPr>
            <a:xfrm>
              <a:off x="2989319"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25" name="tx625"/>
            <p:cNvSpPr/>
            <p:nvPr/>
          </p:nvSpPr>
          <p:spPr>
            <a:xfrm>
              <a:off x="3946599"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26" name="tx626"/>
            <p:cNvSpPr/>
            <p:nvPr/>
          </p:nvSpPr>
          <p:spPr>
            <a:xfrm>
              <a:off x="3467959"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27" name="tx627"/>
            <p:cNvSpPr/>
            <p:nvPr/>
          </p:nvSpPr>
          <p:spPr>
            <a:xfrm>
              <a:off x="5382520"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628" name="tx628"/>
            <p:cNvSpPr/>
            <p:nvPr/>
          </p:nvSpPr>
          <p:spPr>
            <a:xfrm>
              <a:off x="5861160"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629" name="tx629"/>
            <p:cNvSpPr/>
            <p:nvPr/>
          </p:nvSpPr>
          <p:spPr>
            <a:xfrm>
              <a:off x="6339801"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30" name="tx630"/>
            <p:cNvSpPr/>
            <p:nvPr/>
          </p:nvSpPr>
          <p:spPr>
            <a:xfrm>
              <a:off x="7297081"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38</a:t>
              </a:r>
            </a:p>
          </p:txBody>
        </p:sp>
        <p:sp>
          <p:nvSpPr>
            <p:cNvPr id="631" name="tx631"/>
            <p:cNvSpPr/>
            <p:nvPr/>
          </p:nvSpPr>
          <p:spPr>
            <a:xfrm>
              <a:off x="4425240"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39</a:t>
              </a:r>
            </a:p>
          </p:txBody>
        </p:sp>
        <p:sp>
          <p:nvSpPr>
            <p:cNvPr id="632" name="tx632"/>
            <p:cNvSpPr/>
            <p:nvPr/>
          </p:nvSpPr>
          <p:spPr>
            <a:xfrm>
              <a:off x="6818441"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633" name="tx633"/>
            <p:cNvSpPr/>
            <p:nvPr/>
          </p:nvSpPr>
          <p:spPr>
            <a:xfrm>
              <a:off x="4903880" y="55844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34" name="tx634"/>
            <p:cNvSpPr/>
            <p:nvPr/>
          </p:nvSpPr>
          <p:spPr>
            <a:xfrm>
              <a:off x="8733002" y="23856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635" name="tx635"/>
            <p:cNvSpPr/>
            <p:nvPr/>
          </p:nvSpPr>
          <p:spPr>
            <a:xfrm>
              <a:off x="8733002" y="29501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36" name="tx636"/>
            <p:cNvSpPr/>
            <p:nvPr/>
          </p:nvSpPr>
          <p:spPr>
            <a:xfrm>
              <a:off x="873300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33</a:t>
              </a:r>
            </a:p>
          </p:txBody>
        </p:sp>
        <p:sp>
          <p:nvSpPr>
            <p:cNvPr id="637" name="tx637"/>
            <p:cNvSpPr/>
            <p:nvPr/>
          </p:nvSpPr>
          <p:spPr>
            <a:xfrm>
              <a:off x="8733002" y="27620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638" name="tx638"/>
            <p:cNvSpPr/>
            <p:nvPr/>
          </p:nvSpPr>
          <p:spPr>
            <a:xfrm>
              <a:off x="1486555"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39" name="tx639"/>
            <p:cNvSpPr/>
            <p:nvPr/>
          </p:nvSpPr>
          <p:spPr>
            <a:xfrm>
              <a:off x="1909234"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40" name="tx640"/>
            <p:cNvSpPr/>
            <p:nvPr/>
          </p:nvSpPr>
          <p:spPr>
            <a:xfrm>
              <a:off x="242211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41" name="tx641"/>
            <p:cNvSpPr/>
            <p:nvPr/>
          </p:nvSpPr>
          <p:spPr>
            <a:xfrm>
              <a:off x="290075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42" name="tx642"/>
            <p:cNvSpPr/>
            <p:nvPr/>
          </p:nvSpPr>
          <p:spPr>
            <a:xfrm>
              <a:off x="340728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43" name="tx643"/>
            <p:cNvSpPr/>
            <p:nvPr/>
          </p:nvSpPr>
          <p:spPr>
            <a:xfrm>
              <a:off x="3829967"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44" name="tx644"/>
            <p:cNvSpPr/>
            <p:nvPr/>
          </p:nvSpPr>
          <p:spPr>
            <a:xfrm>
              <a:off x="4324290"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45" name="tx645"/>
            <p:cNvSpPr/>
            <p:nvPr/>
          </p:nvSpPr>
          <p:spPr>
            <a:xfrm>
              <a:off x="4799730"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46" name="tx646"/>
            <p:cNvSpPr/>
            <p:nvPr/>
          </p:nvSpPr>
          <p:spPr>
            <a:xfrm>
              <a:off x="5315586"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47" name="tx647"/>
            <p:cNvSpPr/>
            <p:nvPr/>
          </p:nvSpPr>
          <p:spPr>
            <a:xfrm>
              <a:off x="5784991"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48" name="tx648"/>
            <p:cNvSpPr/>
            <p:nvPr/>
          </p:nvSpPr>
          <p:spPr>
            <a:xfrm>
              <a:off x="623880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49" name="tx649"/>
            <p:cNvSpPr/>
            <p:nvPr/>
          </p:nvSpPr>
          <p:spPr>
            <a:xfrm>
              <a:off x="672366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50" name="tx650"/>
            <p:cNvSpPr/>
            <p:nvPr/>
          </p:nvSpPr>
          <p:spPr>
            <a:xfrm>
              <a:off x="719608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51" name="tx651"/>
            <p:cNvSpPr/>
            <p:nvPr/>
          </p:nvSpPr>
          <p:spPr>
            <a:xfrm>
              <a:off x="772131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652" name="tx652"/>
            <p:cNvSpPr/>
            <p:nvPr/>
          </p:nvSpPr>
          <p:spPr>
            <a:xfrm>
              <a:off x="8131512"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653" name="tx653"/>
            <p:cNvSpPr/>
            <p:nvPr/>
          </p:nvSpPr>
          <p:spPr>
            <a:xfrm>
              <a:off x="8644443"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54" name="tx654"/>
            <p:cNvSpPr/>
            <p:nvPr/>
          </p:nvSpPr>
          <p:spPr>
            <a:xfrm>
              <a:off x="906220" y="5566463"/>
              <a:ext cx="3515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Yemen</a:t>
              </a:r>
            </a:p>
          </p:txBody>
        </p:sp>
        <p:sp>
          <p:nvSpPr>
            <p:cNvPr id="655" name="tx655"/>
            <p:cNvSpPr/>
            <p:nvPr/>
          </p:nvSpPr>
          <p:spPr>
            <a:xfrm>
              <a:off x="1016406" y="5378299"/>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656" name="tx656"/>
            <p:cNvSpPr/>
            <p:nvPr/>
          </p:nvSpPr>
          <p:spPr>
            <a:xfrm>
              <a:off x="596970" y="5190135"/>
              <a:ext cx="2986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657" name="tx657"/>
            <p:cNvSpPr/>
            <p:nvPr/>
          </p:nvSpPr>
          <p:spPr>
            <a:xfrm>
              <a:off x="927343" y="5190135"/>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658" name="tx658"/>
            <p:cNvSpPr/>
            <p:nvPr/>
          </p:nvSpPr>
          <p:spPr>
            <a:xfrm>
              <a:off x="844864" y="5001971"/>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Somalia</a:t>
              </a:r>
            </a:p>
          </p:txBody>
        </p:sp>
        <p:sp>
          <p:nvSpPr>
            <p:cNvPr id="659" name="tx659"/>
            <p:cNvSpPr/>
            <p:nvPr/>
          </p:nvSpPr>
          <p:spPr>
            <a:xfrm>
              <a:off x="628974" y="4813807"/>
              <a:ext cx="6288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Madagascar</a:t>
              </a:r>
            </a:p>
          </p:txBody>
        </p:sp>
        <p:sp>
          <p:nvSpPr>
            <p:cNvPr id="660" name="tx660"/>
            <p:cNvSpPr/>
            <p:nvPr/>
          </p:nvSpPr>
          <p:spPr>
            <a:xfrm>
              <a:off x="654212" y="4625642"/>
              <a:ext cx="60359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Afghanistan</a:t>
              </a:r>
            </a:p>
          </p:txBody>
        </p:sp>
        <p:sp>
          <p:nvSpPr>
            <p:cNvPr id="661" name="tx661"/>
            <p:cNvSpPr/>
            <p:nvPr/>
          </p:nvSpPr>
          <p:spPr>
            <a:xfrm>
              <a:off x="997386" y="4437478"/>
              <a:ext cx="260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Syria</a:t>
              </a:r>
            </a:p>
          </p:txBody>
        </p:sp>
        <p:sp>
          <p:nvSpPr>
            <p:cNvPr id="662" name="tx662"/>
            <p:cNvSpPr/>
            <p:nvPr/>
          </p:nvSpPr>
          <p:spPr>
            <a:xfrm>
              <a:off x="984585" y="4249314"/>
              <a:ext cx="2732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Chad</a:t>
              </a:r>
            </a:p>
          </p:txBody>
        </p:sp>
        <p:sp>
          <p:nvSpPr>
            <p:cNvPr id="663" name="tx663"/>
            <p:cNvSpPr/>
            <p:nvPr/>
          </p:nvSpPr>
          <p:spPr>
            <a:xfrm>
              <a:off x="1010096" y="4061150"/>
              <a:ext cx="2477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DRC</a:t>
              </a:r>
            </a:p>
          </p:txBody>
        </p:sp>
        <p:sp>
          <p:nvSpPr>
            <p:cNvPr id="664" name="tx664"/>
            <p:cNvSpPr/>
            <p:nvPr/>
          </p:nvSpPr>
          <p:spPr>
            <a:xfrm>
              <a:off x="927343" y="3872986"/>
              <a:ext cx="33046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665" name="tx665"/>
            <p:cNvSpPr/>
            <p:nvPr/>
          </p:nvSpPr>
          <p:spPr>
            <a:xfrm>
              <a:off x="603554" y="3684822"/>
              <a:ext cx="6542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666" name="tx666"/>
            <p:cNvSpPr/>
            <p:nvPr/>
          </p:nvSpPr>
          <p:spPr>
            <a:xfrm>
              <a:off x="1048227" y="3496658"/>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667" name="tx667"/>
            <p:cNvSpPr/>
            <p:nvPr/>
          </p:nvSpPr>
          <p:spPr>
            <a:xfrm>
              <a:off x="857666" y="3308494"/>
              <a:ext cx="4001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Gambia</a:t>
              </a:r>
            </a:p>
          </p:txBody>
        </p:sp>
        <p:sp>
          <p:nvSpPr>
            <p:cNvPr id="668" name="tx668"/>
            <p:cNvSpPr/>
            <p:nvPr/>
          </p:nvSpPr>
          <p:spPr>
            <a:xfrm>
              <a:off x="508182" y="3120330"/>
              <a:ext cx="74962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Guinea-Bissau</a:t>
              </a:r>
            </a:p>
          </p:txBody>
        </p:sp>
        <p:sp>
          <p:nvSpPr>
            <p:cNvPr id="669" name="tx669"/>
            <p:cNvSpPr/>
            <p:nvPr/>
          </p:nvSpPr>
          <p:spPr>
            <a:xfrm>
              <a:off x="844773" y="2932166"/>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Ethiopia</a:t>
              </a:r>
            </a:p>
          </p:txBody>
        </p:sp>
        <p:sp>
          <p:nvSpPr>
            <p:cNvPr id="670" name="tx670"/>
            <p:cNvSpPr/>
            <p:nvPr/>
          </p:nvSpPr>
          <p:spPr>
            <a:xfrm>
              <a:off x="914724" y="2744002"/>
              <a:ext cx="3430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Liberia</a:t>
              </a:r>
            </a:p>
          </p:txBody>
        </p:sp>
        <p:sp>
          <p:nvSpPr>
            <p:cNvPr id="671" name="tx671"/>
            <p:cNvSpPr/>
            <p:nvPr/>
          </p:nvSpPr>
          <p:spPr>
            <a:xfrm>
              <a:off x="984676" y="2555838"/>
              <a:ext cx="27313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672" name="tx672"/>
            <p:cNvSpPr/>
            <p:nvPr/>
          </p:nvSpPr>
          <p:spPr>
            <a:xfrm>
              <a:off x="921217" y="2367674"/>
              <a:ext cx="3365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Eritrea</a:t>
              </a:r>
            </a:p>
          </p:txBody>
        </p:sp>
        <p:sp>
          <p:nvSpPr>
            <p:cNvPr id="673" name="tx673"/>
            <p:cNvSpPr/>
            <p:nvPr/>
          </p:nvSpPr>
          <p:spPr>
            <a:xfrm>
              <a:off x="584443" y="2179510"/>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674" name="tx674"/>
            <p:cNvSpPr/>
            <p:nvPr/>
          </p:nvSpPr>
          <p:spPr>
            <a:xfrm>
              <a:off x="1003695" y="2179510"/>
              <a:ext cx="2541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675" name="tx675"/>
            <p:cNvSpPr/>
            <p:nvPr/>
          </p:nvSpPr>
          <p:spPr>
            <a:xfrm>
              <a:off x="902106" y="1991346"/>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Malawi</a:t>
              </a:r>
            </a:p>
          </p:txBody>
        </p:sp>
        <p:sp>
          <p:nvSpPr>
            <p:cNvPr id="676" name="tx676"/>
            <p:cNvSpPr/>
            <p:nvPr/>
          </p:nvSpPr>
          <p:spPr>
            <a:xfrm>
              <a:off x="863884" y="1803182"/>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Burundi</a:t>
              </a:r>
            </a:p>
          </p:txBody>
        </p:sp>
        <p:sp>
          <p:nvSpPr>
            <p:cNvPr id="677" name="tx677"/>
            <p:cNvSpPr/>
            <p:nvPr/>
          </p:nvSpPr>
          <p:spPr>
            <a:xfrm>
              <a:off x="603463" y="1615018"/>
              <a:ext cx="30486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Sierra</a:t>
              </a:r>
            </a:p>
          </p:txBody>
        </p:sp>
        <p:sp>
          <p:nvSpPr>
            <p:cNvPr id="678" name="tx678"/>
            <p:cNvSpPr/>
            <p:nvPr/>
          </p:nvSpPr>
          <p:spPr>
            <a:xfrm>
              <a:off x="940053" y="1615018"/>
              <a:ext cx="3177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Leone</a:t>
              </a:r>
            </a:p>
          </p:txBody>
        </p:sp>
        <p:sp>
          <p:nvSpPr>
            <p:cNvPr id="679" name="tx679"/>
            <p:cNvSpPr/>
            <p:nvPr/>
          </p:nvSpPr>
          <p:spPr>
            <a:xfrm>
              <a:off x="857483" y="1426854"/>
              <a:ext cx="40032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Uganda</a:t>
              </a:r>
            </a:p>
          </p:txBody>
        </p:sp>
        <p:sp>
          <p:nvSpPr>
            <p:cNvPr id="680" name="tx680"/>
            <p:cNvSpPr/>
            <p:nvPr/>
          </p:nvSpPr>
          <p:spPr>
            <a:xfrm>
              <a:off x="838463" y="1238689"/>
              <a:ext cx="4193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Rwanda</a:t>
              </a:r>
            </a:p>
          </p:txBody>
        </p:sp>
        <p:sp>
          <p:nvSpPr>
            <p:cNvPr id="681" name="tx681"/>
            <p:cNvSpPr/>
            <p:nvPr/>
          </p:nvSpPr>
          <p:spPr>
            <a:xfrm>
              <a:off x="940145" y="1050525"/>
              <a:ext cx="3176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DPRK</a:t>
              </a:r>
            </a:p>
          </p:txBody>
        </p:sp>
        <p:sp>
          <p:nvSpPr>
            <p:cNvPr id="682" name="tx682"/>
            <p:cNvSpPr/>
            <p:nvPr/>
          </p:nvSpPr>
          <p:spPr>
            <a:xfrm>
              <a:off x="329162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83" name="pic683"/>
            <p:cNvPicPr/>
            <p:nvPr/>
          </p:nvPicPr>
          <p:blipFill>
            <a:blip r:embed="rId2" cstate="print"/>
            <a:stretch>
              <a:fillRect/>
            </a:stretch>
          </p:blipFill>
          <p:spPr>
            <a:xfrm>
              <a:off x="4943220" y="5941026"/>
              <a:ext cx="2160000" cy="219455"/>
            </a:xfrm>
            <a:prstGeom prst="rect">
              <a:avLst/>
            </a:prstGeom>
          </p:spPr>
        </p:pic>
        <p:sp>
          <p:nvSpPr>
            <p:cNvPr id="684" name="pl684"/>
            <p:cNvSpPr/>
            <p:nvPr/>
          </p:nvSpPr>
          <p:spPr>
            <a:xfrm>
              <a:off x="49468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2385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4537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6690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68843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9" name="pl689"/>
            <p:cNvSpPr/>
            <p:nvPr/>
          </p:nvSpPr>
          <p:spPr>
            <a:xfrm>
              <a:off x="70996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0" name="pl690"/>
            <p:cNvSpPr/>
            <p:nvPr/>
          </p:nvSpPr>
          <p:spPr>
            <a:xfrm>
              <a:off x="49468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2385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4537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6690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pl694"/>
            <p:cNvSpPr/>
            <p:nvPr/>
          </p:nvSpPr>
          <p:spPr>
            <a:xfrm>
              <a:off x="68843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5" name="pl695"/>
            <p:cNvSpPr/>
            <p:nvPr/>
          </p:nvSpPr>
          <p:spPr>
            <a:xfrm>
              <a:off x="70996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6" name="tx696"/>
            <p:cNvSpPr/>
            <p:nvPr/>
          </p:nvSpPr>
          <p:spPr>
            <a:xfrm>
              <a:off x="491573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97" name="tx697"/>
            <p:cNvSpPr/>
            <p:nvPr/>
          </p:nvSpPr>
          <p:spPr>
            <a:xfrm>
              <a:off x="61763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98" name="tx698"/>
            <p:cNvSpPr/>
            <p:nvPr/>
          </p:nvSpPr>
          <p:spPr>
            <a:xfrm>
              <a:off x="639160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99" name="tx699"/>
            <p:cNvSpPr/>
            <p:nvPr/>
          </p:nvSpPr>
          <p:spPr>
            <a:xfrm>
              <a:off x="660688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00" name="tx700"/>
            <p:cNvSpPr/>
            <p:nvPr/>
          </p:nvSpPr>
          <p:spPr>
            <a:xfrm>
              <a:off x="68221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01" name="tx701"/>
            <p:cNvSpPr/>
            <p:nvPr/>
          </p:nvSpPr>
          <p:spPr>
            <a:xfrm>
              <a:off x="700635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02" name="tx702"/>
            <p:cNvSpPr/>
            <p:nvPr/>
          </p:nvSpPr>
          <p:spPr>
            <a:xfrm>
              <a:off x="1320437" y="435349"/>
              <a:ext cx="307613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LICs, 2025</a:t>
              </a:r>
            </a:p>
          </p:txBody>
        </p:sp>
        <p:sp>
          <p:nvSpPr>
            <p:cNvPr id="703" name="tx70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7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13 out of 25 countries achieved coverage of 90% or higher in at least one vaccine.
DPRK and Rwanda had the highest percentage of vaccines (100%) in the national immunization schedule with coverage of at least 90%, followed by Eritrea (73%).
12 countries had not achieved 90% coverage of any vaccine (Afghanistan, Burundi, CAR, DRC, Ethiopia, Gambia, Madagascar, Somalia, South Sudan, Sudan, Syria, and Yemen).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P7TF5XRZ5TZD-1674051314-5659</_dlc_DocId>
    <_dlc_DocIdUrl xmlns="5ce71423-0d49-4a04-8822-86064e799dcd">
      <Url>https://unicef.sharepoint.com/teams/DAPM-DataComm/_layouts/15/DocIdRedir.aspx?ID=P7TF5XRZ5TZD-1674051314-5659</Url>
      <Description>P7TF5XRZ5TZD-1674051314-5659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5E67C10-09ED-4020-AD3C-2D93C877B8F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2026-07-17T15:54:31Z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cfeaef14-4a56-4dcb-ab9d-103f5932c06a</vt:lpwstr>
  </property>
</Properties>
</file>