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39765b3ab1aaa619a96f7ee1bce734d7068e0af.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bcfecc74ccee5dd355afe7216524dbd57bbf4b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f1fc4ac7a0c343c314bd65ddeddea4ba2c02f7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8" name="rc108"/>
            <p:cNvSpPr/>
            <p:nvPr/>
          </p:nvSpPr>
          <p:spPr>
            <a:xfrm>
              <a:off x="6243834" y="2232131"/>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9" name="rc109"/>
            <p:cNvSpPr/>
            <p:nvPr/>
          </p:nvSpPr>
          <p:spPr>
            <a:xfrm>
              <a:off x="6554887"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0" name="rc110"/>
            <p:cNvSpPr/>
            <p:nvPr/>
          </p:nvSpPr>
          <p:spPr>
            <a:xfrm>
              <a:off x="6865939" y="2232131"/>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1" name="rc111"/>
            <p:cNvSpPr/>
            <p:nvPr/>
          </p:nvSpPr>
          <p:spPr>
            <a:xfrm>
              <a:off x="7176991" y="2232131"/>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2" name="rc112"/>
            <p:cNvSpPr/>
            <p:nvPr/>
          </p:nvSpPr>
          <p:spPr>
            <a:xfrm>
              <a:off x="7488044" y="2232131"/>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3" name="rc113"/>
            <p:cNvSpPr/>
            <p:nvPr/>
          </p:nvSpPr>
          <p:spPr>
            <a:xfrm>
              <a:off x="7799096" y="2232131"/>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4" name="rc114"/>
            <p:cNvSpPr/>
            <p:nvPr/>
          </p:nvSpPr>
          <p:spPr>
            <a:xfrm>
              <a:off x="8110148" y="2232131"/>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5" name="rc115"/>
            <p:cNvSpPr/>
            <p:nvPr/>
          </p:nvSpPr>
          <p:spPr>
            <a:xfrm>
              <a:off x="8421201"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6" name="rc116"/>
            <p:cNvSpPr/>
            <p:nvPr/>
          </p:nvSpPr>
          <p:spPr>
            <a:xfrm>
              <a:off x="8732253" y="2232131"/>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7" name="rc117"/>
            <p:cNvSpPr/>
            <p:nvPr/>
          </p:nvSpPr>
          <p:spPr>
            <a:xfrm>
              <a:off x="4377521" y="307453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8" name="rc118"/>
            <p:cNvSpPr/>
            <p:nvPr/>
          </p:nvSpPr>
          <p:spPr>
            <a:xfrm>
              <a:off x="4688573"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9" name="rc119"/>
            <p:cNvSpPr/>
            <p:nvPr/>
          </p:nvSpPr>
          <p:spPr>
            <a:xfrm>
              <a:off x="4999625"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0" name="rc120"/>
            <p:cNvSpPr/>
            <p:nvPr/>
          </p:nvSpPr>
          <p:spPr>
            <a:xfrm>
              <a:off x="5310677" y="307453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1" name="rc121"/>
            <p:cNvSpPr/>
            <p:nvPr/>
          </p:nvSpPr>
          <p:spPr>
            <a:xfrm>
              <a:off x="5621730" y="307453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2" name="rc122"/>
            <p:cNvSpPr/>
            <p:nvPr/>
          </p:nvSpPr>
          <p:spPr>
            <a:xfrm>
              <a:off x="5932782"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3" name="rc123"/>
            <p:cNvSpPr/>
            <p:nvPr/>
          </p:nvSpPr>
          <p:spPr>
            <a:xfrm>
              <a:off x="6243834"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4" name="rc124"/>
            <p:cNvSpPr/>
            <p:nvPr/>
          </p:nvSpPr>
          <p:spPr>
            <a:xfrm>
              <a:off x="6554887"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5" name="rc125"/>
            <p:cNvSpPr/>
            <p:nvPr/>
          </p:nvSpPr>
          <p:spPr>
            <a:xfrm>
              <a:off x="6865939"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7176991" y="307453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7" name="rc127"/>
            <p:cNvSpPr/>
            <p:nvPr/>
          </p:nvSpPr>
          <p:spPr>
            <a:xfrm>
              <a:off x="7488044" y="3074535"/>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8" name="rc128"/>
            <p:cNvSpPr/>
            <p:nvPr/>
          </p:nvSpPr>
          <p:spPr>
            <a:xfrm>
              <a:off x="7799096" y="307453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8110148" y="3074535"/>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0" name="rc130"/>
            <p:cNvSpPr/>
            <p:nvPr/>
          </p:nvSpPr>
          <p:spPr>
            <a:xfrm>
              <a:off x="8421201"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1" name="rc131"/>
            <p:cNvSpPr/>
            <p:nvPr/>
          </p:nvSpPr>
          <p:spPr>
            <a:xfrm>
              <a:off x="8732253" y="307453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2" name="rc132"/>
            <p:cNvSpPr/>
            <p:nvPr/>
          </p:nvSpPr>
          <p:spPr>
            <a:xfrm>
              <a:off x="5621730" y="4197740"/>
              <a:ext cx="311052" cy="28080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3" name="rc133"/>
            <p:cNvSpPr/>
            <p:nvPr/>
          </p:nvSpPr>
          <p:spPr>
            <a:xfrm>
              <a:off x="5932782" y="4197740"/>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4" name="rc134"/>
            <p:cNvSpPr/>
            <p:nvPr/>
          </p:nvSpPr>
          <p:spPr>
            <a:xfrm>
              <a:off x="6243834" y="419774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5" name="rc135"/>
            <p:cNvSpPr/>
            <p:nvPr/>
          </p:nvSpPr>
          <p:spPr>
            <a:xfrm>
              <a:off x="6554887" y="419774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6" name="rc136"/>
            <p:cNvSpPr/>
            <p:nvPr/>
          </p:nvSpPr>
          <p:spPr>
            <a:xfrm>
              <a:off x="6865939" y="419774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7" name="rc137"/>
            <p:cNvSpPr/>
            <p:nvPr/>
          </p:nvSpPr>
          <p:spPr>
            <a:xfrm>
              <a:off x="7176991" y="4197740"/>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8" name="rc138"/>
            <p:cNvSpPr/>
            <p:nvPr/>
          </p:nvSpPr>
          <p:spPr>
            <a:xfrm>
              <a:off x="7488044" y="4197740"/>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9" name="rc139"/>
            <p:cNvSpPr/>
            <p:nvPr/>
          </p:nvSpPr>
          <p:spPr>
            <a:xfrm>
              <a:off x="7799096" y="4197740"/>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0" name="rc140"/>
            <p:cNvSpPr/>
            <p:nvPr/>
          </p:nvSpPr>
          <p:spPr>
            <a:xfrm>
              <a:off x="8110148" y="4197740"/>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1" name="rc141"/>
            <p:cNvSpPr/>
            <p:nvPr/>
          </p:nvSpPr>
          <p:spPr>
            <a:xfrm>
              <a:off x="8421201" y="4197740"/>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2" name="rc142"/>
            <p:cNvSpPr/>
            <p:nvPr/>
          </p:nvSpPr>
          <p:spPr>
            <a:xfrm>
              <a:off x="8732253" y="419774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3" name="rc143"/>
            <p:cNvSpPr/>
            <p:nvPr/>
          </p:nvSpPr>
          <p:spPr>
            <a:xfrm>
              <a:off x="955945" y="4478542"/>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4" name="rc144"/>
            <p:cNvSpPr/>
            <p:nvPr/>
          </p:nvSpPr>
          <p:spPr>
            <a:xfrm>
              <a:off x="1266997" y="4478542"/>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5" name="rc145"/>
            <p:cNvSpPr/>
            <p:nvPr/>
          </p:nvSpPr>
          <p:spPr>
            <a:xfrm>
              <a:off x="1578050" y="4478542"/>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6" name="rc146"/>
            <p:cNvSpPr/>
            <p:nvPr/>
          </p:nvSpPr>
          <p:spPr>
            <a:xfrm>
              <a:off x="1889102" y="4478542"/>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7" name="rc147"/>
            <p:cNvSpPr/>
            <p:nvPr/>
          </p:nvSpPr>
          <p:spPr>
            <a:xfrm>
              <a:off x="2200154" y="4478542"/>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48" name="rc148"/>
            <p:cNvSpPr/>
            <p:nvPr/>
          </p:nvSpPr>
          <p:spPr>
            <a:xfrm>
              <a:off x="2511207"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9" name="rc149"/>
            <p:cNvSpPr/>
            <p:nvPr/>
          </p:nvSpPr>
          <p:spPr>
            <a:xfrm>
              <a:off x="2822259" y="4478542"/>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0" name="rc150"/>
            <p:cNvSpPr/>
            <p:nvPr/>
          </p:nvSpPr>
          <p:spPr>
            <a:xfrm>
              <a:off x="3133311" y="4478542"/>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1" name="rc151"/>
            <p:cNvSpPr/>
            <p:nvPr/>
          </p:nvSpPr>
          <p:spPr>
            <a:xfrm>
              <a:off x="3444364" y="4478542"/>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2" name="rc152"/>
            <p:cNvSpPr/>
            <p:nvPr/>
          </p:nvSpPr>
          <p:spPr>
            <a:xfrm>
              <a:off x="3755416" y="4478542"/>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3" name="rc153"/>
            <p:cNvSpPr/>
            <p:nvPr/>
          </p:nvSpPr>
          <p:spPr>
            <a:xfrm>
              <a:off x="4066468" y="4478542"/>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4" name="rc154"/>
            <p:cNvSpPr/>
            <p:nvPr/>
          </p:nvSpPr>
          <p:spPr>
            <a:xfrm>
              <a:off x="4377521"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5" name="rc155"/>
            <p:cNvSpPr/>
            <p:nvPr/>
          </p:nvSpPr>
          <p:spPr>
            <a:xfrm>
              <a:off x="4688573"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25"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7" name="rc157"/>
            <p:cNvSpPr/>
            <p:nvPr/>
          </p:nvSpPr>
          <p:spPr>
            <a:xfrm>
              <a:off x="5310677"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30" y="4478542"/>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9" name="rc159"/>
            <p:cNvSpPr/>
            <p:nvPr/>
          </p:nvSpPr>
          <p:spPr>
            <a:xfrm>
              <a:off x="5932782" y="4478542"/>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6243834"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1" name="rc161"/>
            <p:cNvSpPr/>
            <p:nvPr/>
          </p:nvSpPr>
          <p:spPr>
            <a:xfrm>
              <a:off x="6554887"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2" name="rc162"/>
            <p:cNvSpPr/>
            <p:nvPr/>
          </p:nvSpPr>
          <p:spPr>
            <a:xfrm>
              <a:off x="6865939" y="4478542"/>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3" name="rc163"/>
            <p:cNvSpPr/>
            <p:nvPr/>
          </p:nvSpPr>
          <p:spPr>
            <a:xfrm>
              <a:off x="7176991"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478542"/>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478542"/>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478542"/>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478542"/>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478542"/>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9" name="rc169"/>
            <p:cNvSpPr/>
            <p:nvPr/>
          </p:nvSpPr>
          <p:spPr>
            <a:xfrm>
              <a:off x="8110148" y="5040144"/>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0" name="rc170"/>
            <p:cNvSpPr/>
            <p:nvPr/>
          </p:nvSpPr>
          <p:spPr>
            <a:xfrm>
              <a:off x="8421201" y="504014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1" name="rc171"/>
            <p:cNvSpPr/>
            <p:nvPr/>
          </p:nvSpPr>
          <p:spPr>
            <a:xfrm>
              <a:off x="8732253" y="5040144"/>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2" name="rc172"/>
            <p:cNvSpPr/>
            <p:nvPr/>
          </p:nvSpPr>
          <p:spPr>
            <a:xfrm>
              <a:off x="7488044" y="3636138"/>
              <a:ext cx="311052"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3" name="rc173"/>
            <p:cNvSpPr/>
            <p:nvPr/>
          </p:nvSpPr>
          <p:spPr>
            <a:xfrm>
              <a:off x="7799096" y="3636138"/>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4" name="rc174"/>
            <p:cNvSpPr/>
            <p:nvPr/>
          </p:nvSpPr>
          <p:spPr>
            <a:xfrm>
              <a:off x="8110148" y="3636138"/>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5" name="rc175"/>
            <p:cNvSpPr/>
            <p:nvPr/>
          </p:nvSpPr>
          <p:spPr>
            <a:xfrm>
              <a:off x="8421201" y="3636138"/>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6" name="rc176"/>
            <p:cNvSpPr/>
            <p:nvPr/>
          </p:nvSpPr>
          <p:spPr>
            <a:xfrm>
              <a:off x="8732253" y="3636138"/>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30" y="475934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82"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34" y="475934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0" name="rc180"/>
            <p:cNvSpPr/>
            <p:nvPr/>
          </p:nvSpPr>
          <p:spPr>
            <a:xfrm>
              <a:off x="6554887"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1" name="rc181"/>
            <p:cNvSpPr/>
            <p:nvPr/>
          </p:nvSpPr>
          <p:spPr>
            <a:xfrm>
              <a:off x="6865939" y="475934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2" name="rc182"/>
            <p:cNvSpPr/>
            <p:nvPr/>
          </p:nvSpPr>
          <p:spPr>
            <a:xfrm>
              <a:off x="7176991" y="475934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3" name="rc183"/>
            <p:cNvSpPr/>
            <p:nvPr/>
          </p:nvSpPr>
          <p:spPr>
            <a:xfrm>
              <a:off x="7488044" y="4759343"/>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4" name="rc184"/>
            <p:cNvSpPr/>
            <p:nvPr/>
          </p:nvSpPr>
          <p:spPr>
            <a:xfrm>
              <a:off x="7799096" y="475934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5" name="rc185"/>
            <p:cNvSpPr/>
            <p:nvPr/>
          </p:nvSpPr>
          <p:spPr>
            <a:xfrm>
              <a:off x="8110148" y="475934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6" name="rc186"/>
            <p:cNvSpPr/>
            <p:nvPr/>
          </p:nvSpPr>
          <p:spPr>
            <a:xfrm>
              <a:off x="8421201" y="4759343"/>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7" name="rc187"/>
            <p:cNvSpPr/>
            <p:nvPr/>
          </p:nvSpPr>
          <p:spPr>
            <a:xfrm>
              <a:off x="8732253" y="475934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8" name="rc188"/>
            <p:cNvSpPr/>
            <p:nvPr/>
          </p:nvSpPr>
          <p:spPr>
            <a:xfrm>
              <a:off x="7488044" y="3916939"/>
              <a:ext cx="311052"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89" name="rc189"/>
            <p:cNvSpPr/>
            <p:nvPr/>
          </p:nvSpPr>
          <p:spPr>
            <a:xfrm>
              <a:off x="7799096" y="3916939"/>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0" name="rc190"/>
            <p:cNvSpPr/>
            <p:nvPr/>
          </p:nvSpPr>
          <p:spPr>
            <a:xfrm>
              <a:off x="8110148" y="3916939"/>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8421201" y="3916939"/>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2" name="rc192"/>
            <p:cNvSpPr/>
            <p:nvPr/>
          </p:nvSpPr>
          <p:spPr>
            <a:xfrm>
              <a:off x="8732253" y="3916939"/>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3" name="rc193"/>
            <p:cNvSpPr/>
            <p:nvPr/>
          </p:nvSpPr>
          <p:spPr>
            <a:xfrm>
              <a:off x="8110148" y="5320945"/>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4" name="rc194"/>
            <p:cNvSpPr/>
            <p:nvPr/>
          </p:nvSpPr>
          <p:spPr>
            <a:xfrm>
              <a:off x="8421201" y="5320945"/>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95" name="rc195"/>
            <p:cNvSpPr/>
            <p:nvPr/>
          </p:nvSpPr>
          <p:spPr>
            <a:xfrm>
              <a:off x="8732253" y="532094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6" name="tx196"/>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97" name="tx197"/>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98" name="tx198"/>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99" name="tx199"/>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00" name="tx200"/>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01" name="tx201"/>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02" name="tx202"/>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03" name="tx203"/>
            <p:cNvSpPr/>
            <p:nvPr/>
          </p:nvSpPr>
          <p:spPr>
            <a:xfrm>
              <a:off x="3207454"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04" name="tx204"/>
            <p:cNvSpPr/>
            <p:nvPr/>
          </p:nvSpPr>
          <p:spPr>
            <a:xfrm>
              <a:off x="351850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5" name="tx205"/>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06" name="tx206"/>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07" name="tx207"/>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08" name="tx208"/>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9" name="tx209"/>
            <p:cNvSpPr/>
            <p:nvPr/>
          </p:nvSpPr>
          <p:spPr>
            <a:xfrm>
              <a:off x="5094862"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0" name="tx210"/>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1" name="tx211"/>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2" name="tx212"/>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3" name="tx213"/>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4" name="tx214"/>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5" name="tx215"/>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6" name="tx216"/>
            <p:cNvSpPr/>
            <p:nvPr/>
          </p:nvSpPr>
          <p:spPr>
            <a:xfrm>
              <a:off x="7272228" y="20539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7" name="tx217"/>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8" name="tx218"/>
            <p:cNvSpPr/>
            <p:nvPr/>
          </p:nvSpPr>
          <p:spPr>
            <a:xfrm>
              <a:off x="7873239"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9" name="tx219"/>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0" name="tx220"/>
            <p:cNvSpPr/>
            <p:nvPr/>
          </p:nvSpPr>
          <p:spPr>
            <a:xfrm>
              <a:off x="849534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1" name="tx221"/>
            <p:cNvSpPr/>
            <p:nvPr/>
          </p:nvSpPr>
          <p:spPr>
            <a:xfrm>
              <a:off x="880639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2" name="tx222"/>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3" name="tx223"/>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4" name="tx224"/>
            <p:cNvSpPr/>
            <p:nvPr/>
          </p:nvSpPr>
          <p:spPr>
            <a:xfrm>
              <a:off x="1673286"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5" name="tx225"/>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26" name="tx226"/>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7" name="tx227"/>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28" name="tx228"/>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9" name="tx229"/>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0" name="tx230"/>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1" name="tx231"/>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2" name="tx232"/>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3" name="tx233"/>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4" name="tx234"/>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5" name="tx235"/>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6" name="tx236"/>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7" name="tx237"/>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8" name="tx238"/>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9" name="tx239"/>
            <p:cNvSpPr/>
            <p:nvPr/>
          </p:nvSpPr>
          <p:spPr>
            <a:xfrm>
              <a:off x="6339071"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0" name="tx240"/>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1" name="tx241"/>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2" name="tx242"/>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3" name="tx243"/>
            <p:cNvSpPr/>
            <p:nvPr/>
          </p:nvSpPr>
          <p:spPr>
            <a:xfrm>
              <a:off x="7583280"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44" name="tx244"/>
            <p:cNvSpPr/>
            <p:nvPr/>
          </p:nvSpPr>
          <p:spPr>
            <a:xfrm>
              <a:off x="7873239"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5" name="tx245"/>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6" name="tx246"/>
            <p:cNvSpPr/>
            <p:nvPr/>
          </p:nvSpPr>
          <p:spPr>
            <a:xfrm>
              <a:off x="849534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7" name="tx247"/>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1051182"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49" name="tx249"/>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0" name="tx250"/>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1" name="tx251"/>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2" name="tx252"/>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3" name="tx253"/>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4" name="tx254"/>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5" name="tx255"/>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6" name="tx256"/>
            <p:cNvSpPr/>
            <p:nvPr/>
          </p:nvSpPr>
          <p:spPr>
            <a:xfrm>
              <a:off x="3539600"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7" name="tx257"/>
            <p:cNvSpPr/>
            <p:nvPr/>
          </p:nvSpPr>
          <p:spPr>
            <a:xfrm>
              <a:off x="3850652"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8" name="tx258"/>
            <p:cNvSpPr/>
            <p:nvPr/>
          </p:nvSpPr>
          <p:spPr>
            <a:xfrm>
              <a:off x="4161705"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9" name="tx259"/>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0" name="tx260"/>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1" name="tx261"/>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2" name="tx262"/>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3" name="tx263"/>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4" name="tx264"/>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5" name="tx265"/>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6" name="tx266"/>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7" name="tx267"/>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8" name="tx268"/>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9" name="tx269"/>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70" name="tx270"/>
            <p:cNvSpPr/>
            <p:nvPr/>
          </p:nvSpPr>
          <p:spPr>
            <a:xfrm>
              <a:off x="7873239"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1" name="tx271"/>
            <p:cNvSpPr/>
            <p:nvPr/>
          </p:nvSpPr>
          <p:spPr>
            <a:xfrm>
              <a:off x="8205385"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2" name="tx272"/>
            <p:cNvSpPr/>
            <p:nvPr/>
          </p:nvSpPr>
          <p:spPr>
            <a:xfrm>
              <a:off x="8495344"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3" name="tx273"/>
            <p:cNvSpPr/>
            <p:nvPr/>
          </p:nvSpPr>
          <p:spPr>
            <a:xfrm>
              <a:off x="8827489"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4" name="tx274"/>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5" name="tx275"/>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6" name="tx276"/>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7" name="tx277"/>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8" name="tx278"/>
            <p:cNvSpPr/>
            <p:nvPr/>
          </p:nvSpPr>
          <p:spPr>
            <a:xfrm>
              <a:off x="2295391"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9" name="tx279"/>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80" name="tx280"/>
            <p:cNvSpPr/>
            <p:nvPr/>
          </p:nvSpPr>
          <p:spPr>
            <a:xfrm>
              <a:off x="3228548"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1" name="tx281"/>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2" name="tx282"/>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3" name="tx283"/>
            <p:cNvSpPr/>
            <p:nvPr/>
          </p:nvSpPr>
          <p:spPr>
            <a:xfrm>
              <a:off x="416170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4" name="tx284"/>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5" name="tx285"/>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6" name="tx286"/>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7" name="tx287"/>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8" name="tx288"/>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9" name="tx289"/>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0" name="tx290"/>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1" name="tx291"/>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2" name="tx292"/>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4" name="tx294"/>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5" name="tx295"/>
            <p:cNvSpPr/>
            <p:nvPr/>
          </p:nvSpPr>
          <p:spPr>
            <a:xfrm>
              <a:off x="7873239"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6" name="tx296"/>
            <p:cNvSpPr/>
            <p:nvPr/>
          </p:nvSpPr>
          <p:spPr>
            <a:xfrm>
              <a:off x="820538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7" name="tx297"/>
            <p:cNvSpPr/>
            <p:nvPr/>
          </p:nvSpPr>
          <p:spPr>
            <a:xfrm>
              <a:off x="8495344" y="345561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8" name="tx298"/>
            <p:cNvSpPr/>
            <p:nvPr/>
          </p:nvSpPr>
          <p:spPr>
            <a:xfrm>
              <a:off x="8827489"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9" name="tx299"/>
            <p:cNvSpPr/>
            <p:nvPr/>
          </p:nvSpPr>
          <p:spPr>
            <a:xfrm>
              <a:off x="6339071"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0" name="tx300"/>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1" name="tx301"/>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2" name="tx302"/>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3" name="tx303"/>
            <p:cNvSpPr/>
            <p:nvPr/>
          </p:nvSpPr>
          <p:spPr>
            <a:xfrm>
              <a:off x="7873239"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4" name="tx304"/>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5" name="tx305"/>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6" name="tx306"/>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7" name="tx307"/>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8" name="tx308"/>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9" name="tx309"/>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0" name="tx310"/>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1" name="tx311"/>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2" name="tx312"/>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3" name="tx313"/>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4" name="tx314"/>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5" name="tx315"/>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6" name="tx316"/>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7" name="tx317"/>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18" name="tx318"/>
            <p:cNvSpPr/>
            <p:nvPr/>
          </p:nvSpPr>
          <p:spPr>
            <a:xfrm>
              <a:off x="787323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9" name="tx319"/>
            <p:cNvSpPr/>
            <p:nvPr/>
          </p:nvSpPr>
          <p:spPr>
            <a:xfrm>
              <a:off x="8205385"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0" name="tx320"/>
            <p:cNvSpPr/>
            <p:nvPr/>
          </p:nvSpPr>
          <p:spPr>
            <a:xfrm>
              <a:off x="8495344"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1" name="tx321"/>
            <p:cNvSpPr/>
            <p:nvPr/>
          </p:nvSpPr>
          <p:spPr>
            <a:xfrm>
              <a:off x="8827489"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2" name="tx322"/>
            <p:cNvSpPr/>
            <p:nvPr/>
          </p:nvSpPr>
          <p:spPr>
            <a:xfrm>
              <a:off x="633907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3" name="tx323"/>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4" name="tx324"/>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5" name="tx325"/>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6" name="tx326"/>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7" name="tx327"/>
            <p:cNvSpPr/>
            <p:nvPr/>
          </p:nvSpPr>
          <p:spPr>
            <a:xfrm>
              <a:off x="7873239" y="42966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28" name="tx328"/>
            <p:cNvSpPr/>
            <p:nvPr/>
          </p:nvSpPr>
          <p:spPr>
            <a:xfrm>
              <a:off x="8205385"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9" name="tx329"/>
            <p:cNvSpPr/>
            <p:nvPr/>
          </p:nvSpPr>
          <p:spPr>
            <a:xfrm>
              <a:off x="8516437" y="42993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0" name="tx330"/>
            <p:cNvSpPr/>
            <p:nvPr/>
          </p:nvSpPr>
          <p:spPr>
            <a:xfrm>
              <a:off x="8827489" y="43003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1" name="tx331"/>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2" name="tx332"/>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3" name="tx333"/>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4" name="tx334"/>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5" name="tx335"/>
            <p:cNvSpPr/>
            <p:nvPr/>
          </p:nvSpPr>
          <p:spPr>
            <a:xfrm>
              <a:off x="4161705"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6" name="tx336"/>
            <p:cNvSpPr/>
            <p:nvPr/>
          </p:nvSpPr>
          <p:spPr>
            <a:xfrm>
              <a:off x="4472757"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7" name="tx337"/>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8" name="tx338"/>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1" name="tx341"/>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2" name="tx342"/>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3" name="tx343"/>
            <p:cNvSpPr/>
            <p:nvPr/>
          </p:nvSpPr>
          <p:spPr>
            <a:xfrm>
              <a:off x="6650123"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4" name="tx344"/>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5" name="tx345"/>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6" name="tx346"/>
            <p:cNvSpPr/>
            <p:nvPr/>
          </p:nvSpPr>
          <p:spPr>
            <a:xfrm>
              <a:off x="7873239"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7" name="tx347"/>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8" name="tx348"/>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9" name="tx349"/>
            <p:cNvSpPr/>
            <p:nvPr/>
          </p:nvSpPr>
          <p:spPr>
            <a:xfrm>
              <a:off x="8827489"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0" name="tx350"/>
            <p:cNvSpPr/>
            <p:nvPr/>
          </p:nvSpPr>
          <p:spPr>
            <a:xfrm>
              <a:off x="820538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1" name="tx351"/>
            <p:cNvSpPr/>
            <p:nvPr/>
          </p:nvSpPr>
          <p:spPr>
            <a:xfrm>
              <a:off x="8516437"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2" name="tx352"/>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3" name="tx353"/>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5" name="tx355"/>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6650123"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7" name="tx357"/>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8" name="tx358"/>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9" name="tx359"/>
            <p:cNvSpPr/>
            <p:nvPr/>
          </p:nvSpPr>
          <p:spPr>
            <a:xfrm>
              <a:off x="7873239"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0" name="tx360"/>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1" name="tx361"/>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62" name="tx362"/>
            <p:cNvSpPr/>
            <p:nvPr/>
          </p:nvSpPr>
          <p:spPr>
            <a:xfrm>
              <a:off x="8827489" y="48609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3" name="tx363"/>
            <p:cNvSpPr/>
            <p:nvPr/>
          </p:nvSpPr>
          <p:spPr>
            <a:xfrm>
              <a:off x="8205385"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4" name="tx364"/>
            <p:cNvSpPr/>
            <p:nvPr/>
          </p:nvSpPr>
          <p:spPr>
            <a:xfrm>
              <a:off x="8516437" y="401954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5" name="tx365"/>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6" name="tx366"/>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7" name="tx367"/>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68" name="tx368"/>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69" name="tx369"/>
            <p:cNvSpPr/>
            <p:nvPr/>
          </p:nvSpPr>
          <p:spPr>
            <a:xfrm>
              <a:off x="5747111" y="42993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tx370"/>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71" name="tx371"/>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2" name="tx372"/>
            <p:cNvSpPr/>
            <p:nvPr/>
          </p:nvSpPr>
          <p:spPr>
            <a:xfrm>
              <a:off x="1984338"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73" name="tx373"/>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74" name="tx374"/>
            <p:cNvSpPr/>
            <p:nvPr/>
          </p:nvSpPr>
          <p:spPr>
            <a:xfrm>
              <a:off x="2606443" y="457882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75" name="tx375"/>
            <p:cNvSpPr/>
            <p:nvPr/>
          </p:nvSpPr>
          <p:spPr>
            <a:xfrm>
              <a:off x="291749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76" name="tx376"/>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77" name="tx377"/>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78" name="tx378"/>
            <p:cNvSpPr/>
            <p:nvPr/>
          </p:nvSpPr>
          <p:spPr>
            <a:xfrm>
              <a:off x="820538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379" name="tx379"/>
            <p:cNvSpPr/>
            <p:nvPr/>
          </p:nvSpPr>
          <p:spPr>
            <a:xfrm>
              <a:off x="8516437"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80" name="tx380"/>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81" name="tx381"/>
            <p:cNvSpPr/>
            <p:nvPr/>
          </p:nvSpPr>
          <p:spPr>
            <a:xfrm>
              <a:off x="75832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82" name="tx382"/>
            <p:cNvSpPr/>
            <p:nvPr/>
          </p:nvSpPr>
          <p:spPr>
            <a:xfrm>
              <a:off x="7894332"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83" name="tx383"/>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84" name="tx384"/>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85" name="tx385"/>
            <p:cNvSpPr/>
            <p:nvPr/>
          </p:nvSpPr>
          <p:spPr>
            <a:xfrm>
              <a:off x="7873239" y="401584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86" name="tx386"/>
            <p:cNvSpPr/>
            <p:nvPr/>
          </p:nvSpPr>
          <p:spPr>
            <a:xfrm>
              <a:off x="8205385"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87" name="tx387"/>
            <p:cNvSpPr/>
            <p:nvPr/>
          </p:nvSpPr>
          <p:spPr>
            <a:xfrm>
              <a:off x="8516437"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88" name="tx38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89" name="tx38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0" name="tx39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1" name="tx39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2" name="tx39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3" name="tx39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94" name="tx39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95" name="tx39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96" name="tx39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97" name="tx39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98" name="tx39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99" name="tx39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0" name="tx40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1" name="tx40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2" name="tx40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3" name="tx40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04" name="tx40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05" name="tx40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06" name="tx40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07" name="tx40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08" name="tx40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09" name="tx40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0" name="tx41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1" name="tx41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2" name="tx41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13" name="tx41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14" name="tx414"/>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15" name="tx415"/>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16" name="tx416"/>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17" name="tx417"/>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18" name="tx418"/>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19" name="tx419"/>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20" name="tx420"/>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21" name="tx421"/>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22" name="tx422"/>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23" name="tx423"/>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24" name="tx424"/>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25" name="tx425"/>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26" name="tx426"/>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27" name="tx42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28" name="pic428"/>
            <p:cNvPicPr/>
            <p:nvPr/>
          </p:nvPicPr>
          <p:blipFill>
            <a:blip r:embed="rId2" cstate="print"/>
            <a:stretch>
              <a:fillRect/>
            </a:stretch>
          </p:blipFill>
          <p:spPr>
            <a:xfrm>
              <a:off x="4653227" y="5838594"/>
              <a:ext cx="2160000" cy="219455"/>
            </a:xfrm>
            <a:prstGeom prst="rect">
              <a:avLst/>
            </a:prstGeom>
          </p:spPr>
        </p:pic>
        <p:sp>
          <p:nvSpPr>
            <p:cNvPr id="429" name="pl42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0" name="pl43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1" name="pl43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2" name="pl43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4" name="pl43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5" name="pl43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6" name="pl43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7" name="pl43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8" name="pl43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pl43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0" name="pl44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1" name="tx44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42" name="tx44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43" name="tx44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44" name="tx44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45" name="tx44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46" name="tx44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47" name="tx447"/>
            <p:cNvSpPr/>
            <p:nvPr/>
          </p:nvSpPr>
          <p:spPr>
            <a:xfrm>
              <a:off x="924840" y="1332266"/>
              <a:ext cx="29451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Vanuatu, 2000-2025</a:t>
              </a:r>
            </a:p>
          </p:txBody>
        </p:sp>
        <p:sp>
          <p:nvSpPr>
            <p:cNvPr id="448" name="tx44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49" name="tx44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50" name="tx45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13 (15%) vaccines in the schedule achieved coverage of 90% or more. Vaccine coverage ranged from 40% to 99%.
Since 2011, estimates have been made for 8 new vaccines. MCV2 and HPVc is the newest vaccine reported (2023), which achieved 40% and 80% coverage in 2025.
In 2025, Vanuatu reported stockouts of vaccines/supplies (BCG) (more information on slide 8).</a:t>
            </a:r>
          </a:p>
        </p:txBody>
      </p:sp>
      <p:sp>
        <p:nvSpPr>
          <p:cNvPr id="4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11 antigens, remained unchanged for none, and declined for two, indicating overall progress in routine immunization performance; two achieved at least 90% coverage.</a:t>
            </a:r>
          </a:p>
        </p:txBody>
      </p:sp>
      <p:grpSp xmlns:pic="http://schemas.openxmlformats.org/drawingml/2006/picture">
        <p:nvGrpSpPr>
          <p:cNvPr id="453" name=""/>
          <p:cNvGrpSpPr/>
          <p:nvPr/>
        </p:nvGrpSpPr>
        <p:grpSpPr>
          <a:xfrm>
            <a:off x="292608" y="1005840"/>
            <a:ext cx="8595360" cy="28575"/>
            <a:chOff x="292608" y="1005840"/>
            <a:chExt cx="8595360" cy="28575"/>
          </a:xfrm>
        </p:grpSpPr>
        <p:sp>
          <p:nvSpPr>
            <p:cNvPr id="4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98418"/>
              <a:ext cx="6481656" cy="1037470"/>
            </a:xfrm>
            <a:custGeom>
              <a:avLst/>
              <a:pathLst>
                <a:path w="6481656" h="1037470">
                  <a:moveTo>
                    <a:pt x="0" y="478832"/>
                  </a:moveTo>
                  <a:lnTo>
                    <a:pt x="259266" y="518735"/>
                  </a:lnTo>
                  <a:lnTo>
                    <a:pt x="518532" y="558638"/>
                  </a:lnTo>
                  <a:lnTo>
                    <a:pt x="777798" y="598540"/>
                  </a:lnTo>
                  <a:lnTo>
                    <a:pt x="1037065" y="678346"/>
                  </a:lnTo>
                  <a:lnTo>
                    <a:pt x="1296331" y="718249"/>
                  </a:lnTo>
                  <a:lnTo>
                    <a:pt x="1555597" y="758151"/>
                  </a:lnTo>
                  <a:lnTo>
                    <a:pt x="1814863" y="678346"/>
                  </a:lnTo>
                  <a:lnTo>
                    <a:pt x="2074130" y="598540"/>
                  </a:lnTo>
                  <a:lnTo>
                    <a:pt x="2333396" y="518735"/>
                  </a:lnTo>
                  <a:lnTo>
                    <a:pt x="2592662" y="438929"/>
                  </a:lnTo>
                  <a:lnTo>
                    <a:pt x="2851928" y="359124"/>
                  </a:lnTo>
                  <a:lnTo>
                    <a:pt x="3111195" y="279319"/>
                  </a:lnTo>
                  <a:lnTo>
                    <a:pt x="3370461" y="199513"/>
                  </a:lnTo>
                  <a:lnTo>
                    <a:pt x="3629727" y="119708"/>
                  </a:lnTo>
                  <a:lnTo>
                    <a:pt x="3888994" y="279319"/>
                  </a:lnTo>
                  <a:lnTo>
                    <a:pt x="4148260" y="119708"/>
                  </a:lnTo>
                  <a:lnTo>
                    <a:pt x="4407526" y="159610"/>
                  </a:lnTo>
                  <a:lnTo>
                    <a:pt x="4666792" y="119708"/>
                  </a:lnTo>
                  <a:lnTo>
                    <a:pt x="4926059" y="39902"/>
                  </a:lnTo>
                  <a:lnTo>
                    <a:pt x="5185325" y="518735"/>
                  </a:lnTo>
                  <a:lnTo>
                    <a:pt x="5444591" y="1037470"/>
                  </a:lnTo>
                  <a:lnTo>
                    <a:pt x="5703857" y="558638"/>
                  </a:lnTo>
                  <a:lnTo>
                    <a:pt x="5963124" y="279319"/>
                  </a:lnTo>
                  <a:lnTo>
                    <a:pt x="6222390" y="359124"/>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77737"/>
              <a:ext cx="6481656" cy="1117276"/>
            </a:xfrm>
            <a:custGeom>
              <a:avLst/>
              <a:pathLst>
                <a:path w="6481656" h="1117276">
                  <a:moveTo>
                    <a:pt x="0" y="758151"/>
                  </a:moveTo>
                  <a:lnTo>
                    <a:pt x="259266" y="798054"/>
                  </a:lnTo>
                  <a:lnTo>
                    <a:pt x="518532" y="798054"/>
                  </a:lnTo>
                  <a:lnTo>
                    <a:pt x="777798" y="837957"/>
                  </a:lnTo>
                  <a:lnTo>
                    <a:pt x="1037065" y="837957"/>
                  </a:lnTo>
                  <a:lnTo>
                    <a:pt x="1296331" y="877859"/>
                  </a:lnTo>
                  <a:lnTo>
                    <a:pt x="1555597" y="877859"/>
                  </a:lnTo>
                  <a:lnTo>
                    <a:pt x="1814863" y="798054"/>
                  </a:lnTo>
                  <a:lnTo>
                    <a:pt x="2074130" y="678346"/>
                  </a:lnTo>
                  <a:lnTo>
                    <a:pt x="2333396" y="598540"/>
                  </a:lnTo>
                  <a:lnTo>
                    <a:pt x="2592662" y="518735"/>
                  </a:lnTo>
                  <a:lnTo>
                    <a:pt x="2851928" y="438929"/>
                  </a:lnTo>
                  <a:lnTo>
                    <a:pt x="3111195" y="319221"/>
                  </a:lnTo>
                  <a:lnTo>
                    <a:pt x="3370461" y="239416"/>
                  </a:lnTo>
                  <a:lnTo>
                    <a:pt x="3629727" y="159610"/>
                  </a:lnTo>
                  <a:lnTo>
                    <a:pt x="3888994" y="399027"/>
                  </a:lnTo>
                  <a:lnTo>
                    <a:pt x="4148260" y="359124"/>
                  </a:lnTo>
                  <a:lnTo>
                    <a:pt x="4407526" y="199513"/>
                  </a:lnTo>
                  <a:lnTo>
                    <a:pt x="4666792" y="199513"/>
                  </a:lnTo>
                  <a:lnTo>
                    <a:pt x="4926059" y="0"/>
                  </a:lnTo>
                  <a:lnTo>
                    <a:pt x="5185325" y="478832"/>
                  </a:lnTo>
                  <a:lnTo>
                    <a:pt x="5444591" y="1117276"/>
                  </a:lnTo>
                  <a:lnTo>
                    <a:pt x="5703857" y="877859"/>
                  </a:lnTo>
                  <a:lnTo>
                    <a:pt x="5963124" y="718249"/>
                  </a:lnTo>
                  <a:lnTo>
                    <a:pt x="6222390" y="758151"/>
                  </a:lnTo>
                  <a:lnTo>
                    <a:pt x="6481656" y="51873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677737"/>
              <a:ext cx="6481656" cy="1596108"/>
            </a:xfrm>
            <a:custGeom>
              <a:avLst/>
              <a:pathLst>
                <a:path w="6481656" h="1596108">
                  <a:moveTo>
                    <a:pt x="0" y="1157178"/>
                  </a:moveTo>
                  <a:lnTo>
                    <a:pt x="259266" y="1197081"/>
                  </a:lnTo>
                  <a:lnTo>
                    <a:pt x="518532" y="1276887"/>
                  </a:lnTo>
                  <a:lnTo>
                    <a:pt x="777798" y="1316789"/>
                  </a:lnTo>
                  <a:lnTo>
                    <a:pt x="1037065" y="1356692"/>
                  </a:lnTo>
                  <a:lnTo>
                    <a:pt x="1296331" y="1436498"/>
                  </a:lnTo>
                  <a:lnTo>
                    <a:pt x="1555597" y="1476400"/>
                  </a:lnTo>
                  <a:lnTo>
                    <a:pt x="1814863" y="1356692"/>
                  </a:lnTo>
                  <a:lnTo>
                    <a:pt x="2074130" y="1117276"/>
                  </a:lnTo>
                  <a:lnTo>
                    <a:pt x="2333396" y="997568"/>
                  </a:lnTo>
                  <a:lnTo>
                    <a:pt x="2592662" y="758151"/>
                  </a:lnTo>
                  <a:lnTo>
                    <a:pt x="2851928" y="598540"/>
                  </a:lnTo>
                  <a:lnTo>
                    <a:pt x="3111195" y="399027"/>
                  </a:lnTo>
                  <a:lnTo>
                    <a:pt x="3370461" y="239416"/>
                  </a:lnTo>
                  <a:lnTo>
                    <a:pt x="3629727" y="0"/>
                  </a:lnTo>
                  <a:lnTo>
                    <a:pt x="3888994" y="558638"/>
                  </a:lnTo>
                  <a:lnTo>
                    <a:pt x="4148260" y="239416"/>
                  </a:lnTo>
                  <a:lnTo>
                    <a:pt x="4407526" y="399027"/>
                  </a:lnTo>
                  <a:lnTo>
                    <a:pt x="4666792" y="598540"/>
                  </a:lnTo>
                  <a:lnTo>
                    <a:pt x="4926059" y="399027"/>
                  </a:lnTo>
                  <a:lnTo>
                    <a:pt x="5185325" y="478832"/>
                  </a:lnTo>
                  <a:lnTo>
                    <a:pt x="5444591" y="1596108"/>
                  </a:lnTo>
                  <a:lnTo>
                    <a:pt x="5703857" y="798054"/>
                  </a:lnTo>
                  <a:lnTo>
                    <a:pt x="5963124" y="957665"/>
                  </a:lnTo>
                  <a:lnTo>
                    <a:pt x="6222390" y="1157178"/>
                  </a:lnTo>
                  <a:lnTo>
                    <a:pt x="6481656" y="638443"/>
                  </a:lnTo>
                </a:path>
              </a:pathLst>
            </a:custGeom>
            <a:ln w="27101" cap="flat">
              <a:solidFill>
                <a:srgbClr val="00BFC4">
                  <a:alpha val="100000"/>
                </a:srgbClr>
              </a:solidFill>
              <a:prstDash val="solid"/>
              <a:round/>
            </a:ln>
          </p:spPr>
          <p:txBody>
            <a:bodyPr/>
            <a:lstStyle/>
            <a:p/>
          </p:txBody>
        </p:sp>
        <p:sp>
          <p:nvSpPr>
            <p:cNvPr id="31" name="pl31"/>
            <p:cNvSpPr/>
            <p:nvPr/>
          </p:nvSpPr>
          <p:spPr>
            <a:xfrm>
              <a:off x="7402143" y="3154138"/>
              <a:ext cx="518532" cy="1276887"/>
            </a:xfrm>
            <a:custGeom>
              <a:avLst/>
              <a:pathLst>
                <a:path w="518532" h="1276887">
                  <a:moveTo>
                    <a:pt x="0" y="1276887"/>
                  </a:moveTo>
                  <a:lnTo>
                    <a:pt x="259266" y="0"/>
                  </a:lnTo>
                  <a:lnTo>
                    <a:pt x="518532" y="51873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6344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7965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7363766" y="43926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398417"/>
              <a:ext cx="240778" cy="0"/>
            </a:xfrm>
            <a:custGeom>
              <a:avLst/>
              <a:pathLst>
                <a:path w="240778" h="0">
                  <a:moveTo>
                    <a:pt x="240778" y="0"/>
                  </a:moveTo>
                  <a:lnTo>
                    <a:pt x="0" y="0"/>
                  </a:lnTo>
                </a:path>
              </a:pathLst>
            </a:custGeom>
          </p:spPr>
          <p:txBody>
            <a:bodyPr/>
            <a:lstStyle/>
            <a:p/>
          </p:txBody>
        </p:sp>
        <p:sp>
          <p:nvSpPr>
            <p:cNvPr id="42" name="pl42"/>
            <p:cNvSpPr/>
            <p:nvPr/>
          </p:nvSpPr>
          <p:spPr>
            <a:xfrm>
              <a:off x="7937415" y="2125521"/>
              <a:ext cx="242526" cy="66369"/>
            </a:xfrm>
            <a:custGeom>
              <a:avLst/>
              <a:pathLst>
                <a:path w="242526" h="66369">
                  <a:moveTo>
                    <a:pt x="242526" y="0"/>
                  </a:moveTo>
                  <a:lnTo>
                    <a:pt x="0" y="66369"/>
                  </a:lnTo>
                </a:path>
              </a:pathLst>
            </a:custGeom>
          </p:spPr>
          <p:txBody>
            <a:bodyPr/>
            <a:lstStyle/>
            <a:p/>
          </p:txBody>
        </p:sp>
        <p:sp>
          <p:nvSpPr>
            <p:cNvPr id="43" name="pl43"/>
            <p:cNvSpPr/>
            <p:nvPr/>
          </p:nvSpPr>
          <p:spPr>
            <a:xfrm>
              <a:off x="7937577" y="2320555"/>
              <a:ext cx="242364" cy="62724"/>
            </a:xfrm>
            <a:custGeom>
              <a:avLst/>
              <a:pathLst>
                <a:path w="242364" h="62724">
                  <a:moveTo>
                    <a:pt x="242364" y="62724"/>
                  </a:moveTo>
                  <a:lnTo>
                    <a:pt x="0" y="0"/>
                  </a:lnTo>
                </a:path>
              </a:pathLst>
            </a:custGeom>
          </p:spPr>
          <p:txBody>
            <a:bodyPr/>
            <a:lstStyle/>
            <a:p/>
          </p:txBody>
        </p:sp>
        <p:sp>
          <p:nvSpPr>
            <p:cNvPr id="44" name="pl44"/>
            <p:cNvSpPr/>
            <p:nvPr/>
          </p:nvSpPr>
          <p:spPr>
            <a:xfrm>
              <a:off x="7939163" y="3672868"/>
              <a:ext cx="240778" cy="4"/>
            </a:xfrm>
            <a:custGeom>
              <a:avLst/>
              <a:pathLst>
                <a:path w="240778" h="4">
                  <a:moveTo>
                    <a:pt x="240778" y="0"/>
                  </a:moveTo>
                  <a:lnTo>
                    <a:pt x="0" y="4"/>
                  </a:lnTo>
                </a:path>
              </a:pathLst>
            </a:custGeom>
          </p:spPr>
          <p:txBody>
            <a:bodyPr/>
            <a:lstStyle/>
            <a:p/>
          </p:txBody>
        </p:sp>
        <p:sp>
          <p:nvSpPr>
            <p:cNvPr id="45" name="pg45"/>
            <p:cNvSpPr/>
            <p:nvPr/>
          </p:nvSpPr>
          <p:spPr>
            <a:xfrm>
              <a:off x="8111362" y="130743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4827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20251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0660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77%</a:t>
              </a:r>
            </a:p>
          </p:txBody>
        </p:sp>
        <p:sp>
          <p:nvSpPr>
            <p:cNvPr id="49" name="pg49"/>
            <p:cNvSpPr/>
            <p:nvPr/>
          </p:nvSpPr>
          <p:spPr>
            <a:xfrm>
              <a:off x="8111362" y="230005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34089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74%</a:t>
              </a:r>
            </a:p>
          </p:txBody>
        </p:sp>
        <p:sp>
          <p:nvSpPr>
            <p:cNvPr id="51" name="pg51"/>
            <p:cNvSpPr/>
            <p:nvPr/>
          </p:nvSpPr>
          <p:spPr>
            <a:xfrm>
              <a:off x="8111362" y="358188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62272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036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Vanuatu,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74%.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3 vaccines increased coverage, 1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289779"/>
              <a:ext cx="1585983" cy="160761"/>
            </a:xfrm>
            <a:prstGeom prst="rect">
              <a:avLst/>
            </a:prstGeom>
            <a:solidFill>
              <a:srgbClr val="D9D9D9">
                <a:alpha val="60000"/>
              </a:srgbClr>
            </a:solidFill>
          </p:spPr>
          <p:txBody>
            <a:bodyPr/>
            <a:lstStyle/>
            <a:p/>
          </p:txBody>
        </p:sp>
        <p:sp>
          <p:nvSpPr>
            <p:cNvPr id="10" name="pl10"/>
            <p:cNvSpPr/>
            <p:nvPr/>
          </p:nvSpPr>
          <p:spPr>
            <a:xfrm>
              <a:off x="16995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054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577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29797" y="505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67559" y="4893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24201"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37485" y="4572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75247" y="4411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00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0770" y="40897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26293" y="39289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26293" y="3768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26293" y="36074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26293" y="3446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6293" y="32859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5174" y="31251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4055" y="2964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4055" y="2803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4055"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4055"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4055"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293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1816"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1816"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1816"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1816"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1816"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00959"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72978"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10740" y="491388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67382"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54952" y="45923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52965" y="443160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21586"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54883" y="410814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70271" y="394834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08397" y="378661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12861" y="36258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08436" y="346606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43759" y="330530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40553" y="314551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46197" y="298281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85907" y="282399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32961" y="266128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0623" y="250048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59434"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69464" y="2180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88345" y="20201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83920" y="185744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2732" y="16986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83920" y="153790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1911" y="13751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597195" y="121540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7953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4218914"/>
              <a:ext cx="1585983" cy="160761"/>
            </a:xfrm>
            <a:prstGeom prst="rect">
              <a:avLst/>
            </a:prstGeom>
            <a:solidFill>
              <a:srgbClr val="D9D9D9">
                <a:alpha val="60000"/>
              </a:srgbClr>
            </a:solidFill>
          </p:spPr>
          <p:txBody>
            <a:bodyPr/>
            <a:lstStyle/>
            <a:p/>
          </p:txBody>
        </p:sp>
        <p:sp>
          <p:nvSpPr>
            <p:cNvPr id="73" name="pl73"/>
            <p:cNvSpPr/>
            <p:nvPr/>
          </p:nvSpPr>
          <p:spPr>
            <a:xfrm>
              <a:off x="331735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888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0006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34324"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53205"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28728"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28728"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66489"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42012"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17535"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36416"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55297"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74178"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193058"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30820"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30820"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2522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2985"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2985"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1866"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1866"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1866"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0747"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0747"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1962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1962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7389"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7389"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543247"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977505" y="507367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996386"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71909"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71909" y="45923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09670" y="442966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185193"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895253"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53882"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63874" y="378661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34273"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979588" y="346703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52672" y="330627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34933"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20603" y="298475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06963" y="28230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49553" y="2661250"/>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63970" y="250048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63970"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199332"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69653" y="20182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82851" y="18594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01770" y="169672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197345"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43918"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48305"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2768"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4379675"/>
              <a:ext cx="1585983" cy="160761"/>
            </a:xfrm>
            <a:prstGeom prst="rect">
              <a:avLst/>
            </a:prstGeom>
            <a:solidFill>
              <a:srgbClr val="D9D9D9">
                <a:alpha val="60000"/>
              </a:srgbClr>
            </a:solidFill>
          </p:spPr>
          <p:txBody>
            <a:bodyPr/>
            <a:lstStyle/>
            <a:p/>
          </p:txBody>
        </p:sp>
        <p:sp>
          <p:nvSpPr>
            <p:cNvPr id="136" name="pl136"/>
            <p:cNvSpPr/>
            <p:nvPr/>
          </p:nvSpPr>
          <p:spPr>
            <a:xfrm>
              <a:off x="4972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4392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1228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5213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489897"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03182"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22062"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69758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5422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73108"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73108"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791989"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29751"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29751"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0797"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99967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18558"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18558"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37439"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37439"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37439"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37439"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56320"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4081"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4081"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2962"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2962"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2962"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29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255463"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595316"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33078" y="49129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46363"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65243" y="459236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40766" y="4430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62805"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50826"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590575"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13842" y="378855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589846"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33864" y="346509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76176" y="330627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77395" y="314551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62536"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05126" y="282201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19543"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24007" y="250052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06345" y="233976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54905"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38424"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76224" y="185748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0610" y="16986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899491" y="153790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03878" y="13771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895066" y="121637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08341"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4218914"/>
              <a:ext cx="1585983" cy="160761"/>
            </a:xfrm>
            <a:prstGeom prst="rect">
              <a:avLst/>
            </a:prstGeom>
            <a:solidFill>
              <a:srgbClr val="D9D9D9">
                <a:alpha val="60000"/>
              </a:srgbClr>
            </a:solidFill>
          </p:spPr>
          <p:txBody>
            <a:bodyPr/>
            <a:lstStyle/>
            <a:p/>
          </p:txBody>
        </p:sp>
        <p:sp>
          <p:nvSpPr>
            <p:cNvPr id="199" name="pl199"/>
            <p:cNvSpPr/>
            <p:nvPr/>
          </p:nvSpPr>
          <p:spPr>
            <a:xfrm>
              <a:off x="6628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1994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01" name="pt201"/>
            <p:cNvSpPr/>
            <p:nvPr/>
          </p:nvSpPr>
          <p:spPr>
            <a:xfrm>
              <a:off x="57489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994424"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051066"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239874"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6239874"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25875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296516"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6334278" y="40897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6372039" y="3928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6428681"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6485324"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504204"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6541966"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6560847"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6617489"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6655251"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6674131"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6693012"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693012"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693012"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671189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730774"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6730774"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6749654"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6768535"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6768535"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67685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tx228"/>
            <p:cNvSpPr/>
            <p:nvPr/>
          </p:nvSpPr>
          <p:spPr>
            <a:xfrm>
              <a:off x="58921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9" name="tx229"/>
            <p:cNvSpPr/>
            <p:nvPr/>
          </p:nvSpPr>
          <p:spPr>
            <a:xfrm>
              <a:off x="6137605"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30" name="tx230"/>
            <p:cNvSpPr/>
            <p:nvPr/>
          </p:nvSpPr>
          <p:spPr>
            <a:xfrm>
              <a:off x="6194247" y="491194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31" name="tx231"/>
            <p:cNvSpPr/>
            <p:nvPr/>
          </p:nvSpPr>
          <p:spPr>
            <a:xfrm>
              <a:off x="6383055"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32" name="tx232"/>
            <p:cNvSpPr/>
            <p:nvPr/>
          </p:nvSpPr>
          <p:spPr>
            <a:xfrm>
              <a:off x="6383055" y="459139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33" name="tx233"/>
            <p:cNvSpPr/>
            <p:nvPr/>
          </p:nvSpPr>
          <p:spPr>
            <a:xfrm>
              <a:off x="6401936" y="443160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4" name="tx234"/>
            <p:cNvSpPr/>
            <p:nvPr/>
          </p:nvSpPr>
          <p:spPr>
            <a:xfrm>
              <a:off x="6439697"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5" name="tx235"/>
            <p:cNvSpPr/>
            <p:nvPr/>
          </p:nvSpPr>
          <p:spPr>
            <a:xfrm>
              <a:off x="6477459" y="410814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6" name="tx236"/>
            <p:cNvSpPr/>
            <p:nvPr/>
          </p:nvSpPr>
          <p:spPr>
            <a:xfrm>
              <a:off x="6515220"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7" name="tx237"/>
            <p:cNvSpPr/>
            <p:nvPr/>
          </p:nvSpPr>
          <p:spPr>
            <a:xfrm>
              <a:off x="6215249" y="378661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8" name="tx238"/>
            <p:cNvSpPr/>
            <p:nvPr/>
          </p:nvSpPr>
          <p:spPr>
            <a:xfrm>
              <a:off x="6307176"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9" name="tx239"/>
            <p:cNvSpPr/>
            <p:nvPr/>
          </p:nvSpPr>
          <p:spPr>
            <a:xfrm>
              <a:off x="6321671" y="3467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40" name="tx240"/>
            <p:cNvSpPr/>
            <p:nvPr/>
          </p:nvSpPr>
          <p:spPr>
            <a:xfrm>
              <a:off x="6319684" y="330627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41" name="tx241"/>
            <p:cNvSpPr/>
            <p:nvPr/>
          </p:nvSpPr>
          <p:spPr>
            <a:xfrm>
              <a:off x="6347376" y="31455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42" name="tx242"/>
            <p:cNvSpPr/>
            <p:nvPr/>
          </p:nvSpPr>
          <p:spPr>
            <a:xfrm>
              <a:off x="6461467"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43" name="tx243"/>
            <p:cNvSpPr/>
            <p:nvPr/>
          </p:nvSpPr>
          <p:spPr>
            <a:xfrm>
              <a:off x="6450630" y="282399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4" name="tx244"/>
            <p:cNvSpPr/>
            <p:nvPr/>
          </p:nvSpPr>
          <p:spPr>
            <a:xfrm>
              <a:off x="6456235" y="26632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5" name="tx245"/>
            <p:cNvSpPr/>
            <p:nvPr/>
          </p:nvSpPr>
          <p:spPr>
            <a:xfrm>
              <a:off x="6475155" y="250052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6" name="tx246"/>
            <p:cNvSpPr/>
            <p:nvPr/>
          </p:nvSpPr>
          <p:spPr>
            <a:xfrm>
              <a:off x="6475116"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7" name="tx247"/>
            <p:cNvSpPr/>
            <p:nvPr/>
          </p:nvSpPr>
          <p:spPr>
            <a:xfrm>
              <a:off x="6479580" y="21789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8" name="tx248"/>
            <p:cNvSpPr/>
            <p:nvPr/>
          </p:nvSpPr>
          <p:spPr>
            <a:xfrm>
              <a:off x="6493997"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9" name="tx249"/>
            <p:cNvSpPr/>
            <p:nvPr/>
          </p:nvSpPr>
          <p:spPr>
            <a:xfrm>
              <a:off x="6499680" y="185748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50" name="tx250"/>
            <p:cNvSpPr/>
            <p:nvPr/>
          </p:nvSpPr>
          <p:spPr>
            <a:xfrm>
              <a:off x="6526153" y="169769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51" name="tx251"/>
            <p:cNvSpPr/>
            <p:nvPr/>
          </p:nvSpPr>
          <p:spPr>
            <a:xfrm>
              <a:off x="652737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52" name="tx252"/>
            <p:cNvSpPr/>
            <p:nvPr/>
          </p:nvSpPr>
          <p:spPr>
            <a:xfrm>
              <a:off x="6555064"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53" name="tx253"/>
            <p:cNvSpPr/>
            <p:nvPr/>
          </p:nvSpPr>
          <p:spPr>
            <a:xfrm>
              <a:off x="6559451"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4" name="tx254"/>
            <p:cNvSpPr/>
            <p:nvPr/>
          </p:nvSpPr>
          <p:spPr>
            <a:xfrm>
              <a:off x="6586001"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5" name="rc25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56" name="pl25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966201" y="5022720"/>
              <a:ext cx="1585983" cy="160761"/>
            </a:xfrm>
            <a:prstGeom prst="rect">
              <a:avLst/>
            </a:prstGeom>
            <a:solidFill>
              <a:srgbClr val="D9D9D9">
                <a:alpha val="60000"/>
              </a:srgbClr>
            </a:solidFill>
          </p:spPr>
          <p:txBody>
            <a:bodyPr/>
            <a:lstStyle/>
            <a:p/>
          </p:txBody>
        </p:sp>
        <p:sp>
          <p:nvSpPr>
            <p:cNvPr id="262" name="pl262"/>
            <p:cNvSpPr/>
            <p:nvPr/>
          </p:nvSpPr>
          <p:spPr>
            <a:xfrm>
              <a:off x="820855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63" name="tx263"/>
            <p:cNvSpPr/>
            <p:nvPr/>
          </p:nvSpPr>
          <p:spPr>
            <a:xfrm>
              <a:off x="77795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64" name="pt264"/>
            <p:cNvSpPr/>
            <p:nvPr/>
          </p:nvSpPr>
          <p:spPr>
            <a:xfrm>
              <a:off x="7083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7310143"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442308"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7517832" y="47328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7631116"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7649997" y="44112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7687758"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7706639" y="4089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7801043" y="39289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7819924" y="3768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7838804" y="36074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5" name="pt275"/>
            <p:cNvSpPr/>
            <p:nvPr/>
          </p:nvSpPr>
          <p:spPr>
            <a:xfrm>
              <a:off x="7933208" y="3446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7970970" y="3285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7989851"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027612" y="29644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027612" y="28036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140897"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8197539" y="24821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329704"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834858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348585"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348585"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8405227"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8405227"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8424108"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8424108"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842410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72267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92" name="tx292"/>
            <p:cNvSpPr/>
            <p:nvPr/>
          </p:nvSpPr>
          <p:spPr>
            <a:xfrm>
              <a:off x="7453324" y="507367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93" name="tx293"/>
            <p:cNvSpPr/>
            <p:nvPr/>
          </p:nvSpPr>
          <p:spPr>
            <a:xfrm>
              <a:off x="7585489" y="49138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94" name="tx294"/>
            <p:cNvSpPr/>
            <p:nvPr/>
          </p:nvSpPr>
          <p:spPr>
            <a:xfrm>
              <a:off x="7661013" y="47521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5" name="tx295"/>
            <p:cNvSpPr/>
            <p:nvPr/>
          </p:nvSpPr>
          <p:spPr>
            <a:xfrm>
              <a:off x="7774297" y="459042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6" name="tx296"/>
            <p:cNvSpPr/>
            <p:nvPr/>
          </p:nvSpPr>
          <p:spPr>
            <a:xfrm>
              <a:off x="7793178" y="44296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7" name="tx297"/>
            <p:cNvSpPr/>
            <p:nvPr/>
          </p:nvSpPr>
          <p:spPr>
            <a:xfrm>
              <a:off x="7830939" y="4268901"/>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8" name="tx298"/>
            <p:cNvSpPr/>
            <p:nvPr/>
          </p:nvSpPr>
          <p:spPr>
            <a:xfrm>
              <a:off x="7849820" y="41100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9" name="tx299"/>
            <p:cNvSpPr/>
            <p:nvPr/>
          </p:nvSpPr>
          <p:spPr>
            <a:xfrm>
              <a:off x="7944224"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00" name="tx300"/>
            <p:cNvSpPr/>
            <p:nvPr/>
          </p:nvSpPr>
          <p:spPr>
            <a:xfrm>
              <a:off x="7963105" y="378855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01" name="tx301"/>
            <p:cNvSpPr/>
            <p:nvPr/>
          </p:nvSpPr>
          <p:spPr>
            <a:xfrm>
              <a:off x="7981985" y="362779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02" name="tx302"/>
            <p:cNvSpPr/>
            <p:nvPr/>
          </p:nvSpPr>
          <p:spPr>
            <a:xfrm>
              <a:off x="8076389" y="346703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03" name="tx303"/>
            <p:cNvSpPr/>
            <p:nvPr/>
          </p:nvSpPr>
          <p:spPr>
            <a:xfrm>
              <a:off x="8114151" y="3305304"/>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04" name="tx304"/>
            <p:cNvSpPr/>
            <p:nvPr/>
          </p:nvSpPr>
          <p:spPr>
            <a:xfrm>
              <a:off x="8133032" y="314357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5" name="tx305"/>
            <p:cNvSpPr/>
            <p:nvPr/>
          </p:nvSpPr>
          <p:spPr>
            <a:xfrm>
              <a:off x="8170793" y="298475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6" name="tx306"/>
            <p:cNvSpPr/>
            <p:nvPr/>
          </p:nvSpPr>
          <p:spPr>
            <a:xfrm>
              <a:off x="8170793" y="282399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7" name="tx307"/>
            <p:cNvSpPr/>
            <p:nvPr/>
          </p:nvSpPr>
          <p:spPr>
            <a:xfrm>
              <a:off x="7923001"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8" name="tx308"/>
            <p:cNvSpPr/>
            <p:nvPr/>
          </p:nvSpPr>
          <p:spPr>
            <a:xfrm>
              <a:off x="7992918" y="25024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9" name="tx309"/>
            <p:cNvSpPr/>
            <p:nvPr/>
          </p:nvSpPr>
          <p:spPr>
            <a:xfrm>
              <a:off x="8111847" y="2339766"/>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10" name="tx310"/>
            <p:cNvSpPr/>
            <p:nvPr/>
          </p:nvSpPr>
          <p:spPr>
            <a:xfrm>
              <a:off x="8117491" y="217900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11" name="tx311"/>
            <p:cNvSpPr/>
            <p:nvPr/>
          </p:nvSpPr>
          <p:spPr>
            <a:xfrm>
              <a:off x="8143964" y="201921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12" name="tx312"/>
            <p:cNvSpPr/>
            <p:nvPr/>
          </p:nvSpPr>
          <p:spPr>
            <a:xfrm>
              <a:off x="8126303" y="18594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13" name="tx313"/>
            <p:cNvSpPr/>
            <p:nvPr/>
          </p:nvSpPr>
          <p:spPr>
            <a:xfrm>
              <a:off x="8187331" y="169668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14" name="tx314"/>
            <p:cNvSpPr/>
            <p:nvPr/>
          </p:nvSpPr>
          <p:spPr>
            <a:xfrm>
              <a:off x="8191795" y="153592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5" name="tx315"/>
            <p:cNvSpPr/>
            <p:nvPr/>
          </p:nvSpPr>
          <p:spPr>
            <a:xfrm>
              <a:off x="8210637"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6" name="tx316"/>
            <p:cNvSpPr/>
            <p:nvPr/>
          </p:nvSpPr>
          <p:spPr>
            <a:xfrm>
              <a:off x="8215024"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7" name="tx317"/>
            <p:cNvSpPr/>
            <p:nvPr/>
          </p:nvSpPr>
          <p:spPr>
            <a:xfrm>
              <a:off x="8241574"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8" name="rc318"/>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19" name="pl319"/>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4" name="rc324"/>
            <p:cNvSpPr/>
            <p:nvPr/>
          </p:nvSpPr>
          <p:spPr>
            <a:xfrm>
              <a:off x="8621774" y="3572041"/>
              <a:ext cx="1585983" cy="199037"/>
            </a:xfrm>
            <a:prstGeom prst="rect">
              <a:avLst/>
            </a:prstGeom>
            <a:solidFill>
              <a:srgbClr val="D9D9D9">
                <a:alpha val="60000"/>
              </a:srgbClr>
            </a:solidFill>
          </p:spPr>
          <p:txBody>
            <a:bodyPr/>
            <a:lstStyle/>
            <a:p/>
          </p:txBody>
        </p:sp>
        <p:sp>
          <p:nvSpPr>
            <p:cNvPr id="325" name="pl325"/>
            <p:cNvSpPr/>
            <p:nvPr/>
          </p:nvSpPr>
          <p:spPr>
            <a:xfrm>
              <a:off x="88256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6" name="tx326"/>
            <p:cNvSpPr/>
            <p:nvPr/>
          </p:nvSpPr>
          <p:spPr>
            <a:xfrm>
              <a:off x="839667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7" name="pt327"/>
            <p:cNvSpPr/>
            <p:nvPr/>
          </p:nvSpPr>
          <p:spPr>
            <a:xfrm>
              <a:off x="90412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9324451"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9" name="pt329"/>
            <p:cNvSpPr/>
            <p:nvPr/>
          </p:nvSpPr>
          <p:spPr>
            <a:xfrm>
              <a:off x="9381093" y="48170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9381093" y="4617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9456616" y="44189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9513258" y="421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9513258" y="40208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4" name="pt334"/>
            <p:cNvSpPr/>
            <p:nvPr/>
          </p:nvSpPr>
          <p:spPr>
            <a:xfrm>
              <a:off x="9551020" y="3821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9645424" y="36227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9720947" y="34237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9758708" y="3224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9853112" y="30256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871993" y="2826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9890873" y="26275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9947516"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9966397" y="22295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9985277" y="20304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10004158" y="18314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10004158"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10023039" y="14333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10041920" y="12343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100796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tx349"/>
            <p:cNvSpPr/>
            <p:nvPr/>
          </p:nvSpPr>
          <p:spPr>
            <a:xfrm>
              <a:off x="9184420"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50" name="tx350"/>
            <p:cNvSpPr/>
            <p:nvPr/>
          </p:nvSpPr>
          <p:spPr>
            <a:xfrm>
              <a:off x="9467632" y="50363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51" name="tx351"/>
            <p:cNvSpPr/>
            <p:nvPr/>
          </p:nvSpPr>
          <p:spPr>
            <a:xfrm>
              <a:off x="9524274" y="483535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52" name="tx352"/>
            <p:cNvSpPr/>
            <p:nvPr/>
          </p:nvSpPr>
          <p:spPr>
            <a:xfrm>
              <a:off x="9524274" y="463829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53" name="tx353"/>
            <p:cNvSpPr/>
            <p:nvPr/>
          </p:nvSpPr>
          <p:spPr>
            <a:xfrm>
              <a:off x="9599797" y="443828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54" name="tx354"/>
            <p:cNvSpPr/>
            <p:nvPr/>
          </p:nvSpPr>
          <p:spPr>
            <a:xfrm>
              <a:off x="9656439" y="424022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55" name="tx355"/>
            <p:cNvSpPr/>
            <p:nvPr/>
          </p:nvSpPr>
          <p:spPr>
            <a:xfrm>
              <a:off x="9656439" y="403924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6" name="tx356"/>
            <p:cNvSpPr/>
            <p:nvPr/>
          </p:nvSpPr>
          <p:spPr>
            <a:xfrm>
              <a:off x="9694201" y="384214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7" name="tx357"/>
            <p:cNvSpPr/>
            <p:nvPr/>
          </p:nvSpPr>
          <p:spPr>
            <a:xfrm>
              <a:off x="9788605" y="364213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8" name="tx358"/>
            <p:cNvSpPr/>
            <p:nvPr/>
          </p:nvSpPr>
          <p:spPr>
            <a:xfrm>
              <a:off x="9498664" y="344407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9" name="tx359"/>
            <p:cNvSpPr/>
            <p:nvPr/>
          </p:nvSpPr>
          <p:spPr>
            <a:xfrm>
              <a:off x="9567285" y="324309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60" name="tx360"/>
            <p:cNvSpPr/>
            <p:nvPr/>
          </p:nvSpPr>
          <p:spPr>
            <a:xfrm>
              <a:off x="9674964" y="30459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61" name="tx361"/>
            <p:cNvSpPr/>
            <p:nvPr/>
          </p:nvSpPr>
          <p:spPr>
            <a:xfrm>
              <a:off x="9676106" y="28450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62" name="tx362"/>
            <p:cNvSpPr/>
            <p:nvPr/>
          </p:nvSpPr>
          <p:spPr>
            <a:xfrm>
              <a:off x="9650968" y="264597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63" name="tx363"/>
            <p:cNvSpPr/>
            <p:nvPr/>
          </p:nvSpPr>
          <p:spPr>
            <a:xfrm>
              <a:off x="9791494" y="244791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64" name="tx364"/>
            <p:cNvSpPr/>
            <p:nvPr/>
          </p:nvSpPr>
          <p:spPr>
            <a:xfrm>
              <a:off x="9748501" y="22479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65" name="tx365"/>
            <p:cNvSpPr/>
            <p:nvPr/>
          </p:nvSpPr>
          <p:spPr>
            <a:xfrm>
              <a:off x="9771845" y="204882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6" name="tx366"/>
            <p:cNvSpPr/>
            <p:nvPr/>
          </p:nvSpPr>
          <p:spPr>
            <a:xfrm>
              <a:off x="9821624" y="1850797"/>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7" name="tx367"/>
            <p:cNvSpPr/>
            <p:nvPr/>
          </p:nvSpPr>
          <p:spPr>
            <a:xfrm>
              <a:off x="9786262" y="165273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8" name="tx368"/>
            <p:cNvSpPr/>
            <p:nvPr/>
          </p:nvSpPr>
          <p:spPr>
            <a:xfrm>
              <a:off x="9791945" y="145175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9" name="tx369"/>
            <p:cNvSpPr/>
            <p:nvPr/>
          </p:nvSpPr>
          <p:spPr>
            <a:xfrm>
              <a:off x="9837299" y="125368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70" name="tx370"/>
            <p:cNvSpPr/>
            <p:nvPr/>
          </p:nvSpPr>
          <p:spPr>
            <a:xfrm>
              <a:off x="9861785" y="105363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71" name="rc371"/>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rc377"/>
            <p:cNvSpPr/>
            <p:nvPr/>
          </p:nvSpPr>
          <p:spPr>
            <a:xfrm>
              <a:off x="10277347" y="2782110"/>
              <a:ext cx="1585983" cy="261237"/>
            </a:xfrm>
            <a:prstGeom prst="rect">
              <a:avLst/>
            </a:prstGeom>
            <a:solidFill>
              <a:srgbClr val="D9D9D9">
                <a:alpha val="60000"/>
              </a:srgbClr>
            </a:solidFill>
          </p:spPr>
          <p:txBody>
            <a:bodyPr/>
            <a:lstStyle/>
            <a:p/>
          </p:txBody>
        </p:sp>
        <p:sp>
          <p:nvSpPr>
            <p:cNvPr id="378" name="pl378"/>
            <p:cNvSpPr/>
            <p:nvPr/>
          </p:nvSpPr>
          <p:spPr>
            <a:xfrm>
              <a:off x="1033021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9" name="tx379"/>
            <p:cNvSpPr/>
            <p:nvPr/>
          </p:nvSpPr>
          <p:spPr>
            <a:xfrm>
              <a:off x="990120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380" name="pt380"/>
            <p:cNvSpPr/>
            <p:nvPr/>
          </p:nvSpPr>
          <p:spPr>
            <a:xfrm>
              <a:off x="103758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413601" y="49538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696812" y="46926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1093308" y="44313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1131070"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1206593" y="39089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6" name="pt386"/>
            <p:cNvSpPr/>
            <p:nvPr/>
          </p:nvSpPr>
          <p:spPr>
            <a:xfrm>
              <a:off x="11282116" y="36476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7" name="pt387"/>
            <p:cNvSpPr/>
            <p:nvPr/>
          </p:nvSpPr>
          <p:spPr>
            <a:xfrm>
              <a:off x="11357639" y="3386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8" name="pt388"/>
            <p:cNvSpPr/>
            <p:nvPr/>
          </p:nvSpPr>
          <p:spPr>
            <a:xfrm>
              <a:off x="11357639"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1376520" y="2863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1470923" y="26027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1508685" y="23414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1584208"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11603089" y="18190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11640850" y="1557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11659731" y="12965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117352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tx397"/>
            <p:cNvSpPr/>
            <p:nvPr/>
          </p:nvSpPr>
          <p:spPr>
            <a:xfrm>
              <a:off x="10519020" y="523346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8" name="tx398"/>
            <p:cNvSpPr/>
            <p:nvPr/>
          </p:nvSpPr>
          <p:spPr>
            <a:xfrm>
              <a:off x="10556782" y="497223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9" name="tx399"/>
            <p:cNvSpPr/>
            <p:nvPr/>
          </p:nvSpPr>
          <p:spPr>
            <a:xfrm>
              <a:off x="10839993" y="47129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00" name="tx400"/>
            <p:cNvSpPr/>
            <p:nvPr/>
          </p:nvSpPr>
          <p:spPr>
            <a:xfrm>
              <a:off x="11236489" y="445072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01" name="tx401"/>
            <p:cNvSpPr/>
            <p:nvPr/>
          </p:nvSpPr>
          <p:spPr>
            <a:xfrm>
              <a:off x="11274251" y="419046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02" name="tx402"/>
            <p:cNvSpPr/>
            <p:nvPr/>
          </p:nvSpPr>
          <p:spPr>
            <a:xfrm>
              <a:off x="11349774" y="392922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03" name="tx403"/>
            <p:cNvSpPr/>
            <p:nvPr/>
          </p:nvSpPr>
          <p:spPr>
            <a:xfrm>
              <a:off x="11425297" y="366798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04" name="tx404"/>
            <p:cNvSpPr/>
            <p:nvPr/>
          </p:nvSpPr>
          <p:spPr>
            <a:xfrm>
              <a:off x="11500820" y="340480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5" name="tx405"/>
            <p:cNvSpPr/>
            <p:nvPr/>
          </p:nvSpPr>
          <p:spPr>
            <a:xfrm>
              <a:off x="11500820"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06" name="tx406"/>
            <p:cNvSpPr/>
            <p:nvPr/>
          </p:nvSpPr>
          <p:spPr>
            <a:xfrm>
              <a:off x="1117189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07" name="tx407"/>
            <p:cNvSpPr/>
            <p:nvPr/>
          </p:nvSpPr>
          <p:spPr>
            <a:xfrm>
              <a:off x="11253027" y="262303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8" name="tx408"/>
            <p:cNvSpPr/>
            <p:nvPr/>
          </p:nvSpPr>
          <p:spPr>
            <a:xfrm>
              <a:off x="11295253" y="235982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9" name="tx409"/>
            <p:cNvSpPr/>
            <p:nvPr/>
          </p:nvSpPr>
          <p:spPr>
            <a:xfrm>
              <a:off x="11406060" y="210056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10" name="tx410"/>
            <p:cNvSpPr/>
            <p:nvPr/>
          </p:nvSpPr>
          <p:spPr>
            <a:xfrm>
              <a:off x="11385193" y="183734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11" name="tx411"/>
            <p:cNvSpPr/>
            <p:nvPr/>
          </p:nvSpPr>
          <p:spPr>
            <a:xfrm>
              <a:off x="11484828" y="15771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12" name="tx412"/>
            <p:cNvSpPr/>
            <p:nvPr/>
          </p:nvSpPr>
          <p:spPr>
            <a:xfrm>
              <a:off x="11477197" y="131588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13" name="tx413"/>
            <p:cNvSpPr/>
            <p:nvPr/>
          </p:nvSpPr>
          <p:spPr>
            <a:xfrm>
              <a:off x="11530633"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14" name="rc414"/>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15" name="rc41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417" name="rc41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(77%)</a:t>
              </a:r>
            </a:p>
          </p:txBody>
        </p:sp>
        <p:sp>
          <p:nvSpPr>
            <p:cNvPr id="419" name="rc41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(77%)</a:t>
              </a:r>
            </a:p>
          </p:txBody>
        </p:sp>
        <p:sp>
          <p:nvSpPr>
            <p:cNvPr id="421" name="rc42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(74%)</a:t>
              </a:r>
            </a:p>
          </p:txBody>
        </p:sp>
        <p:sp>
          <p:nvSpPr>
            <p:cNvPr id="423" name="rc42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4" name="tx42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(40%)</a:t>
              </a:r>
            </a:p>
          </p:txBody>
        </p:sp>
        <p:sp>
          <p:nvSpPr>
            <p:cNvPr id="425" name="rc42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6" name="tx42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(76%)</a:t>
              </a:r>
            </a:p>
          </p:txBody>
        </p:sp>
        <p:sp>
          <p:nvSpPr>
            <p:cNvPr id="427" name="rc42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8" name="tx428"/>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(80%)</a:t>
              </a:r>
            </a:p>
          </p:txBody>
        </p:sp>
        <p:sp>
          <p:nvSpPr>
            <p:cNvPr id="429" name="pl429"/>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0" name="pl430"/>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5" name="tx435"/>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6" name="tx436"/>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7" name="tx437"/>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8" name="tx438"/>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9" name="tx439"/>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0" name="pl440"/>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1" name="pl441"/>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6" name="tx446"/>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7" name="tx447"/>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8" name="tx448"/>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9" name="tx449"/>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0" name="tx450"/>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1" name="pl451"/>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2" name="pl452"/>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7" name="tx457"/>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8" name="tx458"/>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9" name="tx459"/>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0" name="tx460"/>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1" name="tx461"/>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2" name="pl462"/>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3" name="pl463"/>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9" name="tx469"/>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0" name="tx470"/>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1" name="tx471"/>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2" name="tx472"/>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3" name="pl473"/>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4" name="pl474"/>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tx479"/>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85" name="pl485"/>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6" name="pl496"/>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6" name="tx5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7" name="tx5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8" name="pt50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9" name="pt50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0" name="pt51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1" name="pt51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2" name="pt51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3" name="pt51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4" name="tx5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5" name="tx5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6" name="tx5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7" name="tx5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8" name="tx5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9" name="tx5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0" name="tx52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21" name="tx5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2" name="tx522"/>
            <p:cNvSpPr/>
            <p:nvPr/>
          </p:nvSpPr>
          <p:spPr>
            <a:xfrm>
              <a:off x="5427035" y="6568512"/>
              <a:ext cx="64362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vut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95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66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37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708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030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901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72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99276"/>
              <a:ext cx="239888" cy="216721"/>
            </a:xfrm>
            <a:prstGeom prst="rect">
              <a:avLst/>
            </a:prstGeom>
            <a:solidFill>
              <a:srgbClr val="1CABE2">
                <a:alpha val="85098"/>
              </a:srgbClr>
            </a:solidFill>
          </p:spPr>
          <p:txBody>
            <a:bodyPr/>
            <a:lstStyle/>
            <a:p/>
          </p:txBody>
        </p:sp>
        <p:sp>
          <p:nvSpPr>
            <p:cNvPr id="25" name="rc25"/>
            <p:cNvSpPr/>
            <p:nvPr/>
          </p:nvSpPr>
          <p:spPr>
            <a:xfrm>
              <a:off x="1562816" y="3879173"/>
              <a:ext cx="239888" cy="236824"/>
            </a:xfrm>
            <a:prstGeom prst="rect">
              <a:avLst/>
            </a:prstGeom>
            <a:solidFill>
              <a:srgbClr val="1CABE2">
                <a:alpha val="85098"/>
              </a:srgbClr>
            </a:solidFill>
          </p:spPr>
          <p:txBody>
            <a:bodyPr/>
            <a:lstStyle/>
            <a:p/>
          </p:txBody>
        </p:sp>
        <p:sp>
          <p:nvSpPr>
            <p:cNvPr id="26" name="rc26"/>
            <p:cNvSpPr/>
            <p:nvPr/>
          </p:nvSpPr>
          <p:spPr>
            <a:xfrm>
              <a:off x="1829360" y="3861767"/>
              <a:ext cx="239888" cy="254230"/>
            </a:xfrm>
            <a:prstGeom prst="rect">
              <a:avLst/>
            </a:prstGeom>
            <a:solidFill>
              <a:srgbClr val="1CABE2">
                <a:alpha val="85098"/>
              </a:srgbClr>
            </a:solidFill>
          </p:spPr>
          <p:txBody>
            <a:bodyPr/>
            <a:lstStyle/>
            <a:p/>
          </p:txBody>
        </p:sp>
        <p:sp>
          <p:nvSpPr>
            <p:cNvPr id="27" name="rc27"/>
            <p:cNvSpPr/>
            <p:nvPr/>
          </p:nvSpPr>
          <p:spPr>
            <a:xfrm>
              <a:off x="2095903" y="3842154"/>
              <a:ext cx="239888" cy="273843"/>
            </a:xfrm>
            <a:prstGeom prst="rect">
              <a:avLst/>
            </a:prstGeom>
            <a:solidFill>
              <a:srgbClr val="1CABE2">
                <a:alpha val="85098"/>
              </a:srgbClr>
            </a:solidFill>
          </p:spPr>
          <p:txBody>
            <a:bodyPr/>
            <a:lstStyle/>
            <a:p/>
          </p:txBody>
        </p:sp>
        <p:sp>
          <p:nvSpPr>
            <p:cNvPr id="28" name="rc28"/>
            <p:cNvSpPr/>
            <p:nvPr/>
          </p:nvSpPr>
          <p:spPr>
            <a:xfrm>
              <a:off x="2362446" y="3805625"/>
              <a:ext cx="239888" cy="310372"/>
            </a:xfrm>
            <a:prstGeom prst="rect">
              <a:avLst/>
            </a:prstGeom>
            <a:solidFill>
              <a:srgbClr val="1CABE2">
                <a:alpha val="85098"/>
              </a:srgbClr>
            </a:solidFill>
          </p:spPr>
          <p:txBody>
            <a:bodyPr/>
            <a:lstStyle/>
            <a:p/>
          </p:txBody>
        </p:sp>
        <p:sp>
          <p:nvSpPr>
            <p:cNvPr id="29" name="rc29"/>
            <p:cNvSpPr/>
            <p:nvPr/>
          </p:nvSpPr>
          <p:spPr>
            <a:xfrm>
              <a:off x="2628989" y="3783806"/>
              <a:ext cx="239888" cy="332191"/>
            </a:xfrm>
            <a:prstGeom prst="rect">
              <a:avLst/>
            </a:prstGeom>
            <a:solidFill>
              <a:srgbClr val="1CABE2">
                <a:alpha val="85098"/>
              </a:srgbClr>
            </a:solidFill>
          </p:spPr>
          <p:txBody>
            <a:bodyPr/>
            <a:lstStyle/>
            <a:p/>
          </p:txBody>
        </p:sp>
        <p:sp>
          <p:nvSpPr>
            <p:cNvPr id="30" name="rc30"/>
            <p:cNvSpPr/>
            <p:nvPr/>
          </p:nvSpPr>
          <p:spPr>
            <a:xfrm>
              <a:off x="2895532" y="3757819"/>
              <a:ext cx="239888" cy="358178"/>
            </a:xfrm>
            <a:prstGeom prst="rect">
              <a:avLst/>
            </a:prstGeom>
            <a:solidFill>
              <a:srgbClr val="1CABE2">
                <a:alpha val="85098"/>
              </a:srgbClr>
            </a:solidFill>
          </p:spPr>
          <p:txBody>
            <a:bodyPr/>
            <a:lstStyle/>
            <a:p/>
          </p:txBody>
        </p:sp>
        <p:sp>
          <p:nvSpPr>
            <p:cNvPr id="31" name="rc31"/>
            <p:cNvSpPr/>
            <p:nvPr/>
          </p:nvSpPr>
          <p:spPr>
            <a:xfrm>
              <a:off x="3162075" y="3776941"/>
              <a:ext cx="239888" cy="339055"/>
            </a:xfrm>
            <a:prstGeom prst="rect">
              <a:avLst/>
            </a:prstGeom>
            <a:solidFill>
              <a:srgbClr val="1CABE2">
                <a:alpha val="85098"/>
              </a:srgbClr>
            </a:solidFill>
          </p:spPr>
          <p:txBody>
            <a:bodyPr/>
            <a:lstStyle/>
            <a:p/>
          </p:txBody>
        </p:sp>
        <p:sp>
          <p:nvSpPr>
            <p:cNvPr id="32" name="rc32"/>
            <p:cNvSpPr/>
            <p:nvPr/>
          </p:nvSpPr>
          <p:spPr>
            <a:xfrm>
              <a:off x="3428618" y="3796799"/>
              <a:ext cx="239888" cy="319197"/>
            </a:xfrm>
            <a:prstGeom prst="rect">
              <a:avLst/>
            </a:prstGeom>
            <a:solidFill>
              <a:srgbClr val="1CABE2">
                <a:alpha val="85098"/>
              </a:srgbClr>
            </a:solidFill>
          </p:spPr>
          <p:txBody>
            <a:bodyPr/>
            <a:lstStyle/>
            <a:p/>
          </p:txBody>
        </p:sp>
        <p:sp>
          <p:nvSpPr>
            <p:cNvPr id="33" name="rc33"/>
            <p:cNvSpPr/>
            <p:nvPr/>
          </p:nvSpPr>
          <p:spPr>
            <a:xfrm>
              <a:off x="3695161" y="3822296"/>
              <a:ext cx="239888" cy="293701"/>
            </a:xfrm>
            <a:prstGeom prst="rect">
              <a:avLst/>
            </a:prstGeom>
            <a:solidFill>
              <a:srgbClr val="1CABE2">
                <a:alpha val="85098"/>
              </a:srgbClr>
            </a:solidFill>
          </p:spPr>
          <p:txBody>
            <a:bodyPr/>
            <a:lstStyle/>
            <a:p/>
          </p:txBody>
        </p:sp>
        <p:sp>
          <p:nvSpPr>
            <p:cNvPr id="34" name="rc34"/>
            <p:cNvSpPr/>
            <p:nvPr/>
          </p:nvSpPr>
          <p:spPr>
            <a:xfrm>
              <a:off x="3961705" y="3851225"/>
              <a:ext cx="239888" cy="264772"/>
            </a:xfrm>
            <a:prstGeom prst="rect">
              <a:avLst/>
            </a:prstGeom>
            <a:solidFill>
              <a:srgbClr val="1CABE2">
                <a:alpha val="85098"/>
              </a:srgbClr>
            </a:solidFill>
          </p:spPr>
          <p:txBody>
            <a:bodyPr/>
            <a:lstStyle/>
            <a:p/>
          </p:txBody>
        </p:sp>
        <p:sp>
          <p:nvSpPr>
            <p:cNvPr id="35" name="rc35"/>
            <p:cNvSpPr/>
            <p:nvPr/>
          </p:nvSpPr>
          <p:spPr>
            <a:xfrm>
              <a:off x="4228248" y="3883095"/>
              <a:ext cx="239888" cy="232901"/>
            </a:xfrm>
            <a:prstGeom prst="rect">
              <a:avLst/>
            </a:prstGeom>
            <a:solidFill>
              <a:srgbClr val="1CABE2">
                <a:alpha val="85098"/>
              </a:srgbClr>
            </a:solidFill>
          </p:spPr>
          <p:txBody>
            <a:bodyPr/>
            <a:lstStyle/>
            <a:p/>
          </p:txBody>
        </p:sp>
        <p:sp>
          <p:nvSpPr>
            <p:cNvPr id="36" name="rc36"/>
            <p:cNvSpPr/>
            <p:nvPr/>
          </p:nvSpPr>
          <p:spPr>
            <a:xfrm>
              <a:off x="4494791" y="3916927"/>
              <a:ext cx="239888" cy="199069"/>
            </a:xfrm>
            <a:prstGeom prst="rect">
              <a:avLst/>
            </a:prstGeom>
            <a:solidFill>
              <a:srgbClr val="1CABE2">
                <a:alpha val="85098"/>
              </a:srgbClr>
            </a:solidFill>
          </p:spPr>
          <p:txBody>
            <a:bodyPr/>
            <a:lstStyle/>
            <a:p/>
          </p:txBody>
        </p:sp>
        <p:sp>
          <p:nvSpPr>
            <p:cNvPr id="37" name="rc37"/>
            <p:cNvSpPr/>
            <p:nvPr/>
          </p:nvSpPr>
          <p:spPr>
            <a:xfrm>
              <a:off x="4761334" y="3952721"/>
              <a:ext cx="239888" cy="163276"/>
            </a:xfrm>
            <a:prstGeom prst="rect">
              <a:avLst/>
            </a:prstGeom>
            <a:solidFill>
              <a:srgbClr val="1CABE2">
                <a:alpha val="85098"/>
              </a:srgbClr>
            </a:solidFill>
          </p:spPr>
          <p:txBody>
            <a:bodyPr/>
            <a:lstStyle/>
            <a:p/>
          </p:txBody>
        </p:sp>
        <p:sp>
          <p:nvSpPr>
            <p:cNvPr id="38" name="rc38"/>
            <p:cNvSpPr/>
            <p:nvPr/>
          </p:nvSpPr>
          <p:spPr>
            <a:xfrm>
              <a:off x="5027877" y="3991456"/>
              <a:ext cx="239888" cy="124541"/>
            </a:xfrm>
            <a:prstGeom prst="rect">
              <a:avLst/>
            </a:prstGeom>
            <a:solidFill>
              <a:srgbClr val="1CABE2">
                <a:alpha val="85098"/>
              </a:srgbClr>
            </a:solidFill>
          </p:spPr>
          <p:txBody>
            <a:bodyPr/>
            <a:lstStyle/>
            <a:p/>
          </p:txBody>
        </p:sp>
        <p:sp>
          <p:nvSpPr>
            <p:cNvPr id="39" name="rc39"/>
            <p:cNvSpPr/>
            <p:nvPr/>
          </p:nvSpPr>
          <p:spPr>
            <a:xfrm>
              <a:off x="5294420" y="3905405"/>
              <a:ext cx="239888" cy="210592"/>
            </a:xfrm>
            <a:prstGeom prst="rect">
              <a:avLst/>
            </a:prstGeom>
            <a:solidFill>
              <a:srgbClr val="1CABE2">
                <a:alpha val="85098"/>
              </a:srgbClr>
            </a:solidFill>
          </p:spPr>
          <p:txBody>
            <a:bodyPr/>
            <a:lstStyle/>
            <a:p/>
          </p:txBody>
        </p:sp>
        <p:sp>
          <p:nvSpPr>
            <p:cNvPr id="40" name="rc40"/>
            <p:cNvSpPr/>
            <p:nvPr/>
          </p:nvSpPr>
          <p:spPr>
            <a:xfrm>
              <a:off x="5560963" y="3987779"/>
              <a:ext cx="239888" cy="128218"/>
            </a:xfrm>
            <a:prstGeom prst="rect">
              <a:avLst/>
            </a:prstGeom>
            <a:solidFill>
              <a:srgbClr val="1CABE2">
                <a:alpha val="85098"/>
              </a:srgbClr>
            </a:solidFill>
          </p:spPr>
          <p:txBody>
            <a:bodyPr/>
            <a:lstStyle/>
            <a:p/>
          </p:txBody>
        </p:sp>
        <p:sp>
          <p:nvSpPr>
            <p:cNvPr id="41" name="rc41"/>
            <p:cNvSpPr/>
            <p:nvPr/>
          </p:nvSpPr>
          <p:spPr>
            <a:xfrm>
              <a:off x="5827506" y="3964979"/>
              <a:ext cx="239888" cy="151018"/>
            </a:xfrm>
            <a:prstGeom prst="rect">
              <a:avLst/>
            </a:prstGeom>
            <a:solidFill>
              <a:srgbClr val="1CABE2">
                <a:alpha val="85098"/>
              </a:srgbClr>
            </a:solidFill>
          </p:spPr>
          <p:txBody>
            <a:bodyPr/>
            <a:lstStyle/>
            <a:p/>
          </p:txBody>
        </p:sp>
        <p:sp>
          <p:nvSpPr>
            <p:cNvPr id="42" name="rc42"/>
            <p:cNvSpPr/>
            <p:nvPr/>
          </p:nvSpPr>
          <p:spPr>
            <a:xfrm>
              <a:off x="6094049" y="3986063"/>
              <a:ext cx="239888" cy="129934"/>
            </a:xfrm>
            <a:prstGeom prst="rect">
              <a:avLst/>
            </a:prstGeom>
            <a:solidFill>
              <a:srgbClr val="1CABE2">
                <a:alpha val="85098"/>
              </a:srgbClr>
            </a:solidFill>
          </p:spPr>
          <p:txBody>
            <a:bodyPr/>
            <a:lstStyle/>
            <a:p/>
          </p:txBody>
        </p:sp>
        <p:sp>
          <p:nvSpPr>
            <p:cNvPr id="43" name="rc43"/>
            <p:cNvSpPr/>
            <p:nvPr/>
          </p:nvSpPr>
          <p:spPr>
            <a:xfrm>
              <a:off x="6360593" y="4029211"/>
              <a:ext cx="239888" cy="86786"/>
            </a:xfrm>
            <a:prstGeom prst="rect">
              <a:avLst/>
            </a:prstGeom>
            <a:solidFill>
              <a:srgbClr val="1CABE2">
                <a:alpha val="85098"/>
              </a:srgbClr>
            </a:solidFill>
          </p:spPr>
          <p:txBody>
            <a:bodyPr/>
            <a:lstStyle/>
            <a:p/>
          </p:txBody>
        </p:sp>
        <p:sp>
          <p:nvSpPr>
            <p:cNvPr id="44" name="rc44"/>
            <p:cNvSpPr/>
            <p:nvPr/>
          </p:nvSpPr>
          <p:spPr>
            <a:xfrm>
              <a:off x="6627136" y="3769832"/>
              <a:ext cx="239888" cy="346165"/>
            </a:xfrm>
            <a:prstGeom prst="rect">
              <a:avLst/>
            </a:prstGeom>
            <a:solidFill>
              <a:srgbClr val="1CABE2">
                <a:alpha val="85098"/>
              </a:srgbClr>
            </a:solidFill>
          </p:spPr>
          <p:txBody>
            <a:bodyPr/>
            <a:lstStyle/>
            <a:p/>
          </p:txBody>
        </p:sp>
        <p:sp>
          <p:nvSpPr>
            <p:cNvPr id="45" name="rc45"/>
            <p:cNvSpPr/>
            <p:nvPr/>
          </p:nvSpPr>
          <p:spPr>
            <a:xfrm>
              <a:off x="6893679" y="3486917"/>
              <a:ext cx="239888" cy="629079"/>
            </a:xfrm>
            <a:prstGeom prst="rect">
              <a:avLst/>
            </a:prstGeom>
            <a:solidFill>
              <a:srgbClr val="1CABE2">
                <a:alpha val="85098"/>
              </a:srgbClr>
            </a:solidFill>
          </p:spPr>
          <p:txBody>
            <a:bodyPr/>
            <a:lstStyle/>
            <a:p/>
          </p:txBody>
        </p:sp>
        <p:sp>
          <p:nvSpPr>
            <p:cNvPr id="46" name="rc46"/>
            <p:cNvSpPr/>
            <p:nvPr/>
          </p:nvSpPr>
          <p:spPr>
            <a:xfrm>
              <a:off x="7160222" y="3746787"/>
              <a:ext cx="239888" cy="369210"/>
            </a:xfrm>
            <a:prstGeom prst="rect">
              <a:avLst/>
            </a:prstGeom>
            <a:solidFill>
              <a:srgbClr val="1CABE2">
                <a:alpha val="85098"/>
              </a:srgbClr>
            </a:solidFill>
          </p:spPr>
          <p:txBody>
            <a:bodyPr/>
            <a:lstStyle/>
            <a:p/>
          </p:txBody>
        </p:sp>
        <p:sp>
          <p:nvSpPr>
            <p:cNvPr id="47" name="rc47"/>
            <p:cNvSpPr/>
            <p:nvPr/>
          </p:nvSpPr>
          <p:spPr>
            <a:xfrm>
              <a:off x="7426765" y="3898540"/>
              <a:ext cx="239888" cy="217456"/>
            </a:xfrm>
            <a:prstGeom prst="rect">
              <a:avLst/>
            </a:prstGeom>
            <a:solidFill>
              <a:srgbClr val="1CABE2">
                <a:alpha val="85098"/>
              </a:srgbClr>
            </a:solidFill>
          </p:spPr>
          <p:txBody>
            <a:bodyPr/>
            <a:lstStyle/>
            <a:p/>
          </p:txBody>
        </p:sp>
        <p:sp>
          <p:nvSpPr>
            <p:cNvPr id="48" name="rc48"/>
            <p:cNvSpPr/>
            <p:nvPr/>
          </p:nvSpPr>
          <p:spPr>
            <a:xfrm>
              <a:off x="7693308" y="3852696"/>
              <a:ext cx="239888" cy="263301"/>
            </a:xfrm>
            <a:prstGeom prst="rect">
              <a:avLst/>
            </a:prstGeom>
            <a:solidFill>
              <a:srgbClr val="1CABE2">
                <a:alpha val="85098"/>
              </a:srgbClr>
            </a:solidFill>
          </p:spPr>
          <p:txBody>
            <a:bodyPr/>
            <a:lstStyle/>
            <a:p/>
          </p:txBody>
        </p:sp>
        <p:sp>
          <p:nvSpPr>
            <p:cNvPr id="49" name="rc49"/>
            <p:cNvSpPr/>
            <p:nvPr/>
          </p:nvSpPr>
          <p:spPr>
            <a:xfrm>
              <a:off x="7959851" y="4049804"/>
              <a:ext cx="239888" cy="66193"/>
            </a:xfrm>
            <a:prstGeom prst="rect">
              <a:avLst/>
            </a:prstGeom>
            <a:solidFill>
              <a:srgbClr val="1CABE2">
                <a:alpha val="85098"/>
              </a:srgbClr>
            </a:solidFill>
          </p:spPr>
          <p:txBody>
            <a:bodyPr/>
            <a:lstStyle/>
            <a:p/>
          </p:txBody>
        </p:sp>
        <p:sp>
          <p:nvSpPr>
            <p:cNvPr id="50" name="rc50"/>
            <p:cNvSpPr/>
            <p:nvPr/>
          </p:nvSpPr>
          <p:spPr>
            <a:xfrm>
              <a:off x="1296273" y="3697264"/>
              <a:ext cx="239888" cy="202011"/>
            </a:xfrm>
            <a:prstGeom prst="rect">
              <a:avLst/>
            </a:prstGeom>
            <a:solidFill>
              <a:srgbClr val="B3B3B3">
                <a:alpha val="85098"/>
              </a:srgbClr>
            </a:solidFill>
          </p:spPr>
          <p:txBody>
            <a:bodyPr/>
            <a:lstStyle/>
            <a:p/>
          </p:txBody>
        </p:sp>
        <p:sp>
          <p:nvSpPr>
            <p:cNvPr id="51" name="rc51"/>
            <p:cNvSpPr/>
            <p:nvPr/>
          </p:nvSpPr>
          <p:spPr>
            <a:xfrm>
              <a:off x="1562816" y="3672013"/>
              <a:ext cx="239888" cy="207159"/>
            </a:xfrm>
            <a:prstGeom prst="rect">
              <a:avLst/>
            </a:prstGeom>
            <a:solidFill>
              <a:srgbClr val="B3B3B3">
                <a:alpha val="85098"/>
              </a:srgbClr>
            </a:solidFill>
          </p:spPr>
          <p:txBody>
            <a:bodyPr/>
            <a:lstStyle/>
            <a:p/>
          </p:txBody>
        </p:sp>
        <p:sp>
          <p:nvSpPr>
            <p:cNvPr id="52" name="rc52"/>
            <p:cNvSpPr/>
            <p:nvPr/>
          </p:nvSpPr>
          <p:spPr>
            <a:xfrm>
              <a:off x="1829360" y="3667355"/>
              <a:ext cx="239888" cy="194411"/>
            </a:xfrm>
            <a:prstGeom prst="rect">
              <a:avLst/>
            </a:prstGeom>
            <a:solidFill>
              <a:srgbClr val="B3B3B3">
                <a:alpha val="85098"/>
              </a:srgbClr>
            </a:solidFill>
          </p:spPr>
          <p:txBody>
            <a:bodyPr/>
            <a:lstStyle/>
            <a:p/>
          </p:txBody>
        </p:sp>
        <p:sp>
          <p:nvSpPr>
            <p:cNvPr id="53" name="rc53"/>
            <p:cNvSpPr/>
            <p:nvPr/>
          </p:nvSpPr>
          <p:spPr>
            <a:xfrm>
              <a:off x="2095903" y="3644555"/>
              <a:ext cx="239888" cy="197598"/>
            </a:xfrm>
            <a:prstGeom prst="rect">
              <a:avLst/>
            </a:prstGeom>
            <a:solidFill>
              <a:srgbClr val="B3B3B3">
                <a:alpha val="85098"/>
              </a:srgbClr>
            </a:solidFill>
          </p:spPr>
          <p:txBody>
            <a:bodyPr/>
            <a:lstStyle/>
            <a:p/>
          </p:txBody>
        </p:sp>
        <p:sp>
          <p:nvSpPr>
            <p:cNvPr id="54" name="rc54"/>
            <p:cNvSpPr/>
            <p:nvPr/>
          </p:nvSpPr>
          <p:spPr>
            <a:xfrm>
              <a:off x="2362446" y="3634994"/>
              <a:ext cx="239888" cy="170631"/>
            </a:xfrm>
            <a:prstGeom prst="rect">
              <a:avLst/>
            </a:prstGeom>
            <a:solidFill>
              <a:srgbClr val="B3B3B3">
                <a:alpha val="85098"/>
              </a:srgbClr>
            </a:solidFill>
          </p:spPr>
          <p:txBody>
            <a:bodyPr/>
            <a:lstStyle/>
            <a:p/>
          </p:txBody>
        </p:sp>
        <p:sp>
          <p:nvSpPr>
            <p:cNvPr id="55" name="rc55"/>
            <p:cNvSpPr/>
            <p:nvPr/>
          </p:nvSpPr>
          <p:spPr>
            <a:xfrm>
              <a:off x="2628989" y="3609742"/>
              <a:ext cx="239888" cy="174063"/>
            </a:xfrm>
            <a:prstGeom prst="rect">
              <a:avLst/>
            </a:prstGeom>
            <a:solidFill>
              <a:srgbClr val="B3B3B3">
                <a:alpha val="85098"/>
              </a:srgbClr>
            </a:solidFill>
          </p:spPr>
          <p:txBody>
            <a:bodyPr/>
            <a:lstStyle/>
            <a:p/>
          </p:txBody>
        </p:sp>
        <p:sp>
          <p:nvSpPr>
            <p:cNvPr id="56" name="rc56"/>
            <p:cNvSpPr/>
            <p:nvPr/>
          </p:nvSpPr>
          <p:spPr>
            <a:xfrm>
              <a:off x="2895532" y="3595033"/>
              <a:ext cx="239888" cy="162786"/>
            </a:xfrm>
            <a:prstGeom prst="rect">
              <a:avLst/>
            </a:prstGeom>
            <a:solidFill>
              <a:srgbClr val="B3B3B3">
                <a:alpha val="85098"/>
              </a:srgbClr>
            </a:solidFill>
          </p:spPr>
          <p:txBody>
            <a:bodyPr/>
            <a:lstStyle/>
            <a:p/>
          </p:txBody>
        </p:sp>
        <p:sp>
          <p:nvSpPr>
            <p:cNvPr id="57" name="rc57"/>
            <p:cNvSpPr/>
            <p:nvPr/>
          </p:nvSpPr>
          <p:spPr>
            <a:xfrm>
              <a:off x="3162075" y="3607536"/>
              <a:ext cx="239888" cy="169405"/>
            </a:xfrm>
            <a:prstGeom prst="rect">
              <a:avLst/>
            </a:prstGeom>
            <a:solidFill>
              <a:srgbClr val="B3B3B3">
                <a:alpha val="85098"/>
              </a:srgbClr>
            </a:solidFill>
          </p:spPr>
          <p:txBody>
            <a:bodyPr/>
            <a:lstStyle/>
            <a:p/>
          </p:txBody>
        </p:sp>
        <p:sp>
          <p:nvSpPr>
            <p:cNvPr id="58" name="rc58"/>
            <p:cNvSpPr/>
            <p:nvPr/>
          </p:nvSpPr>
          <p:spPr>
            <a:xfrm>
              <a:off x="3428618" y="3636955"/>
              <a:ext cx="239888" cy="159844"/>
            </a:xfrm>
            <a:prstGeom prst="rect">
              <a:avLst/>
            </a:prstGeom>
            <a:solidFill>
              <a:srgbClr val="B3B3B3">
                <a:alpha val="85098"/>
              </a:srgbClr>
            </a:solidFill>
          </p:spPr>
          <p:txBody>
            <a:bodyPr/>
            <a:lstStyle/>
            <a:p/>
          </p:txBody>
        </p:sp>
        <p:sp>
          <p:nvSpPr>
            <p:cNvPr id="59" name="rc59"/>
            <p:cNvSpPr/>
            <p:nvPr/>
          </p:nvSpPr>
          <p:spPr>
            <a:xfrm>
              <a:off x="3695161" y="3657058"/>
              <a:ext cx="239888" cy="165237"/>
            </a:xfrm>
            <a:prstGeom prst="rect">
              <a:avLst/>
            </a:prstGeom>
            <a:solidFill>
              <a:srgbClr val="B3B3B3">
                <a:alpha val="85098"/>
              </a:srgbClr>
            </a:solidFill>
          </p:spPr>
          <p:txBody>
            <a:bodyPr/>
            <a:lstStyle/>
            <a:p/>
          </p:txBody>
        </p:sp>
        <p:sp>
          <p:nvSpPr>
            <p:cNvPr id="60" name="rc60"/>
            <p:cNvSpPr/>
            <p:nvPr/>
          </p:nvSpPr>
          <p:spPr>
            <a:xfrm>
              <a:off x="3961705" y="3681084"/>
              <a:ext cx="239888" cy="170140"/>
            </a:xfrm>
            <a:prstGeom prst="rect">
              <a:avLst/>
            </a:prstGeom>
            <a:solidFill>
              <a:srgbClr val="B3B3B3">
                <a:alpha val="85098"/>
              </a:srgbClr>
            </a:solidFill>
          </p:spPr>
          <p:txBody>
            <a:bodyPr/>
            <a:lstStyle/>
            <a:p/>
          </p:txBody>
        </p:sp>
        <p:sp>
          <p:nvSpPr>
            <p:cNvPr id="61" name="rc61"/>
            <p:cNvSpPr/>
            <p:nvPr/>
          </p:nvSpPr>
          <p:spPr>
            <a:xfrm>
              <a:off x="4228248" y="3708297"/>
              <a:ext cx="239888" cy="174798"/>
            </a:xfrm>
            <a:prstGeom prst="rect">
              <a:avLst/>
            </a:prstGeom>
            <a:solidFill>
              <a:srgbClr val="B3B3B3">
                <a:alpha val="85098"/>
              </a:srgbClr>
            </a:solidFill>
          </p:spPr>
          <p:txBody>
            <a:bodyPr/>
            <a:lstStyle/>
            <a:p/>
          </p:txBody>
        </p:sp>
        <p:sp>
          <p:nvSpPr>
            <p:cNvPr id="62" name="rc62"/>
            <p:cNvSpPr/>
            <p:nvPr/>
          </p:nvSpPr>
          <p:spPr>
            <a:xfrm>
              <a:off x="4494791" y="3757819"/>
              <a:ext cx="239888" cy="159108"/>
            </a:xfrm>
            <a:prstGeom prst="rect">
              <a:avLst/>
            </a:prstGeom>
            <a:solidFill>
              <a:srgbClr val="B3B3B3">
                <a:alpha val="85098"/>
              </a:srgbClr>
            </a:solidFill>
          </p:spPr>
          <p:txBody>
            <a:bodyPr/>
            <a:lstStyle/>
            <a:p/>
          </p:txBody>
        </p:sp>
        <p:sp>
          <p:nvSpPr>
            <p:cNvPr id="63" name="rc63"/>
            <p:cNvSpPr/>
            <p:nvPr/>
          </p:nvSpPr>
          <p:spPr>
            <a:xfrm>
              <a:off x="4761334" y="3789690"/>
              <a:ext cx="239888" cy="163031"/>
            </a:xfrm>
            <a:prstGeom prst="rect">
              <a:avLst/>
            </a:prstGeom>
            <a:solidFill>
              <a:srgbClr val="B3B3B3">
                <a:alpha val="85098"/>
              </a:srgbClr>
            </a:solidFill>
          </p:spPr>
          <p:txBody>
            <a:bodyPr/>
            <a:lstStyle/>
            <a:p/>
          </p:txBody>
        </p:sp>
        <p:sp>
          <p:nvSpPr>
            <p:cNvPr id="64" name="rc64"/>
            <p:cNvSpPr/>
            <p:nvPr/>
          </p:nvSpPr>
          <p:spPr>
            <a:xfrm>
              <a:off x="5027877" y="3825238"/>
              <a:ext cx="239888" cy="166218"/>
            </a:xfrm>
            <a:prstGeom prst="rect">
              <a:avLst/>
            </a:prstGeom>
            <a:solidFill>
              <a:srgbClr val="B3B3B3">
                <a:alpha val="85098"/>
              </a:srgbClr>
            </a:solidFill>
          </p:spPr>
          <p:txBody>
            <a:bodyPr/>
            <a:lstStyle/>
            <a:p/>
          </p:txBody>
        </p:sp>
        <p:sp>
          <p:nvSpPr>
            <p:cNvPr id="65" name="rc65"/>
            <p:cNvSpPr/>
            <p:nvPr/>
          </p:nvSpPr>
          <p:spPr>
            <a:xfrm>
              <a:off x="5294420" y="3694813"/>
              <a:ext cx="239888" cy="210592"/>
            </a:xfrm>
            <a:prstGeom prst="rect">
              <a:avLst/>
            </a:prstGeom>
            <a:solidFill>
              <a:srgbClr val="B3B3B3">
                <a:alpha val="85098"/>
              </a:srgbClr>
            </a:solidFill>
          </p:spPr>
          <p:txBody>
            <a:bodyPr/>
            <a:lstStyle/>
            <a:p/>
          </p:txBody>
        </p:sp>
        <p:sp>
          <p:nvSpPr>
            <p:cNvPr id="66" name="rc66"/>
            <p:cNvSpPr/>
            <p:nvPr/>
          </p:nvSpPr>
          <p:spPr>
            <a:xfrm>
              <a:off x="5560963" y="3710258"/>
              <a:ext cx="239888" cy="277520"/>
            </a:xfrm>
            <a:prstGeom prst="rect">
              <a:avLst/>
            </a:prstGeom>
            <a:solidFill>
              <a:srgbClr val="B3B3B3">
                <a:alpha val="85098"/>
              </a:srgbClr>
            </a:solidFill>
          </p:spPr>
          <p:txBody>
            <a:bodyPr/>
            <a:lstStyle/>
            <a:p/>
          </p:txBody>
        </p:sp>
        <p:sp>
          <p:nvSpPr>
            <p:cNvPr id="67" name="rc67"/>
            <p:cNvSpPr/>
            <p:nvPr/>
          </p:nvSpPr>
          <p:spPr>
            <a:xfrm>
              <a:off x="5827506" y="3792386"/>
              <a:ext cx="239888" cy="172592"/>
            </a:xfrm>
            <a:prstGeom prst="rect">
              <a:avLst/>
            </a:prstGeom>
            <a:solidFill>
              <a:srgbClr val="B3B3B3">
                <a:alpha val="85098"/>
              </a:srgbClr>
            </a:solidFill>
          </p:spPr>
          <p:txBody>
            <a:bodyPr/>
            <a:lstStyle/>
            <a:p/>
          </p:txBody>
        </p:sp>
        <p:sp>
          <p:nvSpPr>
            <p:cNvPr id="68" name="rc68"/>
            <p:cNvSpPr/>
            <p:nvPr/>
          </p:nvSpPr>
          <p:spPr>
            <a:xfrm>
              <a:off x="6094049" y="3791161"/>
              <a:ext cx="239888" cy="194901"/>
            </a:xfrm>
            <a:prstGeom prst="rect">
              <a:avLst/>
            </a:prstGeom>
            <a:solidFill>
              <a:srgbClr val="B3B3B3">
                <a:alpha val="85098"/>
              </a:srgbClr>
            </a:solidFill>
          </p:spPr>
          <p:txBody>
            <a:bodyPr/>
            <a:lstStyle/>
            <a:p/>
          </p:txBody>
        </p:sp>
        <p:sp>
          <p:nvSpPr>
            <p:cNvPr id="69" name="rc69"/>
            <p:cNvSpPr/>
            <p:nvPr/>
          </p:nvSpPr>
          <p:spPr>
            <a:xfrm>
              <a:off x="6360593" y="3899276"/>
              <a:ext cx="239888" cy="129934"/>
            </a:xfrm>
            <a:prstGeom prst="rect">
              <a:avLst/>
            </a:prstGeom>
            <a:solidFill>
              <a:srgbClr val="B3B3B3">
                <a:alpha val="85098"/>
              </a:srgbClr>
            </a:solidFill>
          </p:spPr>
          <p:txBody>
            <a:bodyPr/>
            <a:lstStyle/>
            <a:p/>
          </p:txBody>
        </p:sp>
        <p:sp>
          <p:nvSpPr>
            <p:cNvPr id="70" name="rc70"/>
            <p:cNvSpPr/>
            <p:nvPr/>
          </p:nvSpPr>
          <p:spPr>
            <a:xfrm>
              <a:off x="6627136" y="3640142"/>
              <a:ext cx="239888" cy="129689"/>
            </a:xfrm>
            <a:prstGeom prst="rect">
              <a:avLst/>
            </a:prstGeom>
            <a:solidFill>
              <a:srgbClr val="B3B3B3">
                <a:alpha val="85098"/>
              </a:srgbClr>
            </a:solidFill>
          </p:spPr>
          <p:txBody>
            <a:bodyPr/>
            <a:lstStyle/>
            <a:p/>
          </p:txBody>
        </p:sp>
        <p:sp>
          <p:nvSpPr>
            <p:cNvPr id="71" name="rc71"/>
            <p:cNvSpPr/>
            <p:nvPr/>
          </p:nvSpPr>
          <p:spPr>
            <a:xfrm>
              <a:off x="6893679" y="3291525"/>
              <a:ext cx="239888" cy="195392"/>
            </a:xfrm>
            <a:prstGeom prst="rect">
              <a:avLst/>
            </a:prstGeom>
            <a:solidFill>
              <a:srgbClr val="B3B3B3">
                <a:alpha val="85098"/>
              </a:srgbClr>
            </a:solidFill>
          </p:spPr>
          <p:txBody>
            <a:bodyPr/>
            <a:lstStyle/>
            <a:p/>
          </p:txBody>
        </p:sp>
        <p:sp>
          <p:nvSpPr>
            <p:cNvPr id="72" name="rc72"/>
            <p:cNvSpPr/>
            <p:nvPr/>
          </p:nvSpPr>
          <p:spPr>
            <a:xfrm>
              <a:off x="7160222" y="3421214"/>
              <a:ext cx="239888" cy="325572"/>
            </a:xfrm>
            <a:prstGeom prst="rect">
              <a:avLst/>
            </a:prstGeom>
            <a:solidFill>
              <a:srgbClr val="B3B3B3">
                <a:alpha val="85098"/>
              </a:srgbClr>
            </a:solidFill>
          </p:spPr>
          <p:txBody>
            <a:bodyPr/>
            <a:lstStyle/>
            <a:p/>
          </p:txBody>
        </p:sp>
        <p:sp>
          <p:nvSpPr>
            <p:cNvPr id="73" name="rc73"/>
            <p:cNvSpPr/>
            <p:nvPr/>
          </p:nvSpPr>
          <p:spPr>
            <a:xfrm>
              <a:off x="7426765" y="3507020"/>
              <a:ext cx="239888" cy="391520"/>
            </a:xfrm>
            <a:prstGeom prst="rect">
              <a:avLst/>
            </a:prstGeom>
            <a:solidFill>
              <a:srgbClr val="B3B3B3">
                <a:alpha val="85098"/>
              </a:srgbClr>
            </a:solidFill>
          </p:spPr>
          <p:txBody>
            <a:bodyPr/>
            <a:lstStyle/>
            <a:p/>
          </p:txBody>
        </p:sp>
        <p:sp>
          <p:nvSpPr>
            <p:cNvPr id="74" name="rc74"/>
            <p:cNvSpPr/>
            <p:nvPr/>
          </p:nvSpPr>
          <p:spPr>
            <a:xfrm>
              <a:off x="7693308" y="3479808"/>
              <a:ext cx="239888" cy="372887"/>
            </a:xfrm>
            <a:prstGeom prst="rect">
              <a:avLst/>
            </a:prstGeom>
            <a:solidFill>
              <a:srgbClr val="B3B3B3">
                <a:alpha val="85098"/>
              </a:srgbClr>
            </a:solidFill>
          </p:spPr>
          <p:txBody>
            <a:bodyPr/>
            <a:lstStyle/>
            <a:p/>
          </p:txBody>
        </p:sp>
        <p:sp>
          <p:nvSpPr>
            <p:cNvPr id="75" name="rc75"/>
            <p:cNvSpPr/>
            <p:nvPr/>
          </p:nvSpPr>
          <p:spPr>
            <a:xfrm>
              <a:off x="7959851" y="3608026"/>
              <a:ext cx="239888" cy="441777"/>
            </a:xfrm>
            <a:prstGeom prst="rect">
              <a:avLst/>
            </a:prstGeom>
            <a:solidFill>
              <a:srgbClr val="B3B3B3">
                <a:alpha val="85098"/>
              </a:srgbClr>
            </a:solidFill>
          </p:spPr>
          <p:txBody>
            <a:bodyPr/>
            <a:lstStyle/>
            <a:p/>
          </p:txBody>
        </p:sp>
        <p:sp>
          <p:nvSpPr>
            <p:cNvPr id="76" name="pl76"/>
            <p:cNvSpPr/>
            <p:nvPr/>
          </p:nvSpPr>
          <p:spPr>
            <a:xfrm>
              <a:off x="1416218" y="2116652"/>
              <a:ext cx="6663577" cy="535906"/>
            </a:xfrm>
            <a:custGeom>
              <a:avLst/>
              <a:pathLst>
                <a:path w="6663577" h="535906">
                  <a:moveTo>
                    <a:pt x="0" y="247341"/>
                  </a:moveTo>
                  <a:lnTo>
                    <a:pt x="266543" y="267953"/>
                  </a:lnTo>
                  <a:lnTo>
                    <a:pt x="533086" y="288565"/>
                  </a:lnTo>
                  <a:lnTo>
                    <a:pt x="799629" y="309177"/>
                  </a:lnTo>
                  <a:lnTo>
                    <a:pt x="1066172" y="350400"/>
                  </a:lnTo>
                  <a:lnTo>
                    <a:pt x="1332715" y="371012"/>
                  </a:lnTo>
                  <a:lnTo>
                    <a:pt x="1599258" y="391624"/>
                  </a:lnTo>
                  <a:lnTo>
                    <a:pt x="1865801" y="350400"/>
                  </a:lnTo>
                  <a:lnTo>
                    <a:pt x="2132344" y="309177"/>
                  </a:lnTo>
                  <a:lnTo>
                    <a:pt x="2398888" y="267953"/>
                  </a:lnTo>
                  <a:lnTo>
                    <a:pt x="2665431" y="226729"/>
                  </a:lnTo>
                  <a:lnTo>
                    <a:pt x="2931974" y="185506"/>
                  </a:lnTo>
                  <a:lnTo>
                    <a:pt x="3198517" y="144282"/>
                  </a:lnTo>
                  <a:lnTo>
                    <a:pt x="3465060" y="103059"/>
                  </a:lnTo>
                  <a:lnTo>
                    <a:pt x="3731603" y="61835"/>
                  </a:lnTo>
                  <a:lnTo>
                    <a:pt x="3998146" y="144282"/>
                  </a:lnTo>
                  <a:lnTo>
                    <a:pt x="4264689" y="61835"/>
                  </a:lnTo>
                  <a:lnTo>
                    <a:pt x="4531233" y="82447"/>
                  </a:lnTo>
                  <a:lnTo>
                    <a:pt x="4797776" y="61835"/>
                  </a:lnTo>
                  <a:lnTo>
                    <a:pt x="5064319" y="20611"/>
                  </a:lnTo>
                  <a:lnTo>
                    <a:pt x="5330862" y="267953"/>
                  </a:lnTo>
                  <a:lnTo>
                    <a:pt x="5597405" y="535906"/>
                  </a:lnTo>
                  <a:lnTo>
                    <a:pt x="5863948" y="288565"/>
                  </a:lnTo>
                  <a:lnTo>
                    <a:pt x="6130491" y="144282"/>
                  </a:lnTo>
                  <a:lnTo>
                    <a:pt x="6397034" y="185506"/>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260935"/>
              <a:ext cx="6663577" cy="577130"/>
            </a:xfrm>
            <a:custGeom>
              <a:avLst/>
              <a:pathLst>
                <a:path w="6663577" h="577130">
                  <a:moveTo>
                    <a:pt x="0" y="391624"/>
                  </a:moveTo>
                  <a:lnTo>
                    <a:pt x="266543" y="412236"/>
                  </a:lnTo>
                  <a:lnTo>
                    <a:pt x="533086" y="412236"/>
                  </a:lnTo>
                  <a:lnTo>
                    <a:pt x="799629" y="432847"/>
                  </a:lnTo>
                  <a:lnTo>
                    <a:pt x="1066172" y="432847"/>
                  </a:lnTo>
                  <a:lnTo>
                    <a:pt x="1332715" y="453459"/>
                  </a:lnTo>
                  <a:lnTo>
                    <a:pt x="1599258" y="453459"/>
                  </a:lnTo>
                  <a:lnTo>
                    <a:pt x="1865801" y="412236"/>
                  </a:lnTo>
                  <a:lnTo>
                    <a:pt x="2132344" y="350400"/>
                  </a:lnTo>
                  <a:lnTo>
                    <a:pt x="2398888" y="309177"/>
                  </a:lnTo>
                  <a:lnTo>
                    <a:pt x="2665431" y="267953"/>
                  </a:lnTo>
                  <a:lnTo>
                    <a:pt x="2931974" y="226729"/>
                  </a:lnTo>
                  <a:lnTo>
                    <a:pt x="3198517" y="164894"/>
                  </a:lnTo>
                  <a:lnTo>
                    <a:pt x="3465060" y="123670"/>
                  </a:lnTo>
                  <a:lnTo>
                    <a:pt x="3731603" y="82447"/>
                  </a:lnTo>
                  <a:lnTo>
                    <a:pt x="3998146" y="206118"/>
                  </a:lnTo>
                  <a:lnTo>
                    <a:pt x="4264689" y="185506"/>
                  </a:lnTo>
                  <a:lnTo>
                    <a:pt x="4531233" y="103059"/>
                  </a:lnTo>
                  <a:lnTo>
                    <a:pt x="4797776" y="103059"/>
                  </a:lnTo>
                  <a:lnTo>
                    <a:pt x="5064319" y="0"/>
                  </a:lnTo>
                  <a:lnTo>
                    <a:pt x="5330862" y="247341"/>
                  </a:lnTo>
                  <a:lnTo>
                    <a:pt x="5597405" y="577130"/>
                  </a:lnTo>
                  <a:lnTo>
                    <a:pt x="5863948" y="453459"/>
                  </a:lnTo>
                  <a:lnTo>
                    <a:pt x="6130491" y="371012"/>
                  </a:lnTo>
                  <a:lnTo>
                    <a:pt x="6397034" y="391624"/>
                  </a:lnTo>
                  <a:lnTo>
                    <a:pt x="6663577" y="267953"/>
                  </a:lnTo>
                </a:path>
              </a:pathLst>
            </a:custGeom>
            <a:ln w="27101" cap="flat">
              <a:solidFill>
                <a:srgbClr val="F26A21">
                  <a:alpha val="100000"/>
                </a:srgbClr>
              </a:solidFill>
              <a:prstDash val="solid"/>
              <a:round/>
            </a:ln>
          </p:spPr>
          <p:txBody>
            <a:bodyPr/>
            <a:lstStyle/>
            <a:p/>
          </p:txBody>
        </p:sp>
        <p:sp>
          <p:nvSpPr>
            <p:cNvPr id="78" name="tx78"/>
            <p:cNvSpPr/>
            <p:nvPr/>
          </p:nvSpPr>
          <p:spPr>
            <a:xfrm>
              <a:off x="1355928"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2688644"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4021359"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5354075"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6953334" y="2497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5" name="tx85"/>
            <p:cNvSpPr/>
            <p:nvPr/>
          </p:nvSpPr>
          <p:spPr>
            <a:xfrm>
              <a:off x="7219877"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48642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7752963"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55928"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0" name="tx90"/>
            <p:cNvSpPr/>
            <p:nvPr/>
          </p:nvSpPr>
          <p:spPr>
            <a:xfrm>
              <a:off x="2688644"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1" name="tx91"/>
            <p:cNvSpPr/>
            <p:nvPr/>
          </p:nvSpPr>
          <p:spPr>
            <a:xfrm>
              <a:off x="4021359"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2" name="tx92"/>
            <p:cNvSpPr/>
            <p:nvPr/>
          </p:nvSpPr>
          <p:spPr>
            <a:xfrm>
              <a:off x="5354075"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3" name="tx93"/>
            <p:cNvSpPr/>
            <p:nvPr/>
          </p:nvSpPr>
          <p:spPr>
            <a:xfrm>
              <a:off x="6420247"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4" name="tx94"/>
            <p:cNvSpPr/>
            <p:nvPr/>
          </p:nvSpPr>
          <p:spPr>
            <a:xfrm>
              <a:off x="6686790"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5" name="tx95"/>
            <p:cNvSpPr/>
            <p:nvPr/>
          </p:nvSpPr>
          <p:spPr>
            <a:xfrm>
              <a:off x="6953334"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6" name="tx96"/>
            <p:cNvSpPr/>
            <p:nvPr/>
          </p:nvSpPr>
          <p:spPr>
            <a:xfrm>
              <a:off x="7219877"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7" name="tx97"/>
            <p:cNvSpPr/>
            <p:nvPr/>
          </p:nvSpPr>
          <p:spPr>
            <a:xfrm>
              <a:off x="7486420"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8" name="tx98"/>
            <p:cNvSpPr/>
            <p:nvPr/>
          </p:nvSpPr>
          <p:spPr>
            <a:xfrm>
              <a:off x="7752963"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9" name="tx99"/>
            <p:cNvSpPr/>
            <p:nvPr/>
          </p:nvSpPr>
          <p:spPr>
            <a:xfrm>
              <a:off x="8019506"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100" name="tx100"/>
            <p:cNvSpPr/>
            <p:nvPr/>
          </p:nvSpPr>
          <p:spPr>
            <a:xfrm>
              <a:off x="2673584" y="39107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4006300" y="39444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6671731" y="390379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6938274" y="37610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4" name="tx104"/>
            <p:cNvSpPr/>
            <p:nvPr/>
          </p:nvSpPr>
          <p:spPr>
            <a:xfrm>
              <a:off x="7204817" y="38909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7737904" y="39452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6" name="tx106"/>
            <p:cNvSpPr/>
            <p:nvPr/>
          </p:nvSpPr>
          <p:spPr>
            <a:xfrm>
              <a:off x="7204817" y="35435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7" name="tx107"/>
            <p:cNvSpPr/>
            <p:nvPr/>
          </p:nvSpPr>
          <p:spPr>
            <a:xfrm>
              <a:off x="7471361" y="38797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8" name="tx108"/>
            <p:cNvSpPr/>
            <p:nvPr/>
          </p:nvSpPr>
          <p:spPr>
            <a:xfrm>
              <a:off x="7737904" y="36258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8004447" y="38546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0" name="tx110"/>
            <p:cNvSpPr/>
            <p:nvPr/>
          </p:nvSpPr>
          <p:spPr>
            <a:xfrm>
              <a:off x="1340869" y="35805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1" name="tx111"/>
            <p:cNvSpPr/>
            <p:nvPr/>
          </p:nvSpPr>
          <p:spPr>
            <a:xfrm>
              <a:off x="2673584" y="34930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2" name="tx112"/>
            <p:cNvSpPr/>
            <p:nvPr/>
          </p:nvSpPr>
          <p:spPr>
            <a:xfrm>
              <a:off x="4006300" y="35630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3" name="tx113"/>
            <p:cNvSpPr/>
            <p:nvPr/>
          </p:nvSpPr>
          <p:spPr>
            <a:xfrm>
              <a:off x="5339016" y="35780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4" name="tx114"/>
            <p:cNvSpPr/>
            <p:nvPr/>
          </p:nvSpPr>
          <p:spPr>
            <a:xfrm>
              <a:off x="6418739" y="378256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5" name="tx115"/>
            <p:cNvSpPr/>
            <p:nvPr/>
          </p:nvSpPr>
          <p:spPr>
            <a:xfrm>
              <a:off x="6671731" y="35221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6" name="tx116"/>
            <p:cNvSpPr/>
            <p:nvPr/>
          </p:nvSpPr>
          <p:spPr>
            <a:xfrm>
              <a:off x="6938274" y="31734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7" name="tx117"/>
            <p:cNvSpPr/>
            <p:nvPr/>
          </p:nvSpPr>
          <p:spPr>
            <a:xfrm>
              <a:off x="7204817" y="33031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8" name="tx118"/>
            <p:cNvSpPr/>
            <p:nvPr/>
          </p:nvSpPr>
          <p:spPr>
            <a:xfrm>
              <a:off x="7471361" y="33889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9" name="tx119"/>
            <p:cNvSpPr/>
            <p:nvPr/>
          </p:nvSpPr>
          <p:spPr>
            <a:xfrm>
              <a:off x="7737904" y="33617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20" name="tx120"/>
            <p:cNvSpPr/>
            <p:nvPr/>
          </p:nvSpPr>
          <p:spPr>
            <a:xfrm>
              <a:off x="8004447" y="34913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1" name="tx121"/>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22" name="tx122"/>
            <p:cNvSpPr/>
            <p:nvPr/>
          </p:nvSpPr>
          <p:spPr>
            <a:xfrm>
              <a:off x="601089" y="34509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3" name="tx123"/>
            <p:cNvSpPr/>
            <p:nvPr/>
          </p:nvSpPr>
          <p:spPr>
            <a:xfrm>
              <a:off x="601089" y="283808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4" name="tx124"/>
            <p:cNvSpPr/>
            <p:nvPr/>
          </p:nvSpPr>
          <p:spPr>
            <a:xfrm>
              <a:off x="601089" y="2225594"/>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5" name="tx12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pl14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5" name="tx14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63170" y="4979579"/>
              <a:ext cx="201456" cy="201456"/>
            </a:xfrm>
            <a:prstGeom prst="rect">
              <a:avLst/>
            </a:prstGeom>
            <a:solidFill>
              <a:srgbClr val="B3B3B3">
                <a:alpha val="85098"/>
              </a:srgbClr>
            </a:solidFill>
          </p:spPr>
          <p:txBody>
            <a:bodyPr/>
            <a:lstStyle/>
            <a:p/>
          </p:txBody>
        </p:sp>
        <p:sp>
          <p:nvSpPr>
            <p:cNvPr id="148" name="rc148"/>
            <p:cNvSpPr/>
            <p:nvPr/>
          </p:nvSpPr>
          <p:spPr>
            <a:xfrm>
              <a:off x="5565324" y="4979579"/>
              <a:ext cx="201456" cy="201456"/>
            </a:xfrm>
            <a:prstGeom prst="rect">
              <a:avLst/>
            </a:prstGeom>
            <a:solidFill>
              <a:srgbClr val="1CABE2">
                <a:alpha val="85098"/>
              </a:srgbClr>
            </a:solidFill>
          </p:spPr>
          <p:txBody>
            <a:bodyPr/>
            <a:lstStyle/>
            <a:p/>
          </p:txBody>
        </p:sp>
        <p:sp>
          <p:nvSpPr>
            <p:cNvPr id="149" name="tx14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2" name="tx152"/>
            <p:cNvSpPr/>
            <p:nvPr/>
          </p:nvSpPr>
          <p:spPr>
            <a:xfrm>
              <a:off x="951100" y="1594448"/>
              <a:ext cx="15194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Vanuatu, 2000-2025</a:t>
              </a:r>
            </a:p>
          </p:txBody>
        </p:sp>
        <p:sp>
          <p:nvSpPr>
            <p:cNvPr id="153" name="pl153"/>
            <p:cNvSpPr/>
            <p:nvPr/>
          </p:nvSpPr>
          <p:spPr>
            <a:xfrm>
              <a:off x="262642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2867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94701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95656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6168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26143"/>
              <a:ext cx="941744" cy="119033"/>
            </a:xfrm>
            <a:prstGeom prst="rect">
              <a:avLst/>
            </a:prstGeom>
            <a:solidFill>
              <a:srgbClr val="1CABE2">
                <a:alpha val="85098"/>
              </a:srgbClr>
            </a:solidFill>
          </p:spPr>
          <p:txBody>
            <a:bodyPr/>
            <a:lstStyle/>
            <a:p/>
          </p:txBody>
        </p:sp>
        <p:sp>
          <p:nvSpPr>
            <p:cNvPr id="163" name="rc163"/>
            <p:cNvSpPr/>
            <p:nvPr/>
          </p:nvSpPr>
          <p:spPr>
            <a:xfrm>
              <a:off x="1296273" y="5577352"/>
              <a:ext cx="2857157" cy="119033"/>
            </a:xfrm>
            <a:prstGeom prst="rect">
              <a:avLst/>
            </a:prstGeom>
            <a:solidFill>
              <a:srgbClr val="1CABE2">
                <a:alpha val="85098"/>
              </a:srgbClr>
            </a:solidFill>
          </p:spPr>
          <p:txBody>
            <a:bodyPr/>
            <a:lstStyle/>
            <a:p/>
          </p:txBody>
        </p:sp>
        <p:sp>
          <p:nvSpPr>
            <p:cNvPr id="164" name="rc164"/>
            <p:cNvSpPr/>
            <p:nvPr/>
          </p:nvSpPr>
          <p:spPr>
            <a:xfrm>
              <a:off x="1296273" y="5428560"/>
              <a:ext cx="718279" cy="119033"/>
            </a:xfrm>
            <a:prstGeom prst="rect">
              <a:avLst/>
            </a:prstGeom>
            <a:solidFill>
              <a:srgbClr val="1CABE2">
                <a:alpha val="85098"/>
              </a:srgbClr>
            </a:solidFill>
          </p:spPr>
          <p:txBody>
            <a:bodyPr/>
            <a:lstStyle/>
            <a:p/>
          </p:txBody>
        </p:sp>
        <p:sp>
          <p:nvSpPr>
            <p:cNvPr id="165" name="rc165"/>
            <p:cNvSpPr/>
            <p:nvPr/>
          </p:nvSpPr>
          <p:spPr>
            <a:xfrm>
              <a:off x="2238018" y="5726143"/>
              <a:ext cx="1409956" cy="119033"/>
            </a:xfrm>
            <a:prstGeom prst="rect">
              <a:avLst/>
            </a:prstGeom>
            <a:solidFill>
              <a:srgbClr val="B3B3B3">
                <a:alpha val="85098"/>
              </a:srgbClr>
            </a:solidFill>
          </p:spPr>
          <p:txBody>
            <a:bodyPr/>
            <a:lstStyle/>
            <a:p/>
          </p:txBody>
        </p:sp>
        <p:sp>
          <p:nvSpPr>
            <p:cNvPr id="166" name="rc166"/>
            <p:cNvSpPr/>
            <p:nvPr/>
          </p:nvSpPr>
          <p:spPr>
            <a:xfrm>
              <a:off x="4153431" y="5577352"/>
              <a:ext cx="4046309" cy="119033"/>
            </a:xfrm>
            <a:prstGeom prst="rect">
              <a:avLst/>
            </a:prstGeom>
            <a:solidFill>
              <a:srgbClr val="B3B3B3">
                <a:alpha val="85098"/>
              </a:srgbClr>
            </a:solidFill>
          </p:spPr>
          <p:txBody>
            <a:bodyPr/>
            <a:lstStyle/>
            <a:p/>
          </p:txBody>
        </p:sp>
        <p:sp>
          <p:nvSpPr>
            <p:cNvPr id="167" name="rc167"/>
            <p:cNvSpPr/>
            <p:nvPr/>
          </p:nvSpPr>
          <p:spPr>
            <a:xfrm>
              <a:off x="2014553" y="5428560"/>
              <a:ext cx="4793852" cy="119033"/>
            </a:xfrm>
            <a:prstGeom prst="rect">
              <a:avLst/>
            </a:prstGeom>
            <a:solidFill>
              <a:srgbClr val="B3B3B3">
                <a:alpha val="85098"/>
              </a:srgbClr>
            </a:solidFill>
          </p:spPr>
          <p:txBody>
            <a:bodyPr/>
            <a:lstStyle/>
            <a:p/>
          </p:txBody>
        </p:sp>
        <p:sp>
          <p:nvSpPr>
            <p:cNvPr id="168" name="tx168"/>
            <p:cNvSpPr/>
            <p:nvPr/>
          </p:nvSpPr>
          <p:spPr>
            <a:xfrm>
              <a:off x="3713893"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69" name="tx169"/>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a:t>
              </a:r>
            </a:p>
          </p:txBody>
        </p:sp>
        <p:sp>
          <p:nvSpPr>
            <p:cNvPr id="170" name="tx170"/>
            <p:cNvSpPr/>
            <p:nvPr/>
          </p:nvSpPr>
          <p:spPr>
            <a:xfrm>
              <a:off x="6888778"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71" name="tx171"/>
            <p:cNvSpPr/>
            <p:nvPr/>
          </p:nvSpPr>
          <p:spPr>
            <a:xfrm>
              <a:off x="1653010"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2644480"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3" name="tx173"/>
            <p:cNvSpPr/>
            <p:nvPr/>
          </p:nvSpPr>
          <p:spPr>
            <a:xfrm>
              <a:off x="1541277"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2877078"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5" name="tx175"/>
            <p:cNvSpPr/>
            <p:nvPr/>
          </p:nvSpPr>
          <p:spPr>
            <a:xfrm>
              <a:off x="6096213"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76" name="tx176"/>
            <p:cNvSpPr/>
            <p:nvPr/>
          </p:nvSpPr>
          <p:spPr>
            <a:xfrm>
              <a:off x="433110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7" name="tx17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3871132"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2" name="tx182"/>
            <p:cNvSpPr/>
            <p:nvPr/>
          </p:nvSpPr>
          <p:spPr>
            <a:xfrm>
              <a:off x="6531428"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3" name="tx18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Vanuatu.
In 2025, DTP1 coverage in Vanuatu increased to 97%. There were &lt;500 children who missed out on any DTP vaccination (zero-dose children).
DTP3 coverage increased to at 77% in 2025, leaving 2,000 children vulnerable to vaccine-preventable diseases.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77%, leaving 2,000 children un- or under-vaccinated, including &lt;500 zero-dose and 2,000 with only partial protection.</a:t>
            </a:r>
          </a:p>
        </p:txBody>
      </p:sp>
      <p:grpSp xmlns:pic="http://schemas.openxmlformats.org/drawingml/2006/picture">
        <p:nvGrpSpPr>
          <p:cNvPr id="189" name=""/>
          <p:cNvGrpSpPr/>
          <p:nvPr/>
        </p:nvGrpSpPr>
        <p:grpSpPr>
          <a:xfrm>
            <a:off x="292608" y="1005840"/>
            <a:ext cx="8595360" cy="28575"/>
            <a:chOff x="292608" y="1005840"/>
            <a:chExt cx="8595360" cy="28575"/>
          </a:xfrm>
        </p:grpSpPr>
        <p:sp>
          <p:nvSpPr>
            <p:cNvPr id="1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568655"/>
            </a:xfrm>
            <a:custGeom>
              <a:avLst/>
              <a:pathLst>
                <a:path w="3397293" h="568655">
                  <a:moveTo>
                    <a:pt x="0" y="262456"/>
                  </a:moveTo>
                  <a:lnTo>
                    <a:pt x="135891" y="284327"/>
                  </a:lnTo>
                  <a:lnTo>
                    <a:pt x="271783" y="306198"/>
                  </a:lnTo>
                  <a:lnTo>
                    <a:pt x="407675" y="328070"/>
                  </a:lnTo>
                  <a:lnTo>
                    <a:pt x="543566" y="371812"/>
                  </a:lnTo>
                  <a:lnTo>
                    <a:pt x="679458" y="393684"/>
                  </a:lnTo>
                  <a:lnTo>
                    <a:pt x="815350" y="415555"/>
                  </a:lnTo>
                  <a:lnTo>
                    <a:pt x="951242" y="371812"/>
                  </a:lnTo>
                  <a:lnTo>
                    <a:pt x="1087133" y="328070"/>
                  </a:lnTo>
                  <a:lnTo>
                    <a:pt x="1223025" y="284327"/>
                  </a:lnTo>
                  <a:lnTo>
                    <a:pt x="1358917" y="240584"/>
                  </a:lnTo>
                  <a:lnTo>
                    <a:pt x="1494809" y="196842"/>
                  </a:lnTo>
                  <a:lnTo>
                    <a:pt x="1630700" y="153099"/>
                  </a:lnTo>
                  <a:lnTo>
                    <a:pt x="1766592" y="109356"/>
                  </a:lnTo>
                  <a:lnTo>
                    <a:pt x="1902484" y="65614"/>
                  </a:lnTo>
                  <a:lnTo>
                    <a:pt x="2038375" y="153099"/>
                  </a:lnTo>
                  <a:lnTo>
                    <a:pt x="2174267" y="65614"/>
                  </a:lnTo>
                  <a:lnTo>
                    <a:pt x="2310159" y="87485"/>
                  </a:lnTo>
                  <a:lnTo>
                    <a:pt x="2446051" y="65614"/>
                  </a:lnTo>
                  <a:lnTo>
                    <a:pt x="2581942" y="21871"/>
                  </a:lnTo>
                  <a:lnTo>
                    <a:pt x="2717834" y="284327"/>
                  </a:lnTo>
                  <a:lnTo>
                    <a:pt x="2853726" y="568655"/>
                  </a:lnTo>
                  <a:lnTo>
                    <a:pt x="2989618" y="306198"/>
                  </a:lnTo>
                  <a:lnTo>
                    <a:pt x="3125509" y="153099"/>
                  </a:lnTo>
                  <a:lnTo>
                    <a:pt x="3261401" y="1968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568655"/>
            </a:xfrm>
            <a:custGeom>
              <a:avLst/>
              <a:pathLst>
                <a:path w="3397293" h="568655">
                  <a:moveTo>
                    <a:pt x="0" y="262456"/>
                  </a:moveTo>
                  <a:lnTo>
                    <a:pt x="135891" y="284327"/>
                  </a:lnTo>
                  <a:lnTo>
                    <a:pt x="271783" y="306198"/>
                  </a:lnTo>
                  <a:lnTo>
                    <a:pt x="407675" y="328070"/>
                  </a:lnTo>
                  <a:lnTo>
                    <a:pt x="543566" y="371812"/>
                  </a:lnTo>
                  <a:lnTo>
                    <a:pt x="679458" y="393684"/>
                  </a:lnTo>
                  <a:lnTo>
                    <a:pt x="815350" y="415555"/>
                  </a:lnTo>
                  <a:lnTo>
                    <a:pt x="951242" y="371812"/>
                  </a:lnTo>
                  <a:lnTo>
                    <a:pt x="1087133" y="328070"/>
                  </a:lnTo>
                  <a:lnTo>
                    <a:pt x="1223025" y="284327"/>
                  </a:lnTo>
                  <a:lnTo>
                    <a:pt x="1358917" y="240584"/>
                  </a:lnTo>
                  <a:lnTo>
                    <a:pt x="1494809" y="196842"/>
                  </a:lnTo>
                  <a:lnTo>
                    <a:pt x="1630700" y="153099"/>
                  </a:lnTo>
                  <a:lnTo>
                    <a:pt x="1766592" y="109356"/>
                  </a:lnTo>
                  <a:lnTo>
                    <a:pt x="1902484" y="65614"/>
                  </a:lnTo>
                  <a:lnTo>
                    <a:pt x="2038375" y="153099"/>
                  </a:lnTo>
                  <a:lnTo>
                    <a:pt x="2174267" y="65614"/>
                  </a:lnTo>
                  <a:lnTo>
                    <a:pt x="2310159" y="87485"/>
                  </a:lnTo>
                  <a:lnTo>
                    <a:pt x="2446051" y="65614"/>
                  </a:lnTo>
                  <a:lnTo>
                    <a:pt x="2581942" y="21871"/>
                  </a:lnTo>
                  <a:lnTo>
                    <a:pt x="2717834" y="284327"/>
                  </a:lnTo>
                  <a:lnTo>
                    <a:pt x="2853726" y="568655"/>
                  </a:lnTo>
                  <a:lnTo>
                    <a:pt x="2989618" y="306198"/>
                  </a:lnTo>
                  <a:lnTo>
                    <a:pt x="3125509" y="153099"/>
                  </a:lnTo>
                  <a:lnTo>
                    <a:pt x="3261401" y="1968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568655"/>
            </a:xfrm>
            <a:custGeom>
              <a:avLst/>
              <a:pathLst>
                <a:path w="3397293" h="568655">
                  <a:moveTo>
                    <a:pt x="0" y="262456"/>
                  </a:moveTo>
                  <a:lnTo>
                    <a:pt x="135891" y="284327"/>
                  </a:lnTo>
                  <a:lnTo>
                    <a:pt x="271783" y="306198"/>
                  </a:lnTo>
                  <a:lnTo>
                    <a:pt x="407675" y="328070"/>
                  </a:lnTo>
                  <a:lnTo>
                    <a:pt x="543566" y="371812"/>
                  </a:lnTo>
                  <a:lnTo>
                    <a:pt x="679458" y="393684"/>
                  </a:lnTo>
                  <a:lnTo>
                    <a:pt x="815350" y="415555"/>
                  </a:lnTo>
                  <a:lnTo>
                    <a:pt x="951242" y="371812"/>
                  </a:lnTo>
                  <a:lnTo>
                    <a:pt x="1087133" y="328070"/>
                  </a:lnTo>
                  <a:lnTo>
                    <a:pt x="1223025" y="284327"/>
                  </a:lnTo>
                  <a:lnTo>
                    <a:pt x="1358917" y="240584"/>
                  </a:lnTo>
                  <a:lnTo>
                    <a:pt x="1494809" y="196842"/>
                  </a:lnTo>
                  <a:lnTo>
                    <a:pt x="1630700" y="153099"/>
                  </a:lnTo>
                  <a:lnTo>
                    <a:pt x="1766592" y="109356"/>
                  </a:lnTo>
                  <a:lnTo>
                    <a:pt x="1902484" y="65614"/>
                  </a:lnTo>
                  <a:lnTo>
                    <a:pt x="2038375" y="153099"/>
                  </a:lnTo>
                  <a:lnTo>
                    <a:pt x="2174267" y="65614"/>
                  </a:lnTo>
                  <a:lnTo>
                    <a:pt x="2310159" y="87485"/>
                  </a:lnTo>
                  <a:lnTo>
                    <a:pt x="2446051" y="65614"/>
                  </a:lnTo>
                  <a:lnTo>
                    <a:pt x="2581942" y="21871"/>
                  </a:lnTo>
                  <a:lnTo>
                    <a:pt x="2717834" y="284327"/>
                  </a:lnTo>
                  <a:lnTo>
                    <a:pt x="2853726" y="568655"/>
                  </a:lnTo>
                  <a:lnTo>
                    <a:pt x="2989618" y="306198"/>
                  </a:lnTo>
                  <a:lnTo>
                    <a:pt x="3125509" y="153099"/>
                  </a:lnTo>
                  <a:lnTo>
                    <a:pt x="3261401" y="1968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0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0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1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146" y="4990743"/>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60" name="tx60"/>
            <p:cNvSpPr/>
            <p:nvPr/>
          </p:nvSpPr>
          <p:spPr>
            <a:xfrm>
              <a:off x="28322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9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57214" y="1405107"/>
              <a:ext cx="252479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Vanuatu,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390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83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976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493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28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080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873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45943"/>
              <a:ext cx="3397293" cy="1613750"/>
            </a:xfrm>
            <a:custGeom>
              <a:avLst/>
              <a:pathLst>
                <a:path w="3397293" h="1613750">
                  <a:moveTo>
                    <a:pt x="0" y="744808"/>
                  </a:moveTo>
                  <a:lnTo>
                    <a:pt x="135891" y="806875"/>
                  </a:lnTo>
                  <a:lnTo>
                    <a:pt x="271783" y="868942"/>
                  </a:lnTo>
                  <a:lnTo>
                    <a:pt x="407675" y="931010"/>
                  </a:lnTo>
                  <a:lnTo>
                    <a:pt x="543566" y="1055144"/>
                  </a:lnTo>
                  <a:lnTo>
                    <a:pt x="679458" y="1117212"/>
                  </a:lnTo>
                  <a:lnTo>
                    <a:pt x="815350" y="1179279"/>
                  </a:lnTo>
                  <a:lnTo>
                    <a:pt x="951242" y="1055144"/>
                  </a:lnTo>
                  <a:lnTo>
                    <a:pt x="1087133" y="931010"/>
                  </a:lnTo>
                  <a:lnTo>
                    <a:pt x="1223025" y="806875"/>
                  </a:lnTo>
                  <a:lnTo>
                    <a:pt x="1358917" y="682740"/>
                  </a:lnTo>
                  <a:lnTo>
                    <a:pt x="1494809" y="558606"/>
                  </a:lnTo>
                  <a:lnTo>
                    <a:pt x="1630700" y="434471"/>
                  </a:lnTo>
                  <a:lnTo>
                    <a:pt x="1766592" y="310336"/>
                  </a:lnTo>
                  <a:lnTo>
                    <a:pt x="1902484" y="186202"/>
                  </a:lnTo>
                  <a:lnTo>
                    <a:pt x="2038375" y="434471"/>
                  </a:lnTo>
                  <a:lnTo>
                    <a:pt x="2174267" y="186202"/>
                  </a:lnTo>
                  <a:lnTo>
                    <a:pt x="2310159" y="248269"/>
                  </a:lnTo>
                  <a:lnTo>
                    <a:pt x="2446051" y="186202"/>
                  </a:lnTo>
                  <a:lnTo>
                    <a:pt x="2581942" y="62067"/>
                  </a:lnTo>
                  <a:lnTo>
                    <a:pt x="2717834" y="806875"/>
                  </a:lnTo>
                  <a:lnTo>
                    <a:pt x="2853726" y="1613750"/>
                  </a:lnTo>
                  <a:lnTo>
                    <a:pt x="2989618" y="868942"/>
                  </a:lnTo>
                  <a:lnTo>
                    <a:pt x="3125509" y="434471"/>
                  </a:lnTo>
                  <a:lnTo>
                    <a:pt x="3261401" y="558606"/>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08011"/>
              <a:ext cx="3397293" cy="558606"/>
            </a:xfrm>
            <a:custGeom>
              <a:avLst/>
              <a:pathLst>
                <a:path w="3397293" h="558606">
                  <a:moveTo>
                    <a:pt x="0" y="558606"/>
                  </a:moveTo>
                  <a:lnTo>
                    <a:pt x="135891" y="496538"/>
                  </a:lnTo>
                  <a:lnTo>
                    <a:pt x="271783" y="496538"/>
                  </a:lnTo>
                  <a:lnTo>
                    <a:pt x="407675" y="434471"/>
                  </a:lnTo>
                  <a:lnTo>
                    <a:pt x="543566" y="372404"/>
                  </a:lnTo>
                  <a:lnTo>
                    <a:pt x="679458" y="310336"/>
                  </a:lnTo>
                  <a:lnTo>
                    <a:pt x="815350" y="248269"/>
                  </a:lnTo>
                  <a:lnTo>
                    <a:pt x="951242" y="248269"/>
                  </a:lnTo>
                  <a:lnTo>
                    <a:pt x="1087133" y="186202"/>
                  </a:lnTo>
                  <a:lnTo>
                    <a:pt x="1223025" y="124134"/>
                  </a:lnTo>
                  <a:lnTo>
                    <a:pt x="1358917" y="124134"/>
                  </a:lnTo>
                  <a:lnTo>
                    <a:pt x="1494809" y="62067"/>
                  </a:lnTo>
                  <a:lnTo>
                    <a:pt x="1630700" y="124134"/>
                  </a:lnTo>
                  <a:lnTo>
                    <a:pt x="1766592" y="124134"/>
                  </a:lnTo>
                  <a:lnTo>
                    <a:pt x="1902484" y="124134"/>
                  </a:lnTo>
                  <a:lnTo>
                    <a:pt x="2038375" y="124134"/>
                  </a:lnTo>
                  <a:lnTo>
                    <a:pt x="2174267" y="62067"/>
                  </a:lnTo>
                  <a:lnTo>
                    <a:pt x="2310159" y="62067"/>
                  </a:lnTo>
                  <a:lnTo>
                    <a:pt x="2446051" y="62067"/>
                  </a:lnTo>
                  <a:lnTo>
                    <a:pt x="2581942" y="0"/>
                  </a:lnTo>
                  <a:lnTo>
                    <a:pt x="2717834" y="186202"/>
                  </a:lnTo>
                  <a:lnTo>
                    <a:pt x="2853726" y="310336"/>
                  </a:lnTo>
                  <a:lnTo>
                    <a:pt x="2989618" y="124134"/>
                  </a:lnTo>
                  <a:lnTo>
                    <a:pt x="3125509" y="124134"/>
                  </a:lnTo>
                  <a:lnTo>
                    <a:pt x="3261401" y="124134"/>
                  </a:lnTo>
                  <a:lnTo>
                    <a:pt x="3397293" y="6206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83876"/>
              <a:ext cx="3397293" cy="620673"/>
            </a:xfrm>
            <a:custGeom>
              <a:avLst/>
              <a:pathLst>
                <a:path w="3397293" h="620673">
                  <a:moveTo>
                    <a:pt x="0" y="310336"/>
                  </a:moveTo>
                  <a:lnTo>
                    <a:pt x="135891" y="372404"/>
                  </a:lnTo>
                  <a:lnTo>
                    <a:pt x="271783" y="434471"/>
                  </a:lnTo>
                  <a:lnTo>
                    <a:pt x="407675" y="372404"/>
                  </a:lnTo>
                  <a:lnTo>
                    <a:pt x="543566" y="310336"/>
                  </a:lnTo>
                  <a:lnTo>
                    <a:pt x="679458" y="310336"/>
                  </a:lnTo>
                  <a:lnTo>
                    <a:pt x="815350" y="124134"/>
                  </a:lnTo>
                  <a:lnTo>
                    <a:pt x="951242" y="124134"/>
                  </a:lnTo>
                  <a:lnTo>
                    <a:pt x="1087133" y="62067"/>
                  </a:lnTo>
                  <a:lnTo>
                    <a:pt x="1223025" y="62067"/>
                  </a:lnTo>
                  <a:lnTo>
                    <a:pt x="1358917" y="62067"/>
                  </a:lnTo>
                  <a:lnTo>
                    <a:pt x="1494809" y="62067"/>
                  </a:lnTo>
                  <a:lnTo>
                    <a:pt x="1630700" y="0"/>
                  </a:lnTo>
                  <a:lnTo>
                    <a:pt x="1766592" y="62067"/>
                  </a:lnTo>
                  <a:lnTo>
                    <a:pt x="1902484" y="62067"/>
                  </a:lnTo>
                  <a:lnTo>
                    <a:pt x="2038375" y="62067"/>
                  </a:lnTo>
                  <a:lnTo>
                    <a:pt x="2174267" y="62067"/>
                  </a:lnTo>
                  <a:lnTo>
                    <a:pt x="2310159" y="62067"/>
                  </a:lnTo>
                  <a:lnTo>
                    <a:pt x="2446051" y="124134"/>
                  </a:lnTo>
                  <a:lnTo>
                    <a:pt x="2581942" y="124134"/>
                  </a:lnTo>
                  <a:lnTo>
                    <a:pt x="2717834" y="248269"/>
                  </a:lnTo>
                  <a:lnTo>
                    <a:pt x="2853726" y="620673"/>
                  </a:lnTo>
                  <a:lnTo>
                    <a:pt x="2989618" y="186202"/>
                  </a:lnTo>
                  <a:lnTo>
                    <a:pt x="3125509" y="372404"/>
                  </a:lnTo>
                  <a:lnTo>
                    <a:pt x="3261401" y="372404"/>
                  </a:lnTo>
                  <a:lnTo>
                    <a:pt x="3397293" y="37240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0801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45943"/>
              <a:ext cx="3397293" cy="1613750"/>
            </a:xfrm>
            <a:custGeom>
              <a:avLst/>
              <a:pathLst>
                <a:path w="3397293" h="1613750">
                  <a:moveTo>
                    <a:pt x="0" y="744808"/>
                  </a:moveTo>
                  <a:lnTo>
                    <a:pt x="135891" y="806875"/>
                  </a:lnTo>
                  <a:lnTo>
                    <a:pt x="271783" y="868942"/>
                  </a:lnTo>
                  <a:lnTo>
                    <a:pt x="407675" y="931010"/>
                  </a:lnTo>
                  <a:lnTo>
                    <a:pt x="543566" y="1055144"/>
                  </a:lnTo>
                  <a:lnTo>
                    <a:pt x="679458" y="1117212"/>
                  </a:lnTo>
                  <a:lnTo>
                    <a:pt x="815350" y="1179279"/>
                  </a:lnTo>
                  <a:lnTo>
                    <a:pt x="951242" y="1055144"/>
                  </a:lnTo>
                  <a:lnTo>
                    <a:pt x="1087133" y="931010"/>
                  </a:lnTo>
                  <a:lnTo>
                    <a:pt x="1223025" y="806875"/>
                  </a:lnTo>
                  <a:lnTo>
                    <a:pt x="1358917" y="682740"/>
                  </a:lnTo>
                  <a:lnTo>
                    <a:pt x="1494809" y="558606"/>
                  </a:lnTo>
                  <a:lnTo>
                    <a:pt x="1630700" y="434471"/>
                  </a:lnTo>
                  <a:lnTo>
                    <a:pt x="1766592" y="310336"/>
                  </a:lnTo>
                  <a:lnTo>
                    <a:pt x="1902484" y="186202"/>
                  </a:lnTo>
                  <a:lnTo>
                    <a:pt x="2038375" y="434471"/>
                  </a:lnTo>
                  <a:lnTo>
                    <a:pt x="2174267" y="186202"/>
                  </a:lnTo>
                  <a:lnTo>
                    <a:pt x="2310159" y="248269"/>
                  </a:lnTo>
                  <a:lnTo>
                    <a:pt x="2446051" y="186202"/>
                  </a:lnTo>
                  <a:lnTo>
                    <a:pt x="2581942" y="62067"/>
                  </a:lnTo>
                  <a:lnTo>
                    <a:pt x="2717834" y="806875"/>
                  </a:lnTo>
                  <a:lnTo>
                    <a:pt x="2853726" y="1613750"/>
                  </a:lnTo>
                  <a:lnTo>
                    <a:pt x="2989618" y="868942"/>
                  </a:lnTo>
                  <a:lnTo>
                    <a:pt x="3125509" y="434471"/>
                  </a:lnTo>
                  <a:lnTo>
                    <a:pt x="3261401" y="558606"/>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788030"/>
              <a:ext cx="0" cy="1402721"/>
            </a:xfrm>
            <a:custGeom>
              <a:avLst/>
              <a:pathLst>
                <a:path w="0" h="1402721">
                  <a:moveTo>
                    <a:pt x="0" y="14027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1788030"/>
              <a:ext cx="0" cy="1775126"/>
            </a:xfrm>
            <a:custGeom>
              <a:avLst/>
              <a:pathLst>
                <a:path w="0" h="1775126">
                  <a:moveTo>
                    <a:pt x="0" y="177512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1788030"/>
              <a:ext cx="0" cy="1340654"/>
            </a:xfrm>
            <a:custGeom>
              <a:avLst/>
              <a:pathLst>
                <a:path w="0" h="1340654">
                  <a:moveTo>
                    <a:pt x="0" y="13406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1788030"/>
              <a:ext cx="0" cy="1092385"/>
            </a:xfrm>
            <a:custGeom>
              <a:avLst/>
              <a:pathLst>
                <a:path w="0" h="1092385">
                  <a:moveTo>
                    <a:pt x="0" y="10923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1788030"/>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1788030"/>
              <a:ext cx="0" cy="1216519"/>
            </a:xfrm>
            <a:custGeom>
              <a:avLst/>
              <a:pathLst>
                <a:path w="0" h="1216519">
                  <a:moveTo>
                    <a:pt x="0" y="12165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788030"/>
              <a:ext cx="0" cy="657913"/>
            </a:xfrm>
            <a:custGeom>
              <a:avLst/>
              <a:pathLst>
                <a:path w="0" h="657913">
                  <a:moveTo>
                    <a:pt x="0" y="65791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45943"/>
              <a:ext cx="3397293" cy="1613750"/>
            </a:xfrm>
            <a:custGeom>
              <a:avLst/>
              <a:pathLst>
                <a:path w="3397293" h="1613750">
                  <a:moveTo>
                    <a:pt x="0" y="744808"/>
                  </a:moveTo>
                  <a:lnTo>
                    <a:pt x="135891" y="806875"/>
                  </a:lnTo>
                  <a:lnTo>
                    <a:pt x="271783" y="868942"/>
                  </a:lnTo>
                  <a:lnTo>
                    <a:pt x="407675" y="931010"/>
                  </a:lnTo>
                  <a:lnTo>
                    <a:pt x="543566" y="1055144"/>
                  </a:lnTo>
                  <a:lnTo>
                    <a:pt x="679458" y="1117212"/>
                  </a:lnTo>
                  <a:lnTo>
                    <a:pt x="815350" y="1179279"/>
                  </a:lnTo>
                  <a:lnTo>
                    <a:pt x="951242" y="1055144"/>
                  </a:lnTo>
                  <a:lnTo>
                    <a:pt x="1087133" y="931010"/>
                  </a:lnTo>
                  <a:lnTo>
                    <a:pt x="1223025" y="806875"/>
                  </a:lnTo>
                  <a:lnTo>
                    <a:pt x="1358917" y="682740"/>
                  </a:lnTo>
                  <a:lnTo>
                    <a:pt x="1494809" y="558606"/>
                  </a:lnTo>
                  <a:lnTo>
                    <a:pt x="1630700" y="434471"/>
                  </a:lnTo>
                  <a:lnTo>
                    <a:pt x="1766592" y="310336"/>
                  </a:lnTo>
                  <a:lnTo>
                    <a:pt x="1902484" y="186202"/>
                  </a:lnTo>
                  <a:lnTo>
                    <a:pt x="2038375" y="434471"/>
                  </a:lnTo>
                  <a:lnTo>
                    <a:pt x="2174267" y="186202"/>
                  </a:lnTo>
                  <a:lnTo>
                    <a:pt x="2310159" y="248269"/>
                  </a:lnTo>
                  <a:lnTo>
                    <a:pt x="2446051" y="186202"/>
                  </a:lnTo>
                  <a:lnTo>
                    <a:pt x="2581942" y="62067"/>
                  </a:lnTo>
                  <a:lnTo>
                    <a:pt x="2717834" y="806875"/>
                  </a:lnTo>
                  <a:lnTo>
                    <a:pt x="2853726" y="1613750"/>
                  </a:lnTo>
                  <a:lnTo>
                    <a:pt x="2989618" y="868942"/>
                  </a:lnTo>
                  <a:lnTo>
                    <a:pt x="3125509" y="434471"/>
                  </a:lnTo>
                  <a:lnTo>
                    <a:pt x="3261401" y="558606"/>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59324" y="172408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038783" y="172408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3" name="tx93"/>
            <p:cNvSpPr/>
            <p:nvPr/>
          </p:nvSpPr>
          <p:spPr>
            <a:xfrm>
              <a:off x="6718241" y="1722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7427845" y="1722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989462"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1722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804812" y="17240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5309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71748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0" name="tx100"/>
            <p:cNvSpPr/>
            <p:nvPr/>
          </p:nvSpPr>
          <p:spPr>
            <a:xfrm>
              <a:off x="5003259" y="36972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0765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4558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352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027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27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18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42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9845" y="4990743"/>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117" name="tx117"/>
            <p:cNvSpPr/>
            <p:nvPr/>
          </p:nvSpPr>
          <p:spPr>
            <a:xfrm>
              <a:off x="71489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1397"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397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848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300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751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623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074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525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2413253"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1840616"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29225"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517435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0" name="tx140"/>
            <p:cNvSpPr/>
            <p:nvPr/>
          </p:nvSpPr>
          <p:spPr>
            <a:xfrm>
              <a:off x="721948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Vanuatu (97%) was 7 percentage points higher than the global average (90%) and 6 percentage points higher than the average across all EAPR countries (91%).
National DTP1 coverage was 1 percentage point higher than in 2019 (96%).
The number of zero-dose children remained approximately the same (&lt;500)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Vanuatu DTP1 coverage was 97% - this is 1 percentage point higher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Vanuatu ranked number 15 out of 27 countries for lowest DTP1 coverage (based on tied ranks).
Vanuatu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Vanuatu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F26A21">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Vanuatu ranked number 13 out of 27 countries with 3,000 zero-dose children.
In 2025, Vanuatu ranked number 16 out of 27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3082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2171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1259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20347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7626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6715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580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84891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4092139"/>
              <a:ext cx="204851" cy="593247"/>
            </a:xfrm>
            <a:prstGeom prst="rect">
              <a:avLst/>
            </a:prstGeom>
            <a:solidFill>
              <a:srgbClr val="80BD41">
                <a:alpha val="100000"/>
              </a:srgbClr>
            </a:solidFill>
          </p:spPr>
          <p:txBody>
            <a:bodyPr/>
            <a:lstStyle/>
            <a:p/>
          </p:txBody>
        </p:sp>
        <p:sp>
          <p:nvSpPr>
            <p:cNvPr id="28" name="rc28"/>
            <p:cNvSpPr/>
            <p:nvPr/>
          </p:nvSpPr>
          <p:spPr>
            <a:xfrm>
              <a:off x="1271992" y="3849905"/>
              <a:ext cx="204851" cy="125371"/>
            </a:xfrm>
            <a:prstGeom prst="rect">
              <a:avLst/>
            </a:prstGeom>
            <a:solidFill>
              <a:srgbClr val="0058AB">
                <a:alpha val="100000"/>
              </a:srgbClr>
            </a:solidFill>
          </p:spPr>
          <p:txBody>
            <a:bodyPr/>
            <a:lstStyle/>
            <a:p/>
          </p:txBody>
        </p:sp>
        <p:sp>
          <p:nvSpPr>
            <p:cNvPr id="29" name="rc29"/>
            <p:cNvSpPr/>
            <p:nvPr/>
          </p:nvSpPr>
          <p:spPr>
            <a:xfrm>
              <a:off x="1271992" y="3975277"/>
              <a:ext cx="204851" cy="116862"/>
            </a:xfrm>
            <a:prstGeom prst="rect">
              <a:avLst/>
            </a:prstGeom>
            <a:solidFill>
              <a:srgbClr val="1CABE2">
                <a:alpha val="100000"/>
              </a:srgbClr>
            </a:solidFill>
          </p:spPr>
          <p:txBody>
            <a:bodyPr/>
            <a:lstStyle/>
            <a:p/>
          </p:txBody>
        </p:sp>
        <p:sp>
          <p:nvSpPr>
            <p:cNvPr id="30" name="rc30"/>
            <p:cNvSpPr/>
            <p:nvPr/>
          </p:nvSpPr>
          <p:spPr>
            <a:xfrm>
              <a:off x="1499604" y="4086183"/>
              <a:ext cx="204851" cy="599204"/>
            </a:xfrm>
            <a:prstGeom prst="rect">
              <a:avLst/>
            </a:prstGeom>
            <a:solidFill>
              <a:srgbClr val="80BD41">
                <a:alpha val="100000"/>
              </a:srgbClr>
            </a:solidFill>
          </p:spPr>
          <p:txBody>
            <a:bodyPr/>
            <a:lstStyle/>
            <a:p/>
          </p:txBody>
        </p:sp>
        <p:sp>
          <p:nvSpPr>
            <p:cNvPr id="31" name="rc31"/>
            <p:cNvSpPr/>
            <p:nvPr/>
          </p:nvSpPr>
          <p:spPr>
            <a:xfrm>
              <a:off x="1499604" y="3829340"/>
              <a:ext cx="204851" cy="137001"/>
            </a:xfrm>
            <a:prstGeom prst="rect">
              <a:avLst/>
            </a:prstGeom>
            <a:solidFill>
              <a:srgbClr val="0058AB">
                <a:alpha val="100000"/>
              </a:srgbClr>
            </a:solidFill>
          </p:spPr>
          <p:txBody>
            <a:bodyPr/>
            <a:lstStyle/>
            <a:p/>
          </p:txBody>
        </p:sp>
        <p:sp>
          <p:nvSpPr>
            <p:cNvPr id="32" name="rc32"/>
            <p:cNvSpPr/>
            <p:nvPr/>
          </p:nvSpPr>
          <p:spPr>
            <a:xfrm>
              <a:off x="1499604" y="3966342"/>
              <a:ext cx="204851" cy="119840"/>
            </a:xfrm>
            <a:prstGeom prst="rect">
              <a:avLst/>
            </a:prstGeom>
            <a:solidFill>
              <a:srgbClr val="1CABE2">
                <a:alpha val="100000"/>
              </a:srgbClr>
            </a:solidFill>
          </p:spPr>
          <p:txBody>
            <a:bodyPr/>
            <a:lstStyle/>
            <a:p/>
          </p:txBody>
        </p:sp>
        <p:sp>
          <p:nvSpPr>
            <p:cNvPr id="33" name="rc33"/>
            <p:cNvSpPr/>
            <p:nvPr/>
          </p:nvSpPr>
          <p:spPr>
            <a:xfrm>
              <a:off x="1727217" y="4079659"/>
              <a:ext cx="204851" cy="605728"/>
            </a:xfrm>
            <a:prstGeom prst="rect">
              <a:avLst/>
            </a:prstGeom>
            <a:solidFill>
              <a:srgbClr val="80BD41">
                <a:alpha val="100000"/>
              </a:srgbClr>
            </a:solidFill>
          </p:spPr>
          <p:txBody>
            <a:bodyPr/>
            <a:lstStyle/>
            <a:p/>
          </p:txBody>
        </p:sp>
        <p:sp>
          <p:nvSpPr>
            <p:cNvPr id="34" name="rc34"/>
            <p:cNvSpPr/>
            <p:nvPr/>
          </p:nvSpPr>
          <p:spPr>
            <a:xfrm>
              <a:off x="1727217" y="3820122"/>
              <a:ext cx="204851" cy="147070"/>
            </a:xfrm>
            <a:prstGeom prst="rect">
              <a:avLst/>
            </a:prstGeom>
            <a:solidFill>
              <a:srgbClr val="0058AB">
                <a:alpha val="100000"/>
              </a:srgbClr>
            </a:solidFill>
          </p:spPr>
          <p:txBody>
            <a:bodyPr/>
            <a:lstStyle/>
            <a:p/>
          </p:txBody>
        </p:sp>
        <p:sp>
          <p:nvSpPr>
            <p:cNvPr id="35" name="rc35"/>
            <p:cNvSpPr/>
            <p:nvPr/>
          </p:nvSpPr>
          <p:spPr>
            <a:xfrm>
              <a:off x="1727217" y="3967193"/>
              <a:ext cx="204851" cy="112466"/>
            </a:xfrm>
            <a:prstGeom prst="rect">
              <a:avLst/>
            </a:prstGeom>
            <a:solidFill>
              <a:srgbClr val="1CABE2">
                <a:alpha val="100000"/>
              </a:srgbClr>
            </a:solidFill>
          </p:spPr>
          <p:txBody>
            <a:bodyPr/>
            <a:lstStyle/>
            <a:p/>
          </p:txBody>
        </p:sp>
        <p:sp>
          <p:nvSpPr>
            <p:cNvPr id="36" name="rc36"/>
            <p:cNvSpPr/>
            <p:nvPr/>
          </p:nvSpPr>
          <p:spPr>
            <a:xfrm>
              <a:off x="1954829" y="4078240"/>
              <a:ext cx="204851" cy="607146"/>
            </a:xfrm>
            <a:prstGeom prst="rect">
              <a:avLst/>
            </a:prstGeom>
            <a:solidFill>
              <a:srgbClr val="80BD41">
                <a:alpha val="100000"/>
              </a:srgbClr>
            </a:solidFill>
          </p:spPr>
          <p:txBody>
            <a:bodyPr/>
            <a:lstStyle/>
            <a:p/>
          </p:txBody>
        </p:sp>
        <p:sp>
          <p:nvSpPr>
            <p:cNvPr id="37" name="rc37"/>
            <p:cNvSpPr/>
            <p:nvPr/>
          </p:nvSpPr>
          <p:spPr>
            <a:xfrm>
              <a:off x="1954829" y="3805514"/>
              <a:ext cx="204851" cy="158416"/>
            </a:xfrm>
            <a:prstGeom prst="rect">
              <a:avLst/>
            </a:prstGeom>
            <a:solidFill>
              <a:srgbClr val="0058AB">
                <a:alpha val="100000"/>
              </a:srgbClr>
            </a:solidFill>
          </p:spPr>
          <p:txBody>
            <a:bodyPr/>
            <a:lstStyle/>
            <a:p/>
          </p:txBody>
        </p:sp>
        <p:sp>
          <p:nvSpPr>
            <p:cNvPr id="38" name="rc38"/>
            <p:cNvSpPr/>
            <p:nvPr/>
          </p:nvSpPr>
          <p:spPr>
            <a:xfrm>
              <a:off x="1954829" y="3963931"/>
              <a:ext cx="204851" cy="114309"/>
            </a:xfrm>
            <a:prstGeom prst="rect">
              <a:avLst/>
            </a:prstGeom>
            <a:solidFill>
              <a:srgbClr val="1CABE2">
                <a:alpha val="100000"/>
              </a:srgbClr>
            </a:solidFill>
          </p:spPr>
          <p:txBody>
            <a:bodyPr/>
            <a:lstStyle/>
            <a:p/>
          </p:txBody>
        </p:sp>
        <p:sp>
          <p:nvSpPr>
            <p:cNvPr id="39" name="rc39"/>
            <p:cNvSpPr/>
            <p:nvPr/>
          </p:nvSpPr>
          <p:spPr>
            <a:xfrm>
              <a:off x="2182442" y="4065902"/>
              <a:ext cx="204851" cy="619484"/>
            </a:xfrm>
            <a:prstGeom prst="rect">
              <a:avLst/>
            </a:prstGeom>
            <a:solidFill>
              <a:srgbClr val="80BD41">
                <a:alpha val="100000"/>
              </a:srgbClr>
            </a:solidFill>
          </p:spPr>
          <p:txBody>
            <a:bodyPr/>
            <a:lstStyle/>
            <a:p/>
          </p:txBody>
        </p:sp>
        <p:sp>
          <p:nvSpPr>
            <p:cNvPr id="40" name="rc40"/>
            <p:cNvSpPr/>
            <p:nvPr/>
          </p:nvSpPr>
          <p:spPr>
            <a:xfrm>
              <a:off x="2182442" y="3787644"/>
              <a:ext cx="204851" cy="179548"/>
            </a:xfrm>
            <a:prstGeom prst="rect">
              <a:avLst/>
            </a:prstGeom>
            <a:solidFill>
              <a:srgbClr val="0058AB">
                <a:alpha val="100000"/>
              </a:srgbClr>
            </a:solidFill>
          </p:spPr>
          <p:txBody>
            <a:bodyPr/>
            <a:lstStyle/>
            <a:p/>
          </p:txBody>
        </p:sp>
        <p:sp>
          <p:nvSpPr>
            <p:cNvPr id="41" name="rc41"/>
            <p:cNvSpPr/>
            <p:nvPr/>
          </p:nvSpPr>
          <p:spPr>
            <a:xfrm>
              <a:off x="2182442" y="3967193"/>
              <a:ext cx="204851" cy="98709"/>
            </a:xfrm>
            <a:prstGeom prst="rect">
              <a:avLst/>
            </a:prstGeom>
            <a:solidFill>
              <a:srgbClr val="1CABE2">
                <a:alpha val="100000"/>
              </a:srgbClr>
            </a:solidFill>
          </p:spPr>
          <p:txBody>
            <a:bodyPr/>
            <a:lstStyle/>
            <a:p/>
          </p:txBody>
        </p:sp>
        <p:sp>
          <p:nvSpPr>
            <p:cNvPr id="42" name="rc42"/>
            <p:cNvSpPr/>
            <p:nvPr/>
          </p:nvSpPr>
          <p:spPr>
            <a:xfrm>
              <a:off x="2410055" y="4063207"/>
              <a:ext cx="204851" cy="622179"/>
            </a:xfrm>
            <a:prstGeom prst="rect">
              <a:avLst/>
            </a:prstGeom>
            <a:solidFill>
              <a:srgbClr val="80BD41">
                <a:alpha val="100000"/>
              </a:srgbClr>
            </a:solidFill>
          </p:spPr>
          <p:txBody>
            <a:bodyPr/>
            <a:lstStyle/>
            <a:p/>
          </p:txBody>
        </p:sp>
        <p:sp>
          <p:nvSpPr>
            <p:cNvPr id="43" name="rc43"/>
            <p:cNvSpPr/>
            <p:nvPr/>
          </p:nvSpPr>
          <p:spPr>
            <a:xfrm>
              <a:off x="2410055" y="3770342"/>
              <a:ext cx="204851" cy="192170"/>
            </a:xfrm>
            <a:prstGeom prst="rect">
              <a:avLst/>
            </a:prstGeom>
            <a:solidFill>
              <a:srgbClr val="0058AB">
                <a:alpha val="100000"/>
              </a:srgbClr>
            </a:solidFill>
          </p:spPr>
          <p:txBody>
            <a:bodyPr/>
            <a:lstStyle/>
            <a:p/>
          </p:txBody>
        </p:sp>
        <p:sp>
          <p:nvSpPr>
            <p:cNvPr id="44" name="rc44"/>
            <p:cNvSpPr/>
            <p:nvPr/>
          </p:nvSpPr>
          <p:spPr>
            <a:xfrm>
              <a:off x="2410055" y="3962513"/>
              <a:ext cx="204851" cy="100694"/>
            </a:xfrm>
            <a:prstGeom prst="rect">
              <a:avLst/>
            </a:prstGeom>
            <a:solidFill>
              <a:srgbClr val="1CABE2">
                <a:alpha val="100000"/>
              </a:srgbClr>
            </a:solidFill>
          </p:spPr>
          <p:txBody>
            <a:bodyPr/>
            <a:lstStyle/>
            <a:p/>
          </p:txBody>
        </p:sp>
        <p:sp>
          <p:nvSpPr>
            <p:cNvPr id="45" name="rc45"/>
            <p:cNvSpPr/>
            <p:nvPr/>
          </p:nvSpPr>
          <p:spPr>
            <a:xfrm>
              <a:off x="2637667" y="4044912"/>
              <a:ext cx="204851" cy="640474"/>
            </a:xfrm>
            <a:prstGeom prst="rect">
              <a:avLst/>
            </a:prstGeom>
            <a:solidFill>
              <a:srgbClr val="80BD41">
                <a:alpha val="100000"/>
              </a:srgbClr>
            </a:solidFill>
          </p:spPr>
          <p:txBody>
            <a:bodyPr/>
            <a:lstStyle/>
            <a:p/>
          </p:txBody>
        </p:sp>
        <p:sp>
          <p:nvSpPr>
            <p:cNvPr id="46" name="rc46"/>
            <p:cNvSpPr/>
            <p:nvPr/>
          </p:nvSpPr>
          <p:spPr>
            <a:xfrm>
              <a:off x="2637667" y="3743537"/>
              <a:ext cx="204851" cy="207204"/>
            </a:xfrm>
            <a:prstGeom prst="rect">
              <a:avLst/>
            </a:prstGeom>
            <a:solidFill>
              <a:srgbClr val="0058AB">
                <a:alpha val="100000"/>
              </a:srgbClr>
            </a:solidFill>
          </p:spPr>
          <p:txBody>
            <a:bodyPr/>
            <a:lstStyle/>
            <a:p/>
          </p:txBody>
        </p:sp>
        <p:sp>
          <p:nvSpPr>
            <p:cNvPr id="47" name="rc47"/>
            <p:cNvSpPr/>
            <p:nvPr/>
          </p:nvSpPr>
          <p:spPr>
            <a:xfrm>
              <a:off x="2637667" y="3950741"/>
              <a:ext cx="204851" cy="94170"/>
            </a:xfrm>
            <a:prstGeom prst="rect">
              <a:avLst/>
            </a:prstGeom>
            <a:solidFill>
              <a:srgbClr val="1CABE2">
                <a:alpha val="100000"/>
              </a:srgbClr>
            </a:solidFill>
          </p:spPr>
          <p:txBody>
            <a:bodyPr/>
            <a:lstStyle/>
            <a:p/>
          </p:txBody>
        </p:sp>
        <p:sp>
          <p:nvSpPr>
            <p:cNvPr id="48" name="rc48"/>
            <p:cNvSpPr/>
            <p:nvPr/>
          </p:nvSpPr>
          <p:spPr>
            <a:xfrm>
              <a:off x="2865280" y="3999103"/>
              <a:ext cx="204851" cy="686283"/>
            </a:xfrm>
            <a:prstGeom prst="rect">
              <a:avLst/>
            </a:prstGeom>
            <a:solidFill>
              <a:srgbClr val="80BD41">
                <a:alpha val="100000"/>
              </a:srgbClr>
            </a:solidFill>
          </p:spPr>
          <p:txBody>
            <a:bodyPr/>
            <a:lstStyle/>
            <a:p/>
          </p:txBody>
        </p:sp>
        <p:sp>
          <p:nvSpPr>
            <p:cNvPr id="49" name="rc49"/>
            <p:cNvSpPr/>
            <p:nvPr/>
          </p:nvSpPr>
          <p:spPr>
            <a:xfrm>
              <a:off x="2865280" y="3704961"/>
              <a:ext cx="204851" cy="196141"/>
            </a:xfrm>
            <a:prstGeom prst="rect">
              <a:avLst/>
            </a:prstGeom>
            <a:solidFill>
              <a:srgbClr val="0058AB">
                <a:alpha val="100000"/>
              </a:srgbClr>
            </a:solidFill>
          </p:spPr>
          <p:txBody>
            <a:bodyPr/>
            <a:lstStyle/>
            <a:p/>
          </p:txBody>
        </p:sp>
        <p:sp>
          <p:nvSpPr>
            <p:cNvPr id="50" name="rc50"/>
            <p:cNvSpPr/>
            <p:nvPr/>
          </p:nvSpPr>
          <p:spPr>
            <a:xfrm>
              <a:off x="2865280" y="3901103"/>
              <a:ext cx="204851" cy="98000"/>
            </a:xfrm>
            <a:prstGeom prst="rect">
              <a:avLst/>
            </a:prstGeom>
            <a:solidFill>
              <a:srgbClr val="1CABE2">
                <a:alpha val="100000"/>
              </a:srgbClr>
            </a:solidFill>
          </p:spPr>
          <p:txBody>
            <a:bodyPr/>
            <a:lstStyle/>
            <a:p/>
          </p:txBody>
        </p:sp>
        <p:sp>
          <p:nvSpPr>
            <p:cNvPr id="51" name="rc51"/>
            <p:cNvSpPr/>
            <p:nvPr/>
          </p:nvSpPr>
          <p:spPr>
            <a:xfrm>
              <a:off x="3092892" y="3936275"/>
              <a:ext cx="204851" cy="749111"/>
            </a:xfrm>
            <a:prstGeom prst="rect">
              <a:avLst/>
            </a:prstGeom>
            <a:solidFill>
              <a:srgbClr val="80BD41">
                <a:alpha val="100000"/>
              </a:srgbClr>
            </a:solidFill>
          </p:spPr>
          <p:txBody>
            <a:bodyPr/>
            <a:lstStyle/>
            <a:p/>
          </p:txBody>
        </p:sp>
        <p:sp>
          <p:nvSpPr>
            <p:cNvPr id="52" name="rc52"/>
            <p:cNvSpPr/>
            <p:nvPr/>
          </p:nvSpPr>
          <p:spPr>
            <a:xfrm>
              <a:off x="3092892" y="3659152"/>
              <a:ext cx="204851" cy="184654"/>
            </a:xfrm>
            <a:prstGeom prst="rect">
              <a:avLst/>
            </a:prstGeom>
            <a:solidFill>
              <a:srgbClr val="0058AB">
                <a:alpha val="100000"/>
              </a:srgbClr>
            </a:solidFill>
          </p:spPr>
          <p:txBody>
            <a:bodyPr/>
            <a:lstStyle/>
            <a:p/>
          </p:txBody>
        </p:sp>
        <p:sp>
          <p:nvSpPr>
            <p:cNvPr id="53" name="rc53"/>
            <p:cNvSpPr/>
            <p:nvPr/>
          </p:nvSpPr>
          <p:spPr>
            <a:xfrm>
              <a:off x="3092892" y="3843806"/>
              <a:ext cx="204851" cy="92468"/>
            </a:xfrm>
            <a:prstGeom prst="rect">
              <a:avLst/>
            </a:prstGeom>
            <a:solidFill>
              <a:srgbClr val="1CABE2">
                <a:alpha val="100000"/>
              </a:srgbClr>
            </a:solidFill>
          </p:spPr>
          <p:txBody>
            <a:bodyPr/>
            <a:lstStyle/>
            <a:p/>
          </p:txBody>
        </p:sp>
        <p:sp>
          <p:nvSpPr>
            <p:cNvPr id="54" name="rc54"/>
            <p:cNvSpPr/>
            <p:nvPr/>
          </p:nvSpPr>
          <p:spPr>
            <a:xfrm>
              <a:off x="3320505" y="3888622"/>
              <a:ext cx="204851" cy="796764"/>
            </a:xfrm>
            <a:prstGeom prst="rect">
              <a:avLst/>
            </a:prstGeom>
            <a:solidFill>
              <a:srgbClr val="80BD41">
                <a:alpha val="100000"/>
              </a:srgbClr>
            </a:solidFill>
          </p:spPr>
          <p:txBody>
            <a:bodyPr/>
            <a:lstStyle/>
            <a:p/>
          </p:txBody>
        </p:sp>
        <p:sp>
          <p:nvSpPr>
            <p:cNvPr id="55" name="rc55"/>
            <p:cNvSpPr/>
            <p:nvPr/>
          </p:nvSpPr>
          <p:spPr>
            <a:xfrm>
              <a:off x="3320505" y="3623129"/>
              <a:ext cx="204851" cy="169904"/>
            </a:xfrm>
            <a:prstGeom prst="rect">
              <a:avLst/>
            </a:prstGeom>
            <a:solidFill>
              <a:srgbClr val="0058AB">
                <a:alpha val="100000"/>
              </a:srgbClr>
            </a:solidFill>
          </p:spPr>
          <p:txBody>
            <a:bodyPr/>
            <a:lstStyle/>
            <a:p/>
          </p:txBody>
        </p:sp>
        <p:sp>
          <p:nvSpPr>
            <p:cNvPr id="56" name="rc56"/>
            <p:cNvSpPr/>
            <p:nvPr/>
          </p:nvSpPr>
          <p:spPr>
            <a:xfrm>
              <a:off x="3320505" y="3793033"/>
              <a:ext cx="204851" cy="95589"/>
            </a:xfrm>
            <a:prstGeom prst="rect">
              <a:avLst/>
            </a:prstGeom>
            <a:solidFill>
              <a:srgbClr val="1CABE2">
                <a:alpha val="100000"/>
              </a:srgbClr>
            </a:solidFill>
          </p:spPr>
          <p:txBody>
            <a:bodyPr/>
            <a:lstStyle/>
            <a:p/>
          </p:txBody>
        </p:sp>
        <p:sp>
          <p:nvSpPr>
            <p:cNvPr id="57" name="rc57"/>
            <p:cNvSpPr/>
            <p:nvPr/>
          </p:nvSpPr>
          <p:spPr>
            <a:xfrm>
              <a:off x="3548117" y="3843239"/>
              <a:ext cx="204851" cy="842147"/>
            </a:xfrm>
            <a:prstGeom prst="rect">
              <a:avLst/>
            </a:prstGeom>
            <a:solidFill>
              <a:srgbClr val="80BD41">
                <a:alpha val="100000"/>
              </a:srgbClr>
            </a:solidFill>
          </p:spPr>
          <p:txBody>
            <a:bodyPr/>
            <a:lstStyle/>
            <a:p/>
          </p:txBody>
        </p:sp>
        <p:sp>
          <p:nvSpPr>
            <p:cNvPr id="58" name="rc58"/>
            <p:cNvSpPr/>
            <p:nvPr/>
          </p:nvSpPr>
          <p:spPr>
            <a:xfrm>
              <a:off x="3548117" y="3591644"/>
              <a:ext cx="204851" cy="153169"/>
            </a:xfrm>
            <a:prstGeom prst="rect">
              <a:avLst/>
            </a:prstGeom>
            <a:solidFill>
              <a:srgbClr val="0058AB">
                <a:alpha val="100000"/>
              </a:srgbClr>
            </a:solidFill>
          </p:spPr>
          <p:txBody>
            <a:bodyPr/>
            <a:lstStyle/>
            <a:p/>
          </p:txBody>
        </p:sp>
        <p:sp>
          <p:nvSpPr>
            <p:cNvPr id="59" name="rc59"/>
            <p:cNvSpPr/>
            <p:nvPr/>
          </p:nvSpPr>
          <p:spPr>
            <a:xfrm>
              <a:off x="3548117" y="3744813"/>
              <a:ext cx="204851" cy="98425"/>
            </a:xfrm>
            <a:prstGeom prst="rect">
              <a:avLst/>
            </a:prstGeom>
            <a:solidFill>
              <a:srgbClr val="1CABE2">
                <a:alpha val="100000"/>
              </a:srgbClr>
            </a:solidFill>
          </p:spPr>
          <p:txBody>
            <a:bodyPr/>
            <a:lstStyle/>
            <a:p/>
          </p:txBody>
        </p:sp>
        <p:sp>
          <p:nvSpPr>
            <p:cNvPr id="60" name="rc60"/>
            <p:cNvSpPr/>
            <p:nvPr/>
          </p:nvSpPr>
          <p:spPr>
            <a:xfrm>
              <a:off x="3775730" y="3797997"/>
              <a:ext cx="204851" cy="887389"/>
            </a:xfrm>
            <a:prstGeom prst="rect">
              <a:avLst/>
            </a:prstGeom>
            <a:solidFill>
              <a:srgbClr val="80BD41">
                <a:alpha val="100000"/>
              </a:srgbClr>
            </a:solidFill>
          </p:spPr>
          <p:txBody>
            <a:bodyPr/>
            <a:lstStyle/>
            <a:p/>
          </p:txBody>
        </p:sp>
        <p:sp>
          <p:nvSpPr>
            <p:cNvPr id="61" name="rc61"/>
            <p:cNvSpPr/>
            <p:nvPr/>
          </p:nvSpPr>
          <p:spPr>
            <a:xfrm>
              <a:off x="3775730" y="3562145"/>
              <a:ext cx="204851" cy="134732"/>
            </a:xfrm>
            <a:prstGeom prst="rect">
              <a:avLst/>
            </a:prstGeom>
            <a:solidFill>
              <a:srgbClr val="0058AB">
                <a:alpha val="100000"/>
              </a:srgbClr>
            </a:solidFill>
          </p:spPr>
          <p:txBody>
            <a:bodyPr/>
            <a:lstStyle/>
            <a:p/>
          </p:txBody>
        </p:sp>
        <p:sp>
          <p:nvSpPr>
            <p:cNvPr id="62" name="rc62"/>
            <p:cNvSpPr/>
            <p:nvPr/>
          </p:nvSpPr>
          <p:spPr>
            <a:xfrm>
              <a:off x="3775730" y="3696877"/>
              <a:ext cx="204851" cy="101120"/>
            </a:xfrm>
            <a:prstGeom prst="rect">
              <a:avLst/>
            </a:prstGeom>
            <a:solidFill>
              <a:srgbClr val="1CABE2">
                <a:alpha val="100000"/>
              </a:srgbClr>
            </a:solidFill>
          </p:spPr>
          <p:txBody>
            <a:bodyPr/>
            <a:lstStyle/>
            <a:p/>
          </p:txBody>
        </p:sp>
        <p:sp>
          <p:nvSpPr>
            <p:cNvPr id="63" name="rc63"/>
            <p:cNvSpPr/>
            <p:nvPr/>
          </p:nvSpPr>
          <p:spPr>
            <a:xfrm>
              <a:off x="4003342" y="3741126"/>
              <a:ext cx="204851" cy="944260"/>
            </a:xfrm>
            <a:prstGeom prst="rect">
              <a:avLst/>
            </a:prstGeom>
            <a:solidFill>
              <a:srgbClr val="80BD41">
                <a:alpha val="100000"/>
              </a:srgbClr>
            </a:solidFill>
          </p:spPr>
          <p:txBody>
            <a:bodyPr/>
            <a:lstStyle/>
            <a:p/>
          </p:txBody>
        </p:sp>
        <p:sp>
          <p:nvSpPr>
            <p:cNvPr id="64" name="rc64"/>
            <p:cNvSpPr/>
            <p:nvPr/>
          </p:nvSpPr>
          <p:spPr>
            <a:xfrm>
              <a:off x="4003342" y="3533922"/>
              <a:ext cx="204851" cy="115160"/>
            </a:xfrm>
            <a:prstGeom prst="rect">
              <a:avLst/>
            </a:prstGeom>
            <a:solidFill>
              <a:srgbClr val="0058AB">
                <a:alpha val="100000"/>
              </a:srgbClr>
            </a:solidFill>
          </p:spPr>
          <p:txBody>
            <a:bodyPr/>
            <a:lstStyle/>
            <a:p/>
          </p:txBody>
        </p:sp>
        <p:sp>
          <p:nvSpPr>
            <p:cNvPr id="65" name="rc65"/>
            <p:cNvSpPr/>
            <p:nvPr/>
          </p:nvSpPr>
          <p:spPr>
            <a:xfrm>
              <a:off x="4003342" y="3649083"/>
              <a:ext cx="204851" cy="92043"/>
            </a:xfrm>
            <a:prstGeom prst="rect">
              <a:avLst/>
            </a:prstGeom>
            <a:solidFill>
              <a:srgbClr val="1CABE2">
                <a:alpha val="100000"/>
              </a:srgbClr>
            </a:solidFill>
          </p:spPr>
          <p:txBody>
            <a:bodyPr/>
            <a:lstStyle/>
            <a:p/>
          </p:txBody>
        </p:sp>
        <p:sp>
          <p:nvSpPr>
            <p:cNvPr id="66" name="rc66"/>
            <p:cNvSpPr/>
            <p:nvPr/>
          </p:nvSpPr>
          <p:spPr>
            <a:xfrm>
              <a:off x="4230955" y="3694041"/>
              <a:ext cx="204851" cy="991346"/>
            </a:xfrm>
            <a:prstGeom prst="rect">
              <a:avLst/>
            </a:prstGeom>
            <a:solidFill>
              <a:srgbClr val="80BD41">
                <a:alpha val="100000"/>
              </a:srgbClr>
            </a:solidFill>
          </p:spPr>
          <p:txBody>
            <a:bodyPr/>
            <a:lstStyle/>
            <a:p/>
          </p:txBody>
        </p:sp>
        <p:sp>
          <p:nvSpPr>
            <p:cNvPr id="67" name="rc67"/>
            <p:cNvSpPr/>
            <p:nvPr/>
          </p:nvSpPr>
          <p:spPr>
            <a:xfrm>
              <a:off x="4230955" y="3505274"/>
              <a:ext cx="204851" cy="94454"/>
            </a:xfrm>
            <a:prstGeom prst="rect">
              <a:avLst/>
            </a:prstGeom>
            <a:solidFill>
              <a:srgbClr val="0058AB">
                <a:alpha val="100000"/>
              </a:srgbClr>
            </a:solidFill>
          </p:spPr>
          <p:txBody>
            <a:bodyPr/>
            <a:lstStyle/>
            <a:p/>
          </p:txBody>
        </p:sp>
        <p:sp>
          <p:nvSpPr>
            <p:cNvPr id="68" name="rc68"/>
            <p:cNvSpPr/>
            <p:nvPr/>
          </p:nvSpPr>
          <p:spPr>
            <a:xfrm>
              <a:off x="4230955" y="3599728"/>
              <a:ext cx="204851" cy="94312"/>
            </a:xfrm>
            <a:prstGeom prst="rect">
              <a:avLst/>
            </a:prstGeom>
            <a:solidFill>
              <a:srgbClr val="1CABE2">
                <a:alpha val="100000"/>
              </a:srgbClr>
            </a:solidFill>
          </p:spPr>
          <p:txBody>
            <a:bodyPr/>
            <a:lstStyle/>
            <a:p/>
          </p:txBody>
        </p:sp>
        <p:sp>
          <p:nvSpPr>
            <p:cNvPr id="69" name="rc69"/>
            <p:cNvSpPr/>
            <p:nvPr/>
          </p:nvSpPr>
          <p:spPr>
            <a:xfrm>
              <a:off x="4458568" y="3652061"/>
              <a:ext cx="204851" cy="1033325"/>
            </a:xfrm>
            <a:prstGeom prst="rect">
              <a:avLst/>
            </a:prstGeom>
            <a:solidFill>
              <a:srgbClr val="80BD41">
                <a:alpha val="100000"/>
              </a:srgbClr>
            </a:solidFill>
          </p:spPr>
          <p:txBody>
            <a:bodyPr/>
            <a:lstStyle/>
            <a:p/>
          </p:txBody>
        </p:sp>
        <p:sp>
          <p:nvSpPr>
            <p:cNvPr id="70" name="rc70"/>
            <p:cNvSpPr/>
            <p:nvPr/>
          </p:nvSpPr>
          <p:spPr>
            <a:xfrm>
              <a:off x="4458568" y="3483858"/>
              <a:ext cx="204851" cy="72046"/>
            </a:xfrm>
            <a:prstGeom prst="rect">
              <a:avLst/>
            </a:prstGeom>
            <a:solidFill>
              <a:srgbClr val="0058AB">
                <a:alpha val="100000"/>
              </a:srgbClr>
            </a:solidFill>
          </p:spPr>
          <p:txBody>
            <a:bodyPr/>
            <a:lstStyle/>
            <a:p/>
          </p:txBody>
        </p:sp>
        <p:sp>
          <p:nvSpPr>
            <p:cNvPr id="71" name="rc71"/>
            <p:cNvSpPr/>
            <p:nvPr/>
          </p:nvSpPr>
          <p:spPr>
            <a:xfrm>
              <a:off x="4458568" y="3555905"/>
              <a:ext cx="204851" cy="96156"/>
            </a:xfrm>
            <a:prstGeom prst="rect">
              <a:avLst/>
            </a:prstGeom>
            <a:solidFill>
              <a:srgbClr val="1CABE2">
                <a:alpha val="100000"/>
              </a:srgbClr>
            </a:solidFill>
          </p:spPr>
          <p:txBody>
            <a:bodyPr/>
            <a:lstStyle/>
            <a:p/>
          </p:txBody>
        </p:sp>
        <p:sp>
          <p:nvSpPr>
            <p:cNvPr id="72" name="rc72"/>
            <p:cNvSpPr/>
            <p:nvPr/>
          </p:nvSpPr>
          <p:spPr>
            <a:xfrm>
              <a:off x="4686180" y="3711060"/>
              <a:ext cx="204851" cy="974327"/>
            </a:xfrm>
            <a:prstGeom prst="rect">
              <a:avLst/>
            </a:prstGeom>
            <a:solidFill>
              <a:srgbClr val="80BD41">
                <a:alpha val="100000"/>
              </a:srgbClr>
            </a:solidFill>
          </p:spPr>
          <p:txBody>
            <a:bodyPr/>
            <a:lstStyle/>
            <a:p/>
          </p:txBody>
        </p:sp>
        <p:sp>
          <p:nvSpPr>
            <p:cNvPr id="73" name="rc73"/>
            <p:cNvSpPr/>
            <p:nvPr/>
          </p:nvSpPr>
          <p:spPr>
            <a:xfrm>
              <a:off x="4686180" y="3467407"/>
              <a:ext cx="204851" cy="121826"/>
            </a:xfrm>
            <a:prstGeom prst="rect">
              <a:avLst/>
            </a:prstGeom>
            <a:solidFill>
              <a:srgbClr val="0058AB">
                <a:alpha val="100000"/>
              </a:srgbClr>
            </a:solidFill>
          </p:spPr>
          <p:txBody>
            <a:bodyPr/>
            <a:lstStyle/>
            <a:p/>
          </p:txBody>
        </p:sp>
        <p:sp>
          <p:nvSpPr>
            <p:cNvPr id="74" name="rc74"/>
            <p:cNvSpPr/>
            <p:nvPr/>
          </p:nvSpPr>
          <p:spPr>
            <a:xfrm>
              <a:off x="4686180" y="3589233"/>
              <a:ext cx="204851" cy="121826"/>
            </a:xfrm>
            <a:prstGeom prst="rect">
              <a:avLst/>
            </a:prstGeom>
            <a:solidFill>
              <a:srgbClr val="1CABE2">
                <a:alpha val="100000"/>
              </a:srgbClr>
            </a:solidFill>
          </p:spPr>
          <p:txBody>
            <a:bodyPr/>
            <a:lstStyle/>
            <a:p/>
          </p:txBody>
        </p:sp>
        <p:sp>
          <p:nvSpPr>
            <p:cNvPr id="75" name="rc75"/>
            <p:cNvSpPr/>
            <p:nvPr/>
          </p:nvSpPr>
          <p:spPr>
            <a:xfrm>
              <a:off x="4913793" y="3684964"/>
              <a:ext cx="204851" cy="1000422"/>
            </a:xfrm>
            <a:prstGeom prst="rect">
              <a:avLst/>
            </a:prstGeom>
            <a:solidFill>
              <a:srgbClr val="80BD41">
                <a:alpha val="100000"/>
              </a:srgbClr>
            </a:solidFill>
          </p:spPr>
          <p:txBody>
            <a:bodyPr/>
            <a:lstStyle/>
            <a:p/>
          </p:txBody>
        </p:sp>
        <p:sp>
          <p:nvSpPr>
            <p:cNvPr id="76" name="rc76"/>
            <p:cNvSpPr/>
            <p:nvPr/>
          </p:nvSpPr>
          <p:spPr>
            <a:xfrm>
              <a:off x="4913793" y="3450246"/>
              <a:ext cx="204851" cy="74173"/>
            </a:xfrm>
            <a:prstGeom prst="rect">
              <a:avLst/>
            </a:prstGeom>
            <a:solidFill>
              <a:srgbClr val="0058AB">
                <a:alpha val="100000"/>
              </a:srgbClr>
            </a:solidFill>
          </p:spPr>
          <p:txBody>
            <a:bodyPr/>
            <a:lstStyle/>
            <a:p/>
          </p:txBody>
        </p:sp>
        <p:sp>
          <p:nvSpPr>
            <p:cNvPr id="77" name="rc77"/>
            <p:cNvSpPr/>
            <p:nvPr/>
          </p:nvSpPr>
          <p:spPr>
            <a:xfrm>
              <a:off x="4913793" y="3524420"/>
              <a:ext cx="204851" cy="160544"/>
            </a:xfrm>
            <a:prstGeom prst="rect">
              <a:avLst/>
            </a:prstGeom>
            <a:solidFill>
              <a:srgbClr val="1CABE2">
                <a:alpha val="100000"/>
              </a:srgbClr>
            </a:solidFill>
          </p:spPr>
          <p:txBody>
            <a:bodyPr/>
            <a:lstStyle/>
            <a:p/>
          </p:txBody>
        </p:sp>
        <p:sp>
          <p:nvSpPr>
            <p:cNvPr id="78" name="rc78"/>
            <p:cNvSpPr/>
            <p:nvPr/>
          </p:nvSpPr>
          <p:spPr>
            <a:xfrm>
              <a:off x="5141405" y="3624405"/>
              <a:ext cx="204851" cy="1060981"/>
            </a:xfrm>
            <a:prstGeom prst="rect">
              <a:avLst/>
            </a:prstGeom>
            <a:solidFill>
              <a:srgbClr val="80BD41">
                <a:alpha val="100000"/>
              </a:srgbClr>
            </a:solidFill>
          </p:spPr>
          <p:txBody>
            <a:bodyPr/>
            <a:lstStyle/>
            <a:p/>
          </p:txBody>
        </p:sp>
        <p:sp>
          <p:nvSpPr>
            <p:cNvPr id="79" name="rc79"/>
            <p:cNvSpPr/>
            <p:nvPr/>
          </p:nvSpPr>
          <p:spPr>
            <a:xfrm>
              <a:off x="5141405" y="3437198"/>
              <a:ext cx="204851" cy="87363"/>
            </a:xfrm>
            <a:prstGeom prst="rect">
              <a:avLst/>
            </a:prstGeom>
            <a:solidFill>
              <a:srgbClr val="0058AB">
                <a:alpha val="100000"/>
              </a:srgbClr>
            </a:solidFill>
          </p:spPr>
          <p:txBody>
            <a:bodyPr/>
            <a:lstStyle/>
            <a:p/>
          </p:txBody>
        </p:sp>
        <p:sp>
          <p:nvSpPr>
            <p:cNvPr id="80" name="rc80"/>
            <p:cNvSpPr/>
            <p:nvPr/>
          </p:nvSpPr>
          <p:spPr>
            <a:xfrm>
              <a:off x="5141405" y="3524562"/>
              <a:ext cx="204851" cy="99843"/>
            </a:xfrm>
            <a:prstGeom prst="rect">
              <a:avLst/>
            </a:prstGeom>
            <a:solidFill>
              <a:srgbClr val="1CABE2">
                <a:alpha val="100000"/>
              </a:srgbClr>
            </a:solidFill>
          </p:spPr>
          <p:txBody>
            <a:bodyPr/>
            <a:lstStyle/>
            <a:p/>
          </p:txBody>
        </p:sp>
        <p:sp>
          <p:nvSpPr>
            <p:cNvPr id="81" name="rc81"/>
            <p:cNvSpPr/>
            <p:nvPr/>
          </p:nvSpPr>
          <p:spPr>
            <a:xfrm>
              <a:off x="5369018" y="3620576"/>
              <a:ext cx="204851" cy="1064810"/>
            </a:xfrm>
            <a:prstGeom prst="rect">
              <a:avLst/>
            </a:prstGeom>
            <a:solidFill>
              <a:srgbClr val="80BD41">
                <a:alpha val="100000"/>
              </a:srgbClr>
            </a:solidFill>
          </p:spPr>
          <p:txBody>
            <a:bodyPr/>
            <a:lstStyle/>
            <a:p/>
          </p:txBody>
        </p:sp>
        <p:sp>
          <p:nvSpPr>
            <p:cNvPr id="82" name="rc82"/>
            <p:cNvSpPr/>
            <p:nvPr/>
          </p:nvSpPr>
          <p:spPr>
            <a:xfrm>
              <a:off x="5369018" y="3432660"/>
              <a:ext cx="204851" cy="75166"/>
            </a:xfrm>
            <a:prstGeom prst="rect">
              <a:avLst/>
            </a:prstGeom>
            <a:solidFill>
              <a:srgbClr val="0058AB">
                <a:alpha val="100000"/>
              </a:srgbClr>
            </a:solidFill>
          </p:spPr>
          <p:txBody>
            <a:bodyPr/>
            <a:lstStyle/>
            <a:p/>
          </p:txBody>
        </p:sp>
        <p:sp>
          <p:nvSpPr>
            <p:cNvPr id="83" name="rc83"/>
            <p:cNvSpPr/>
            <p:nvPr/>
          </p:nvSpPr>
          <p:spPr>
            <a:xfrm>
              <a:off x="5369018" y="3507826"/>
              <a:ext cx="204851" cy="112749"/>
            </a:xfrm>
            <a:prstGeom prst="rect">
              <a:avLst/>
            </a:prstGeom>
            <a:solidFill>
              <a:srgbClr val="1CABE2">
                <a:alpha val="100000"/>
              </a:srgbClr>
            </a:solidFill>
          </p:spPr>
          <p:txBody>
            <a:bodyPr/>
            <a:lstStyle/>
            <a:p/>
          </p:txBody>
        </p:sp>
        <p:sp>
          <p:nvSpPr>
            <p:cNvPr id="84" name="rc84"/>
            <p:cNvSpPr/>
            <p:nvPr/>
          </p:nvSpPr>
          <p:spPr>
            <a:xfrm>
              <a:off x="5596630" y="3557039"/>
              <a:ext cx="204851" cy="1128347"/>
            </a:xfrm>
            <a:prstGeom prst="rect">
              <a:avLst/>
            </a:prstGeom>
            <a:solidFill>
              <a:srgbClr val="80BD41">
                <a:alpha val="100000"/>
              </a:srgbClr>
            </a:solidFill>
          </p:spPr>
          <p:txBody>
            <a:bodyPr/>
            <a:lstStyle/>
            <a:p/>
          </p:txBody>
        </p:sp>
        <p:sp>
          <p:nvSpPr>
            <p:cNvPr id="85" name="rc85"/>
            <p:cNvSpPr/>
            <p:nvPr/>
          </p:nvSpPr>
          <p:spPr>
            <a:xfrm>
              <a:off x="5596630" y="3431667"/>
              <a:ext cx="204851" cy="50205"/>
            </a:xfrm>
            <a:prstGeom prst="rect">
              <a:avLst/>
            </a:prstGeom>
            <a:solidFill>
              <a:srgbClr val="0058AB">
                <a:alpha val="100000"/>
              </a:srgbClr>
            </a:solidFill>
          </p:spPr>
          <p:txBody>
            <a:bodyPr/>
            <a:lstStyle/>
            <a:p/>
          </p:txBody>
        </p:sp>
        <p:sp>
          <p:nvSpPr>
            <p:cNvPr id="86" name="rc86"/>
            <p:cNvSpPr/>
            <p:nvPr/>
          </p:nvSpPr>
          <p:spPr>
            <a:xfrm>
              <a:off x="5596630" y="3481873"/>
              <a:ext cx="204851" cy="75166"/>
            </a:xfrm>
            <a:prstGeom prst="rect">
              <a:avLst/>
            </a:prstGeom>
            <a:solidFill>
              <a:srgbClr val="1CABE2">
                <a:alpha val="100000"/>
              </a:srgbClr>
            </a:solidFill>
          </p:spPr>
          <p:txBody>
            <a:bodyPr/>
            <a:lstStyle/>
            <a:p/>
          </p:txBody>
        </p:sp>
        <p:sp>
          <p:nvSpPr>
            <p:cNvPr id="87" name="rc87"/>
            <p:cNvSpPr/>
            <p:nvPr/>
          </p:nvSpPr>
          <p:spPr>
            <a:xfrm>
              <a:off x="5824243" y="3709499"/>
              <a:ext cx="204851" cy="975887"/>
            </a:xfrm>
            <a:prstGeom prst="rect">
              <a:avLst/>
            </a:prstGeom>
            <a:solidFill>
              <a:srgbClr val="80BD41">
                <a:alpha val="100000"/>
              </a:srgbClr>
            </a:solidFill>
          </p:spPr>
          <p:txBody>
            <a:bodyPr/>
            <a:lstStyle/>
            <a:p/>
          </p:txBody>
        </p:sp>
        <p:sp>
          <p:nvSpPr>
            <p:cNvPr id="88" name="rc88"/>
            <p:cNvSpPr/>
            <p:nvPr/>
          </p:nvSpPr>
          <p:spPr>
            <a:xfrm>
              <a:off x="5824243" y="3434220"/>
              <a:ext cx="204851" cy="200254"/>
            </a:xfrm>
            <a:prstGeom prst="rect">
              <a:avLst/>
            </a:prstGeom>
            <a:solidFill>
              <a:srgbClr val="0058AB">
                <a:alpha val="100000"/>
              </a:srgbClr>
            </a:solidFill>
          </p:spPr>
          <p:txBody>
            <a:bodyPr/>
            <a:lstStyle/>
            <a:p/>
          </p:txBody>
        </p:sp>
        <p:sp>
          <p:nvSpPr>
            <p:cNvPr id="89" name="rc89"/>
            <p:cNvSpPr/>
            <p:nvPr/>
          </p:nvSpPr>
          <p:spPr>
            <a:xfrm>
              <a:off x="5824243" y="3634475"/>
              <a:ext cx="204851" cy="75024"/>
            </a:xfrm>
            <a:prstGeom prst="rect">
              <a:avLst/>
            </a:prstGeom>
            <a:solidFill>
              <a:srgbClr val="1CABE2">
                <a:alpha val="100000"/>
              </a:srgbClr>
            </a:solidFill>
          </p:spPr>
          <p:txBody>
            <a:bodyPr/>
            <a:lstStyle/>
            <a:p/>
          </p:txBody>
        </p:sp>
        <p:sp>
          <p:nvSpPr>
            <p:cNvPr id="90" name="rc90"/>
            <p:cNvSpPr/>
            <p:nvPr/>
          </p:nvSpPr>
          <p:spPr>
            <a:xfrm>
              <a:off x="6051856" y="3907343"/>
              <a:ext cx="204851" cy="778043"/>
            </a:xfrm>
            <a:prstGeom prst="rect">
              <a:avLst/>
            </a:prstGeom>
            <a:solidFill>
              <a:srgbClr val="80BD41">
                <a:alpha val="100000"/>
              </a:srgbClr>
            </a:solidFill>
          </p:spPr>
          <p:txBody>
            <a:bodyPr/>
            <a:lstStyle/>
            <a:p/>
          </p:txBody>
        </p:sp>
        <p:sp>
          <p:nvSpPr>
            <p:cNvPr id="91" name="rc91"/>
            <p:cNvSpPr/>
            <p:nvPr/>
          </p:nvSpPr>
          <p:spPr>
            <a:xfrm>
              <a:off x="6051856" y="3430391"/>
              <a:ext cx="204851" cy="363919"/>
            </a:xfrm>
            <a:prstGeom prst="rect">
              <a:avLst/>
            </a:prstGeom>
            <a:solidFill>
              <a:srgbClr val="0058AB">
                <a:alpha val="100000"/>
              </a:srgbClr>
            </a:solidFill>
          </p:spPr>
          <p:txBody>
            <a:bodyPr/>
            <a:lstStyle/>
            <a:p/>
          </p:txBody>
        </p:sp>
        <p:sp>
          <p:nvSpPr>
            <p:cNvPr id="92" name="rc92"/>
            <p:cNvSpPr/>
            <p:nvPr/>
          </p:nvSpPr>
          <p:spPr>
            <a:xfrm>
              <a:off x="6051856" y="3794310"/>
              <a:ext cx="204851" cy="113033"/>
            </a:xfrm>
            <a:prstGeom prst="rect">
              <a:avLst/>
            </a:prstGeom>
            <a:solidFill>
              <a:srgbClr val="1CABE2">
                <a:alpha val="100000"/>
              </a:srgbClr>
            </a:solidFill>
          </p:spPr>
          <p:txBody>
            <a:bodyPr/>
            <a:lstStyle/>
            <a:p/>
          </p:txBody>
        </p:sp>
        <p:sp>
          <p:nvSpPr>
            <p:cNvPr id="93" name="rc93"/>
            <p:cNvSpPr/>
            <p:nvPr/>
          </p:nvSpPr>
          <p:spPr>
            <a:xfrm>
              <a:off x="6279468" y="3831326"/>
              <a:ext cx="204851" cy="854060"/>
            </a:xfrm>
            <a:prstGeom prst="rect">
              <a:avLst/>
            </a:prstGeom>
            <a:solidFill>
              <a:srgbClr val="80BD41">
                <a:alpha val="100000"/>
              </a:srgbClr>
            </a:solidFill>
          </p:spPr>
          <p:txBody>
            <a:bodyPr/>
            <a:lstStyle/>
            <a:p/>
          </p:txBody>
        </p:sp>
        <p:sp>
          <p:nvSpPr>
            <p:cNvPr id="94" name="rc94"/>
            <p:cNvSpPr/>
            <p:nvPr/>
          </p:nvSpPr>
          <p:spPr>
            <a:xfrm>
              <a:off x="6279468" y="3429398"/>
              <a:ext cx="204851" cy="213586"/>
            </a:xfrm>
            <a:prstGeom prst="rect">
              <a:avLst/>
            </a:prstGeom>
            <a:solidFill>
              <a:srgbClr val="0058AB">
                <a:alpha val="100000"/>
              </a:srgbClr>
            </a:solidFill>
          </p:spPr>
          <p:txBody>
            <a:bodyPr/>
            <a:lstStyle/>
            <a:p/>
          </p:txBody>
        </p:sp>
        <p:sp>
          <p:nvSpPr>
            <p:cNvPr id="95" name="rc95"/>
            <p:cNvSpPr/>
            <p:nvPr/>
          </p:nvSpPr>
          <p:spPr>
            <a:xfrm>
              <a:off x="6279468" y="3642984"/>
              <a:ext cx="204851" cy="188341"/>
            </a:xfrm>
            <a:prstGeom prst="rect">
              <a:avLst/>
            </a:prstGeom>
            <a:solidFill>
              <a:srgbClr val="1CABE2">
                <a:alpha val="100000"/>
              </a:srgbClr>
            </a:solidFill>
          </p:spPr>
          <p:txBody>
            <a:bodyPr/>
            <a:lstStyle/>
            <a:p/>
          </p:txBody>
        </p:sp>
        <p:sp>
          <p:nvSpPr>
            <p:cNvPr id="96" name="rc96"/>
            <p:cNvSpPr/>
            <p:nvPr/>
          </p:nvSpPr>
          <p:spPr>
            <a:xfrm>
              <a:off x="6507081" y="3779560"/>
              <a:ext cx="204851" cy="905826"/>
            </a:xfrm>
            <a:prstGeom prst="rect">
              <a:avLst/>
            </a:prstGeom>
            <a:solidFill>
              <a:srgbClr val="80BD41">
                <a:alpha val="100000"/>
              </a:srgbClr>
            </a:solidFill>
          </p:spPr>
          <p:txBody>
            <a:bodyPr/>
            <a:lstStyle/>
            <a:p/>
          </p:txBody>
        </p:sp>
        <p:sp>
          <p:nvSpPr>
            <p:cNvPr id="97" name="rc97"/>
            <p:cNvSpPr/>
            <p:nvPr/>
          </p:nvSpPr>
          <p:spPr>
            <a:xfrm>
              <a:off x="6507081" y="3427271"/>
              <a:ext cx="204851" cy="125797"/>
            </a:xfrm>
            <a:prstGeom prst="rect">
              <a:avLst/>
            </a:prstGeom>
            <a:solidFill>
              <a:srgbClr val="0058AB">
                <a:alpha val="100000"/>
              </a:srgbClr>
            </a:solidFill>
          </p:spPr>
          <p:txBody>
            <a:bodyPr/>
            <a:lstStyle/>
            <a:p/>
          </p:txBody>
        </p:sp>
        <p:sp>
          <p:nvSpPr>
            <p:cNvPr id="98" name="rc98"/>
            <p:cNvSpPr/>
            <p:nvPr/>
          </p:nvSpPr>
          <p:spPr>
            <a:xfrm>
              <a:off x="6507081" y="3553068"/>
              <a:ext cx="204851" cy="226492"/>
            </a:xfrm>
            <a:prstGeom prst="rect">
              <a:avLst/>
            </a:prstGeom>
            <a:solidFill>
              <a:srgbClr val="1CABE2">
                <a:alpha val="100000"/>
              </a:srgbClr>
            </a:solidFill>
          </p:spPr>
          <p:txBody>
            <a:bodyPr/>
            <a:lstStyle/>
            <a:p/>
          </p:txBody>
        </p:sp>
        <p:sp>
          <p:nvSpPr>
            <p:cNvPr id="99" name="rc99"/>
            <p:cNvSpPr/>
            <p:nvPr/>
          </p:nvSpPr>
          <p:spPr>
            <a:xfrm>
              <a:off x="6734693" y="3784099"/>
              <a:ext cx="204851" cy="901288"/>
            </a:xfrm>
            <a:prstGeom prst="rect">
              <a:avLst/>
            </a:prstGeom>
            <a:solidFill>
              <a:srgbClr val="80BD41">
                <a:alpha val="100000"/>
              </a:srgbClr>
            </a:solidFill>
          </p:spPr>
          <p:txBody>
            <a:bodyPr/>
            <a:lstStyle/>
            <a:p/>
          </p:txBody>
        </p:sp>
        <p:sp>
          <p:nvSpPr>
            <p:cNvPr id="100" name="rc100"/>
            <p:cNvSpPr/>
            <p:nvPr/>
          </p:nvSpPr>
          <p:spPr>
            <a:xfrm>
              <a:off x="6734693" y="3416067"/>
              <a:ext cx="204851" cy="152318"/>
            </a:xfrm>
            <a:prstGeom prst="rect">
              <a:avLst/>
            </a:prstGeom>
            <a:solidFill>
              <a:srgbClr val="0058AB">
                <a:alpha val="100000"/>
              </a:srgbClr>
            </a:solidFill>
          </p:spPr>
          <p:txBody>
            <a:bodyPr/>
            <a:lstStyle/>
            <a:p/>
          </p:txBody>
        </p:sp>
        <p:sp>
          <p:nvSpPr>
            <p:cNvPr id="101" name="rc101"/>
            <p:cNvSpPr/>
            <p:nvPr/>
          </p:nvSpPr>
          <p:spPr>
            <a:xfrm>
              <a:off x="6734693" y="3568385"/>
              <a:ext cx="204851" cy="215713"/>
            </a:xfrm>
            <a:prstGeom prst="rect">
              <a:avLst/>
            </a:prstGeom>
            <a:solidFill>
              <a:srgbClr val="1CABE2">
                <a:alpha val="100000"/>
              </a:srgbClr>
            </a:solidFill>
          </p:spPr>
          <p:txBody>
            <a:bodyPr/>
            <a:lstStyle/>
            <a:p/>
          </p:txBody>
        </p:sp>
        <p:sp>
          <p:nvSpPr>
            <p:cNvPr id="102" name="rc102"/>
            <p:cNvSpPr/>
            <p:nvPr/>
          </p:nvSpPr>
          <p:spPr>
            <a:xfrm>
              <a:off x="6962306" y="3701557"/>
              <a:ext cx="204851" cy="983829"/>
            </a:xfrm>
            <a:prstGeom prst="rect">
              <a:avLst/>
            </a:prstGeom>
            <a:solidFill>
              <a:srgbClr val="80BD41">
                <a:alpha val="100000"/>
              </a:srgbClr>
            </a:solidFill>
          </p:spPr>
          <p:txBody>
            <a:bodyPr/>
            <a:lstStyle/>
            <a:p/>
          </p:txBody>
        </p:sp>
        <p:sp>
          <p:nvSpPr>
            <p:cNvPr id="103" name="rc103"/>
            <p:cNvSpPr/>
            <p:nvPr/>
          </p:nvSpPr>
          <p:spPr>
            <a:xfrm>
              <a:off x="6962306" y="3407699"/>
              <a:ext cx="204851" cy="38292"/>
            </a:xfrm>
            <a:prstGeom prst="rect">
              <a:avLst/>
            </a:prstGeom>
            <a:solidFill>
              <a:srgbClr val="0058AB">
                <a:alpha val="100000"/>
              </a:srgbClr>
            </a:solidFill>
          </p:spPr>
          <p:txBody>
            <a:bodyPr/>
            <a:lstStyle/>
            <a:p/>
          </p:txBody>
        </p:sp>
        <p:sp>
          <p:nvSpPr>
            <p:cNvPr id="104" name="rc104"/>
            <p:cNvSpPr/>
            <p:nvPr/>
          </p:nvSpPr>
          <p:spPr>
            <a:xfrm>
              <a:off x="6962306" y="3445991"/>
              <a:ext cx="204851" cy="255565"/>
            </a:xfrm>
            <a:prstGeom prst="rect">
              <a:avLst/>
            </a:prstGeom>
            <a:solidFill>
              <a:srgbClr val="1CABE2">
                <a:alpha val="100000"/>
              </a:srgbClr>
            </a:solidFill>
          </p:spPr>
          <p:txBody>
            <a:bodyPr/>
            <a:lstStyle/>
            <a:p/>
          </p:txBody>
        </p:sp>
        <p:sp>
          <p:nvSpPr>
            <p:cNvPr id="105" name="rc105"/>
            <p:cNvSpPr/>
            <p:nvPr/>
          </p:nvSpPr>
          <p:spPr>
            <a:xfrm>
              <a:off x="7189918" y="3396637"/>
              <a:ext cx="204851" cy="35191"/>
            </a:xfrm>
            <a:prstGeom prst="rect">
              <a:avLst/>
            </a:prstGeom>
            <a:solidFill>
              <a:srgbClr val="F26A21">
                <a:alpha val="100000"/>
              </a:srgbClr>
            </a:solidFill>
          </p:spPr>
          <p:txBody>
            <a:bodyPr/>
            <a:lstStyle/>
            <a:p/>
          </p:txBody>
        </p:sp>
        <p:sp>
          <p:nvSpPr>
            <p:cNvPr id="106" name="rc106"/>
            <p:cNvSpPr/>
            <p:nvPr/>
          </p:nvSpPr>
          <p:spPr>
            <a:xfrm>
              <a:off x="7189918" y="3431828"/>
              <a:ext cx="204851" cy="1253558"/>
            </a:xfrm>
            <a:prstGeom prst="rect">
              <a:avLst/>
            </a:prstGeom>
            <a:solidFill>
              <a:srgbClr val="FFC20E">
                <a:alpha val="100000"/>
              </a:srgbClr>
            </a:solidFill>
          </p:spPr>
          <p:txBody>
            <a:bodyPr/>
            <a:lstStyle/>
            <a:p/>
          </p:txBody>
        </p:sp>
        <p:sp>
          <p:nvSpPr>
            <p:cNvPr id="107" name="rc107"/>
            <p:cNvSpPr/>
            <p:nvPr/>
          </p:nvSpPr>
          <p:spPr>
            <a:xfrm>
              <a:off x="7417531" y="3385575"/>
              <a:ext cx="204851" cy="32341"/>
            </a:xfrm>
            <a:prstGeom prst="rect">
              <a:avLst/>
            </a:prstGeom>
            <a:solidFill>
              <a:srgbClr val="F26A21">
                <a:alpha val="100000"/>
              </a:srgbClr>
            </a:solidFill>
          </p:spPr>
          <p:txBody>
            <a:bodyPr/>
            <a:lstStyle/>
            <a:p/>
          </p:txBody>
        </p:sp>
        <p:sp>
          <p:nvSpPr>
            <p:cNvPr id="108" name="rc108"/>
            <p:cNvSpPr/>
            <p:nvPr/>
          </p:nvSpPr>
          <p:spPr>
            <a:xfrm>
              <a:off x="7417531" y="3417916"/>
              <a:ext cx="204851" cy="1267470"/>
            </a:xfrm>
            <a:prstGeom prst="rect">
              <a:avLst/>
            </a:prstGeom>
            <a:solidFill>
              <a:srgbClr val="FFC20E">
                <a:alpha val="100000"/>
              </a:srgbClr>
            </a:solidFill>
          </p:spPr>
          <p:txBody>
            <a:bodyPr/>
            <a:lstStyle/>
            <a:p/>
          </p:txBody>
        </p:sp>
        <p:sp>
          <p:nvSpPr>
            <p:cNvPr id="109" name="rc109"/>
            <p:cNvSpPr/>
            <p:nvPr/>
          </p:nvSpPr>
          <p:spPr>
            <a:xfrm>
              <a:off x="7645143" y="3372527"/>
              <a:ext cx="204851" cy="29721"/>
            </a:xfrm>
            <a:prstGeom prst="rect">
              <a:avLst/>
            </a:prstGeom>
            <a:solidFill>
              <a:srgbClr val="F26A21">
                <a:alpha val="100000"/>
              </a:srgbClr>
            </a:solidFill>
          </p:spPr>
          <p:txBody>
            <a:bodyPr/>
            <a:lstStyle/>
            <a:p/>
          </p:txBody>
        </p:sp>
        <p:sp>
          <p:nvSpPr>
            <p:cNvPr id="110" name="rc110"/>
            <p:cNvSpPr/>
            <p:nvPr/>
          </p:nvSpPr>
          <p:spPr>
            <a:xfrm>
              <a:off x="7645143" y="3402249"/>
              <a:ext cx="204851" cy="1283137"/>
            </a:xfrm>
            <a:prstGeom prst="rect">
              <a:avLst/>
            </a:prstGeom>
            <a:solidFill>
              <a:srgbClr val="FFC20E">
                <a:alpha val="100000"/>
              </a:srgbClr>
            </a:solidFill>
          </p:spPr>
          <p:txBody>
            <a:bodyPr/>
            <a:lstStyle/>
            <a:p/>
          </p:txBody>
        </p:sp>
        <p:sp>
          <p:nvSpPr>
            <p:cNvPr id="111" name="rc111"/>
            <p:cNvSpPr/>
            <p:nvPr/>
          </p:nvSpPr>
          <p:spPr>
            <a:xfrm>
              <a:off x="7872756" y="3357352"/>
              <a:ext cx="204851" cy="27314"/>
            </a:xfrm>
            <a:prstGeom prst="rect">
              <a:avLst/>
            </a:prstGeom>
            <a:solidFill>
              <a:srgbClr val="F26A21">
                <a:alpha val="100000"/>
              </a:srgbClr>
            </a:solidFill>
          </p:spPr>
          <p:txBody>
            <a:bodyPr/>
            <a:lstStyle/>
            <a:p/>
          </p:txBody>
        </p:sp>
        <p:sp>
          <p:nvSpPr>
            <p:cNvPr id="112" name="rc112"/>
            <p:cNvSpPr/>
            <p:nvPr/>
          </p:nvSpPr>
          <p:spPr>
            <a:xfrm>
              <a:off x="7872756" y="3384667"/>
              <a:ext cx="204851" cy="1300720"/>
            </a:xfrm>
            <a:prstGeom prst="rect">
              <a:avLst/>
            </a:prstGeom>
            <a:solidFill>
              <a:srgbClr val="FFC20E">
                <a:alpha val="100000"/>
              </a:srgbClr>
            </a:solidFill>
          </p:spPr>
          <p:txBody>
            <a:bodyPr/>
            <a:lstStyle/>
            <a:p/>
          </p:txBody>
        </p:sp>
        <p:sp>
          <p:nvSpPr>
            <p:cNvPr id="113" name="rc113"/>
            <p:cNvSpPr/>
            <p:nvPr/>
          </p:nvSpPr>
          <p:spPr>
            <a:xfrm>
              <a:off x="8100369" y="3339907"/>
              <a:ext cx="204851" cy="25102"/>
            </a:xfrm>
            <a:prstGeom prst="rect">
              <a:avLst/>
            </a:prstGeom>
            <a:solidFill>
              <a:srgbClr val="F26A21">
                <a:alpha val="100000"/>
              </a:srgbClr>
            </a:solidFill>
          </p:spPr>
          <p:txBody>
            <a:bodyPr/>
            <a:lstStyle/>
            <a:p/>
          </p:txBody>
        </p:sp>
        <p:sp>
          <p:nvSpPr>
            <p:cNvPr id="114" name="rc114"/>
            <p:cNvSpPr/>
            <p:nvPr/>
          </p:nvSpPr>
          <p:spPr>
            <a:xfrm>
              <a:off x="8100369" y="3365010"/>
              <a:ext cx="204851" cy="1320376"/>
            </a:xfrm>
            <a:prstGeom prst="rect">
              <a:avLst/>
            </a:prstGeom>
            <a:solidFill>
              <a:srgbClr val="FFC20E">
                <a:alpha val="100000"/>
              </a:srgbClr>
            </a:solidFill>
          </p:spPr>
          <p:txBody>
            <a:bodyPr/>
            <a:lstStyle/>
            <a:p/>
          </p:txBody>
        </p:sp>
        <p:sp>
          <p:nvSpPr>
            <p:cNvPr id="115" name="pl115"/>
            <p:cNvSpPr/>
            <p:nvPr/>
          </p:nvSpPr>
          <p:spPr>
            <a:xfrm>
              <a:off x="1374417" y="2123856"/>
              <a:ext cx="5690314" cy="686595"/>
            </a:xfrm>
            <a:custGeom>
              <a:avLst/>
              <a:pathLst>
                <a:path w="5690314" h="686595">
                  <a:moveTo>
                    <a:pt x="0" y="316890"/>
                  </a:moveTo>
                  <a:lnTo>
                    <a:pt x="227612" y="343297"/>
                  </a:lnTo>
                  <a:lnTo>
                    <a:pt x="455225" y="369705"/>
                  </a:lnTo>
                  <a:lnTo>
                    <a:pt x="682837" y="396112"/>
                  </a:lnTo>
                  <a:lnTo>
                    <a:pt x="910450" y="448927"/>
                  </a:lnTo>
                  <a:lnTo>
                    <a:pt x="1138062" y="475335"/>
                  </a:lnTo>
                  <a:lnTo>
                    <a:pt x="1365675" y="501743"/>
                  </a:lnTo>
                  <a:lnTo>
                    <a:pt x="1593287" y="448927"/>
                  </a:lnTo>
                  <a:lnTo>
                    <a:pt x="1820900" y="396112"/>
                  </a:lnTo>
                  <a:lnTo>
                    <a:pt x="2048513" y="343297"/>
                  </a:lnTo>
                  <a:lnTo>
                    <a:pt x="2276125" y="290482"/>
                  </a:lnTo>
                  <a:lnTo>
                    <a:pt x="2503738" y="237667"/>
                  </a:lnTo>
                  <a:lnTo>
                    <a:pt x="2731350" y="184852"/>
                  </a:lnTo>
                  <a:lnTo>
                    <a:pt x="2958963" y="132037"/>
                  </a:lnTo>
                  <a:lnTo>
                    <a:pt x="3186575" y="79222"/>
                  </a:lnTo>
                  <a:lnTo>
                    <a:pt x="3414188" y="184852"/>
                  </a:lnTo>
                  <a:lnTo>
                    <a:pt x="3641800" y="79222"/>
                  </a:lnTo>
                  <a:lnTo>
                    <a:pt x="3869413" y="105630"/>
                  </a:lnTo>
                  <a:lnTo>
                    <a:pt x="4097026" y="79222"/>
                  </a:lnTo>
                  <a:lnTo>
                    <a:pt x="4324638" y="26407"/>
                  </a:lnTo>
                  <a:lnTo>
                    <a:pt x="4552251" y="343297"/>
                  </a:lnTo>
                  <a:lnTo>
                    <a:pt x="4779863" y="686595"/>
                  </a:lnTo>
                  <a:lnTo>
                    <a:pt x="5007476" y="369705"/>
                  </a:lnTo>
                  <a:lnTo>
                    <a:pt x="5235088" y="184852"/>
                  </a:lnTo>
                  <a:lnTo>
                    <a:pt x="5462701" y="237667"/>
                  </a:lnTo>
                  <a:lnTo>
                    <a:pt x="5690314" y="0"/>
                  </a:lnTo>
                </a:path>
              </a:pathLst>
            </a:custGeom>
            <a:ln w="27101" cap="flat">
              <a:solidFill>
                <a:srgbClr val="0058AB">
                  <a:alpha val="100000"/>
                </a:srgbClr>
              </a:solidFill>
              <a:prstDash val="solid"/>
              <a:round/>
            </a:ln>
          </p:spPr>
          <p:txBody>
            <a:bodyPr/>
            <a:lstStyle/>
            <a:p/>
          </p:txBody>
        </p:sp>
        <p:sp>
          <p:nvSpPr>
            <p:cNvPr id="116" name="pl116"/>
            <p:cNvSpPr/>
            <p:nvPr/>
          </p:nvSpPr>
          <p:spPr>
            <a:xfrm>
              <a:off x="1374417" y="2308709"/>
              <a:ext cx="5690314" cy="739410"/>
            </a:xfrm>
            <a:custGeom>
              <a:avLst/>
              <a:pathLst>
                <a:path w="5690314" h="739410">
                  <a:moveTo>
                    <a:pt x="0" y="501743"/>
                  </a:moveTo>
                  <a:lnTo>
                    <a:pt x="227612" y="528150"/>
                  </a:lnTo>
                  <a:lnTo>
                    <a:pt x="455225" y="528150"/>
                  </a:lnTo>
                  <a:lnTo>
                    <a:pt x="682837" y="554558"/>
                  </a:lnTo>
                  <a:lnTo>
                    <a:pt x="910450" y="554558"/>
                  </a:lnTo>
                  <a:lnTo>
                    <a:pt x="1138062" y="580965"/>
                  </a:lnTo>
                  <a:lnTo>
                    <a:pt x="1365675" y="580965"/>
                  </a:lnTo>
                  <a:lnTo>
                    <a:pt x="1593287" y="528150"/>
                  </a:lnTo>
                  <a:lnTo>
                    <a:pt x="1820900" y="448927"/>
                  </a:lnTo>
                  <a:lnTo>
                    <a:pt x="2048513" y="396112"/>
                  </a:lnTo>
                  <a:lnTo>
                    <a:pt x="2276125" y="343297"/>
                  </a:lnTo>
                  <a:lnTo>
                    <a:pt x="2503738" y="290482"/>
                  </a:lnTo>
                  <a:lnTo>
                    <a:pt x="2731350" y="211260"/>
                  </a:lnTo>
                  <a:lnTo>
                    <a:pt x="2958963" y="158445"/>
                  </a:lnTo>
                  <a:lnTo>
                    <a:pt x="3186575" y="105630"/>
                  </a:lnTo>
                  <a:lnTo>
                    <a:pt x="3414188" y="264075"/>
                  </a:lnTo>
                  <a:lnTo>
                    <a:pt x="3641800" y="237667"/>
                  </a:lnTo>
                  <a:lnTo>
                    <a:pt x="3869413" y="132037"/>
                  </a:lnTo>
                  <a:lnTo>
                    <a:pt x="4097026" y="132037"/>
                  </a:lnTo>
                  <a:lnTo>
                    <a:pt x="4324638" y="0"/>
                  </a:lnTo>
                  <a:lnTo>
                    <a:pt x="4552251" y="316890"/>
                  </a:lnTo>
                  <a:lnTo>
                    <a:pt x="4779863" y="739410"/>
                  </a:lnTo>
                  <a:lnTo>
                    <a:pt x="5007476" y="580965"/>
                  </a:lnTo>
                  <a:lnTo>
                    <a:pt x="5235088" y="475335"/>
                  </a:lnTo>
                  <a:lnTo>
                    <a:pt x="5462701" y="501743"/>
                  </a:lnTo>
                  <a:lnTo>
                    <a:pt x="5690314" y="343297"/>
                  </a:lnTo>
                </a:path>
              </a:pathLst>
            </a:custGeom>
            <a:ln w="27101" cap="flat">
              <a:solidFill>
                <a:srgbClr val="80BD41">
                  <a:alpha val="100000"/>
                </a:srgbClr>
              </a:solidFill>
              <a:prstDash val="solid"/>
              <a:round/>
            </a:ln>
          </p:spPr>
          <p:txBody>
            <a:bodyPr/>
            <a:lstStyle/>
            <a:p/>
          </p:txBody>
        </p:sp>
        <p:sp>
          <p:nvSpPr>
            <p:cNvPr id="117" name="tx117"/>
            <p:cNvSpPr/>
            <p:nvPr/>
          </p:nvSpPr>
          <p:spPr>
            <a:xfrm>
              <a:off x="1306089"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2444152"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9" name="tx119"/>
            <p:cNvSpPr/>
            <p:nvPr/>
          </p:nvSpPr>
          <p:spPr>
            <a:xfrm>
              <a:off x="3582215"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0" name="tx120"/>
            <p:cNvSpPr/>
            <p:nvPr/>
          </p:nvSpPr>
          <p:spPr>
            <a:xfrm>
              <a:off x="4720277"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563072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5858340"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3" name="tx123"/>
            <p:cNvSpPr/>
            <p:nvPr/>
          </p:nvSpPr>
          <p:spPr>
            <a:xfrm>
              <a:off x="6085953" y="260781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4" name="tx124"/>
            <p:cNvSpPr/>
            <p:nvPr/>
          </p:nvSpPr>
          <p:spPr>
            <a:xfrm>
              <a:off x="6313565"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5" name="tx125"/>
            <p:cNvSpPr/>
            <p:nvPr/>
          </p:nvSpPr>
          <p:spPr>
            <a:xfrm>
              <a:off x="6541178"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6768791"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7" name="tx127"/>
            <p:cNvSpPr/>
            <p:nvPr/>
          </p:nvSpPr>
          <p:spPr>
            <a:xfrm>
              <a:off x="699640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1306089"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29" name="tx129"/>
            <p:cNvSpPr/>
            <p:nvPr/>
          </p:nvSpPr>
          <p:spPr>
            <a:xfrm>
              <a:off x="2444152"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0" name="tx130"/>
            <p:cNvSpPr/>
            <p:nvPr/>
          </p:nvSpPr>
          <p:spPr>
            <a:xfrm>
              <a:off x="358221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1" name="tx131"/>
            <p:cNvSpPr/>
            <p:nvPr/>
          </p:nvSpPr>
          <p:spPr>
            <a:xfrm>
              <a:off x="4720277"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5630728"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5858340"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6085953"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5" name="tx135"/>
            <p:cNvSpPr/>
            <p:nvPr/>
          </p:nvSpPr>
          <p:spPr>
            <a:xfrm>
              <a:off x="6313565"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6" name="tx136"/>
            <p:cNvSpPr/>
            <p:nvPr/>
          </p:nvSpPr>
          <p:spPr>
            <a:xfrm>
              <a:off x="6541178"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7" name="tx137"/>
            <p:cNvSpPr/>
            <p:nvPr/>
          </p:nvSpPr>
          <p:spPr>
            <a:xfrm>
              <a:off x="6768791"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8" name="tx138"/>
            <p:cNvSpPr/>
            <p:nvPr/>
          </p:nvSpPr>
          <p:spPr>
            <a:xfrm>
              <a:off x="6996403"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9" name="tx139"/>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71671" y="391884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41" name="tx141"/>
            <p:cNvSpPr/>
            <p:nvPr/>
          </p:nvSpPr>
          <p:spPr>
            <a:xfrm>
              <a:off x="508103" y="320972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2" name="tx142"/>
            <p:cNvSpPr/>
            <p:nvPr/>
          </p:nvSpPr>
          <p:spPr>
            <a:xfrm>
              <a:off x="508103" y="250060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3" name="tx143"/>
            <p:cNvSpPr/>
            <p:nvPr/>
          </p:nvSpPr>
          <p:spPr>
            <a:xfrm>
              <a:off x="508103" y="17914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684039" y="5522891"/>
              <a:ext cx="201455" cy="201456"/>
            </a:xfrm>
            <a:prstGeom prst="rect">
              <a:avLst/>
            </a:prstGeom>
            <a:solidFill>
              <a:srgbClr val="80BD41">
                <a:alpha val="100000"/>
              </a:srgbClr>
            </a:solidFill>
          </p:spPr>
          <p:txBody>
            <a:bodyPr/>
            <a:lstStyle/>
            <a:p/>
          </p:txBody>
        </p:sp>
        <p:sp>
          <p:nvSpPr>
            <p:cNvPr id="166" name="rc166"/>
            <p:cNvSpPr/>
            <p:nvPr/>
          </p:nvSpPr>
          <p:spPr>
            <a:xfrm>
              <a:off x="2585989" y="5522891"/>
              <a:ext cx="201456" cy="201456"/>
            </a:xfrm>
            <a:prstGeom prst="rect">
              <a:avLst/>
            </a:prstGeom>
            <a:solidFill>
              <a:srgbClr val="1CABE2">
                <a:alpha val="100000"/>
              </a:srgbClr>
            </a:solidFill>
          </p:spPr>
          <p:txBody>
            <a:bodyPr/>
            <a:lstStyle/>
            <a:p/>
          </p:txBody>
        </p:sp>
        <p:sp>
          <p:nvSpPr>
            <p:cNvPr id="167" name="rc167"/>
            <p:cNvSpPr/>
            <p:nvPr/>
          </p:nvSpPr>
          <p:spPr>
            <a:xfrm>
              <a:off x="3658812" y="5522891"/>
              <a:ext cx="201456" cy="201456"/>
            </a:xfrm>
            <a:prstGeom prst="rect">
              <a:avLst/>
            </a:prstGeom>
            <a:solidFill>
              <a:srgbClr val="0058AB">
                <a:alpha val="100000"/>
              </a:srgbClr>
            </a:solidFill>
          </p:spPr>
          <p:txBody>
            <a:bodyPr/>
            <a:lstStyle/>
            <a:p/>
          </p:txBody>
        </p:sp>
        <p:sp>
          <p:nvSpPr>
            <p:cNvPr id="168" name="rc168"/>
            <p:cNvSpPr/>
            <p:nvPr/>
          </p:nvSpPr>
          <p:spPr>
            <a:xfrm>
              <a:off x="4654145" y="5522891"/>
              <a:ext cx="201456" cy="201456"/>
            </a:xfrm>
            <a:prstGeom prst="rect">
              <a:avLst/>
            </a:prstGeom>
            <a:solidFill>
              <a:srgbClr val="FFC20E">
                <a:alpha val="100000"/>
              </a:srgbClr>
            </a:solidFill>
          </p:spPr>
          <p:txBody>
            <a:bodyPr/>
            <a:lstStyle/>
            <a:p/>
          </p:txBody>
        </p:sp>
        <p:sp>
          <p:nvSpPr>
            <p:cNvPr id="169" name="rc169"/>
            <p:cNvSpPr/>
            <p:nvPr/>
          </p:nvSpPr>
          <p:spPr>
            <a:xfrm>
              <a:off x="6558279" y="5522891"/>
              <a:ext cx="201455" cy="201456"/>
            </a:xfrm>
            <a:prstGeom prst="rect">
              <a:avLst/>
            </a:prstGeom>
            <a:solidFill>
              <a:srgbClr val="F26A21">
                <a:alpha val="100000"/>
              </a:srgbClr>
            </a:solidFill>
          </p:spPr>
          <p:txBody>
            <a:bodyPr/>
            <a:lstStyle/>
            <a:p/>
          </p:txBody>
        </p:sp>
        <p:sp>
          <p:nvSpPr>
            <p:cNvPr id="170" name="tx170"/>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20330" y="1513317"/>
              <a:ext cx="42966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Vanuatu</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Vanuatu is projected to have a  small increase (&lt;10,000) in the number of surviving infants by 2030. Therefore, to achieve the IA2030 ZD target, more (~1.27%) children need to be vaccinated with DTP1 each year.</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0894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12560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84225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76727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48392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3916138"/>
              <a:ext cx="217589" cy="1134473"/>
            </a:xfrm>
            <a:prstGeom prst="rect">
              <a:avLst/>
            </a:prstGeom>
            <a:solidFill>
              <a:srgbClr val="0058AB">
                <a:alpha val="100000"/>
              </a:srgbClr>
            </a:solidFill>
          </p:spPr>
          <p:txBody>
            <a:bodyPr/>
            <a:lstStyle/>
            <a:p/>
          </p:txBody>
        </p:sp>
        <p:sp>
          <p:nvSpPr>
            <p:cNvPr id="39" name="rc39"/>
            <p:cNvSpPr/>
            <p:nvPr/>
          </p:nvSpPr>
          <p:spPr>
            <a:xfrm>
              <a:off x="1472058" y="3810904"/>
              <a:ext cx="217589" cy="1239707"/>
            </a:xfrm>
            <a:prstGeom prst="rect">
              <a:avLst/>
            </a:prstGeom>
            <a:solidFill>
              <a:srgbClr val="0058AB">
                <a:alpha val="100000"/>
              </a:srgbClr>
            </a:solidFill>
          </p:spPr>
          <p:txBody>
            <a:bodyPr/>
            <a:lstStyle/>
            <a:p/>
          </p:txBody>
        </p:sp>
        <p:sp>
          <p:nvSpPr>
            <p:cNvPr id="40" name="rc40"/>
            <p:cNvSpPr/>
            <p:nvPr/>
          </p:nvSpPr>
          <p:spPr>
            <a:xfrm>
              <a:off x="1713825" y="3719787"/>
              <a:ext cx="217589" cy="1330824"/>
            </a:xfrm>
            <a:prstGeom prst="rect">
              <a:avLst/>
            </a:prstGeom>
            <a:solidFill>
              <a:srgbClr val="0058AB">
                <a:alpha val="100000"/>
              </a:srgbClr>
            </a:solidFill>
          </p:spPr>
          <p:txBody>
            <a:bodyPr/>
            <a:lstStyle/>
            <a:p/>
          </p:txBody>
        </p:sp>
        <p:sp>
          <p:nvSpPr>
            <p:cNvPr id="41" name="rc41"/>
            <p:cNvSpPr/>
            <p:nvPr/>
          </p:nvSpPr>
          <p:spPr>
            <a:xfrm>
              <a:off x="1955592" y="3617119"/>
              <a:ext cx="217589" cy="1433491"/>
            </a:xfrm>
            <a:prstGeom prst="rect">
              <a:avLst/>
            </a:prstGeom>
            <a:solidFill>
              <a:srgbClr val="0058AB">
                <a:alpha val="100000"/>
              </a:srgbClr>
            </a:solidFill>
          </p:spPr>
          <p:txBody>
            <a:bodyPr/>
            <a:lstStyle/>
            <a:p/>
          </p:txBody>
        </p:sp>
        <p:sp>
          <p:nvSpPr>
            <p:cNvPr id="42" name="rc42"/>
            <p:cNvSpPr/>
            <p:nvPr/>
          </p:nvSpPr>
          <p:spPr>
            <a:xfrm>
              <a:off x="2197358" y="3425901"/>
              <a:ext cx="217589" cy="1624709"/>
            </a:xfrm>
            <a:prstGeom prst="rect">
              <a:avLst/>
            </a:prstGeom>
            <a:solidFill>
              <a:srgbClr val="0058AB">
                <a:alpha val="100000"/>
              </a:srgbClr>
            </a:solidFill>
          </p:spPr>
          <p:txBody>
            <a:bodyPr/>
            <a:lstStyle/>
            <a:p/>
          </p:txBody>
        </p:sp>
        <p:sp>
          <p:nvSpPr>
            <p:cNvPr id="43" name="rc43"/>
            <p:cNvSpPr/>
            <p:nvPr/>
          </p:nvSpPr>
          <p:spPr>
            <a:xfrm>
              <a:off x="2439125" y="3311684"/>
              <a:ext cx="217589" cy="1738927"/>
            </a:xfrm>
            <a:prstGeom prst="rect">
              <a:avLst/>
            </a:prstGeom>
            <a:solidFill>
              <a:srgbClr val="0058AB">
                <a:alpha val="100000"/>
              </a:srgbClr>
            </a:solidFill>
          </p:spPr>
          <p:txBody>
            <a:bodyPr/>
            <a:lstStyle/>
            <a:p/>
          </p:txBody>
        </p:sp>
        <p:sp>
          <p:nvSpPr>
            <p:cNvPr id="44" name="rc44"/>
            <p:cNvSpPr/>
            <p:nvPr/>
          </p:nvSpPr>
          <p:spPr>
            <a:xfrm>
              <a:off x="2680891" y="3175650"/>
              <a:ext cx="217589" cy="1874961"/>
            </a:xfrm>
            <a:prstGeom prst="rect">
              <a:avLst/>
            </a:prstGeom>
            <a:solidFill>
              <a:srgbClr val="0058AB">
                <a:alpha val="100000"/>
              </a:srgbClr>
            </a:solidFill>
          </p:spPr>
          <p:txBody>
            <a:bodyPr/>
            <a:lstStyle/>
            <a:p/>
          </p:txBody>
        </p:sp>
        <p:sp>
          <p:nvSpPr>
            <p:cNvPr id="45" name="rc45"/>
            <p:cNvSpPr/>
            <p:nvPr/>
          </p:nvSpPr>
          <p:spPr>
            <a:xfrm>
              <a:off x="2922658" y="3275751"/>
              <a:ext cx="217589" cy="1774860"/>
            </a:xfrm>
            <a:prstGeom prst="rect">
              <a:avLst/>
            </a:prstGeom>
            <a:solidFill>
              <a:srgbClr val="0058AB">
                <a:alpha val="100000"/>
              </a:srgbClr>
            </a:solidFill>
          </p:spPr>
          <p:txBody>
            <a:bodyPr/>
            <a:lstStyle/>
            <a:p/>
          </p:txBody>
        </p:sp>
        <p:sp>
          <p:nvSpPr>
            <p:cNvPr id="46" name="rc46"/>
            <p:cNvSpPr/>
            <p:nvPr/>
          </p:nvSpPr>
          <p:spPr>
            <a:xfrm>
              <a:off x="3164425" y="3379701"/>
              <a:ext cx="217589" cy="1670910"/>
            </a:xfrm>
            <a:prstGeom prst="rect">
              <a:avLst/>
            </a:prstGeom>
            <a:solidFill>
              <a:srgbClr val="0058AB">
                <a:alpha val="100000"/>
              </a:srgbClr>
            </a:solidFill>
          </p:spPr>
          <p:txBody>
            <a:bodyPr/>
            <a:lstStyle/>
            <a:p/>
          </p:txBody>
        </p:sp>
        <p:sp>
          <p:nvSpPr>
            <p:cNvPr id="47" name="rc47"/>
            <p:cNvSpPr/>
            <p:nvPr/>
          </p:nvSpPr>
          <p:spPr>
            <a:xfrm>
              <a:off x="3406191" y="3513169"/>
              <a:ext cx="217589" cy="1537442"/>
            </a:xfrm>
            <a:prstGeom prst="rect">
              <a:avLst/>
            </a:prstGeom>
            <a:solidFill>
              <a:srgbClr val="0058AB">
                <a:alpha val="100000"/>
              </a:srgbClr>
            </a:solidFill>
          </p:spPr>
          <p:txBody>
            <a:bodyPr/>
            <a:lstStyle/>
            <a:p/>
          </p:txBody>
        </p:sp>
        <p:sp>
          <p:nvSpPr>
            <p:cNvPr id="48" name="rc48"/>
            <p:cNvSpPr/>
            <p:nvPr/>
          </p:nvSpPr>
          <p:spPr>
            <a:xfrm>
              <a:off x="3647958" y="3664603"/>
              <a:ext cx="217589" cy="1386008"/>
            </a:xfrm>
            <a:prstGeom prst="rect">
              <a:avLst/>
            </a:prstGeom>
            <a:solidFill>
              <a:srgbClr val="0058AB">
                <a:alpha val="100000"/>
              </a:srgbClr>
            </a:solidFill>
          </p:spPr>
          <p:txBody>
            <a:bodyPr/>
            <a:lstStyle/>
            <a:p/>
          </p:txBody>
        </p:sp>
        <p:sp>
          <p:nvSpPr>
            <p:cNvPr id="49" name="rc49"/>
            <p:cNvSpPr/>
            <p:nvPr/>
          </p:nvSpPr>
          <p:spPr>
            <a:xfrm>
              <a:off x="3889725" y="3831437"/>
              <a:ext cx="217589" cy="1219174"/>
            </a:xfrm>
            <a:prstGeom prst="rect">
              <a:avLst/>
            </a:prstGeom>
            <a:solidFill>
              <a:srgbClr val="0058AB">
                <a:alpha val="100000"/>
              </a:srgbClr>
            </a:solidFill>
          </p:spPr>
          <p:txBody>
            <a:bodyPr/>
            <a:lstStyle/>
            <a:p/>
          </p:txBody>
        </p:sp>
        <p:sp>
          <p:nvSpPr>
            <p:cNvPr id="50" name="rc50"/>
            <p:cNvSpPr/>
            <p:nvPr/>
          </p:nvSpPr>
          <p:spPr>
            <a:xfrm>
              <a:off x="4131491" y="4008538"/>
              <a:ext cx="217589" cy="1042072"/>
            </a:xfrm>
            <a:prstGeom prst="rect">
              <a:avLst/>
            </a:prstGeom>
            <a:solidFill>
              <a:srgbClr val="0058AB">
                <a:alpha val="100000"/>
              </a:srgbClr>
            </a:solidFill>
          </p:spPr>
          <p:txBody>
            <a:bodyPr/>
            <a:lstStyle/>
            <a:p/>
          </p:txBody>
        </p:sp>
        <p:sp>
          <p:nvSpPr>
            <p:cNvPr id="51" name="rc51"/>
            <p:cNvSpPr/>
            <p:nvPr/>
          </p:nvSpPr>
          <p:spPr>
            <a:xfrm>
              <a:off x="4373258" y="4195906"/>
              <a:ext cx="217589" cy="854705"/>
            </a:xfrm>
            <a:prstGeom prst="rect">
              <a:avLst/>
            </a:prstGeom>
            <a:solidFill>
              <a:srgbClr val="0058AB">
                <a:alpha val="100000"/>
              </a:srgbClr>
            </a:solidFill>
          </p:spPr>
          <p:txBody>
            <a:bodyPr/>
            <a:lstStyle/>
            <a:p/>
          </p:txBody>
        </p:sp>
        <p:sp>
          <p:nvSpPr>
            <p:cNvPr id="52" name="rc52"/>
            <p:cNvSpPr/>
            <p:nvPr/>
          </p:nvSpPr>
          <p:spPr>
            <a:xfrm>
              <a:off x="4615025" y="4398674"/>
              <a:ext cx="217589" cy="651937"/>
            </a:xfrm>
            <a:prstGeom prst="rect">
              <a:avLst/>
            </a:prstGeom>
            <a:solidFill>
              <a:srgbClr val="0058AB">
                <a:alpha val="100000"/>
              </a:srgbClr>
            </a:solidFill>
          </p:spPr>
          <p:txBody>
            <a:bodyPr/>
            <a:lstStyle/>
            <a:p/>
          </p:txBody>
        </p:sp>
        <p:sp>
          <p:nvSpPr>
            <p:cNvPr id="53" name="rc53"/>
            <p:cNvSpPr/>
            <p:nvPr/>
          </p:nvSpPr>
          <p:spPr>
            <a:xfrm>
              <a:off x="4856791" y="3948221"/>
              <a:ext cx="217589" cy="1102389"/>
            </a:xfrm>
            <a:prstGeom prst="rect">
              <a:avLst/>
            </a:prstGeom>
            <a:solidFill>
              <a:srgbClr val="0058AB">
                <a:alpha val="100000"/>
              </a:srgbClr>
            </a:solidFill>
          </p:spPr>
          <p:txBody>
            <a:bodyPr/>
            <a:lstStyle/>
            <a:p/>
          </p:txBody>
        </p:sp>
        <p:sp>
          <p:nvSpPr>
            <p:cNvPr id="54" name="rc54"/>
            <p:cNvSpPr/>
            <p:nvPr/>
          </p:nvSpPr>
          <p:spPr>
            <a:xfrm>
              <a:off x="5098558" y="4379424"/>
              <a:ext cx="217589" cy="671187"/>
            </a:xfrm>
            <a:prstGeom prst="rect">
              <a:avLst/>
            </a:prstGeom>
            <a:solidFill>
              <a:srgbClr val="0058AB">
                <a:alpha val="100000"/>
              </a:srgbClr>
            </a:solidFill>
          </p:spPr>
          <p:txBody>
            <a:bodyPr/>
            <a:lstStyle/>
            <a:p/>
          </p:txBody>
        </p:sp>
        <p:sp>
          <p:nvSpPr>
            <p:cNvPr id="55" name="rc55"/>
            <p:cNvSpPr/>
            <p:nvPr/>
          </p:nvSpPr>
          <p:spPr>
            <a:xfrm>
              <a:off x="5340325" y="4260073"/>
              <a:ext cx="217589" cy="790538"/>
            </a:xfrm>
            <a:prstGeom prst="rect">
              <a:avLst/>
            </a:prstGeom>
            <a:solidFill>
              <a:srgbClr val="0058AB">
                <a:alpha val="100000"/>
              </a:srgbClr>
            </a:solidFill>
          </p:spPr>
          <p:txBody>
            <a:bodyPr/>
            <a:lstStyle/>
            <a:p/>
          </p:txBody>
        </p:sp>
        <p:sp>
          <p:nvSpPr>
            <p:cNvPr id="56" name="rc56"/>
            <p:cNvSpPr/>
            <p:nvPr/>
          </p:nvSpPr>
          <p:spPr>
            <a:xfrm>
              <a:off x="5582091" y="4370440"/>
              <a:ext cx="217589" cy="680170"/>
            </a:xfrm>
            <a:prstGeom prst="rect">
              <a:avLst/>
            </a:prstGeom>
            <a:solidFill>
              <a:srgbClr val="0058AB">
                <a:alpha val="100000"/>
              </a:srgbClr>
            </a:solidFill>
          </p:spPr>
          <p:txBody>
            <a:bodyPr/>
            <a:lstStyle/>
            <a:p/>
          </p:txBody>
        </p:sp>
        <p:sp>
          <p:nvSpPr>
            <p:cNvPr id="57" name="rc57"/>
            <p:cNvSpPr/>
            <p:nvPr/>
          </p:nvSpPr>
          <p:spPr>
            <a:xfrm>
              <a:off x="5823858" y="4596308"/>
              <a:ext cx="217589" cy="454302"/>
            </a:xfrm>
            <a:prstGeom prst="rect">
              <a:avLst/>
            </a:prstGeom>
            <a:solidFill>
              <a:srgbClr val="0058AB">
                <a:alpha val="100000"/>
              </a:srgbClr>
            </a:solidFill>
          </p:spPr>
          <p:txBody>
            <a:bodyPr/>
            <a:lstStyle/>
            <a:p/>
          </p:txBody>
        </p:sp>
        <p:sp>
          <p:nvSpPr>
            <p:cNvPr id="58" name="rc58"/>
            <p:cNvSpPr/>
            <p:nvPr/>
          </p:nvSpPr>
          <p:spPr>
            <a:xfrm>
              <a:off x="6065625" y="3238534"/>
              <a:ext cx="217589" cy="1812077"/>
            </a:xfrm>
            <a:prstGeom prst="rect">
              <a:avLst/>
            </a:prstGeom>
            <a:solidFill>
              <a:srgbClr val="0058AB">
                <a:alpha val="100000"/>
              </a:srgbClr>
            </a:solidFill>
          </p:spPr>
          <p:txBody>
            <a:bodyPr/>
            <a:lstStyle/>
            <a:p/>
          </p:txBody>
        </p:sp>
        <p:sp>
          <p:nvSpPr>
            <p:cNvPr id="59" name="rc59"/>
            <p:cNvSpPr/>
            <p:nvPr/>
          </p:nvSpPr>
          <p:spPr>
            <a:xfrm>
              <a:off x="6307391" y="1757558"/>
              <a:ext cx="217589" cy="3293053"/>
            </a:xfrm>
            <a:prstGeom prst="rect">
              <a:avLst/>
            </a:prstGeom>
            <a:solidFill>
              <a:srgbClr val="0058AB">
                <a:alpha val="100000"/>
              </a:srgbClr>
            </a:solidFill>
          </p:spPr>
          <p:txBody>
            <a:bodyPr/>
            <a:lstStyle/>
            <a:p/>
          </p:txBody>
        </p:sp>
        <p:sp>
          <p:nvSpPr>
            <p:cNvPr id="60" name="rc60"/>
            <p:cNvSpPr/>
            <p:nvPr/>
          </p:nvSpPr>
          <p:spPr>
            <a:xfrm>
              <a:off x="6549158" y="3117900"/>
              <a:ext cx="217589" cy="1932711"/>
            </a:xfrm>
            <a:prstGeom prst="rect">
              <a:avLst/>
            </a:prstGeom>
            <a:solidFill>
              <a:srgbClr val="0058AB">
                <a:alpha val="100000"/>
              </a:srgbClr>
            </a:solidFill>
          </p:spPr>
          <p:txBody>
            <a:bodyPr/>
            <a:lstStyle/>
            <a:p/>
          </p:txBody>
        </p:sp>
        <p:sp>
          <p:nvSpPr>
            <p:cNvPr id="61" name="rc61"/>
            <p:cNvSpPr/>
            <p:nvPr/>
          </p:nvSpPr>
          <p:spPr>
            <a:xfrm>
              <a:off x="6790924" y="3912288"/>
              <a:ext cx="217589" cy="1138323"/>
            </a:xfrm>
            <a:prstGeom prst="rect">
              <a:avLst/>
            </a:prstGeom>
            <a:solidFill>
              <a:srgbClr val="0058AB">
                <a:alpha val="100000"/>
              </a:srgbClr>
            </a:solidFill>
          </p:spPr>
          <p:txBody>
            <a:bodyPr/>
            <a:lstStyle/>
            <a:p/>
          </p:txBody>
        </p:sp>
        <p:sp>
          <p:nvSpPr>
            <p:cNvPr id="62" name="rc62"/>
            <p:cNvSpPr/>
            <p:nvPr/>
          </p:nvSpPr>
          <p:spPr>
            <a:xfrm>
              <a:off x="7032691" y="3672303"/>
              <a:ext cx="217589" cy="1378308"/>
            </a:xfrm>
            <a:prstGeom prst="rect">
              <a:avLst/>
            </a:prstGeom>
            <a:solidFill>
              <a:srgbClr val="0058AB">
                <a:alpha val="100000"/>
              </a:srgbClr>
            </a:solidFill>
          </p:spPr>
          <p:txBody>
            <a:bodyPr/>
            <a:lstStyle/>
            <a:p/>
          </p:txBody>
        </p:sp>
        <p:sp>
          <p:nvSpPr>
            <p:cNvPr id="63" name="rc63"/>
            <p:cNvSpPr/>
            <p:nvPr/>
          </p:nvSpPr>
          <p:spPr>
            <a:xfrm>
              <a:off x="7274458" y="4704109"/>
              <a:ext cx="217589" cy="346502"/>
            </a:xfrm>
            <a:prstGeom prst="rect">
              <a:avLst/>
            </a:prstGeom>
            <a:solidFill>
              <a:srgbClr val="0058AB">
                <a:alpha val="100000"/>
              </a:srgbClr>
            </a:solidFill>
          </p:spPr>
          <p:txBody>
            <a:bodyPr/>
            <a:lstStyle/>
            <a:p/>
          </p:txBody>
        </p:sp>
        <p:sp>
          <p:nvSpPr>
            <p:cNvPr id="64" name="rc64"/>
            <p:cNvSpPr/>
            <p:nvPr/>
          </p:nvSpPr>
          <p:spPr>
            <a:xfrm>
              <a:off x="8483291" y="4823460"/>
              <a:ext cx="217589" cy="227151"/>
            </a:xfrm>
            <a:prstGeom prst="rect">
              <a:avLst/>
            </a:prstGeom>
            <a:solidFill>
              <a:srgbClr val="69DBFF">
                <a:alpha val="100000"/>
              </a:srgbClr>
            </a:solidFill>
          </p:spPr>
          <p:txBody>
            <a:bodyPr/>
            <a:lstStyle/>
            <a:p/>
          </p:txBody>
        </p:sp>
        <p:sp>
          <p:nvSpPr>
            <p:cNvPr id="65" name="pl65"/>
            <p:cNvSpPr/>
            <p:nvPr/>
          </p:nvSpPr>
          <p:spPr>
            <a:xfrm>
              <a:off x="6174420" y="4596308"/>
              <a:ext cx="2417666" cy="227151"/>
            </a:xfrm>
            <a:custGeom>
              <a:avLst/>
              <a:pathLst>
                <a:path w="2417666" h="227151">
                  <a:moveTo>
                    <a:pt x="0" y="0"/>
                  </a:moveTo>
                  <a:lnTo>
                    <a:pt x="241766" y="22715"/>
                  </a:lnTo>
                  <a:lnTo>
                    <a:pt x="483533" y="45430"/>
                  </a:lnTo>
                  <a:lnTo>
                    <a:pt x="725299" y="68145"/>
                  </a:lnTo>
                  <a:lnTo>
                    <a:pt x="967066" y="90860"/>
                  </a:lnTo>
                  <a:lnTo>
                    <a:pt x="1208833" y="113575"/>
                  </a:lnTo>
                  <a:lnTo>
                    <a:pt x="1450599" y="136290"/>
                  </a:lnTo>
                  <a:lnTo>
                    <a:pt x="1692366" y="159005"/>
                  </a:lnTo>
                  <a:lnTo>
                    <a:pt x="1934133" y="181721"/>
                  </a:lnTo>
                  <a:lnTo>
                    <a:pt x="2175899" y="204436"/>
                  </a:lnTo>
                  <a:lnTo>
                    <a:pt x="2417666" y="227151"/>
                  </a:lnTo>
                </a:path>
              </a:pathLst>
            </a:custGeom>
            <a:ln w="13550" cap="flat">
              <a:solidFill>
                <a:srgbClr val="000000">
                  <a:alpha val="100000"/>
                </a:srgbClr>
              </a:solidFill>
              <a:prstDash val="solid"/>
              <a:round/>
            </a:ln>
          </p:spPr>
          <p:txBody>
            <a:bodyPr/>
            <a:lstStyle/>
            <a:p/>
          </p:txBody>
        </p:sp>
        <p:sp>
          <p:nvSpPr>
            <p:cNvPr id="66" name="pt66"/>
            <p:cNvSpPr/>
            <p:nvPr/>
          </p:nvSpPr>
          <p:spPr>
            <a:xfrm>
              <a:off x="6149594" y="45714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45941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46169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46396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46623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46850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47077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7304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7532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7759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7986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0984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79" name="tx79"/>
            <p:cNvSpPr/>
            <p:nvPr/>
          </p:nvSpPr>
          <p:spPr>
            <a:xfrm>
              <a:off x="508103" y="242650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900002"/>
              <a:ext cx="201456" cy="201456"/>
            </a:xfrm>
            <a:prstGeom prst="rect">
              <a:avLst/>
            </a:prstGeom>
            <a:solidFill>
              <a:srgbClr val="0058AB">
                <a:alpha val="100000"/>
              </a:srgbClr>
            </a:solidFill>
          </p:spPr>
          <p:txBody>
            <a:bodyPr/>
            <a:lstStyle/>
            <a:p/>
          </p:txBody>
        </p:sp>
        <p:sp>
          <p:nvSpPr>
            <p:cNvPr id="110" name="rc110"/>
            <p:cNvSpPr/>
            <p:nvPr/>
          </p:nvSpPr>
          <p:spPr>
            <a:xfrm>
              <a:off x="4531686" y="5900002"/>
              <a:ext cx="201456" cy="201456"/>
            </a:xfrm>
            <a:prstGeom prst="rect">
              <a:avLst/>
            </a:prstGeom>
            <a:solidFill>
              <a:srgbClr val="69DBFF">
                <a:alpha val="100000"/>
              </a:srgbClr>
            </a:solidFill>
          </p:spPr>
          <p:txBody>
            <a:bodyPr/>
            <a:lstStyle/>
            <a:p/>
          </p:txBody>
        </p:sp>
        <p:sp>
          <p:nvSpPr>
            <p:cNvPr id="111" name="tx111"/>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50768" y="1330710"/>
              <a:ext cx="60296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Vanuatu</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 above the annual IA2030 goal, bringing the 2030 goal within reach if progress is sustained.</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Vanuatu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59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636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674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711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749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117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155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192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230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810780"/>
              <a:ext cx="239888" cy="497241"/>
            </a:xfrm>
            <a:prstGeom prst="rect">
              <a:avLst/>
            </a:prstGeom>
            <a:solidFill>
              <a:srgbClr val="80BD41">
                <a:alpha val="100000"/>
              </a:srgbClr>
            </a:solidFill>
          </p:spPr>
          <p:txBody>
            <a:bodyPr/>
            <a:lstStyle/>
            <a:p/>
          </p:txBody>
        </p:sp>
        <p:sp>
          <p:nvSpPr>
            <p:cNvPr id="27" name="rc27"/>
            <p:cNvSpPr/>
            <p:nvPr/>
          </p:nvSpPr>
          <p:spPr>
            <a:xfrm>
              <a:off x="1296273" y="3723440"/>
              <a:ext cx="239888" cy="87339"/>
            </a:xfrm>
            <a:prstGeom prst="rect">
              <a:avLst/>
            </a:prstGeom>
            <a:solidFill>
              <a:srgbClr val="1CABE2">
                <a:alpha val="100000"/>
              </a:srgbClr>
            </a:solidFill>
          </p:spPr>
          <p:txBody>
            <a:bodyPr/>
            <a:lstStyle/>
            <a:p/>
          </p:txBody>
        </p:sp>
        <p:sp>
          <p:nvSpPr>
            <p:cNvPr id="28" name="rc28"/>
            <p:cNvSpPr/>
            <p:nvPr/>
          </p:nvSpPr>
          <p:spPr>
            <a:xfrm>
              <a:off x="1562816" y="3804825"/>
              <a:ext cx="239888" cy="503196"/>
            </a:xfrm>
            <a:prstGeom prst="rect">
              <a:avLst/>
            </a:prstGeom>
            <a:solidFill>
              <a:srgbClr val="80BD41">
                <a:alpha val="100000"/>
              </a:srgbClr>
            </a:solidFill>
          </p:spPr>
          <p:txBody>
            <a:bodyPr/>
            <a:lstStyle/>
            <a:p/>
          </p:txBody>
        </p:sp>
        <p:sp>
          <p:nvSpPr>
            <p:cNvPr id="29" name="rc29"/>
            <p:cNvSpPr/>
            <p:nvPr/>
          </p:nvSpPr>
          <p:spPr>
            <a:xfrm>
              <a:off x="1562816" y="3708553"/>
              <a:ext cx="239888" cy="96272"/>
            </a:xfrm>
            <a:prstGeom prst="rect">
              <a:avLst/>
            </a:prstGeom>
            <a:solidFill>
              <a:srgbClr val="1CABE2">
                <a:alpha val="100000"/>
              </a:srgbClr>
            </a:solidFill>
          </p:spPr>
          <p:txBody>
            <a:bodyPr/>
            <a:lstStyle/>
            <a:p/>
          </p:txBody>
        </p:sp>
        <p:sp>
          <p:nvSpPr>
            <p:cNvPr id="30" name="rc30"/>
            <p:cNvSpPr/>
            <p:nvPr/>
          </p:nvSpPr>
          <p:spPr>
            <a:xfrm>
              <a:off x="1829360" y="3805818"/>
              <a:ext cx="239888" cy="502203"/>
            </a:xfrm>
            <a:prstGeom prst="rect">
              <a:avLst/>
            </a:prstGeom>
            <a:solidFill>
              <a:srgbClr val="80BD41">
                <a:alpha val="100000"/>
              </a:srgbClr>
            </a:solidFill>
          </p:spPr>
          <p:txBody>
            <a:bodyPr/>
            <a:lstStyle/>
            <a:p/>
          </p:txBody>
        </p:sp>
        <p:sp>
          <p:nvSpPr>
            <p:cNvPr id="31" name="rc31"/>
            <p:cNvSpPr/>
            <p:nvPr/>
          </p:nvSpPr>
          <p:spPr>
            <a:xfrm>
              <a:off x="1829360" y="3702598"/>
              <a:ext cx="239888" cy="103219"/>
            </a:xfrm>
            <a:prstGeom prst="rect">
              <a:avLst/>
            </a:prstGeom>
            <a:solidFill>
              <a:srgbClr val="1CABE2">
                <a:alpha val="100000"/>
              </a:srgbClr>
            </a:solidFill>
          </p:spPr>
          <p:txBody>
            <a:bodyPr/>
            <a:lstStyle/>
            <a:p/>
          </p:txBody>
        </p:sp>
        <p:sp>
          <p:nvSpPr>
            <p:cNvPr id="32" name="rc32"/>
            <p:cNvSpPr/>
            <p:nvPr/>
          </p:nvSpPr>
          <p:spPr>
            <a:xfrm>
              <a:off x="2095903" y="3802840"/>
              <a:ext cx="239888" cy="505181"/>
            </a:xfrm>
            <a:prstGeom prst="rect">
              <a:avLst/>
            </a:prstGeom>
            <a:solidFill>
              <a:srgbClr val="80BD41">
                <a:alpha val="100000"/>
              </a:srgbClr>
            </a:solidFill>
          </p:spPr>
          <p:txBody>
            <a:bodyPr/>
            <a:lstStyle/>
            <a:p/>
          </p:txBody>
        </p:sp>
        <p:sp>
          <p:nvSpPr>
            <p:cNvPr id="33" name="rc33"/>
            <p:cNvSpPr/>
            <p:nvPr/>
          </p:nvSpPr>
          <p:spPr>
            <a:xfrm>
              <a:off x="2095903" y="3691680"/>
              <a:ext cx="239888" cy="111159"/>
            </a:xfrm>
            <a:prstGeom prst="rect">
              <a:avLst/>
            </a:prstGeom>
            <a:solidFill>
              <a:srgbClr val="1CABE2">
                <a:alpha val="100000"/>
              </a:srgbClr>
            </a:solidFill>
          </p:spPr>
          <p:txBody>
            <a:bodyPr/>
            <a:lstStyle/>
            <a:p/>
          </p:txBody>
        </p:sp>
        <p:sp>
          <p:nvSpPr>
            <p:cNvPr id="34" name="rc34"/>
            <p:cNvSpPr/>
            <p:nvPr/>
          </p:nvSpPr>
          <p:spPr>
            <a:xfrm>
              <a:off x="2362446" y="3805818"/>
              <a:ext cx="239888" cy="502203"/>
            </a:xfrm>
            <a:prstGeom prst="rect">
              <a:avLst/>
            </a:prstGeom>
            <a:solidFill>
              <a:srgbClr val="80BD41">
                <a:alpha val="100000"/>
              </a:srgbClr>
            </a:solidFill>
          </p:spPr>
          <p:txBody>
            <a:bodyPr/>
            <a:lstStyle/>
            <a:p/>
          </p:txBody>
        </p:sp>
        <p:sp>
          <p:nvSpPr>
            <p:cNvPr id="35" name="rc35"/>
            <p:cNvSpPr/>
            <p:nvPr/>
          </p:nvSpPr>
          <p:spPr>
            <a:xfrm>
              <a:off x="2362446" y="3679770"/>
              <a:ext cx="239888" cy="126047"/>
            </a:xfrm>
            <a:prstGeom prst="rect">
              <a:avLst/>
            </a:prstGeom>
            <a:solidFill>
              <a:srgbClr val="1CABE2">
                <a:alpha val="100000"/>
              </a:srgbClr>
            </a:solidFill>
          </p:spPr>
          <p:txBody>
            <a:bodyPr/>
            <a:lstStyle/>
            <a:p/>
          </p:txBody>
        </p:sp>
        <p:sp>
          <p:nvSpPr>
            <p:cNvPr id="36" name="rc36"/>
            <p:cNvSpPr/>
            <p:nvPr/>
          </p:nvSpPr>
          <p:spPr>
            <a:xfrm>
              <a:off x="2628989" y="3801848"/>
              <a:ext cx="239888" cy="506173"/>
            </a:xfrm>
            <a:prstGeom prst="rect">
              <a:avLst/>
            </a:prstGeom>
            <a:solidFill>
              <a:srgbClr val="80BD41">
                <a:alpha val="100000"/>
              </a:srgbClr>
            </a:solidFill>
          </p:spPr>
          <p:txBody>
            <a:bodyPr/>
            <a:lstStyle/>
            <a:p/>
          </p:txBody>
        </p:sp>
        <p:sp>
          <p:nvSpPr>
            <p:cNvPr id="37" name="rc37"/>
            <p:cNvSpPr/>
            <p:nvPr/>
          </p:nvSpPr>
          <p:spPr>
            <a:xfrm>
              <a:off x="2628989" y="3667860"/>
              <a:ext cx="239888" cy="133987"/>
            </a:xfrm>
            <a:prstGeom prst="rect">
              <a:avLst/>
            </a:prstGeom>
            <a:solidFill>
              <a:srgbClr val="1CABE2">
                <a:alpha val="100000"/>
              </a:srgbClr>
            </a:solidFill>
          </p:spPr>
          <p:txBody>
            <a:bodyPr/>
            <a:lstStyle/>
            <a:p/>
          </p:txBody>
        </p:sp>
        <p:sp>
          <p:nvSpPr>
            <p:cNvPr id="38" name="rc38"/>
            <p:cNvSpPr/>
            <p:nvPr/>
          </p:nvSpPr>
          <p:spPr>
            <a:xfrm>
              <a:off x="2895532" y="3793908"/>
              <a:ext cx="239888" cy="514113"/>
            </a:xfrm>
            <a:prstGeom prst="rect">
              <a:avLst/>
            </a:prstGeom>
            <a:solidFill>
              <a:srgbClr val="80BD41">
                <a:alpha val="100000"/>
              </a:srgbClr>
            </a:solidFill>
          </p:spPr>
          <p:txBody>
            <a:bodyPr/>
            <a:lstStyle/>
            <a:p/>
          </p:txBody>
        </p:sp>
        <p:sp>
          <p:nvSpPr>
            <p:cNvPr id="39" name="rc39"/>
            <p:cNvSpPr/>
            <p:nvPr/>
          </p:nvSpPr>
          <p:spPr>
            <a:xfrm>
              <a:off x="2895532" y="3649003"/>
              <a:ext cx="239888" cy="144904"/>
            </a:xfrm>
            <a:prstGeom prst="rect">
              <a:avLst/>
            </a:prstGeom>
            <a:solidFill>
              <a:srgbClr val="1CABE2">
                <a:alpha val="100000"/>
              </a:srgbClr>
            </a:solidFill>
          </p:spPr>
          <p:txBody>
            <a:bodyPr/>
            <a:lstStyle/>
            <a:p/>
          </p:txBody>
        </p:sp>
        <p:sp>
          <p:nvSpPr>
            <p:cNvPr id="40" name="rc40"/>
            <p:cNvSpPr/>
            <p:nvPr/>
          </p:nvSpPr>
          <p:spPr>
            <a:xfrm>
              <a:off x="3162075" y="3759170"/>
              <a:ext cx="239888" cy="548850"/>
            </a:xfrm>
            <a:prstGeom prst="rect">
              <a:avLst/>
            </a:prstGeom>
            <a:solidFill>
              <a:srgbClr val="80BD41">
                <a:alpha val="100000"/>
              </a:srgbClr>
            </a:solidFill>
          </p:spPr>
          <p:txBody>
            <a:bodyPr/>
            <a:lstStyle/>
            <a:p/>
          </p:txBody>
        </p:sp>
        <p:sp>
          <p:nvSpPr>
            <p:cNvPr id="41" name="rc41"/>
            <p:cNvSpPr/>
            <p:nvPr/>
          </p:nvSpPr>
          <p:spPr>
            <a:xfrm>
              <a:off x="3162075" y="3622206"/>
              <a:ext cx="239888" cy="136964"/>
            </a:xfrm>
            <a:prstGeom prst="rect">
              <a:avLst/>
            </a:prstGeom>
            <a:solidFill>
              <a:srgbClr val="1CABE2">
                <a:alpha val="100000"/>
              </a:srgbClr>
            </a:solidFill>
          </p:spPr>
          <p:txBody>
            <a:bodyPr/>
            <a:lstStyle/>
            <a:p/>
          </p:txBody>
        </p:sp>
        <p:sp>
          <p:nvSpPr>
            <p:cNvPr id="42" name="rc42"/>
            <p:cNvSpPr/>
            <p:nvPr/>
          </p:nvSpPr>
          <p:spPr>
            <a:xfrm>
              <a:off x="3428618" y="3719470"/>
              <a:ext cx="239888" cy="588550"/>
            </a:xfrm>
            <a:prstGeom prst="rect">
              <a:avLst/>
            </a:prstGeom>
            <a:solidFill>
              <a:srgbClr val="80BD41">
                <a:alpha val="100000"/>
              </a:srgbClr>
            </a:solidFill>
          </p:spPr>
          <p:txBody>
            <a:bodyPr/>
            <a:lstStyle/>
            <a:p/>
          </p:txBody>
        </p:sp>
        <p:sp>
          <p:nvSpPr>
            <p:cNvPr id="43" name="rc43"/>
            <p:cNvSpPr/>
            <p:nvPr/>
          </p:nvSpPr>
          <p:spPr>
            <a:xfrm>
              <a:off x="3428618" y="3590446"/>
              <a:ext cx="239888" cy="129024"/>
            </a:xfrm>
            <a:prstGeom prst="rect">
              <a:avLst/>
            </a:prstGeom>
            <a:solidFill>
              <a:srgbClr val="1CABE2">
                <a:alpha val="100000"/>
              </a:srgbClr>
            </a:solidFill>
          </p:spPr>
          <p:txBody>
            <a:bodyPr/>
            <a:lstStyle/>
            <a:p/>
          </p:txBody>
        </p:sp>
        <p:sp>
          <p:nvSpPr>
            <p:cNvPr id="44" name="rc44"/>
            <p:cNvSpPr/>
            <p:nvPr/>
          </p:nvSpPr>
          <p:spPr>
            <a:xfrm>
              <a:off x="3695161" y="3683740"/>
              <a:ext cx="239888" cy="624280"/>
            </a:xfrm>
            <a:prstGeom prst="rect">
              <a:avLst/>
            </a:prstGeom>
            <a:solidFill>
              <a:srgbClr val="80BD41">
                <a:alpha val="100000"/>
              </a:srgbClr>
            </a:solidFill>
          </p:spPr>
          <p:txBody>
            <a:bodyPr/>
            <a:lstStyle/>
            <a:p/>
          </p:txBody>
        </p:sp>
        <p:sp>
          <p:nvSpPr>
            <p:cNvPr id="45" name="rc45"/>
            <p:cNvSpPr/>
            <p:nvPr/>
          </p:nvSpPr>
          <p:spPr>
            <a:xfrm>
              <a:off x="3695161" y="3564641"/>
              <a:ext cx="239888" cy="119099"/>
            </a:xfrm>
            <a:prstGeom prst="rect">
              <a:avLst/>
            </a:prstGeom>
            <a:solidFill>
              <a:srgbClr val="1CABE2">
                <a:alpha val="100000"/>
              </a:srgbClr>
            </a:solidFill>
          </p:spPr>
          <p:txBody>
            <a:bodyPr/>
            <a:lstStyle/>
            <a:p/>
          </p:txBody>
        </p:sp>
        <p:sp>
          <p:nvSpPr>
            <p:cNvPr id="46" name="rc46"/>
            <p:cNvSpPr/>
            <p:nvPr/>
          </p:nvSpPr>
          <p:spPr>
            <a:xfrm>
              <a:off x="3961705" y="3649995"/>
              <a:ext cx="239888" cy="658025"/>
            </a:xfrm>
            <a:prstGeom prst="rect">
              <a:avLst/>
            </a:prstGeom>
            <a:solidFill>
              <a:srgbClr val="80BD41">
                <a:alpha val="100000"/>
              </a:srgbClr>
            </a:solidFill>
          </p:spPr>
          <p:txBody>
            <a:bodyPr/>
            <a:lstStyle/>
            <a:p/>
          </p:txBody>
        </p:sp>
        <p:sp>
          <p:nvSpPr>
            <p:cNvPr id="47" name="rc47"/>
            <p:cNvSpPr/>
            <p:nvPr/>
          </p:nvSpPr>
          <p:spPr>
            <a:xfrm>
              <a:off x="3961705" y="3542806"/>
              <a:ext cx="239888" cy="107189"/>
            </a:xfrm>
            <a:prstGeom prst="rect">
              <a:avLst/>
            </a:prstGeom>
            <a:solidFill>
              <a:srgbClr val="1CABE2">
                <a:alpha val="100000"/>
              </a:srgbClr>
            </a:solidFill>
          </p:spPr>
          <p:txBody>
            <a:bodyPr/>
            <a:lstStyle/>
            <a:p/>
          </p:txBody>
        </p:sp>
        <p:sp>
          <p:nvSpPr>
            <p:cNvPr id="48" name="rc48"/>
            <p:cNvSpPr/>
            <p:nvPr/>
          </p:nvSpPr>
          <p:spPr>
            <a:xfrm>
              <a:off x="4228248" y="3616251"/>
              <a:ext cx="239888" cy="691770"/>
            </a:xfrm>
            <a:prstGeom prst="rect">
              <a:avLst/>
            </a:prstGeom>
            <a:solidFill>
              <a:srgbClr val="80BD41">
                <a:alpha val="100000"/>
              </a:srgbClr>
            </a:solidFill>
          </p:spPr>
          <p:txBody>
            <a:bodyPr/>
            <a:lstStyle/>
            <a:p/>
          </p:txBody>
        </p:sp>
        <p:sp>
          <p:nvSpPr>
            <p:cNvPr id="49" name="rc49"/>
            <p:cNvSpPr/>
            <p:nvPr/>
          </p:nvSpPr>
          <p:spPr>
            <a:xfrm>
              <a:off x="4228248" y="3521963"/>
              <a:ext cx="239888" cy="94287"/>
            </a:xfrm>
            <a:prstGeom prst="rect">
              <a:avLst/>
            </a:prstGeom>
            <a:solidFill>
              <a:srgbClr val="1CABE2">
                <a:alpha val="100000"/>
              </a:srgbClr>
            </a:solidFill>
          </p:spPr>
          <p:txBody>
            <a:bodyPr/>
            <a:lstStyle/>
            <a:p/>
          </p:txBody>
        </p:sp>
        <p:sp>
          <p:nvSpPr>
            <p:cNvPr id="50" name="rc50"/>
            <p:cNvSpPr/>
            <p:nvPr/>
          </p:nvSpPr>
          <p:spPr>
            <a:xfrm>
              <a:off x="4494791" y="3582506"/>
              <a:ext cx="239888" cy="725515"/>
            </a:xfrm>
            <a:prstGeom prst="rect">
              <a:avLst/>
            </a:prstGeom>
            <a:solidFill>
              <a:srgbClr val="80BD41">
                <a:alpha val="100000"/>
              </a:srgbClr>
            </a:solidFill>
          </p:spPr>
          <p:txBody>
            <a:bodyPr/>
            <a:lstStyle/>
            <a:p/>
          </p:txBody>
        </p:sp>
        <p:sp>
          <p:nvSpPr>
            <p:cNvPr id="51" name="rc51"/>
            <p:cNvSpPr/>
            <p:nvPr/>
          </p:nvSpPr>
          <p:spPr>
            <a:xfrm>
              <a:off x="4494791" y="3502113"/>
              <a:ext cx="239888" cy="80392"/>
            </a:xfrm>
            <a:prstGeom prst="rect">
              <a:avLst/>
            </a:prstGeom>
            <a:solidFill>
              <a:srgbClr val="1CABE2">
                <a:alpha val="100000"/>
              </a:srgbClr>
            </a:solidFill>
          </p:spPr>
          <p:txBody>
            <a:bodyPr/>
            <a:lstStyle/>
            <a:p/>
          </p:txBody>
        </p:sp>
        <p:sp>
          <p:nvSpPr>
            <p:cNvPr id="52" name="rc52"/>
            <p:cNvSpPr/>
            <p:nvPr/>
          </p:nvSpPr>
          <p:spPr>
            <a:xfrm>
              <a:off x="4761334" y="3547768"/>
              <a:ext cx="239888" cy="760252"/>
            </a:xfrm>
            <a:prstGeom prst="rect">
              <a:avLst/>
            </a:prstGeom>
            <a:solidFill>
              <a:srgbClr val="80BD41">
                <a:alpha val="100000"/>
              </a:srgbClr>
            </a:solidFill>
          </p:spPr>
          <p:txBody>
            <a:bodyPr/>
            <a:lstStyle/>
            <a:p/>
          </p:txBody>
        </p:sp>
        <p:sp>
          <p:nvSpPr>
            <p:cNvPr id="53" name="rc53"/>
            <p:cNvSpPr/>
            <p:nvPr/>
          </p:nvSpPr>
          <p:spPr>
            <a:xfrm>
              <a:off x="4761334" y="3481271"/>
              <a:ext cx="239888" cy="66497"/>
            </a:xfrm>
            <a:prstGeom prst="rect">
              <a:avLst/>
            </a:prstGeom>
            <a:solidFill>
              <a:srgbClr val="1CABE2">
                <a:alpha val="100000"/>
              </a:srgbClr>
            </a:solidFill>
          </p:spPr>
          <p:txBody>
            <a:bodyPr/>
            <a:lstStyle/>
            <a:p/>
          </p:txBody>
        </p:sp>
        <p:sp>
          <p:nvSpPr>
            <p:cNvPr id="54" name="rc54"/>
            <p:cNvSpPr/>
            <p:nvPr/>
          </p:nvSpPr>
          <p:spPr>
            <a:xfrm>
              <a:off x="5027877" y="3517993"/>
              <a:ext cx="239888" cy="790027"/>
            </a:xfrm>
            <a:prstGeom prst="rect">
              <a:avLst/>
            </a:prstGeom>
            <a:solidFill>
              <a:srgbClr val="80BD41">
                <a:alpha val="100000"/>
              </a:srgbClr>
            </a:solidFill>
          </p:spPr>
          <p:txBody>
            <a:bodyPr/>
            <a:lstStyle/>
            <a:p/>
          </p:txBody>
        </p:sp>
        <p:sp>
          <p:nvSpPr>
            <p:cNvPr id="55" name="rc55"/>
            <p:cNvSpPr/>
            <p:nvPr/>
          </p:nvSpPr>
          <p:spPr>
            <a:xfrm>
              <a:off x="5027877" y="3467376"/>
              <a:ext cx="239888" cy="50617"/>
            </a:xfrm>
            <a:prstGeom prst="rect">
              <a:avLst/>
            </a:prstGeom>
            <a:solidFill>
              <a:srgbClr val="1CABE2">
                <a:alpha val="100000"/>
              </a:srgbClr>
            </a:solidFill>
          </p:spPr>
          <p:txBody>
            <a:bodyPr/>
            <a:lstStyle/>
            <a:p/>
          </p:txBody>
        </p:sp>
        <p:sp>
          <p:nvSpPr>
            <p:cNvPr id="56" name="rc56"/>
            <p:cNvSpPr/>
            <p:nvPr/>
          </p:nvSpPr>
          <p:spPr>
            <a:xfrm>
              <a:off x="5294420" y="3540821"/>
              <a:ext cx="239888" cy="767200"/>
            </a:xfrm>
            <a:prstGeom prst="rect">
              <a:avLst/>
            </a:prstGeom>
            <a:solidFill>
              <a:srgbClr val="80BD41">
                <a:alpha val="100000"/>
              </a:srgbClr>
            </a:solidFill>
          </p:spPr>
          <p:txBody>
            <a:bodyPr/>
            <a:lstStyle/>
            <a:p/>
          </p:txBody>
        </p:sp>
        <p:sp>
          <p:nvSpPr>
            <p:cNvPr id="57" name="rc57"/>
            <p:cNvSpPr/>
            <p:nvPr/>
          </p:nvSpPr>
          <p:spPr>
            <a:xfrm>
              <a:off x="5294420" y="3455466"/>
              <a:ext cx="239888" cy="85354"/>
            </a:xfrm>
            <a:prstGeom prst="rect">
              <a:avLst/>
            </a:prstGeom>
            <a:solidFill>
              <a:srgbClr val="1CABE2">
                <a:alpha val="100000"/>
              </a:srgbClr>
            </a:solidFill>
          </p:spPr>
          <p:txBody>
            <a:bodyPr/>
            <a:lstStyle/>
            <a:p/>
          </p:txBody>
        </p:sp>
        <p:sp>
          <p:nvSpPr>
            <p:cNvPr id="58" name="rc58"/>
            <p:cNvSpPr/>
            <p:nvPr/>
          </p:nvSpPr>
          <p:spPr>
            <a:xfrm>
              <a:off x="5560963" y="3495166"/>
              <a:ext cx="239888" cy="812855"/>
            </a:xfrm>
            <a:prstGeom prst="rect">
              <a:avLst/>
            </a:prstGeom>
            <a:solidFill>
              <a:srgbClr val="80BD41">
                <a:alpha val="100000"/>
              </a:srgbClr>
            </a:solidFill>
          </p:spPr>
          <p:txBody>
            <a:bodyPr/>
            <a:lstStyle/>
            <a:p/>
          </p:txBody>
        </p:sp>
        <p:sp>
          <p:nvSpPr>
            <p:cNvPr id="59" name="rc59"/>
            <p:cNvSpPr/>
            <p:nvPr/>
          </p:nvSpPr>
          <p:spPr>
            <a:xfrm>
              <a:off x="5560963" y="3443556"/>
              <a:ext cx="239888" cy="51609"/>
            </a:xfrm>
            <a:prstGeom prst="rect">
              <a:avLst/>
            </a:prstGeom>
            <a:solidFill>
              <a:srgbClr val="1CABE2">
                <a:alpha val="100000"/>
              </a:srgbClr>
            </a:solidFill>
          </p:spPr>
          <p:txBody>
            <a:bodyPr/>
            <a:lstStyle/>
            <a:p/>
          </p:txBody>
        </p:sp>
        <p:sp>
          <p:nvSpPr>
            <p:cNvPr id="60" name="rc60"/>
            <p:cNvSpPr/>
            <p:nvPr/>
          </p:nvSpPr>
          <p:spPr>
            <a:xfrm>
              <a:off x="5827506" y="3495166"/>
              <a:ext cx="239888" cy="812855"/>
            </a:xfrm>
            <a:prstGeom prst="rect">
              <a:avLst/>
            </a:prstGeom>
            <a:solidFill>
              <a:srgbClr val="80BD41">
                <a:alpha val="100000"/>
              </a:srgbClr>
            </a:solidFill>
          </p:spPr>
          <p:txBody>
            <a:bodyPr/>
            <a:lstStyle/>
            <a:p/>
          </p:txBody>
        </p:sp>
        <p:sp>
          <p:nvSpPr>
            <p:cNvPr id="61" name="rc61"/>
            <p:cNvSpPr/>
            <p:nvPr/>
          </p:nvSpPr>
          <p:spPr>
            <a:xfrm>
              <a:off x="5827506" y="3433631"/>
              <a:ext cx="239888" cy="61534"/>
            </a:xfrm>
            <a:prstGeom prst="rect">
              <a:avLst/>
            </a:prstGeom>
            <a:solidFill>
              <a:srgbClr val="1CABE2">
                <a:alpha val="100000"/>
              </a:srgbClr>
            </a:solidFill>
          </p:spPr>
          <p:txBody>
            <a:bodyPr/>
            <a:lstStyle/>
            <a:p/>
          </p:txBody>
        </p:sp>
        <p:sp>
          <p:nvSpPr>
            <p:cNvPr id="62" name="rc62"/>
            <p:cNvSpPr/>
            <p:nvPr/>
          </p:nvSpPr>
          <p:spPr>
            <a:xfrm>
              <a:off x="6094049" y="3484248"/>
              <a:ext cx="239888" cy="823772"/>
            </a:xfrm>
            <a:prstGeom prst="rect">
              <a:avLst/>
            </a:prstGeom>
            <a:solidFill>
              <a:srgbClr val="80BD41">
                <a:alpha val="100000"/>
              </a:srgbClr>
            </a:solidFill>
          </p:spPr>
          <p:txBody>
            <a:bodyPr/>
            <a:lstStyle/>
            <a:p/>
          </p:txBody>
        </p:sp>
        <p:sp>
          <p:nvSpPr>
            <p:cNvPr id="63" name="rc63"/>
            <p:cNvSpPr/>
            <p:nvPr/>
          </p:nvSpPr>
          <p:spPr>
            <a:xfrm>
              <a:off x="6094049" y="3431646"/>
              <a:ext cx="239888" cy="52602"/>
            </a:xfrm>
            <a:prstGeom prst="rect">
              <a:avLst/>
            </a:prstGeom>
            <a:solidFill>
              <a:srgbClr val="1CABE2">
                <a:alpha val="100000"/>
              </a:srgbClr>
            </a:solidFill>
          </p:spPr>
          <p:txBody>
            <a:bodyPr/>
            <a:lstStyle/>
            <a:p/>
          </p:txBody>
        </p:sp>
        <p:sp>
          <p:nvSpPr>
            <p:cNvPr id="64" name="rc64"/>
            <p:cNvSpPr/>
            <p:nvPr/>
          </p:nvSpPr>
          <p:spPr>
            <a:xfrm>
              <a:off x="6360593" y="3465391"/>
              <a:ext cx="239888" cy="842630"/>
            </a:xfrm>
            <a:prstGeom prst="rect">
              <a:avLst/>
            </a:prstGeom>
            <a:solidFill>
              <a:srgbClr val="80BD41">
                <a:alpha val="100000"/>
              </a:srgbClr>
            </a:solidFill>
          </p:spPr>
          <p:txBody>
            <a:bodyPr/>
            <a:lstStyle/>
            <a:p/>
          </p:txBody>
        </p:sp>
        <p:sp>
          <p:nvSpPr>
            <p:cNvPr id="65" name="rc65"/>
            <p:cNvSpPr/>
            <p:nvPr/>
          </p:nvSpPr>
          <p:spPr>
            <a:xfrm>
              <a:off x="6360593" y="3430654"/>
              <a:ext cx="239888" cy="34737"/>
            </a:xfrm>
            <a:prstGeom prst="rect">
              <a:avLst/>
            </a:prstGeom>
            <a:solidFill>
              <a:srgbClr val="1CABE2">
                <a:alpha val="100000"/>
              </a:srgbClr>
            </a:solidFill>
          </p:spPr>
          <p:txBody>
            <a:bodyPr/>
            <a:lstStyle/>
            <a:p/>
          </p:txBody>
        </p:sp>
        <p:sp>
          <p:nvSpPr>
            <p:cNvPr id="66" name="rc66"/>
            <p:cNvSpPr/>
            <p:nvPr/>
          </p:nvSpPr>
          <p:spPr>
            <a:xfrm>
              <a:off x="6627136" y="3572581"/>
              <a:ext cx="239888" cy="735440"/>
            </a:xfrm>
            <a:prstGeom prst="rect">
              <a:avLst/>
            </a:prstGeom>
            <a:solidFill>
              <a:srgbClr val="80BD41">
                <a:alpha val="100000"/>
              </a:srgbClr>
            </a:solidFill>
          </p:spPr>
          <p:txBody>
            <a:bodyPr/>
            <a:lstStyle/>
            <a:p/>
          </p:txBody>
        </p:sp>
        <p:sp>
          <p:nvSpPr>
            <p:cNvPr id="67" name="rc67"/>
            <p:cNvSpPr/>
            <p:nvPr/>
          </p:nvSpPr>
          <p:spPr>
            <a:xfrm>
              <a:off x="6627136" y="3432639"/>
              <a:ext cx="239888" cy="139942"/>
            </a:xfrm>
            <a:prstGeom prst="rect">
              <a:avLst/>
            </a:prstGeom>
            <a:solidFill>
              <a:srgbClr val="1CABE2">
                <a:alpha val="100000"/>
              </a:srgbClr>
            </a:solidFill>
          </p:spPr>
          <p:txBody>
            <a:bodyPr/>
            <a:lstStyle/>
            <a:p/>
          </p:txBody>
        </p:sp>
        <p:sp>
          <p:nvSpPr>
            <p:cNvPr id="68" name="rc68"/>
            <p:cNvSpPr/>
            <p:nvPr/>
          </p:nvSpPr>
          <p:spPr>
            <a:xfrm>
              <a:off x="6893679" y="3684733"/>
              <a:ext cx="239888" cy="623288"/>
            </a:xfrm>
            <a:prstGeom prst="rect">
              <a:avLst/>
            </a:prstGeom>
            <a:solidFill>
              <a:srgbClr val="80BD41">
                <a:alpha val="100000"/>
              </a:srgbClr>
            </a:solidFill>
          </p:spPr>
          <p:txBody>
            <a:bodyPr/>
            <a:lstStyle/>
            <a:p/>
          </p:txBody>
        </p:sp>
        <p:sp>
          <p:nvSpPr>
            <p:cNvPr id="69" name="rc69"/>
            <p:cNvSpPr/>
            <p:nvPr/>
          </p:nvSpPr>
          <p:spPr>
            <a:xfrm>
              <a:off x="6893679" y="3429661"/>
              <a:ext cx="239888" cy="255071"/>
            </a:xfrm>
            <a:prstGeom prst="rect">
              <a:avLst/>
            </a:prstGeom>
            <a:solidFill>
              <a:srgbClr val="1CABE2">
                <a:alpha val="100000"/>
              </a:srgbClr>
            </a:solidFill>
          </p:spPr>
          <p:txBody>
            <a:bodyPr/>
            <a:lstStyle/>
            <a:p/>
          </p:txBody>
        </p:sp>
        <p:sp>
          <p:nvSpPr>
            <p:cNvPr id="70" name="rc70"/>
            <p:cNvSpPr/>
            <p:nvPr/>
          </p:nvSpPr>
          <p:spPr>
            <a:xfrm>
              <a:off x="7160222" y="3578536"/>
              <a:ext cx="239888" cy="729485"/>
            </a:xfrm>
            <a:prstGeom prst="rect">
              <a:avLst/>
            </a:prstGeom>
            <a:solidFill>
              <a:srgbClr val="80BD41">
                <a:alpha val="100000"/>
              </a:srgbClr>
            </a:solidFill>
          </p:spPr>
          <p:txBody>
            <a:bodyPr/>
            <a:lstStyle/>
            <a:p/>
          </p:txBody>
        </p:sp>
        <p:sp>
          <p:nvSpPr>
            <p:cNvPr id="71" name="rc71"/>
            <p:cNvSpPr/>
            <p:nvPr/>
          </p:nvSpPr>
          <p:spPr>
            <a:xfrm>
              <a:off x="7160222" y="3428669"/>
              <a:ext cx="239888" cy="149867"/>
            </a:xfrm>
            <a:prstGeom prst="rect">
              <a:avLst/>
            </a:prstGeom>
            <a:solidFill>
              <a:srgbClr val="1CABE2">
                <a:alpha val="100000"/>
              </a:srgbClr>
            </a:solidFill>
          </p:spPr>
          <p:txBody>
            <a:bodyPr/>
            <a:lstStyle/>
            <a:p/>
          </p:txBody>
        </p:sp>
        <p:sp>
          <p:nvSpPr>
            <p:cNvPr id="72" name="rc72"/>
            <p:cNvSpPr/>
            <p:nvPr/>
          </p:nvSpPr>
          <p:spPr>
            <a:xfrm>
              <a:off x="7426765" y="3516008"/>
              <a:ext cx="239888" cy="792012"/>
            </a:xfrm>
            <a:prstGeom prst="rect">
              <a:avLst/>
            </a:prstGeom>
            <a:solidFill>
              <a:srgbClr val="80BD41">
                <a:alpha val="100000"/>
              </a:srgbClr>
            </a:solidFill>
          </p:spPr>
          <p:txBody>
            <a:bodyPr/>
            <a:lstStyle/>
            <a:p/>
          </p:txBody>
        </p:sp>
        <p:sp>
          <p:nvSpPr>
            <p:cNvPr id="73" name="rc73"/>
            <p:cNvSpPr/>
            <p:nvPr/>
          </p:nvSpPr>
          <p:spPr>
            <a:xfrm>
              <a:off x="7426765" y="3427676"/>
              <a:ext cx="239888" cy="88332"/>
            </a:xfrm>
            <a:prstGeom prst="rect">
              <a:avLst/>
            </a:prstGeom>
            <a:solidFill>
              <a:srgbClr val="1CABE2">
                <a:alpha val="100000"/>
              </a:srgbClr>
            </a:solidFill>
          </p:spPr>
          <p:txBody>
            <a:bodyPr/>
            <a:lstStyle/>
            <a:p/>
          </p:txBody>
        </p:sp>
        <p:sp>
          <p:nvSpPr>
            <p:cNvPr id="74" name="rc74"/>
            <p:cNvSpPr/>
            <p:nvPr/>
          </p:nvSpPr>
          <p:spPr>
            <a:xfrm>
              <a:off x="7693308" y="3525933"/>
              <a:ext cx="239888" cy="782087"/>
            </a:xfrm>
            <a:prstGeom prst="rect">
              <a:avLst/>
            </a:prstGeom>
            <a:solidFill>
              <a:srgbClr val="80BD41">
                <a:alpha val="100000"/>
              </a:srgbClr>
            </a:solidFill>
          </p:spPr>
          <p:txBody>
            <a:bodyPr/>
            <a:lstStyle/>
            <a:p/>
          </p:txBody>
        </p:sp>
        <p:sp>
          <p:nvSpPr>
            <p:cNvPr id="75" name="rc75"/>
            <p:cNvSpPr/>
            <p:nvPr/>
          </p:nvSpPr>
          <p:spPr>
            <a:xfrm>
              <a:off x="7693308" y="3419736"/>
              <a:ext cx="239888" cy="106197"/>
            </a:xfrm>
            <a:prstGeom prst="rect">
              <a:avLst/>
            </a:prstGeom>
            <a:solidFill>
              <a:srgbClr val="1CABE2">
                <a:alpha val="100000"/>
              </a:srgbClr>
            </a:solidFill>
          </p:spPr>
          <p:txBody>
            <a:bodyPr/>
            <a:lstStyle/>
            <a:p/>
          </p:txBody>
        </p:sp>
        <p:sp>
          <p:nvSpPr>
            <p:cNvPr id="76" name="rc76"/>
            <p:cNvSpPr/>
            <p:nvPr/>
          </p:nvSpPr>
          <p:spPr>
            <a:xfrm>
              <a:off x="7959851" y="3440579"/>
              <a:ext cx="239888" cy="867442"/>
            </a:xfrm>
            <a:prstGeom prst="rect">
              <a:avLst/>
            </a:prstGeom>
            <a:solidFill>
              <a:srgbClr val="80BD41">
                <a:alpha val="100000"/>
              </a:srgbClr>
            </a:solidFill>
          </p:spPr>
          <p:txBody>
            <a:bodyPr/>
            <a:lstStyle/>
            <a:p/>
          </p:txBody>
        </p:sp>
        <p:sp>
          <p:nvSpPr>
            <p:cNvPr id="77" name="rc77"/>
            <p:cNvSpPr/>
            <p:nvPr/>
          </p:nvSpPr>
          <p:spPr>
            <a:xfrm>
              <a:off x="7959851" y="3413781"/>
              <a:ext cx="239888" cy="26797"/>
            </a:xfrm>
            <a:prstGeom prst="rect">
              <a:avLst/>
            </a:prstGeom>
            <a:solidFill>
              <a:srgbClr val="1CABE2">
                <a:alpha val="100000"/>
              </a:srgbClr>
            </a:solidFill>
          </p:spPr>
          <p:txBody>
            <a:bodyPr/>
            <a:lstStyle/>
            <a:p/>
          </p:txBody>
        </p:sp>
        <p:sp>
          <p:nvSpPr>
            <p:cNvPr id="78" name="pl78"/>
            <p:cNvSpPr/>
            <p:nvPr/>
          </p:nvSpPr>
          <p:spPr>
            <a:xfrm>
              <a:off x="1416218" y="2139730"/>
              <a:ext cx="6663577" cy="581191"/>
            </a:xfrm>
            <a:custGeom>
              <a:avLst/>
              <a:pathLst>
                <a:path w="6663577" h="581191">
                  <a:moveTo>
                    <a:pt x="0" y="268242"/>
                  </a:moveTo>
                  <a:lnTo>
                    <a:pt x="266543" y="290595"/>
                  </a:lnTo>
                  <a:lnTo>
                    <a:pt x="533086" y="312949"/>
                  </a:lnTo>
                  <a:lnTo>
                    <a:pt x="799629" y="335302"/>
                  </a:lnTo>
                  <a:lnTo>
                    <a:pt x="1066172" y="380009"/>
                  </a:lnTo>
                  <a:lnTo>
                    <a:pt x="1332715" y="402363"/>
                  </a:lnTo>
                  <a:lnTo>
                    <a:pt x="1599258" y="424716"/>
                  </a:lnTo>
                  <a:lnTo>
                    <a:pt x="1865801" y="380009"/>
                  </a:lnTo>
                  <a:lnTo>
                    <a:pt x="2132344" y="335302"/>
                  </a:lnTo>
                  <a:lnTo>
                    <a:pt x="2398888" y="290595"/>
                  </a:lnTo>
                  <a:lnTo>
                    <a:pt x="2665431" y="245888"/>
                  </a:lnTo>
                  <a:lnTo>
                    <a:pt x="2931974" y="201181"/>
                  </a:lnTo>
                  <a:lnTo>
                    <a:pt x="3198517" y="156474"/>
                  </a:lnTo>
                  <a:lnTo>
                    <a:pt x="3465060" y="111767"/>
                  </a:lnTo>
                  <a:lnTo>
                    <a:pt x="3731603" y="67060"/>
                  </a:lnTo>
                  <a:lnTo>
                    <a:pt x="3998146" y="156474"/>
                  </a:lnTo>
                  <a:lnTo>
                    <a:pt x="4264689" y="67060"/>
                  </a:lnTo>
                  <a:lnTo>
                    <a:pt x="4531233" y="89414"/>
                  </a:lnTo>
                  <a:lnTo>
                    <a:pt x="4797776" y="67060"/>
                  </a:lnTo>
                  <a:lnTo>
                    <a:pt x="5064319" y="22353"/>
                  </a:lnTo>
                  <a:lnTo>
                    <a:pt x="5330862" y="290595"/>
                  </a:lnTo>
                  <a:lnTo>
                    <a:pt x="5597405" y="581191"/>
                  </a:lnTo>
                  <a:lnTo>
                    <a:pt x="5863948" y="312949"/>
                  </a:lnTo>
                  <a:lnTo>
                    <a:pt x="6130491" y="156474"/>
                  </a:lnTo>
                  <a:lnTo>
                    <a:pt x="6397034" y="201181"/>
                  </a:lnTo>
                  <a:lnTo>
                    <a:pt x="6663577" y="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1350915" y="35875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1" name="tx91"/>
            <p:cNvSpPr/>
            <p:nvPr/>
          </p:nvSpPr>
          <p:spPr>
            <a:xfrm>
              <a:off x="2683631" y="35319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2" name="tx92"/>
            <p:cNvSpPr/>
            <p:nvPr/>
          </p:nvSpPr>
          <p:spPr>
            <a:xfrm>
              <a:off x="4016347" y="3409173"/>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93" name="tx93"/>
            <p:cNvSpPr/>
            <p:nvPr/>
          </p:nvSpPr>
          <p:spPr>
            <a:xfrm>
              <a:off x="5349062" y="33195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4" name="tx94"/>
            <p:cNvSpPr/>
            <p:nvPr/>
          </p:nvSpPr>
          <p:spPr>
            <a:xfrm>
              <a:off x="6415235" y="32947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5" name="tx95"/>
            <p:cNvSpPr/>
            <p:nvPr/>
          </p:nvSpPr>
          <p:spPr>
            <a:xfrm>
              <a:off x="6681778" y="32967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6" name="tx96"/>
            <p:cNvSpPr/>
            <p:nvPr/>
          </p:nvSpPr>
          <p:spPr>
            <a:xfrm>
              <a:off x="6948321" y="32937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7" name="tx97"/>
            <p:cNvSpPr/>
            <p:nvPr/>
          </p:nvSpPr>
          <p:spPr>
            <a:xfrm>
              <a:off x="7214864" y="32927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8" name="tx98"/>
            <p:cNvSpPr/>
            <p:nvPr/>
          </p:nvSpPr>
          <p:spPr>
            <a:xfrm>
              <a:off x="7481407" y="32917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9" name="tx99"/>
            <p:cNvSpPr/>
            <p:nvPr/>
          </p:nvSpPr>
          <p:spPr>
            <a:xfrm>
              <a:off x="7747950" y="32838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100" name="tx100"/>
            <p:cNvSpPr/>
            <p:nvPr/>
          </p:nvSpPr>
          <p:spPr>
            <a:xfrm>
              <a:off x="8053670" y="327785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a:t>
              </a:r>
            </a:p>
          </p:txBody>
        </p:sp>
        <p:sp>
          <p:nvSpPr>
            <p:cNvPr id="101" name="pl101"/>
            <p:cNvSpPr/>
            <p:nvPr/>
          </p:nvSpPr>
          <p:spPr>
            <a:xfrm>
              <a:off x="1416218"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90092" y="4025545"/>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3" name="tx113"/>
            <p:cNvSpPr/>
            <p:nvPr/>
          </p:nvSpPr>
          <p:spPr>
            <a:xfrm>
              <a:off x="1362659" y="37332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2683631" y="40198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5" name="tx115"/>
            <p:cNvSpPr/>
            <p:nvPr/>
          </p:nvSpPr>
          <p:spPr>
            <a:xfrm>
              <a:off x="2683631" y="370095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4016347" y="39439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7" name="tx117"/>
            <p:cNvSpPr/>
            <p:nvPr/>
          </p:nvSpPr>
          <p:spPr>
            <a:xfrm>
              <a:off x="4016347" y="35624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8" name="tx118"/>
            <p:cNvSpPr/>
            <p:nvPr/>
          </p:nvSpPr>
          <p:spPr>
            <a:xfrm>
              <a:off x="5349062" y="3891667"/>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19" name="tx119"/>
            <p:cNvSpPr/>
            <p:nvPr/>
          </p:nvSpPr>
          <p:spPr>
            <a:xfrm>
              <a:off x="5360806" y="34642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415235" y="38516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1" name="tx121"/>
            <p:cNvSpPr/>
            <p:nvPr/>
          </p:nvSpPr>
          <p:spPr>
            <a:xfrm>
              <a:off x="6426979" y="34141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81778" y="390667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23" name="tx123"/>
            <p:cNvSpPr/>
            <p:nvPr/>
          </p:nvSpPr>
          <p:spPr>
            <a:xfrm>
              <a:off x="6681778" y="34687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4" name="tx124"/>
            <p:cNvSpPr/>
            <p:nvPr/>
          </p:nvSpPr>
          <p:spPr>
            <a:xfrm>
              <a:off x="6948321" y="39612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5" name="tx125"/>
            <p:cNvSpPr/>
            <p:nvPr/>
          </p:nvSpPr>
          <p:spPr>
            <a:xfrm>
              <a:off x="6948321" y="35221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6" name="tx126"/>
            <p:cNvSpPr/>
            <p:nvPr/>
          </p:nvSpPr>
          <p:spPr>
            <a:xfrm>
              <a:off x="7214864" y="39081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27" name="tx127"/>
            <p:cNvSpPr/>
            <p:nvPr/>
          </p:nvSpPr>
          <p:spPr>
            <a:xfrm>
              <a:off x="7214864" y="34685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8" name="tx128"/>
            <p:cNvSpPr/>
            <p:nvPr/>
          </p:nvSpPr>
          <p:spPr>
            <a:xfrm>
              <a:off x="7520584" y="387696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29" name="tx129"/>
            <p:cNvSpPr/>
            <p:nvPr/>
          </p:nvSpPr>
          <p:spPr>
            <a:xfrm>
              <a:off x="7493151" y="34379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747950" y="38819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31" name="tx131"/>
            <p:cNvSpPr/>
            <p:nvPr/>
          </p:nvSpPr>
          <p:spPr>
            <a:xfrm>
              <a:off x="7747950" y="34389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2" name="tx132"/>
            <p:cNvSpPr/>
            <p:nvPr/>
          </p:nvSpPr>
          <p:spPr>
            <a:xfrm>
              <a:off x="8014493" y="38392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33" name="tx133"/>
            <p:cNvSpPr/>
            <p:nvPr/>
          </p:nvSpPr>
          <p:spPr>
            <a:xfrm>
              <a:off x="8026237" y="33932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10775" y="376143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733081" y="32634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27671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8" name="tx138"/>
            <p:cNvSpPr/>
            <p:nvPr/>
          </p:nvSpPr>
          <p:spPr>
            <a:xfrm>
              <a:off x="733081" y="22709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94448"/>
              <a:ext cx="15194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Vanuatu, 2000-2025</a:t>
              </a:r>
            </a:p>
          </p:txBody>
        </p:sp>
        <p:sp>
          <p:nvSpPr>
            <p:cNvPr id="165" name="pl165"/>
            <p:cNvSpPr/>
            <p:nvPr/>
          </p:nvSpPr>
          <p:spPr>
            <a:xfrm>
              <a:off x="220841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327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8569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812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205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448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691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195278" cy="129091"/>
            </a:xfrm>
            <a:prstGeom prst="rect">
              <a:avLst/>
            </a:prstGeom>
            <a:solidFill>
              <a:srgbClr val="80BD41">
                <a:alpha val="100000"/>
              </a:srgbClr>
            </a:solidFill>
          </p:spPr>
          <p:txBody>
            <a:bodyPr/>
            <a:lstStyle/>
            <a:p/>
          </p:txBody>
        </p:sp>
        <p:sp>
          <p:nvSpPr>
            <p:cNvPr id="177" name="rc177"/>
            <p:cNvSpPr/>
            <p:nvPr/>
          </p:nvSpPr>
          <p:spPr>
            <a:xfrm>
              <a:off x="7491552" y="5954972"/>
              <a:ext cx="255400" cy="129091"/>
            </a:xfrm>
            <a:prstGeom prst="rect">
              <a:avLst/>
            </a:prstGeom>
            <a:solidFill>
              <a:srgbClr val="1CABE2">
                <a:alpha val="100000"/>
              </a:srgbClr>
            </a:solidFill>
          </p:spPr>
          <p:txBody>
            <a:bodyPr/>
            <a:lstStyle/>
            <a:p/>
          </p:txBody>
        </p:sp>
        <p:sp>
          <p:nvSpPr>
            <p:cNvPr id="178" name="rc178"/>
            <p:cNvSpPr/>
            <p:nvPr/>
          </p:nvSpPr>
          <p:spPr>
            <a:xfrm>
              <a:off x="1296273" y="5793607"/>
              <a:ext cx="5750152" cy="129091"/>
            </a:xfrm>
            <a:prstGeom prst="rect">
              <a:avLst/>
            </a:prstGeom>
            <a:solidFill>
              <a:srgbClr val="80BD41">
                <a:alpha val="100000"/>
              </a:srgbClr>
            </a:solidFill>
          </p:spPr>
          <p:txBody>
            <a:bodyPr/>
            <a:lstStyle/>
            <a:p/>
          </p:txBody>
        </p:sp>
        <p:sp>
          <p:nvSpPr>
            <p:cNvPr id="179" name="rc179"/>
            <p:cNvSpPr/>
            <p:nvPr/>
          </p:nvSpPr>
          <p:spPr>
            <a:xfrm>
              <a:off x="7046426" y="5793607"/>
              <a:ext cx="780794" cy="129091"/>
            </a:xfrm>
            <a:prstGeom prst="rect">
              <a:avLst/>
            </a:prstGeom>
            <a:solidFill>
              <a:srgbClr val="1CABE2">
                <a:alpha val="100000"/>
              </a:srgbClr>
            </a:solidFill>
          </p:spPr>
          <p:txBody>
            <a:bodyPr/>
            <a:lstStyle/>
            <a:p/>
          </p:txBody>
        </p:sp>
        <p:sp>
          <p:nvSpPr>
            <p:cNvPr id="180" name="rc180"/>
            <p:cNvSpPr/>
            <p:nvPr/>
          </p:nvSpPr>
          <p:spPr>
            <a:xfrm>
              <a:off x="1296273" y="5632243"/>
              <a:ext cx="6377707" cy="129091"/>
            </a:xfrm>
            <a:prstGeom prst="rect">
              <a:avLst/>
            </a:prstGeom>
            <a:solidFill>
              <a:srgbClr val="80BD41">
                <a:alpha val="100000"/>
              </a:srgbClr>
            </a:solidFill>
          </p:spPr>
          <p:txBody>
            <a:bodyPr/>
            <a:lstStyle/>
            <a:p/>
          </p:txBody>
        </p:sp>
        <p:sp>
          <p:nvSpPr>
            <p:cNvPr id="181" name="rc181"/>
            <p:cNvSpPr/>
            <p:nvPr/>
          </p:nvSpPr>
          <p:spPr>
            <a:xfrm>
              <a:off x="7673981" y="5632243"/>
              <a:ext cx="197022" cy="129091"/>
            </a:xfrm>
            <a:prstGeom prst="rect">
              <a:avLst/>
            </a:prstGeom>
            <a:solidFill>
              <a:srgbClr val="1CABE2">
                <a:alpha val="100000"/>
              </a:srgbClr>
            </a:solidFill>
          </p:spPr>
          <p:txBody>
            <a:bodyPr/>
            <a:lstStyle/>
            <a:p/>
          </p:txBody>
        </p:sp>
        <p:sp>
          <p:nvSpPr>
            <p:cNvPr id="182" name="tx182"/>
            <p:cNvSpPr/>
            <p:nvPr/>
          </p:nvSpPr>
          <p:spPr>
            <a:xfrm>
              <a:off x="7989114"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83" name="tx183"/>
            <p:cNvSpPr/>
            <p:nvPr/>
          </p:nvSpPr>
          <p:spPr>
            <a:xfrm>
              <a:off x="8073396"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a:t>
              </a:r>
            </a:p>
          </p:txBody>
        </p:sp>
        <p:sp>
          <p:nvSpPr>
            <p:cNvPr id="184" name="tx184"/>
            <p:cNvSpPr/>
            <p:nvPr/>
          </p:nvSpPr>
          <p:spPr>
            <a:xfrm>
              <a:off x="8167586" y="5653652"/>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a:t>
              </a:r>
            </a:p>
          </p:txBody>
        </p:sp>
        <p:sp>
          <p:nvSpPr>
            <p:cNvPr id="185" name="tx185"/>
            <p:cNvSpPr/>
            <p:nvPr/>
          </p:nvSpPr>
          <p:spPr>
            <a:xfrm>
              <a:off x="4318564"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86" name="tx186"/>
            <p:cNvSpPr/>
            <p:nvPr/>
          </p:nvSpPr>
          <p:spPr>
            <a:xfrm>
              <a:off x="7557454"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4096001"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88" name="tx188"/>
            <p:cNvSpPr/>
            <p:nvPr/>
          </p:nvSpPr>
          <p:spPr>
            <a:xfrm>
              <a:off x="7361474"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9" name="tx189"/>
            <p:cNvSpPr/>
            <p:nvPr/>
          </p:nvSpPr>
          <p:spPr>
            <a:xfrm>
              <a:off x="4409778"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90" name="tx190"/>
            <p:cNvSpPr/>
            <p:nvPr/>
          </p:nvSpPr>
          <p:spPr>
            <a:xfrm>
              <a:off x="7710694"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5" name="tx195"/>
            <p:cNvSpPr/>
            <p:nvPr/>
          </p:nvSpPr>
          <p:spPr>
            <a:xfrm>
              <a:off x="302345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6" name="tx196"/>
            <p:cNvSpPr/>
            <p:nvPr/>
          </p:nvSpPr>
          <p:spPr>
            <a:xfrm>
              <a:off x="4847746"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7" name="tx197"/>
            <p:cNvSpPr/>
            <p:nvPr/>
          </p:nvSpPr>
          <p:spPr>
            <a:xfrm>
              <a:off x="6672033" y="6178557"/>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relatively constant within 1% compared to 2019 (96%).
The number of children vaccinated with DTP1 increased 3% compared to in 2019.
The number of surviving infants increased approximately 2%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51560"/>
            <a:ext cx="8595360" cy="28575"/>
            <a:chOff x="292608" y="1051560"/>
            <a:chExt cx="8595360" cy="28575"/>
          </a:xfrm>
        </p:grpSpPr>
        <p:sp>
          <p:nvSpPr>
            <p:cNvPr id="20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91273"/>
              <a:ext cx="3397293" cy="612397"/>
            </a:xfrm>
            <a:custGeom>
              <a:avLst/>
              <a:pathLst>
                <a:path w="3397293" h="612397">
                  <a:moveTo>
                    <a:pt x="0" y="415555"/>
                  </a:moveTo>
                  <a:lnTo>
                    <a:pt x="135891" y="437426"/>
                  </a:lnTo>
                  <a:lnTo>
                    <a:pt x="271783" y="437426"/>
                  </a:lnTo>
                  <a:lnTo>
                    <a:pt x="407675" y="459298"/>
                  </a:lnTo>
                  <a:lnTo>
                    <a:pt x="543566" y="459298"/>
                  </a:lnTo>
                  <a:lnTo>
                    <a:pt x="679458" y="481169"/>
                  </a:lnTo>
                  <a:lnTo>
                    <a:pt x="815350" y="481169"/>
                  </a:lnTo>
                  <a:lnTo>
                    <a:pt x="951242" y="437426"/>
                  </a:lnTo>
                  <a:lnTo>
                    <a:pt x="1087133" y="371812"/>
                  </a:lnTo>
                  <a:lnTo>
                    <a:pt x="1223025" y="328070"/>
                  </a:lnTo>
                  <a:lnTo>
                    <a:pt x="1358917" y="284327"/>
                  </a:lnTo>
                  <a:lnTo>
                    <a:pt x="1494809" y="240584"/>
                  </a:lnTo>
                  <a:lnTo>
                    <a:pt x="1630700" y="174970"/>
                  </a:lnTo>
                  <a:lnTo>
                    <a:pt x="1766592" y="131228"/>
                  </a:lnTo>
                  <a:lnTo>
                    <a:pt x="1902484" y="87485"/>
                  </a:lnTo>
                  <a:lnTo>
                    <a:pt x="2038375" y="218713"/>
                  </a:lnTo>
                  <a:lnTo>
                    <a:pt x="2174267" y="196842"/>
                  </a:lnTo>
                  <a:lnTo>
                    <a:pt x="2310159" y="109356"/>
                  </a:lnTo>
                  <a:lnTo>
                    <a:pt x="2446051" y="109356"/>
                  </a:lnTo>
                  <a:lnTo>
                    <a:pt x="2581942" y="0"/>
                  </a:lnTo>
                  <a:lnTo>
                    <a:pt x="2717834" y="262456"/>
                  </a:lnTo>
                  <a:lnTo>
                    <a:pt x="2853726" y="612397"/>
                  </a:lnTo>
                  <a:lnTo>
                    <a:pt x="2989618" y="481169"/>
                  </a:lnTo>
                  <a:lnTo>
                    <a:pt x="3125509" y="393684"/>
                  </a:lnTo>
                  <a:lnTo>
                    <a:pt x="3261401" y="415555"/>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91273"/>
              <a:ext cx="3397293" cy="612397"/>
            </a:xfrm>
            <a:custGeom>
              <a:avLst/>
              <a:pathLst>
                <a:path w="3397293" h="612397">
                  <a:moveTo>
                    <a:pt x="0" y="415555"/>
                  </a:moveTo>
                  <a:lnTo>
                    <a:pt x="135891" y="437426"/>
                  </a:lnTo>
                  <a:lnTo>
                    <a:pt x="271783" y="437426"/>
                  </a:lnTo>
                  <a:lnTo>
                    <a:pt x="407675" y="459298"/>
                  </a:lnTo>
                  <a:lnTo>
                    <a:pt x="543566" y="459298"/>
                  </a:lnTo>
                  <a:lnTo>
                    <a:pt x="679458" y="481169"/>
                  </a:lnTo>
                  <a:lnTo>
                    <a:pt x="815350" y="481169"/>
                  </a:lnTo>
                  <a:lnTo>
                    <a:pt x="951242" y="437426"/>
                  </a:lnTo>
                  <a:lnTo>
                    <a:pt x="1087133" y="371812"/>
                  </a:lnTo>
                  <a:lnTo>
                    <a:pt x="1223025" y="328070"/>
                  </a:lnTo>
                  <a:lnTo>
                    <a:pt x="1358917" y="284327"/>
                  </a:lnTo>
                  <a:lnTo>
                    <a:pt x="1494809" y="240584"/>
                  </a:lnTo>
                  <a:lnTo>
                    <a:pt x="1630700" y="174970"/>
                  </a:lnTo>
                  <a:lnTo>
                    <a:pt x="1766592" y="131228"/>
                  </a:lnTo>
                  <a:lnTo>
                    <a:pt x="1902484" y="87485"/>
                  </a:lnTo>
                  <a:lnTo>
                    <a:pt x="2038375" y="218713"/>
                  </a:lnTo>
                  <a:lnTo>
                    <a:pt x="2174267" y="196842"/>
                  </a:lnTo>
                  <a:lnTo>
                    <a:pt x="2310159" y="109356"/>
                  </a:lnTo>
                  <a:lnTo>
                    <a:pt x="2446051" y="109356"/>
                  </a:lnTo>
                  <a:lnTo>
                    <a:pt x="2581942" y="0"/>
                  </a:lnTo>
                  <a:lnTo>
                    <a:pt x="2717834" y="262456"/>
                  </a:lnTo>
                  <a:lnTo>
                    <a:pt x="2853726" y="612397"/>
                  </a:lnTo>
                  <a:lnTo>
                    <a:pt x="2989618" y="481169"/>
                  </a:lnTo>
                  <a:lnTo>
                    <a:pt x="3125509" y="393684"/>
                  </a:lnTo>
                  <a:lnTo>
                    <a:pt x="3261401" y="415555"/>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2" name="pl32"/>
            <p:cNvSpPr/>
            <p:nvPr/>
          </p:nvSpPr>
          <p:spPr>
            <a:xfrm>
              <a:off x="1120965" y="2091273"/>
              <a:ext cx="3397293" cy="612397"/>
            </a:xfrm>
            <a:custGeom>
              <a:avLst/>
              <a:pathLst>
                <a:path w="3397293" h="612397">
                  <a:moveTo>
                    <a:pt x="0" y="415555"/>
                  </a:moveTo>
                  <a:lnTo>
                    <a:pt x="135891" y="437426"/>
                  </a:lnTo>
                  <a:lnTo>
                    <a:pt x="271783" y="437426"/>
                  </a:lnTo>
                  <a:lnTo>
                    <a:pt x="407675" y="459298"/>
                  </a:lnTo>
                  <a:lnTo>
                    <a:pt x="543566" y="459298"/>
                  </a:lnTo>
                  <a:lnTo>
                    <a:pt x="679458" y="481169"/>
                  </a:lnTo>
                  <a:lnTo>
                    <a:pt x="815350" y="481169"/>
                  </a:lnTo>
                  <a:lnTo>
                    <a:pt x="951242" y="437426"/>
                  </a:lnTo>
                  <a:lnTo>
                    <a:pt x="1087133" y="371812"/>
                  </a:lnTo>
                  <a:lnTo>
                    <a:pt x="1223025" y="328070"/>
                  </a:lnTo>
                  <a:lnTo>
                    <a:pt x="1358917" y="284327"/>
                  </a:lnTo>
                  <a:lnTo>
                    <a:pt x="1494809" y="240584"/>
                  </a:lnTo>
                  <a:lnTo>
                    <a:pt x="1630700" y="174970"/>
                  </a:lnTo>
                  <a:lnTo>
                    <a:pt x="1766592" y="131228"/>
                  </a:lnTo>
                  <a:lnTo>
                    <a:pt x="1902484" y="87485"/>
                  </a:lnTo>
                  <a:lnTo>
                    <a:pt x="2038375" y="218713"/>
                  </a:lnTo>
                  <a:lnTo>
                    <a:pt x="2174267" y="196842"/>
                  </a:lnTo>
                  <a:lnTo>
                    <a:pt x="2310159" y="109356"/>
                  </a:lnTo>
                  <a:lnTo>
                    <a:pt x="2446051" y="109356"/>
                  </a:lnTo>
                  <a:lnTo>
                    <a:pt x="2581942" y="0"/>
                  </a:lnTo>
                  <a:lnTo>
                    <a:pt x="2717834" y="262456"/>
                  </a:lnTo>
                  <a:lnTo>
                    <a:pt x="2853726" y="612397"/>
                  </a:lnTo>
                  <a:lnTo>
                    <a:pt x="2989618" y="481169"/>
                  </a:lnTo>
                  <a:lnTo>
                    <a:pt x="3125509" y="393684"/>
                  </a:lnTo>
                  <a:lnTo>
                    <a:pt x="3261401" y="415555"/>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0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0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1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146" y="4990743"/>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60" name="tx60"/>
            <p:cNvSpPr/>
            <p:nvPr/>
          </p:nvSpPr>
          <p:spPr>
            <a:xfrm>
              <a:off x="28322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9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57214" y="1405107"/>
              <a:ext cx="252479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Vanuatu,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52150"/>
              <a:ext cx="3397293" cy="1607544"/>
            </a:xfrm>
            <a:custGeom>
              <a:avLst/>
              <a:pathLst>
                <a:path w="3397293" h="1607544">
                  <a:moveTo>
                    <a:pt x="0" y="1090833"/>
                  </a:moveTo>
                  <a:lnTo>
                    <a:pt x="135891" y="1148245"/>
                  </a:lnTo>
                  <a:lnTo>
                    <a:pt x="271783" y="1148245"/>
                  </a:lnTo>
                  <a:lnTo>
                    <a:pt x="407675" y="1205658"/>
                  </a:lnTo>
                  <a:lnTo>
                    <a:pt x="543566" y="1205658"/>
                  </a:lnTo>
                  <a:lnTo>
                    <a:pt x="679458" y="1263070"/>
                  </a:lnTo>
                  <a:lnTo>
                    <a:pt x="815350" y="1263070"/>
                  </a:lnTo>
                  <a:lnTo>
                    <a:pt x="951242" y="1148245"/>
                  </a:lnTo>
                  <a:lnTo>
                    <a:pt x="1087133" y="976008"/>
                  </a:lnTo>
                  <a:lnTo>
                    <a:pt x="1223025" y="861184"/>
                  </a:lnTo>
                  <a:lnTo>
                    <a:pt x="1358917" y="746359"/>
                  </a:lnTo>
                  <a:lnTo>
                    <a:pt x="1494809" y="631535"/>
                  </a:lnTo>
                  <a:lnTo>
                    <a:pt x="1630700" y="459298"/>
                  </a:lnTo>
                  <a:lnTo>
                    <a:pt x="1766592" y="344473"/>
                  </a:lnTo>
                  <a:lnTo>
                    <a:pt x="1902484" y="229649"/>
                  </a:lnTo>
                  <a:lnTo>
                    <a:pt x="2038375" y="574122"/>
                  </a:lnTo>
                  <a:lnTo>
                    <a:pt x="2174267" y="516710"/>
                  </a:lnTo>
                  <a:lnTo>
                    <a:pt x="2310159" y="287061"/>
                  </a:lnTo>
                  <a:lnTo>
                    <a:pt x="2446051" y="287061"/>
                  </a:lnTo>
                  <a:lnTo>
                    <a:pt x="2581942" y="0"/>
                  </a:lnTo>
                  <a:lnTo>
                    <a:pt x="2717834" y="688947"/>
                  </a:lnTo>
                  <a:lnTo>
                    <a:pt x="2853726" y="1607544"/>
                  </a:lnTo>
                  <a:lnTo>
                    <a:pt x="2989618" y="1263070"/>
                  </a:lnTo>
                  <a:lnTo>
                    <a:pt x="3125509" y="1033421"/>
                  </a:lnTo>
                  <a:lnTo>
                    <a:pt x="3261401" y="1090833"/>
                  </a:lnTo>
                  <a:lnTo>
                    <a:pt x="3397293" y="746359"/>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52150"/>
              <a:ext cx="3397293" cy="803772"/>
            </a:xfrm>
            <a:custGeom>
              <a:avLst/>
              <a:pathLst>
                <a:path w="3397293" h="803772">
                  <a:moveTo>
                    <a:pt x="0" y="803772"/>
                  </a:moveTo>
                  <a:lnTo>
                    <a:pt x="135891" y="803772"/>
                  </a:lnTo>
                  <a:lnTo>
                    <a:pt x="271783" y="803772"/>
                  </a:lnTo>
                  <a:lnTo>
                    <a:pt x="407675" y="688947"/>
                  </a:lnTo>
                  <a:lnTo>
                    <a:pt x="543566" y="574122"/>
                  </a:lnTo>
                  <a:lnTo>
                    <a:pt x="679458" y="516710"/>
                  </a:lnTo>
                  <a:lnTo>
                    <a:pt x="815350" y="459298"/>
                  </a:lnTo>
                  <a:lnTo>
                    <a:pt x="951242" y="459298"/>
                  </a:lnTo>
                  <a:lnTo>
                    <a:pt x="1087133" y="287061"/>
                  </a:lnTo>
                  <a:lnTo>
                    <a:pt x="1223025" y="172236"/>
                  </a:lnTo>
                  <a:lnTo>
                    <a:pt x="1358917" y="172236"/>
                  </a:lnTo>
                  <a:lnTo>
                    <a:pt x="1494809" y="114824"/>
                  </a:lnTo>
                  <a:lnTo>
                    <a:pt x="1630700" y="114824"/>
                  </a:lnTo>
                  <a:lnTo>
                    <a:pt x="1766592" y="114824"/>
                  </a:lnTo>
                  <a:lnTo>
                    <a:pt x="1902484" y="114824"/>
                  </a:lnTo>
                  <a:lnTo>
                    <a:pt x="2038375" y="57412"/>
                  </a:lnTo>
                  <a:lnTo>
                    <a:pt x="2174267" y="0"/>
                  </a:lnTo>
                  <a:lnTo>
                    <a:pt x="2310159" y="0"/>
                  </a:lnTo>
                  <a:lnTo>
                    <a:pt x="2446051" y="0"/>
                  </a:lnTo>
                  <a:lnTo>
                    <a:pt x="2581942" y="0"/>
                  </a:lnTo>
                  <a:lnTo>
                    <a:pt x="2717834" y="172236"/>
                  </a:lnTo>
                  <a:lnTo>
                    <a:pt x="2853726" y="287061"/>
                  </a:lnTo>
                  <a:lnTo>
                    <a:pt x="2989618" y="57412"/>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7326"/>
              <a:ext cx="3397293" cy="803772"/>
            </a:xfrm>
            <a:custGeom>
              <a:avLst/>
              <a:pathLst>
                <a:path w="3397293" h="803772">
                  <a:moveTo>
                    <a:pt x="0" y="688947"/>
                  </a:moveTo>
                  <a:lnTo>
                    <a:pt x="135891" y="688947"/>
                  </a:lnTo>
                  <a:lnTo>
                    <a:pt x="271783" y="803772"/>
                  </a:lnTo>
                  <a:lnTo>
                    <a:pt x="407675" y="631535"/>
                  </a:lnTo>
                  <a:lnTo>
                    <a:pt x="543566" y="574122"/>
                  </a:lnTo>
                  <a:lnTo>
                    <a:pt x="679458" y="574122"/>
                  </a:lnTo>
                  <a:lnTo>
                    <a:pt x="815350" y="401886"/>
                  </a:lnTo>
                  <a:lnTo>
                    <a:pt x="951242" y="344473"/>
                  </a:lnTo>
                  <a:lnTo>
                    <a:pt x="1087133" y="172236"/>
                  </a:lnTo>
                  <a:lnTo>
                    <a:pt x="1223025" y="57412"/>
                  </a:lnTo>
                  <a:lnTo>
                    <a:pt x="1358917" y="57412"/>
                  </a:lnTo>
                  <a:lnTo>
                    <a:pt x="1494809" y="57412"/>
                  </a:lnTo>
                  <a:lnTo>
                    <a:pt x="1630700" y="0"/>
                  </a:lnTo>
                  <a:lnTo>
                    <a:pt x="1766592" y="114824"/>
                  </a:lnTo>
                  <a:lnTo>
                    <a:pt x="1902484" y="0"/>
                  </a:lnTo>
                  <a:lnTo>
                    <a:pt x="2038375" y="57412"/>
                  </a:lnTo>
                  <a:lnTo>
                    <a:pt x="2174267" y="57412"/>
                  </a:lnTo>
                  <a:lnTo>
                    <a:pt x="2310159" y="57412"/>
                  </a:lnTo>
                  <a:lnTo>
                    <a:pt x="2446051" y="114824"/>
                  </a:lnTo>
                  <a:lnTo>
                    <a:pt x="2581942" y="114824"/>
                  </a:lnTo>
                  <a:lnTo>
                    <a:pt x="2717834" y="229649"/>
                  </a:lnTo>
                  <a:lnTo>
                    <a:pt x="2853726" y="631535"/>
                  </a:lnTo>
                  <a:lnTo>
                    <a:pt x="2989618" y="114824"/>
                  </a:lnTo>
                  <a:lnTo>
                    <a:pt x="3125509" y="401886"/>
                  </a:lnTo>
                  <a:lnTo>
                    <a:pt x="3261401" y="401886"/>
                  </a:lnTo>
                  <a:lnTo>
                    <a:pt x="3397293" y="3444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5215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52150"/>
              <a:ext cx="3397293" cy="1607544"/>
            </a:xfrm>
            <a:custGeom>
              <a:avLst/>
              <a:pathLst>
                <a:path w="3397293" h="1607544">
                  <a:moveTo>
                    <a:pt x="0" y="1090833"/>
                  </a:moveTo>
                  <a:lnTo>
                    <a:pt x="135891" y="1148245"/>
                  </a:lnTo>
                  <a:lnTo>
                    <a:pt x="271783" y="1148245"/>
                  </a:lnTo>
                  <a:lnTo>
                    <a:pt x="407675" y="1205658"/>
                  </a:lnTo>
                  <a:lnTo>
                    <a:pt x="543566" y="1205658"/>
                  </a:lnTo>
                  <a:lnTo>
                    <a:pt x="679458" y="1263070"/>
                  </a:lnTo>
                  <a:lnTo>
                    <a:pt x="815350" y="1263070"/>
                  </a:lnTo>
                  <a:lnTo>
                    <a:pt x="951242" y="1148245"/>
                  </a:lnTo>
                  <a:lnTo>
                    <a:pt x="1087133" y="976008"/>
                  </a:lnTo>
                  <a:lnTo>
                    <a:pt x="1223025" y="861184"/>
                  </a:lnTo>
                  <a:lnTo>
                    <a:pt x="1358917" y="746359"/>
                  </a:lnTo>
                  <a:lnTo>
                    <a:pt x="1494809" y="631535"/>
                  </a:lnTo>
                  <a:lnTo>
                    <a:pt x="1630700" y="459298"/>
                  </a:lnTo>
                  <a:lnTo>
                    <a:pt x="1766592" y="344473"/>
                  </a:lnTo>
                  <a:lnTo>
                    <a:pt x="1902484" y="229649"/>
                  </a:lnTo>
                  <a:lnTo>
                    <a:pt x="2038375" y="574122"/>
                  </a:lnTo>
                  <a:lnTo>
                    <a:pt x="2174267" y="516710"/>
                  </a:lnTo>
                  <a:lnTo>
                    <a:pt x="2310159" y="287061"/>
                  </a:lnTo>
                  <a:lnTo>
                    <a:pt x="2446051" y="287061"/>
                  </a:lnTo>
                  <a:lnTo>
                    <a:pt x="2581942" y="0"/>
                  </a:lnTo>
                  <a:lnTo>
                    <a:pt x="2717834" y="688947"/>
                  </a:lnTo>
                  <a:lnTo>
                    <a:pt x="2853726" y="1607544"/>
                  </a:lnTo>
                  <a:lnTo>
                    <a:pt x="2989618" y="1263070"/>
                  </a:lnTo>
                  <a:lnTo>
                    <a:pt x="3125509" y="1033421"/>
                  </a:lnTo>
                  <a:lnTo>
                    <a:pt x="3261401" y="1090833"/>
                  </a:lnTo>
                  <a:lnTo>
                    <a:pt x="3397293" y="746359"/>
                  </a:lnTo>
                </a:path>
              </a:pathLst>
            </a:custGeom>
            <a:ln w="43362" cap="flat">
              <a:solidFill>
                <a:srgbClr val="000000">
                  <a:alpha val="100000"/>
                </a:srgbClr>
              </a:solidFill>
              <a:prstDash val="solid"/>
              <a:round/>
            </a:ln>
          </p:spPr>
          <p:txBody>
            <a:bodyPr/>
            <a:lstStyle/>
            <a:p/>
          </p:txBody>
        </p:sp>
        <p:sp>
          <p:nvSpPr>
            <p:cNvPr id="84" name="pl84"/>
            <p:cNvSpPr/>
            <p:nvPr/>
          </p:nvSpPr>
          <p:spPr>
            <a:xfrm>
              <a:off x="5437664" y="1786168"/>
              <a:ext cx="0" cy="1756816"/>
            </a:xfrm>
            <a:custGeom>
              <a:avLst/>
              <a:pathLst>
                <a:path w="0" h="1756816">
                  <a:moveTo>
                    <a:pt x="0" y="175681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1786168"/>
              <a:ext cx="0" cy="1929053"/>
            </a:xfrm>
            <a:custGeom>
              <a:avLst/>
              <a:pathLst>
                <a:path w="0" h="1929053">
                  <a:moveTo>
                    <a:pt x="0" y="19290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1786168"/>
              <a:ext cx="0" cy="1412342"/>
            </a:xfrm>
            <a:custGeom>
              <a:avLst/>
              <a:pathLst>
                <a:path w="0" h="1412342">
                  <a:moveTo>
                    <a:pt x="0" y="14123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1786168"/>
              <a:ext cx="0" cy="1240105"/>
            </a:xfrm>
            <a:custGeom>
              <a:avLst/>
              <a:pathLst>
                <a:path w="0" h="1240105">
                  <a:moveTo>
                    <a:pt x="0" y="12401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1786168"/>
              <a:ext cx="0" cy="665982"/>
            </a:xfrm>
            <a:custGeom>
              <a:avLst/>
              <a:pathLst>
                <a:path w="0" h="665982">
                  <a:moveTo>
                    <a:pt x="0" y="66598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1786168"/>
              <a:ext cx="0" cy="1756816"/>
            </a:xfrm>
            <a:custGeom>
              <a:avLst/>
              <a:pathLst>
                <a:path w="0" h="1756816">
                  <a:moveTo>
                    <a:pt x="0" y="17568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786168"/>
              <a:ext cx="0" cy="1412342"/>
            </a:xfrm>
            <a:custGeom>
              <a:avLst/>
              <a:pathLst>
                <a:path w="0" h="1412342">
                  <a:moveTo>
                    <a:pt x="0" y="14123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52150"/>
              <a:ext cx="3397293" cy="1607544"/>
            </a:xfrm>
            <a:custGeom>
              <a:avLst/>
              <a:pathLst>
                <a:path w="3397293" h="1607544">
                  <a:moveTo>
                    <a:pt x="0" y="1090833"/>
                  </a:moveTo>
                  <a:lnTo>
                    <a:pt x="135891" y="1148245"/>
                  </a:lnTo>
                  <a:lnTo>
                    <a:pt x="271783" y="1148245"/>
                  </a:lnTo>
                  <a:lnTo>
                    <a:pt x="407675" y="1205658"/>
                  </a:lnTo>
                  <a:lnTo>
                    <a:pt x="543566" y="1205658"/>
                  </a:lnTo>
                  <a:lnTo>
                    <a:pt x="679458" y="1263070"/>
                  </a:lnTo>
                  <a:lnTo>
                    <a:pt x="815350" y="1263070"/>
                  </a:lnTo>
                  <a:lnTo>
                    <a:pt x="951242" y="1148245"/>
                  </a:lnTo>
                  <a:lnTo>
                    <a:pt x="1087133" y="976008"/>
                  </a:lnTo>
                  <a:lnTo>
                    <a:pt x="1223025" y="861184"/>
                  </a:lnTo>
                  <a:lnTo>
                    <a:pt x="1358917" y="746359"/>
                  </a:lnTo>
                  <a:lnTo>
                    <a:pt x="1494809" y="631535"/>
                  </a:lnTo>
                  <a:lnTo>
                    <a:pt x="1630700" y="459298"/>
                  </a:lnTo>
                  <a:lnTo>
                    <a:pt x="1766592" y="344473"/>
                  </a:lnTo>
                  <a:lnTo>
                    <a:pt x="1902484" y="229649"/>
                  </a:lnTo>
                  <a:lnTo>
                    <a:pt x="2038375" y="574122"/>
                  </a:lnTo>
                  <a:lnTo>
                    <a:pt x="2174267" y="516710"/>
                  </a:lnTo>
                  <a:lnTo>
                    <a:pt x="2310159" y="287061"/>
                  </a:lnTo>
                  <a:lnTo>
                    <a:pt x="2446051" y="287061"/>
                  </a:lnTo>
                  <a:lnTo>
                    <a:pt x="2581942" y="0"/>
                  </a:lnTo>
                  <a:lnTo>
                    <a:pt x="2717834" y="688947"/>
                  </a:lnTo>
                  <a:lnTo>
                    <a:pt x="2853726" y="1607544"/>
                  </a:lnTo>
                  <a:lnTo>
                    <a:pt x="2989618" y="1263070"/>
                  </a:lnTo>
                  <a:lnTo>
                    <a:pt x="3125509" y="1033421"/>
                  </a:lnTo>
                  <a:lnTo>
                    <a:pt x="3261401" y="1090833"/>
                  </a:lnTo>
                  <a:lnTo>
                    <a:pt x="3397293" y="746359"/>
                  </a:lnTo>
                </a:path>
              </a:pathLst>
            </a:custGeom>
            <a:ln w="27101" cap="flat">
              <a:solidFill>
                <a:srgbClr val="0058AB">
                  <a:alpha val="100000"/>
                </a:srgbClr>
              </a:solidFill>
              <a:prstDash val="solid"/>
              <a:round/>
            </a:ln>
          </p:spPr>
          <p:txBody>
            <a:bodyPr/>
            <a:lstStyle/>
            <a:p/>
          </p:txBody>
        </p:sp>
        <p:sp>
          <p:nvSpPr>
            <p:cNvPr id="92" name="tx92"/>
            <p:cNvSpPr/>
            <p:nvPr/>
          </p:nvSpPr>
          <p:spPr>
            <a:xfrm>
              <a:off x="5359324" y="1722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3" name="tx93"/>
            <p:cNvSpPr/>
            <p:nvPr/>
          </p:nvSpPr>
          <p:spPr>
            <a:xfrm>
              <a:off x="6038783" y="172408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4" name="tx94"/>
            <p:cNvSpPr/>
            <p:nvPr/>
          </p:nvSpPr>
          <p:spPr>
            <a:xfrm>
              <a:off x="6718241" y="172271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7397700" y="1722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7989462"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1722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8" name="tx98"/>
            <p:cNvSpPr/>
            <p:nvPr/>
          </p:nvSpPr>
          <p:spPr>
            <a:xfrm>
              <a:off x="8756617" y="172271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8902429" y="24704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64300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03259" y="412233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2" name="tx102"/>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9741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4000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027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027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818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442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69845" y="4990743"/>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119" name="tx119"/>
            <p:cNvSpPr/>
            <p:nvPr/>
          </p:nvSpPr>
          <p:spPr>
            <a:xfrm>
              <a:off x="71489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11397"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7278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5492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3707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1385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600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2494128"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5845966"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78899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661041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Vanuatu (77%) was 8 percentage points lower than the global average (85%) and 12 percentage points lower than the average across all EAPR countries (89%).
National DTP3 coverage was 13 percentage points lower than in 2019 (90%).
This equates to 2,000 un- and undervaccinated children in 2025 compared to &lt;1,000 un- and undervaccinated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Vanuatu DTP3 coverage was 77% - this is 13 percentage points lower than in 2019 and lower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Vanuatu ranked number 7 out of 27 countries for lowest DTP3 coverage (based on tied ranks).
Vanuatu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Vanuatu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35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966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197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428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658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350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581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812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043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813308"/>
              <a:ext cx="239888" cy="398701"/>
            </a:xfrm>
            <a:prstGeom prst="rect">
              <a:avLst/>
            </a:prstGeom>
            <a:solidFill>
              <a:srgbClr val="80BD41">
                <a:alpha val="100000"/>
              </a:srgbClr>
            </a:solidFill>
          </p:spPr>
          <p:txBody>
            <a:bodyPr/>
            <a:lstStyle/>
            <a:p/>
          </p:txBody>
        </p:sp>
        <p:sp>
          <p:nvSpPr>
            <p:cNvPr id="27" name="rc27"/>
            <p:cNvSpPr/>
            <p:nvPr/>
          </p:nvSpPr>
          <p:spPr>
            <a:xfrm>
              <a:off x="1296273" y="3650203"/>
              <a:ext cx="239888" cy="163105"/>
            </a:xfrm>
            <a:prstGeom prst="rect">
              <a:avLst/>
            </a:prstGeom>
            <a:solidFill>
              <a:srgbClr val="1CABE2">
                <a:alpha val="100000"/>
              </a:srgbClr>
            </a:solidFill>
          </p:spPr>
          <p:txBody>
            <a:bodyPr/>
            <a:lstStyle/>
            <a:p/>
          </p:txBody>
        </p:sp>
        <p:sp>
          <p:nvSpPr>
            <p:cNvPr id="28" name="rc28"/>
            <p:cNvSpPr/>
            <p:nvPr/>
          </p:nvSpPr>
          <p:spPr>
            <a:xfrm>
              <a:off x="1562816" y="3809492"/>
              <a:ext cx="239888" cy="402516"/>
            </a:xfrm>
            <a:prstGeom prst="rect">
              <a:avLst/>
            </a:prstGeom>
            <a:solidFill>
              <a:srgbClr val="80BD41">
                <a:alpha val="100000"/>
              </a:srgbClr>
            </a:solidFill>
          </p:spPr>
          <p:txBody>
            <a:bodyPr/>
            <a:lstStyle/>
            <a:p/>
          </p:txBody>
        </p:sp>
        <p:sp>
          <p:nvSpPr>
            <p:cNvPr id="29" name="rc29"/>
            <p:cNvSpPr/>
            <p:nvPr/>
          </p:nvSpPr>
          <p:spPr>
            <a:xfrm>
              <a:off x="1562816" y="3636849"/>
              <a:ext cx="239888" cy="172643"/>
            </a:xfrm>
            <a:prstGeom prst="rect">
              <a:avLst/>
            </a:prstGeom>
            <a:solidFill>
              <a:srgbClr val="1CABE2">
                <a:alpha val="100000"/>
              </a:srgbClr>
            </a:solidFill>
          </p:spPr>
          <p:txBody>
            <a:bodyPr/>
            <a:lstStyle/>
            <a:p/>
          </p:txBody>
        </p:sp>
        <p:sp>
          <p:nvSpPr>
            <p:cNvPr id="30" name="rc30"/>
            <p:cNvSpPr/>
            <p:nvPr/>
          </p:nvSpPr>
          <p:spPr>
            <a:xfrm>
              <a:off x="1829360" y="3804723"/>
              <a:ext cx="239888" cy="407285"/>
            </a:xfrm>
            <a:prstGeom prst="rect">
              <a:avLst/>
            </a:prstGeom>
            <a:solidFill>
              <a:srgbClr val="80BD41">
                <a:alpha val="100000"/>
              </a:srgbClr>
            </a:solidFill>
          </p:spPr>
          <p:txBody>
            <a:bodyPr/>
            <a:lstStyle/>
            <a:p/>
          </p:txBody>
        </p:sp>
        <p:sp>
          <p:nvSpPr>
            <p:cNvPr id="31" name="rc31"/>
            <p:cNvSpPr/>
            <p:nvPr/>
          </p:nvSpPr>
          <p:spPr>
            <a:xfrm>
              <a:off x="1829360" y="3630172"/>
              <a:ext cx="239888" cy="174551"/>
            </a:xfrm>
            <a:prstGeom prst="rect">
              <a:avLst/>
            </a:prstGeom>
            <a:solidFill>
              <a:srgbClr val="1CABE2">
                <a:alpha val="100000"/>
              </a:srgbClr>
            </a:solidFill>
          </p:spPr>
          <p:txBody>
            <a:bodyPr/>
            <a:lstStyle/>
            <a:p/>
          </p:txBody>
        </p:sp>
        <p:sp>
          <p:nvSpPr>
            <p:cNvPr id="32" name="rc32"/>
            <p:cNvSpPr/>
            <p:nvPr/>
          </p:nvSpPr>
          <p:spPr>
            <a:xfrm>
              <a:off x="2095903" y="3803769"/>
              <a:ext cx="239888" cy="408239"/>
            </a:xfrm>
            <a:prstGeom prst="rect">
              <a:avLst/>
            </a:prstGeom>
            <a:solidFill>
              <a:srgbClr val="80BD41">
                <a:alpha val="100000"/>
              </a:srgbClr>
            </a:solidFill>
          </p:spPr>
          <p:txBody>
            <a:bodyPr/>
            <a:lstStyle/>
            <a:p/>
          </p:txBody>
        </p:sp>
        <p:sp>
          <p:nvSpPr>
            <p:cNvPr id="33" name="rc33"/>
            <p:cNvSpPr/>
            <p:nvPr/>
          </p:nvSpPr>
          <p:spPr>
            <a:xfrm>
              <a:off x="2095903" y="3620634"/>
              <a:ext cx="239888" cy="183135"/>
            </a:xfrm>
            <a:prstGeom prst="rect">
              <a:avLst/>
            </a:prstGeom>
            <a:solidFill>
              <a:srgbClr val="1CABE2">
                <a:alpha val="100000"/>
              </a:srgbClr>
            </a:solidFill>
          </p:spPr>
          <p:txBody>
            <a:bodyPr/>
            <a:lstStyle/>
            <a:p/>
          </p:txBody>
        </p:sp>
        <p:sp>
          <p:nvSpPr>
            <p:cNvPr id="34" name="rc34"/>
            <p:cNvSpPr/>
            <p:nvPr/>
          </p:nvSpPr>
          <p:spPr>
            <a:xfrm>
              <a:off x="2362446" y="3795185"/>
              <a:ext cx="239888" cy="416824"/>
            </a:xfrm>
            <a:prstGeom prst="rect">
              <a:avLst/>
            </a:prstGeom>
            <a:solidFill>
              <a:srgbClr val="80BD41">
                <a:alpha val="100000"/>
              </a:srgbClr>
            </a:solidFill>
          </p:spPr>
          <p:txBody>
            <a:bodyPr/>
            <a:lstStyle/>
            <a:p/>
          </p:txBody>
        </p:sp>
        <p:sp>
          <p:nvSpPr>
            <p:cNvPr id="35" name="rc35"/>
            <p:cNvSpPr/>
            <p:nvPr/>
          </p:nvSpPr>
          <p:spPr>
            <a:xfrm>
              <a:off x="2362446" y="3608234"/>
              <a:ext cx="239888" cy="186950"/>
            </a:xfrm>
            <a:prstGeom prst="rect">
              <a:avLst/>
            </a:prstGeom>
            <a:solidFill>
              <a:srgbClr val="1CABE2">
                <a:alpha val="100000"/>
              </a:srgbClr>
            </a:solidFill>
          </p:spPr>
          <p:txBody>
            <a:bodyPr/>
            <a:lstStyle/>
            <a:p/>
          </p:txBody>
        </p:sp>
        <p:sp>
          <p:nvSpPr>
            <p:cNvPr id="36" name="rc36"/>
            <p:cNvSpPr/>
            <p:nvPr/>
          </p:nvSpPr>
          <p:spPr>
            <a:xfrm>
              <a:off x="2628989" y="3793277"/>
              <a:ext cx="239888" cy="418731"/>
            </a:xfrm>
            <a:prstGeom prst="rect">
              <a:avLst/>
            </a:prstGeom>
            <a:solidFill>
              <a:srgbClr val="80BD41">
                <a:alpha val="100000"/>
              </a:srgbClr>
            </a:solidFill>
          </p:spPr>
          <p:txBody>
            <a:bodyPr/>
            <a:lstStyle/>
            <a:p/>
          </p:txBody>
        </p:sp>
        <p:sp>
          <p:nvSpPr>
            <p:cNvPr id="37" name="rc37"/>
            <p:cNvSpPr/>
            <p:nvPr/>
          </p:nvSpPr>
          <p:spPr>
            <a:xfrm>
              <a:off x="2628989" y="3596788"/>
              <a:ext cx="239888" cy="196489"/>
            </a:xfrm>
            <a:prstGeom prst="rect">
              <a:avLst/>
            </a:prstGeom>
            <a:solidFill>
              <a:srgbClr val="1CABE2">
                <a:alpha val="100000"/>
              </a:srgbClr>
            </a:solidFill>
          </p:spPr>
          <p:txBody>
            <a:bodyPr/>
            <a:lstStyle/>
            <a:p/>
          </p:txBody>
        </p:sp>
        <p:sp>
          <p:nvSpPr>
            <p:cNvPr id="38" name="rc38"/>
            <p:cNvSpPr/>
            <p:nvPr/>
          </p:nvSpPr>
          <p:spPr>
            <a:xfrm>
              <a:off x="2895532" y="3780877"/>
              <a:ext cx="239888" cy="431131"/>
            </a:xfrm>
            <a:prstGeom prst="rect">
              <a:avLst/>
            </a:prstGeom>
            <a:solidFill>
              <a:srgbClr val="80BD41">
                <a:alpha val="100000"/>
              </a:srgbClr>
            </a:solidFill>
          </p:spPr>
          <p:txBody>
            <a:bodyPr/>
            <a:lstStyle/>
            <a:p/>
          </p:txBody>
        </p:sp>
        <p:sp>
          <p:nvSpPr>
            <p:cNvPr id="39" name="rc39"/>
            <p:cNvSpPr/>
            <p:nvPr/>
          </p:nvSpPr>
          <p:spPr>
            <a:xfrm>
              <a:off x="2895532" y="3578665"/>
              <a:ext cx="239888" cy="202212"/>
            </a:xfrm>
            <a:prstGeom prst="rect">
              <a:avLst/>
            </a:prstGeom>
            <a:solidFill>
              <a:srgbClr val="1CABE2">
                <a:alpha val="100000"/>
              </a:srgbClr>
            </a:solidFill>
          </p:spPr>
          <p:txBody>
            <a:bodyPr/>
            <a:lstStyle/>
            <a:p/>
          </p:txBody>
        </p:sp>
        <p:sp>
          <p:nvSpPr>
            <p:cNvPr id="40" name="rc40"/>
            <p:cNvSpPr/>
            <p:nvPr/>
          </p:nvSpPr>
          <p:spPr>
            <a:xfrm>
              <a:off x="3162075" y="3750355"/>
              <a:ext cx="239888" cy="461654"/>
            </a:xfrm>
            <a:prstGeom prst="rect">
              <a:avLst/>
            </a:prstGeom>
            <a:solidFill>
              <a:srgbClr val="80BD41">
                <a:alpha val="100000"/>
              </a:srgbClr>
            </a:solidFill>
          </p:spPr>
          <p:txBody>
            <a:bodyPr/>
            <a:lstStyle/>
            <a:p/>
          </p:txBody>
        </p:sp>
        <p:sp>
          <p:nvSpPr>
            <p:cNvPr id="41" name="rc41"/>
            <p:cNvSpPr/>
            <p:nvPr/>
          </p:nvSpPr>
          <p:spPr>
            <a:xfrm>
              <a:off x="3162075" y="3552912"/>
              <a:ext cx="239888" cy="197443"/>
            </a:xfrm>
            <a:prstGeom prst="rect">
              <a:avLst/>
            </a:prstGeom>
            <a:solidFill>
              <a:srgbClr val="1CABE2">
                <a:alpha val="100000"/>
              </a:srgbClr>
            </a:solidFill>
          </p:spPr>
          <p:txBody>
            <a:bodyPr/>
            <a:lstStyle/>
            <a:p/>
          </p:txBody>
        </p:sp>
        <p:sp>
          <p:nvSpPr>
            <p:cNvPr id="42" name="rc42"/>
            <p:cNvSpPr/>
            <p:nvPr/>
          </p:nvSpPr>
          <p:spPr>
            <a:xfrm>
              <a:off x="3428618" y="3708386"/>
              <a:ext cx="239888" cy="503622"/>
            </a:xfrm>
            <a:prstGeom prst="rect">
              <a:avLst/>
            </a:prstGeom>
            <a:solidFill>
              <a:srgbClr val="80BD41">
                <a:alpha val="100000"/>
              </a:srgbClr>
            </a:solidFill>
          </p:spPr>
          <p:txBody>
            <a:bodyPr/>
            <a:lstStyle/>
            <a:p/>
          </p:txBody>
        </p:sp>
        <p:sp>
          <p:nvSpPr>
            <p:cNvPr id="43" name="rc43"/>
            <p:cNvSpPr/>
            <p:nvPr/>
          </p:nvSpPr>
          <p:spPr>
            <a:xfrm>
              <a:off x="3428618" y="3522389"/>
              <a:ext cx="239888" cy="185997"/>
            </a:xfrm>
            <a:prstGeom prst="rect">
              <a:avLst/>
            </a:prstGeom>
            <a:solidFill>
              <a:srgbClr val="1CABE2">
                <a:alpha val="100000"/>
              </a:srgbClr>
            </a:solidFill>
          </p:spPr>
          <p:txBody>
            <a:bodyPr/>
            <a:lstStyle/>
            <a:p/>
          </p:txBody>
        </p:sp>
        <p:sp>
          <p:nvSpPr>
            <p:cNvPr id="44" name="rc44"/>
            <p:cNvSpPr/>
            <p:nvPr/>
          </p:nvSpPr>
          <p:spPr>
            <a:xfrm>
              <a:off x="3695161" y="3675956"/>
              <a:ext cx="239888" cy="536053"/>
            </a:xfrm>
            <a:prstGeom prst="rect">
              <a:avLst/>
            </a:prstGeom>
            <a:solidFill>
              <a:srgbClr val="80BD41">
                <a:alpha val="100000"/>
              </a:srgbClr>
            </a:solidFill>
          </p:spPr>
          <p:txBody>
            <a:bodyPr/>
            <a:lstStyle/>
            <a:p/>
          </p:txBody>
        </p:sp>
        <p:sp>
          <p:nvSpPr>
            <p:cNvPr id="45" name="rc45"/>
            <p:cNvSpPr/>
            <p:nvPr/>
          </p:nvSpPr>
          <p:spPr>
            <a:xfrm>
              <a:off x="3695161" y="3497590"/>
              <a:ext cx="239888" cy="178366"/>
            </a:xfrm>
            <a:prstGeom prst="rect">
              <a:avLst/>
            </a:prstGeom>
            <a:solidFill>
              <a:srgbClr val="1CABE2">
                <a:alpha val="100000"/>
              </a:srgbClr>
            </a:solidFill>
          </p:spPr>
          <p:txBody>
            <a:bodyPr/>
            <a:lstStyle/>
            <a:p/>
          </p:txBody>
        </p:sp>
        <p:sp>
          <p:nvSpPr>
            <p:cNvPr id="46" name="rc46"/>
            <p:cNvSpPr/>
            <p:nvPr/>
          </p:nvSpPr>
          <p:spPr>
            <a:xfrm>
              <a:off x="3961705" y="3645433"/>
              <a:ext cx="239888" cy="566575"/>
            </a:xfrm>
            <a:prstGeom prst="rect">
              <a:avLst/>
            </a:prstGeom>
            <a:solidFill>
              <a:srgbClr val="80BD41">
                <a:alpha val="100000"/>
              </a:srgbClr>
            </a:solidFill>
          </p:spPr>
          <p:txBody>
            <a:bodyPr/>
            <a:lstStyle/>
            <a:p/>
          </p:txBody>
        </p:sp>
        <p:sp>
          <p:nvSpPr>
            <p:cNvPr id="47" name="rc47"/>
            <p:cNvSpPr/>
            <p:nvPr/>
          </p:nvSpPr>
          <p:spPr>
            <a:xfrm>
              <a:off x="3961705" y="3476605"/>
              <a:ext cx="239888" cy="168828"/>
            </a:xfrm>
            <a:prstGeom prst="rect">
              <a:avLst/>
            </a:prstGeom>
            <a:solidFill>
              <a:srgbClr val="1CABE2">
                <a:alpha val="100000"/>
              </a:srgbClr>
            </a:solidFill>
          </p:spPr>
          <p:txBody>
            <a:bodyPr/>
            <a:lstStyle/>
            <a:p/>
          </p:txBody>
        </p:sp>
        <p:sp>
          <p:nvSpPr>
            <p:cNvPr id="48" name="rc48"/>
            <p:cNvSpPr/>
            <p:nvPr/>
          </p:nvSpPr>
          <p:spPr>
            <a:xfrm>
              <a:off x="4228248" y="3614911"/>
              <a:ext cx="239888" cy="597098"/>
            </a:xfrm>
            <a:prstGeom prst="rect">
              <a:avLst/>
            </a:prstGeom>
            <a:solidFill>
              <a:srgbClr val="80BD41">
                <a:alpha val="100000"/>
              </a:srgbClr>
            </a:solidFill>
          </p:spPr>
          <p:txBody>
            <a:bodyPr/>
            <a:lstStyle/>
            <a:p/>
          </p:txBody>
        </p:sp>
        <p:sp>
          <p:nvSpPr>
            <p:cNvPr id="49" name="rc49"/>
            <p:cNvSpPr/>
            <p:nvPr/>
          </p:nvSpPr>
          <p:spPr>
            <a:xfrm>
              <a:off x="4228248" y="3456575"/>
              <a:ext cx="239888" cy="158335"/>
            </a:xfrm>
            <a:prstGeom prst="rect">
              <a:avLst/>
            </a:prstGeom>
            <a:solidFill>
              <a:srgbClr val="1CABE2">
                <a:alpha val="100000"/>
              </a:srgbClr>
            </a:solidFill>
          </p:spPr>
          <p:txBody>
            <a:bodyPr/>
            <a:lstStyle/>
            <a:p/>
          </p:txBody>
        </p:sp>
        <p:sp>
          <p:nvSpPr>
            <p:cNvPr id="50" name="rc50"/>
            <p:cNvSpPr/>
            <p:nvPr/>
          </p:nvSpPr>
          <p:spPr>
            <a:xfrm>
              <a:off x="4494791" y="3576758"/>
              <a:ext cx="239888" cy="635251"/>
            </a:xfrm>
            <a:prstGeom prst="rect">
              <a:avLst/>
            </a:prstGeom>
            <a:solidFill>
              <a:srgbClr val="80BD41">
                <a:alpha val="100000"/>
              </a:srgbClr>
            </a:solidFill>
          </p:spPr>
          <p:txBody>
            <a:bodyPr/>
            <a:lstStyle/>
            <a:p/>
          </p:txBody>
        </p:sp>
        <p:sp>
          <p:nvSpPr>
            <p:cNvPr id="51" name="rc51"/>
            <p:cNvSpPr/>
            <p:nvPr/>
          </p:nvSpPr>
          <p:spPr>
            <a:xfrm>
              <a:off x="4494791" y="3437498"/>
              <a:ext cx="239888" cy="139259"/>
            </a:xfrm>
            <a:prstGeom prst="rect">
              <a:avLst/>
            </a:prstGeom>
            <a:solidFill>
              <a:srgbClr val="1CABE2">
                <a:alpha val="100000"/>
              </a:srgbClr>
            </a:solidFill>
          </p:spPr>
          <p:txBody>
            <a:bodyPr/>
            <a:lstStyle/>
            <a:p/>
          </p:txBody>
        </p:sp>
        <p:sp>
          <p:nvSpPr>
            <p:cNvPr id="52" name="rc52"/>
            <p:cNvSpPr/>
            <p:nvPr/>
          </p:nvSpPr>
          <p:spPr>
            <a:xfrm>
              <a:off x="4761334" y="3545281"/>
              <a:ext cx="239888" cy="666727"/>
            </a:xfrm>
            <a:prstGeom prst="rect">
              <a:avLst/>
            </a:prstGeom>
            <a:solidFill>
              <a:srgbClr val="80BD41">
                <a:alpha val="100000"/>
              </a:srgbClr>
            </a:solidFill>
          </p:spPr>
          <p:txBody>
            <a:bodyPr/>
            <a:lstStyle/>
            <a:p/>
          </p:txBody>
        </p:sp>
        <p:sp>
          <p:nvSpPr>
            <p:cNvPr id="53" name="rc53"/>
            <p:cNvSpPr/>
            <p:nvPr/>
          </p:nvSpPr>
          <p:spPr>
            <a:xfrm>
              <a:off x="4761334" y="3418422"/>
              <a:ext cx="239888" cy="126859"/>
            </a:xfrm>
            <a:prstGeom prst="rect">
              <a:avLst/>
            </a:prstGeom>
            <a:solidFill>
              <a:srgbClr val="1CABE2">
                <a:alpha val="100000"/>
              </a:srgbClr>
            </a:solidFill>
          </p:spPr>
          <p:txBody>
            <a:bodyPr/>
            <a:lstStyle/>
            <a:p/>
          </p:txBody>
        </p:sp>
        <p:sp>
          <p:nvSpPr>
            <p:cNvPr id="54" name="rc54"/>
            <p:cNvSpPr/>
            <p:nvPr/>
          </p:nvSpPr>
          <p:spPr>
            <a:xfrm>
              <a:off x="5027877" y="3516666"/>
              <a:ext cx="239888" cy="695342"/>
            </a:xfrm>
            <a:prstGeom prst="rect">
              <a:avLst/>
            </a:prstGeom>
            <a:solidFill>
              <a:srgbClr val="80BD41">
                <a:alpha val="100000"/>
              </a:srgbClr>
            </a:solidFill>
          </p:spPr>
          <p:txBody>
            <a:bodyPr/>
            <a:lstStyle/>
            <a:p/>
          </p:txBody>
        </p:sp>
        <p:sp>
          <p:nvSpPr>
            <p:cNvPr id="55" name="rc55"/>
            <p:cNvSpPr/>
            <p:nvPr/>
          </p:nvSpPr>
          <p:spPr>
            <a:xfrm>
              <a:off x="5027877" y="3403160"/>
              <a:ext cx="239888" cy="113505"/>
            </a:xfrm>
            <a:prstGeom prst="rect">
              <a:avLst/>
            </a:prstGeom>
            <a:solidFill>
              <a:srgbClr val="1CABE2">
                <a:alpha val="100000"/>
              </a:srgbClr>
            </a:solidFill>
          </p:spPr>
          <p:txBody>
            <a:bodyPr/>
            <a:lstStyle/>
            <a:p/>
          </p:txBody>
        </p:sp>
        <p:sp>
          <p:nvSpPr>
            <p:cNvPr id="56" name="rc56"/>
            <p:cNvSpPr/>
            <p:nvPr/>
          </p:nvSpPr>
          <p:spPr>
            <a:xfrm>
              <a:off x="5294420" y="3556727"/>
              <a:ext cx="239888" cy="655282"/>
            </a:xfrm>
            <a:prstGeom prst="rect">
              <a:avLst/>
            </a:prstGeom>
            <a:solidFill>
              <a:srgbClr val="80BD41">
                <a:alpha val="100000"/>
              </a:srgbClr>
            </a:solidFill>
          </p:spPr>
          <p:txBody>
            <a:bodyPr/>
            <a:lstStyle/>
            <a:p/>
          </p:txBody>
        </p:sp>
        <p:sp>
          <p:nvSpPr>
            <p:cNvPr id="57" name="rc57"/>
            <p:cNvSpPr/>
            <p:nvPr/>
          </p:nvSpPr>
          <p:spPr>
            <a:xfrm>
              <a:off x="5294420" y="3392668"/>
              <a:ext cx="239888" cy="164058"/>
            </a:xfrm>
            <a:prstGeom prst="rect">
              <a:avLst/>
            </a:prstGeom>
            <a:solidFill>
              <a:srgbClr val="1CABE2">
                <a:alpha val="100000"/>
              </a:srgbClr>
            </a:solidFill>
          </p:spPr>
          <p:txBody>
            <a:bodyPr/>
            <a:lstStyle/>
            <a:p/>
          </p:txBody>
        </p:sp>
        <p:sp>
          <p:nvSpPr>
            <p:cNvPr id="58" name="rc58"/>
            <p:cNvSpPr/>
            <p:nvPr/>
          </p:nvSpPr>
          <p:spPr>
            <a:xfrm>
              <a:off x="5560963" y="3539558"/>
              <a:ext cx="239888" cy="672450"/>
            </a:xfrm>
            <a:prstGeom prst="rect">
              <a:avLst/>
            </a:prstGeom>
            <a:solidFill>
              <a:srgbClr val="80BD41">
                <a:alpha val="100000"/>
              </a:srgbClr>
            </a:solidFill>
          </p:spPr>
          <p:txBody>
            <a:bodyPr/>
            <a:lstStyle/>
            <a:p/>
          </p:txBody>
        </p:sp>
        <p:sp>
          <p:nvSpPr>
            <p:cNvPr id="59" name="rc59"/>
            <p:cNvSpPr/>
            <p:nvPr/>
          </p:nvSpPr>
          <p:spPr>
            <a:xfrm>
              <a:off x="5560963" y="3381222"/>
              <a:ext cx="239888" cy="158335"/>
            </a:xfrm>
            <a:prstGeom prst="rect">
              <a:avLst/>
            </a:prstGeom>
            <a:solidFill>
              <a:srgbClr val="1CABE2">
                <a:alpha val="100000"/>
              </a:srgbClr>
            </a:solidFill>
          </p:spPr>
          <p:txBody>
            <a:bodyPr/>
            <a:lstStyle/>
            <a:p/>
          </p:txBody>
        </p:sp>
        <p:sp>
          <p:nvSpPr>
            <p:cNvPr id="60" name="rc60"/>
            <p:cNvSpPr/>
            <p:nvPr/>
          </p:nvSpPr>
          <p:spPr>
            <a:xfrm>
              <a:off x="5827506" y="3498543"/>
              <a:ext cx="239888" cy="713465"/>
            </a:xfrm>
            <a:prstGeom prst="rect">
              <a:avLst/>
            </a:prstGeom>
            <a:solidFill>
              <a:srgbClr val="80BD41">
                <a:alpha val="100000"/>
              </a:srgbClr>
            </a:solidFill>
          </p:spPr>
          <p:txBody>
            <a:bodyPr/>
            <a:lstStyle/>
            <a:p/>
          </p:txBody>
        </p:sp>
        <p:sp>
          <p:nvSpPr>
            <p:cNvPr id="61" name="rc61"/>
            <p:cNvSpPr/>
            <p:nvPr/>
          </p:nvSpPr>
          <p:spPr>
            <a:xfrm>
              <a:off x="5827506" y="3372638"/>
              <a:ext cx="239888" cy="125905"/>
            </a:xfrm>
            <a:prstGeom prst="rect">
              <a:avLst/>
            </a:prstGeom>
            <a:solidFill>
              <a:srgbClr val="1CABE2">
                <a:alpha val="100000"/>
              </a:srgbClr>
            </a:solidFill>
          </p:spPr>
          <p:txBody>
            <a:bodyPr/>
            <a:lstStyle/>
            <a:p/>
          </p:txBody>
        </p:sp>
        <p:sp>
          <p:nvSpPr>
            <p:cNvPr id="62" name="rc62"/>
            <p:cNvSpPr/>
            <p:nvPr/>
          </p:nvSpPr>
          <p:spPr>
            <a:xfrm>
              <a:off x="6094049" y="3495682"/>
              <a:ext cx="239888" cy="716327"/>
            </a:xfrm>
            <a:prstGeom prst="rect">
              <a:avLst/>
            </a:prstGeom>
            <a:solidFill>
              <a:srgbClr val="80BD41">
                <a:alpha val="100000"/>
              </a:srgbClr>
            </a:solidFill>
          </p:spPr>
          <p:txBody>
            <a:bodyPr/>
            <a:lstStyle/>
            <a:p/>
          </p:txBody>
        </p:sp>
        <p:sp>
          <p:nvSpPr>
            <p:cNvPr id="63" name="rc63"/>
            <p:cNvSpPr/>
            <p:nvPr/>
          </p:nvSpPr>
          <p:spPr>
            <a:xfrm>
              <a:off x="6094049" y="3369776"/>
              <a:ext cx="239888" cy="125905"/>
            </a:xfrm>
            <a:prstGeom prst="rect">
              <a:avLst/>
            </a:prstGeom>
            <a:solidFill>
              <a:srgbClr val="1CABE2">
                <a:alpha val="100000"/>
              </a:srgbClr>
            </a:solidFill>
          </p:spPr>
          <p:txBody>
            <a:bodyPr/>
            <a:lstStyle/>
            <a:p/>
          </p:txBody>
        </p:sp>
        <p:sp>
          <p:nvSpPr>
            <p:cNvPr id="64" name="rc64"/>
            <p:cNvSpPr/>
            <p:nvPr/>
          </p:nvSpPr>
          <p:spPr>
            <a:xfrm>
              <a:off x="6360593" y="3452760"/>
              <a:ext cx="239888" cy="759249"/>
            </a:xfrm>
            <a:prstGeom prst="rect">
              <a:avLst/>
            </a:prstGeom>
            <a:solidFill>
              <a:srgbClr val="80BD41">
                <a:alpha val="100000"/>
              </a:srgbClr>
            </a:solidFill>
          </p:spPr>
          <p:txBody>
            <a:bodyPr/>
            <a:lstStyle/>
            <a:p/>
          </p:txBody>
        </p:sp>
        <p:sp>
          <p:nvSpPr>
            <p:cNvPr id="65" name="rc65"/>
            <p:cNvSpPr/>
            <p:nvPr/>
          </p:nvSpPr>
          <p:spPr>
            <a:xfrm>
              <a:off x="6360593" y="3368822"/>
              <a:ext cx="239888" cy="83937"/>
            </a:xfrm>
            <a:prstGeom prst="rect">
              <a:avLst/>
            </a:prstGeom>
            <a:solidFill>
              <a:srgbClr val="1CABE2">
                <a:alpha val="100000"/>
              </a:srgbClr>
            </a:solidFill>
          </p:spPr>
          <p:txBody>
            <a:bodyPr/>
            <a:lstStyle/>
            <a:p/>
          </p:txBody>
        </p:sp>
        <p:sp>
          <p:nvSpPr>
            <p:cNvPr id="66" name="rc66"/>
            <p:cNvSpPr/>
            <p:nvPr/>
          </p:nvSpPr>
          <p:spPr>
            <a:xfrm>
              <a:off x="6627136" y="3555773"/>
              <a:ext cx="239888" cy="656235"/>
            </a:xfrm>
            <a:prstGeom prst="rect">
              <a:avLst/>
            </a:prstGeom>
            <a:solidFill>
              <a:srgbClr val="80BD41">
                <a:alpha val="100000"/>
              </a:srgbClr>
            </a:solidFill>
          </p:spPr>
          <p:txBody>
            <a:bodyPr/>
            <a:lstStyle/>
            <a:p/>
          </p:txBody>
        </p:sp>
        <p:sp>
          <p:nvSpPr>
            <p:cNvPr id="67" name="rc67"/>
            <p:cNvSpPr/>
            <p:nvPr/>
          </p:nvSpPr>
          <p:spPr>
            <a:xfrm>
              <a:off x="6627136" y="3370730"/>
              <a:ext cx="239888" cy="185043"/>
            </a:xfrm>
            <a:prstGeom prst="rect">
              <a:avLst/>
            </a:prstGeom>
            <a:solidFill>
              <a:srgbClr val="1CABE2">
                <a:alpha val="100000"/>
              </a:srgbClr>
            </a:solidFill>
          </p:spPr>
          <p:txBody>
            <a:bodyPr/>
            <a:lstStyle/>
            <a:p/>
          </p:txBody>
        </p:sp>
        <p:sp>
          <p:nvSpPr>
            <p:cNvPr id="68" name="rc68"/>
            <p:cNvSpPr/>
            <p:nvPr/>
          </p:nvSpPr>
          <p:spPr>
            <a:xfrm>
              <a:off x="6893679" y="3688356"/>
              <a:ext cx="239888" cy="523653"/>
            </a:xfrm>
            <a:prstGeom prst="rect">
              <a:avLst/>
            </a:prstGeom>
            <a:solidFill>
              <a:srgbClr val="80BD41">
                <a:alpha val="100000"/>
              </a:srgbClr>
            </a:solidFill>
          </p:spPr>
          <p:txBody>
            <a:bodyPr/>
            <a:lstStyle/>
            <a:p/>
          </p:txBody>
        </p:sp>
        <p:sp>
          <p:nvSpPr>
            <p:cNvPr id="69" name="rc69"/>
            <p:cNvSpPr/>
            <p:nvPr/>
          </p:nvSpPr>
          <p:spPr>
            <a:xfrm>
              <a:off x="6893679" y="3367869"/>
              <a:ext cx="239888" cy="320487"/>
            </a:xfrm>
            <a:prstGeom prst="rect">
              <a:avLst/>
            </a:prstGeom>
            <a:solidFill>
              <a:srgbClr val="1CABE2">
                <a:alpha val="100000"/>
              </a:srgbClr>
            </a:solidFill>
          </p:spPr>
          <p:txBody>
            <a:bodyPr/>
            <a:lstStyle/>
            <a:p/>
          </p:txBody>
        </p:sp>
        <p:sp>
          <p:nvSpPr>
            <p:cNvPr id="70" name="rc70"/>
            <p:cNvSpPr/>
            <p:nvPr/>
          </p:nvSpPr>
          <p:spPr>
            <a:xfrm>
              <a:off x="7160222" y="3637803"/>
              <a:ext cx="239888" cy="574206"/>
            </a:xfrm>
            <a:prstGeom prst="rect">
              <a:avLst/>
            </a:prstGeom>
            <a:solidFill>
              <a:srgbClr val="80BD41">
                <a:alpha val="100000"/>
              </a:srgbClr>
            </a:solidFill>
          </p:spPr>
          <p:txBody>
            <a:bodyPr/>
            <a:lstStyle/>
            <a:p/>
          </p:txBody>
        </p:sp>
        <p:sp>
          <p:nvSpPr>
            <p:cNvPr id="71" name="rc71"/>
            <p:cNvSpPr/>
            <p:nvPr/>
          </p:nvSpPr>
          <p:spPr>
            <a:xfrm>
              <a:off x="7160222" y="3367869"/>
              <a:ext cx="239888" cy="269934"/>
            </a:xfrm>
            <a:prstGeom prst="rect">
              <a:avLst/>
            </a:prstGeom>
            <a:solidFill>
              <a:srgbClr val="1CABE2">
                <a:alpha val="100000"/>
              </a:srgbClr>
            </a:solidFill>
          </p:spPr>
          <p:txBody>
            <a:bodyPr/>
            <a:lstStyle/>
            <a:p/>
          </p:txBody>
        </p:sp>
        <p:sp>
          <p:nvSpPr>
            <p:cNvPr id="72" name="rc72"/>
            <p:cNvSpPr/>
            <p:nvPr/>
          </p:nvSpPr>
          <p:spPr>
            <a:xfrm>
              <a:off x="7426765" y="3602511"/>
              <a:ext cx="239888" cy="609498"/>
            </a:xfrm>
            <a:prstGeom prst="rect">
              <a:avLst/>
            </a:prstGeom>
            <a:solidFill>
              <a:srgbClr val="80BD41">
                <a:alpha val="100000"/>
              </a:srgbClr>
            </a:solidFill>
          </p:spPr>
          <p:txBody>
            <a:bodyPr/>
            <a:lstStyle/>
            <a:p/>
          </p:txBody>
        </p:sp>
        <p:sp>
          <p:nvSpPr>
            <p:cNvPr id="73" name="rc73"/>
            <p:cNvSpPr/>
            <p:nvPr/>
          </p:nvSpPr>
          <p:spPr>
            <a:xfrm>
              <a:off x="7426765" y="3365961"/>
              <a:ext cx="239888" cy="236550"/>
            </a:xfrm>
            <a:prstGeom prst="rect">
              <a:avLst/>
            </a:prstGeom>
            <a:solidFill>
              <a:srgbClr val="1CABE2">
                <a:alpha val="100000"/>
              </a:srgbClr>
            </a:solidFill>
          </p:spPr>
          <p:txBody>
            <a:bodyPr/>
            <a:lstStyle/>
            <a:p/>
          </p:txBody>
        </p:sp>
        <p:sp>
          <p:nvSpPr>
            <p:cNvPr id="74" name="rc74"/>
            <p:cNvSpPr/>
            <p:nvPr/>
          </p:nvSpPr>
          <p:spPr>
            <a:xfrm>
              <a:off x="7693308" y="3605373"/>
              <a:ext cx="239888" cy="606636"/>
            </a:xfrm>
            <a:prstGeom prst="rect">
              <a:avLst/>
            </a:prstGeom>
            <a:solidFill>
              <a:srgbClr val="80BD41">
                <a:alpha val="100000"/>
              </a:srgbClr>
            </a:solidFill>
          </p:spPr>
          <p:txBody>
            <a:bodyPr/>
            <a:lstStyle/>
            <a:p/>
          </p:txBody>
        </p:sp>
        <p:sp>
          <p:nvSpPr>
            <p:cNvPr id="75" name="rc75"/>
            <p:cNvSpPr/>
            <p:nvPr/>
          </p:nvSpPr>
          <p:spPr>
            <a:xfrm>
              <a:off x="7693308" y="3357376"/>
              <a:ext cx="239888" cy="247996"/>
            </a:xfrm>
            <a:prstGeom prst="rect">
              <a:avLst/>
            </a:prstGeom>
            <a:solidFill>
              <a:srgbClr val="1CABE2">
                <a:alpha val="100000"/>
              </a:srgbClr>
            </a:solidFill>
          </p:spPr>
          <p:txBody>
            <a:bodyPr/>
            <a:lstStyle/>
            <a:p/>
          </p:txBody>
        </p:sp>
        <p:sp>
          <p:nvSpPr>
            <p:cNvPr id="76" name="rc76"/>
            <p:cNvSpPr/>
            <p:nvPr/>
          </p:nvSpPr>
          <p:spPr>
            <a:xfrm>
              <a:off x="7959851" y="3550050"/>
              <a:ext cx="239888" cy="661958"/>
            </a:xfrm>
            <a:prstGeom prst="rect">
              <a:avLst/>
            </a:prstGeom>
            <a:solidFill>
              <a:srgbClr val="80BD41">
                <a:alpha val="100000"/>
              </a:srgbClr>
            </a:solidFill>
          </p:spPr>
          <p:txBody>
            <a:bodyPr/>
            <a:lstStyle/>
            <a:p/>
          </p:txBody>
        </p:sp>
        <p:sp>
          <p:nvSpPr>
            <p:cNvPr id="77" name="rc77"/>
            <p:cNvSpPr/>
            <p:nvPr/>
          </p:nvSpPr>
          <p:spPr>
            <a:xfrm>
              <a:off x="7959851" y="3352607"/>
              <a:ext cx="239888" cy="197443"/>
            </a:xfrm>
            <a:prstGeom prst="rect">
              <a:avLst/>
            </a:prstGeom>
            <a:solidFill>
              <a:srgbClr val="1CABE2">
                <a:alpha val="100000"/>
              </a:srgbClr>
            </a:solidFill>
          </p:spPr>
          <p:txBody>
            <a:bodyPr/>
            <a:lstStyle/>
            <a:p/>
          </p:txBody>
        </p:sp>
        <p:sp>
          <p:nvSpPr>
            <p:cNvPr id="78" name="pl78"/>
            <p:cNvSpPr/>
            <p:nvPr/>
          </p:nvSpPr>
          <p:spPr>
            <a:xfrm>
              <a:off x="1416218" y="2278570"/>
              <a:ext cx="6663577" cy="601514"/>
            </a:xfrm>
            <a:custGeom>
              <a:avLst/>
              <a:pathLst>
                <a:path w="6663577" h="601514">
                  <a:moveTo>
                    <a:pt x="0" y="408170"/>
                  </a:moveTo>
                  <a:lnTo>
                    <a:pt x="266543" y="429653"/>
                  </a:lnTo>
                  <a:lnTo>
                    <a:pt x="533086" y="429653"/>
                  </a:lnTo>
                  <a:lnTo>
                    <a:pt x="799629" y="451135"/>
                  </a:lnTo>
                  <a:lnTo>
                    <a:pt x="1066172" y="451135"/>
                  </a:lnTo>
                  <a:lnTo>
                    <a:pt x="1332715" y="472618"/>
                  </a:lnTo>
                  <a:lnTo>
                    <a:pt x="1599258" y="472618"/>
                  </a:lnTo>
                  <a:lnTo>
                    <a:pt x="1865801" y="429653"/>
                  </a:lnTo>
                  <a:lnTo>
                    <a:pt x="2132344" y="365205"/>
                  </a:lnTo>
                  <a:lnTo>
                    <a:pt x="2398888" y="322239"/>
                  </a:lnTo>
                  <a:lnTo>
                    <a:pt x="2665431" y="279274"/>
                  </a:lnTo>
                  <a:lnTo>
                    <a:pt x="2931974" y="236309"/>
                  </a:lnTo>
                  <a:lnTo>
                    <a:pt x="3198517" y="171861"/>
                  </a:lnTo>
                  <a:lnTo>
                    <a:pt x="3465060" y="128895"/>
                  </a:lnTo>
                  <a:lnTo>
                    <a:pt x="3731603" y="85930"/>
                  </a:lnTo>
                  <a:lnTo>
                    <a:pt x="3998146" y="214826"/>
                  </a:lnTo>
                  <a:lnTo>
                    <a:pt x="4264689" y="193343"/>
                  </a:lnTo>
                  <a:lnTo>
                    <a:pt x="4531233" y="107413"/>
                  </a:lnTo>
                  <a:lnTo>
                    <a:pt x="4797776" y="107413"/>
                  </a:lnTo>
                  <a:lnTo>
                    <a:pt x="5064319" y="0"/>
                  </a:lnTo>
                  <a:lnTo>
                    <a:pt x="5330862" y="257791"/>
                  </a:lnTo>
                  <a:lnTo>
                    <a:pt x="5597405" y="601514"/>
                  </a:lnTo>
                  <a:lnTo>
                    <a:pt x="5863948" y="472618"/>
                  </a:lnTo>
                  <a:lnTo>
                    <a:pt x="6130491" y="386687"/>
                  </a:lnTo>
                  <a:lnTo>
                    <a:pt x="6397034" y="408170"/>
                  </a:lnTo>
                  <a:lnTo>
                    <a:pt x="6663577" y="279274"/>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4021359"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7" name="tx87"/>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8" name="tx88"/>
            <p:cNvSpPr/>
            <p:nvPr/>
          </p:nvSpPr>
          <p:spPr>
            <a:xfrm>
              <a:off x="775296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9" name="tx89"/>
            <p:cNvSpPr/>
            <p:nvPr/>
          </p:nvSpPr>
          <p:spPr>
            <a:xfrm>
              <a:off x="8019506"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90" name="tx90"/>
            <p:cNvSpPr/>
            <p:nvPr/>
          </p:nvSpPr>
          <p:spPr>
            <a:xfrm>
              <a:off x="1350915" y="35142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1" name="tx91"/>
            <p:cNvSpPr/>
            <p:nvPr/>
          </p:nvSpPr>
          <p:spPr>
            <a:xfrm>
              <a:off x="2683631" y="34608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2" name="tx92"/>
            <p:cNvSpPr/>
            <p:nvPr/>
          </p:nvSpPr>
          <p:spPr>
            <a:xfrm>
              <a:off x="4016347" y="3342973"/>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93" name="tx93"/>
            <p:cNvSpPr/>
            <p:nvPr/>
          </p:nvSpPr>
          <p:spPr>
            <a:xfrm>
              <a:off x="5349062" y="32567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4" name="tx94"/>
            <p:cNvSpPr/>
            <p:nvPr/>
          </p:nvSpPr>
          <p:spPr>
            <a:xfrm>
              <a:off x="6415235" y="32328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5" name="tx95"/>
            <p:cNvSpPr/>
            <p:nvPr/>
          </p:nvSpPr>
          <p:spPr>
            <a:xfrm>
              <a:off x="6681778" y="32348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6" name="tx96"/>
            <p:cNvSpPr/>
            <p:nvPr/>
          </p:nvSpPr>
          <p:spPr>
            <a:xfrm>
              <a:off x="6948321" y="32319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7" name="tx97"/>
            <p:cNvSpPr/>
            <p:nvPr/>
          </p:nvSpPr>
          <p:spPr>
            <a:xfrm>
              <a:off x="7214864" y="32309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8" name="tx98"/>
            <p:cNvSpPr/>
            <p:nvPr/>
          </p:nvSpPr>
          <p:spPr>
            <a:xfrm>
              <a:off x="7481407" y="32300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9" name="tx99"/>
            <p:cNvSpPr/>
            <p:nvPr/>
          </p:nvSpPr>
          <p:spPr>
            <a:xfrm>
              <a:off x="7747950" y="32224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100" name="tx100"/>
            <p:cNvSpPr/>
            <p:nvPr/>
          </p:nvSpPr>
          <p:spPr>
            <a:xfrm>
              <a:off x="8053670" y="321668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a:t>
              </a:r>
            </a:p>
          </p:txBody>
        </p:sp>
        <p:sp>
          <p:nvSpPr>
            <p:cNvPr id="101" name="pl101"/>
            <p:cNvSpPr/>
            <p:nvPr/>
          </p:nvSpPr>
          <p:spPr>
            <a:xfrm>
              <a:off x="1416218"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50915" y="39787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3" name="tx113"/>
            <p:cNvSpPr/>
            <p:nvPr/>
          </p:nvSpPr>
          <p:spPr>
            <a:xfrm>
              <a:off x="1350915" y="36978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2683631" y="396901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5" name="tx115"/>
            <p:cNvSpPr/>
            <p:nvPr/>
          </p:nvSpPr>
          <p:spPr>
            <a:xfrm>
              <a:off x="2683631" y="36611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6" name="tx116"/>
            <p:cNvSpPr/>
            <p:nvPr/>
          </p:nvSpPr>
          <p:spPr>
            <a:xfrm>
              <a:off x="4016347" y="38936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7" name="tx117"/>
            <p:cNvSpPr/>
            <p:nvPr/>
          </p:nvSpPr>
          <p:spPr>
            <a:xfrm>
              <a:off x="4016347" y="35259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5349062" y="38493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9" name="tx119"/>
            <p:cNvSpPr/>
            <p:nvPr/>
          </p:nvSpPr>
          <p:spPr>
            <a:xfrm>
              <a:off x="5349062" y="34407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6454411" y="379733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21" name="tx121"/>
            <p:cNvSpPr/>
            <p:nvPr/>
          </p:nvSpPr>
          <p:spPr>
            <a:xfrm>
              <a:off x="6426979" y="33768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81778" y="38488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3" name="tx123"/>
            <p:cNvSpPr/>
            <p:nvPr/>
          </p:nvSpPr>
          <p:spPr>
            <a:xfrm>
              <a:off x="6681778" y="34282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4" name="tx124"/>
            <p:cNvSpPr/>
            <p:nvPr/>
          </p:nvSpPr>
          <p:spPr>
            <a:xfrm>
              <a:off x="6948321" y="391632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5" name="tx125"/>
            <p:cNvSpPr/>
            <p:nvPr/>
          </p:nvSpPr>
          <p:spPr>
            <a:xfrm>
              <a:off x="6948321" y="349301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6" name="tx126"/>
            <p:cNvSpPr/>
            <p:nvPr/>
          </p:nvSpPr>
          <p:spPr>
            <a:xfrm>
              <a:off x="7254041" y="388985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7" name="tx127"/>
            <p:cNvSpPr/>
            <p:nvPr/>
          </p:nvSpPr>
          <p:spPr>
            <a:xfrm>
              <a:off x="7214864" y="34677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8" name="tx128"/>
            <p:cNvSpPr/>
            <p:nvPr/>
          </p:nvSpPr>
          <p:spPr>
            <a:xfrm>
              <a:off x="7481407" y="38722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9" name="tx129"/>
            <p:cNvSpPr/>
            <p:nvPr/>
          </p:nvSpPr>
          <p:spPr>
            <a:xfrm>
              <a:off x="7481407" y="34491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30" name="tx130"/>
            <p:cNvSpPr/>
            <p:nvPr/>
          </p:nvSpPr>
          <p:spPr>
            <a:xfrm>
              <a:off x="7747950" y="3873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31" name="tx131"/>
            <p:cNvSpPr/>
            <p:nvPr/>
          </p:nvSpPr>
          <p:spPr>
            <a:xfrm>
              <a:off x="7747950" y="34463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32" name="tx132"/>
            <p:cNvSpPr/>
            <p:nvPr/>
          </p:nvSpPr>
          <p:spPr>
            <a:xfrm>
              <a:off x="8014493" y="38459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33" name="tx133"/>
            <p:cNvSpPr/>
            <p:nvPr/>
          </p:nvSpPr>
          <p:spPr>
            <a:xfrm>
              <a:off x="8014493" y="34174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10775" y="368475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733081" y="32060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27291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8" name="tx138"/>
            <p:cNvSpPr/>
            <p:nvPr/>
          </p:nvSpPr>
          <p:spPr>
            <a:xfrm>
              <a:off x="733081" y="22522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94448"/>
              <a:ext cx="15194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Vanuatu, 2000-2025</a:t>
              </a:r>
            </a:p>
          </p:txBody>
        </p:sp>
        <p:sp>
          <p:nvSpPr>
            <p:cNvPr id="165" name="pl165"/>
            <p:cNvSpPr/>
            <p:nvPr/>
          </p:nvSpPr>
          <p:spPr>
            <a:xfrm>
              <a:off x="220841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327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8569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812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205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448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691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5808529" cy="124062"/>
            </a:xfrm>
            <a:prstGeom prst="rect">
              <a:avLst/>
            </a:prstGeom>
            <a:solidFill>
              <a:srgbClr val="80BD41">
                <a:alpha val="100000"/>
              </a:srgbClr>
            </a:solidFill>
          </p:spPr>
          <p:txBody>
            <a:bodyPr/>
            <a:lstStyle/>
            <a:p/>
          </p:txBody>
        </p:sp>
        <p:sp>
          <p:nvSpPr>
            <p:cNvPr id="177" name="rc177"/>
            <p:cNvSpPr/>
            <p:nvPr/>
          </p:nvSpPr>
          <p:spPr>
            <a:xfrm>
              <a:off x="7104803" y="5840557"/>
              <a:ext cx="642149" cy="124062"/>
            </a:xfrm>
            <a:prstGeom prst="rect">
              <a:avLst/>
            </a:prstGeom>
            <a:solidFill>
              <a:srgbClr val="1CABE2">
                <a:alpha val="100000"/>
              </a:srgbClr>
            </a:solidFill>
          </p:spPr>
          <p:txBody>
            <a:bodyPr/>
            <a:lstStyle/>
            <a:p/>
          </p:txBody>
        </p:sp>
        <p:sp>
          <p:nvSpPr>
            <p:cNvPr id="178" name="rc178"/>
            <p:cNvSpPr/>
            <p:nvPr/>
          </p:nvSpPr>
          <p:spPr>
            <a:xfrm>
              <a:off x="1296273" y="5685479"/>
              <a:ext cx="4640986" cy="124062"/>
            </a:xfrm>
            <a:prstGeom prst="rect">
              <a:avLst/>
            </a:prstGeom>
            <a:solidFill>
              <a:srgbClr val="80BD41">
                <a:alpha val="100000"/>
              </a:srgbClr>
            </a:solidFill>
          </p:spPr>
          <p:txBody>
            <a:bodyPr/>
            <a:lstStyle/>
            <a:p/>
          </p:txBody>
        </p:sp>
        <p:sp>
          <p:nvSpPr>
            <p:cNvPr id="179" name="rc179"/>
            <p:cNvSpPr/>
            <p:nvPr/>
          </p:nvSpPr>
          <p:spPr>
            <a:xfrm>
              <a:off x="5937259" y="5685479"/>
              <a:ext cx="1897258" cy="124062"/>
            </a:xfrm>
            <a:prstGeom prst="rect">
              <a:avLst/>
            </a:prstGeom>
            <a:solidFill>
              <a:srgbClr val="1CABE2">
                <a:alpha val="100000"/>
              </a:srgbClr>
            </a:solidFill>
          </p:spPr>
          <p:txBody>
            <a:bodyPr/>
            <a:lstStyle/>
            <a:p/>
          </p:txBody>
        </p:sp>
        <p:sp>
          <p:nvSpPr>
            <p:cNvPr id="180" name="rc180"/>
            <p:cNvSpPr/>
            <p:nvPr/>
          </p:nvSpPr>
          <p:spPr>
            <a:xfrm>
              <a:off x="1296273" y="5530401"/>
              <a:ext cx="5064220" cy="124062"/>
            </a:xfrm>
            <a:prstGeom prst="rect">
              <a:avLst/>
            </a:prstGeom>
            <a:solidFill>
              <a:srgbClr val="80BD41">
                <a:alpha val="100000"/>
              </a:srgbClr>
            </a:solidFill>
          </p:spPr>
          <p:txBody>
            <a:bodyPr/>
            <a:lstStyle/>
            <a:p/>
          </p:txBody>
        </p:sp>
        <p:sp>
          <p:nvSpPr>
            <p:cNvPr id="181" name="rc181"/>
            <p:cNvSpPr/>
            <p:nvPr/>
          </p:nvSpPr>
          <p:spPr>
            <a:xfrm>
              <a:off x="6360494" y="5530401"/>
              <a:ext cx="1510509" cy="124062"/>
            </a:xfrm>
            <a:prstGeom prst="rect">
              <a:avLst/>
            </a:prstGeom>
            <a:solidFill>
              <a:srgbClr val="1CABE2">
                <a:alpha val="100000"/>
              </a:srgbClr>
            </a:solidFill>
          </p:spPr>
          <p:txBody>
            <a:bodyPr/>
            <a:lstStyle/>
            <a:p/>
          </p:txBody>
        </p:sp>
        <p:sp>
          <p:nvSpPr>
            <p:cNvPr id="182" name="tx182"/>
            <p:cNvSpPr/>
            <p:nvPr/>
          </p:nvSpPr>
          <p:spPr>
            <a:xfrm>
              <a:off x="7989114"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83" name="tx183"/>
            <p:cNvSpPr/>
            <p:nvPr/>
          </p:nvSpPr>
          <p:spPr>
            <a:xfrm>
              <a:off x="8073396"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a:t>
              </a:r>
            </a:p>
          </p:txBody>
        </p:sp>
        <p:sp>
          <p:nvSpPr>
            <p:cNvPr id="184" name="tx184"/>
            <p:cNvSpPr/>
            <p:nvPr/>
          </p:nvSpPr>
          <p:spPr>
            <a:xfrm>
              <a:off x="8167586" y="5549296"/>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a:t>
              </a:r>
            </a:p>
          </p:txBody>
        </p:sp>
        <p:sp>
          <p:nvSpPr>
            <p:cNvPr id="185" name="tx185"/>
            <p:cNvSpPr/>
            <p:nvPr/>
          </p:nvSpPr>
          <p:spPr>
            <a:xfrm>
              <a:off x="4170393" y="58621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86" name="tx186"/>
            <p:cNvSpPr/>
            <p:nvPr/>
          </p:nvSpPr>
          <p:spPr>
            <a:xfrm>
              <a:off x="7364079"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3541418"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88" name="tx188"/>
            <p:cNvSpPr/>
            <p:nvPr/>
          </p:nvSpPr>
          <p:spPr>
            <a:xfrm>
              <a:off x="6810540"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89" name="tx189"/>
            <p:cNvSpPr/>
            <p:nvPr/>
          </p:nvSpPr>
          <p:spPr>
            <a:xfrm>
              <a:off x="3753035"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90" name="tx190"/>
            <p:cNvSpPr/>
            <p:nvPr/>
          </p:nvSpPr>
          <p:spPr>
            <a:xfrm>
              <a:off x="7040400"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99172"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5" name="tx195"/>
            <p:cNvSpPr/>
            <p:nvPr/>
          </p:nvSpPr>
          <p:spPr>
            <a:xfrm>
              <a:off x="3023459"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6" name="tx196"/>
            <p:cNvSpPr/>
            <p:nvPr/>
          </p:nvSpPr>
          <p:spPr>
            <a:xfrm>
              <a:off x="4847746"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7" name="tx197"/>
            <p:cNvSpPr/>
            <p:nvPr/>
          </p:nvSpPr>
          <p:spPr>
            <a:xfrm>
              <a:off x="6672033" y="6057856"/>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8" name="tx198"/>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(77%) was lower than in 2019 (90%).
The number of children vaccinated with DTP3 decreased 13%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01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64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527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889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252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82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845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208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571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934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998976"/>
              <a:ext cx="239888" cy="213033"/>
            </a:xfrm>
            <a:prstGeom prst="rect">
              <a:avLst/>
            </a:prstGeom>
            <a:solidFill>
              <a:srgbClr val="E2231A">
                <a:alpha val="90196"/>
              </a:srgbClr>
            </a:solidFill>
          </p:spPr>
          <p:txBody>
            <a:bodyPr/>
            <a:lstStyle/>
            <a:p/>
          </p:txBody>
        </p:sp>
        <p:sp>
          <p:nvSpPr>
            <p:cNvPr id="28" name="rc28"/>
            <p:cNvSpPr/>
            <p:nvPr/>
          </p:nvSpPr>
          <p:spPr>
            <a:xfrm>
              <a:off x="1562816" y="3988125"/>
              <a:ext cx="239888" cy="223884"/>
            </a:xfrm>
            <a:prstGeom prst="rect">
              <a:avLst/>
            </a:prstGeom>
            <a:solidFill>
              <a:srgbClr val="E2231A">
                <a:alpha val="90196"/>
              </a:srgbClr>
            </a:solidFill>
          </p:spPr>
          <p:txBody>
            <a:bodyPr/>
            <a:lstStyle/>
            <a:p/>
          </p:txBody>
        </p:sp>
        <p:sp>
          <p:nvSpPr>
            <p:cNvPr id="29" name="rc29"/>
            <p:cNvSpPr/>
            <p:nvPr/>
          </p:nvSpPr>
          <p:spPr>
            <a:xfrm>
              <a:off x="1829360" y="3974398"/>
              <a:ext cx="239888" cy="237610"/>
            </a:xfrm>
            <a:prstGeom prst="rect">
              <a:avLst/>
            </a:prstGeom>
            <a:solidFill>
              <a:srgbClr val="E2231A">
                <a:alpha val="90196"/>
              </a:srgbClr>
            </a:solidFill>
          </p:spPr>
          <p:txBody>
            <a:bodyPr/>
            <a:lstStyle/>
            <a:p/>
          </p:txBody>
        </p:sp>
        <p:sp>
          <p:nvSpPr>
            <p:cNvPr id="30" name="rc30"/>
            <p:cNvSpPr/>
            <p:nvPr/>
          </p:nvSpPr>
          <p:spPr>
            <a:xfrm>
              <a:off x="2095903" y="3964567"/>
              <a:ext cx="239888" cy="247441"/>
            </a:xfrm>
            <a:prstGeom prst="rect">
              <a:avLst/>
            </a:prstGeom>
            <a:solidFill>
              <a:srgbClr val="E2231A">
                <a:alpha val="90196"/>
              </a:srgbClr>
            </a:solidFill>
          </p:spPr>
          <p:txBody>
            <a:bodyPr/>
            <a:lstStyle/>
            <a:p/>
          </p:txBody>
        </p:sp>
        <p:sp>
          <p:nvSpPr>
            <p:cNvPr id="31" name="rc31"/>
            <p:cNvSpPr/>
            <p:nvPr/>
          </p:nvSpPr>
          <p:spPr>
            <a:xfrm>
              <a:off x="2362446" y="3953716"/>
              <a:ext cx="239888" cy="258292"/>
            </a:xfrm>
            <a:prstGeom prst="rect">
              <a:avLst/>
            </a:prstGeom>
            <a:solidFill>
              <a:srgbClr val="E2231A">
                <a:alpha val="90196"/>
              </a:srgbClr>
            </a:solidFill>
          </p:spPr>
          <p:txBody>
            <a:bodyPr/>
            <a:lstStyle/>
            <a:p/>
          </p:txBody>
        </p:sp>
        <p:sp>
          <p:nvSpPr>
            <p:cNvPr id="32" name="rc32"/>
            <p:cNvSpPr/>
            <p:nvPr/>
          </p:nvSpPr>
          <p:spPr>
            <a:xfrm>
              <a:off x="2628989" y="3936744"/>
              <a:ext cx="239888" cy="275264"/>
            </a:xfrm>
            <a:prstGeom prst="rect">
              <a:avLst/>
            </a:prstGeom>
            <a:solidFill>
              <a:srgbClr val="E2231A">
                <a:alpha val="90196"/>
              </a:srgbClr>
            </a:solidFill>
          </p:spPr>
          <p:txBody>
            <a:bodyPr/>
            <a:lstStyle/>
            <a:p/>
          </p:txBody>
        </p:sp>
        <p:sp>
          <p:nvSpPr>
            <p:cNvPr id="33" name="rc33"/>
            <p:cNvSpPr/>
            <p:nvPr/>
          </p:nvSpPr>
          <p:spPr>
            <a:xfrm>
              <a:off x="2895532" y="3922554"/>
              <a:ext cx="239888" cy="289454"/>
            </a:xfrm>
            <a:prstGeom prst="rect">
              <a:avLst/>
            </a:prstGeom>
            <a:solidFill>
              <a:srgbClr val="E2231A">
                <a:alpha val="90196"/>
              </a:srgbClr>
            </a:solidFill>
          </p:spPr>
          <p:txBody>
            <a:bodyPr/>
            <a:lstStyle/>
            <a:p/>
          </p:txBody>
        </p:sp>
        <p:sp>
          <p:nvSpPr>
            <p:cNvPr id="34" name="rc34"/>
            <p:cNvSpPr/>
            <p:nvPr/>
          </p:nvSpPr>
          <p:spPr>
            <a:xfrm>
              <a:off x="3162075" y="3929881"/>
              <a:ext cx="239888" cy="282128"/>
            </a:xfrm>
            <a:prstGeom prst="rect">
              <a:avLst/>
            </a:prstGeom>
            <a:solidFill>
              <a:srgbClr val="E2231A">
                <a:alpha val="90196"/>
              </a:srgbClr>
            </a:solidFill>
          </p:spPr>
          <p:txBody>
            <a:bodyPr/>
            <a:lstStyle/>
            <a:p/>
          </p:txBody>
        </p:sp>
        <p:sp>
          <p:nvSpPr>
            <p:cNvPr id="35" name="rc35"/>
            <p:cNvSpPr/>
            <p:nvPr/>
          </p:nvSpPr>
          <p:spPr>
            <a:xfrm>
              <a:off x="3428618" y="3956962"/>
              <a:ext cx="239888" cy="255046"/>
            </a:xfrm>
            <a:prstGeom prst="rect">
              <a:avLst/>
            </a:prstGeom>
            <a:solidFill>
              <a:srgbClr val="E2231A">
                <a:alpha val="90196"/>
              </a:srgbClr>
            </a:solidFill>
          </p:spPr>
          <p:txBody>
            <a:bodyPr/>
            <a:lstStyle/>
            <a:p/>
          </p:txBody>
        </p:sp>
        <p:sp>
          <p:nvSpPr>
            <p:cNvPr id="36" name="rc36"/>
            <p:cNvSpPr/>
            <p:nvPr/>
          </p:nvSpPr>
          <p:spPr>
            <a:xfrm>
              <a:off x="3695161" y="3968926"/>
              <a:ext cx="239888" cy="243082"/>
            </a:xfrm>
            <a:prstGeom prst="rect">
              <a:avLst/>
            </a:prstGeom>
            <a:solidFill>
              <a:srgbClr val="E2231A">
                <a:alpha val="90196"/>
              </a:srgbClr>
            </a:solidFill>
          </p:spPr>
          <p:txBody>
            <a:bodyPr/>
            <a:lstStyle/>
            <a:p/>
          </p:txBody>
        </p:sp>
        <p:sp>
          <p:nvSpPr>
            <p:cNvPr id="37" name="rc37"/>
            <p:cNvSpPr/>
            <p:nvPr/>
          </p:nvSpPr>
          <p:spPr>
            <a:xfrm>
              <a:off x="3961705" y="4004633"/>
              <a:ext cx="239888" cy="207376"/>
            </a:xfrm>
            <a:prstGeom prst="rect">
              <a:avLst/>
            </a:prstGeom>
            <a:solidFill>
              <a:srgbClr val="E2231A">
                <a:alpha val="90196"/>
              </a:srgbClr>
            </a:solidFill>
          </p:spPr>
          <p:txBody>
            <a:bodyPr/>
            <a:lstStyle/>
            <a:p/>
          </p:txBody>
        </p:sp>
        <p:sp>
          <p:nvSpPr>
            <p:cNvPr id="38" name="rc38"/>
            <p:cNvSpPr/>
            <p:nvPr/>
          </p:nvSpPr>
          <p:spPr>
            <a:xfrm>
              <a:off x="4228248" y="4028376"/>
              <a:ext cx="239888" cy="183633"/>
            </a:xfrm>
            <a:prstGeom prst="rect">
              <a:avLst/>
            </a:prstGeom>
            <a:solidFill>
              <a:srgbClr val="E2231A">
                <a:alpha val="90196"/>
              </a:srgbClr>
            </a:solidFill>
          </p:spPr>
          <p:txBody>
            <a:bodyPr/>
            <a:lstStyle/>
            <a:p/>
          </p:txBody>
        </p:sp>
        <p:sp>
          <p:nvSpPr>
            <p:cNvPr id="39" name="rc39"/>
            <p:cNvSpPr/>
            <p:nvPr/>
          </p:nvSpPr>
          <p:spPr>
            <a:xfrm>
              <a:off x="4494791" y="4061392"/>
              <a:ext cx="239888" cy="150616"/>
            </a:xfrm>
            <a:prstGeom prst="rect">
              <a:avLst/>
            </a:prstGeom>
            <a:solidFill>
              <a:srgbClr val="E2231A">
                <a:alpha val="90196"/>
              </a:srgbClr>
            </a:solidFill>
          </p:spPr>
          <p:txBody>
            <a:bodyPr/>
            <a:lstStyle/>
            <a:p/>
          </p:txBody>
        </p:sp>
        <p:sp>
          <p:nvSpPr>
            <p:cNvPr id="40" name="rc40"/>
            <p:cNvSpPr/>
            <p:nvPr/>
          </p:nvSpPr>
          <p:spPr>
            <a:xfrm>
              <a:off x="4761334" y="4088567"/>
              <a:ext cx="239888" cy="123442"/>
            </a:xfrm>
            <a:prstGeom prst="rect">
              <a:avLst/>
            </a:prstGeom>
            <a:solidFill>
              <a:srgbClr val="E2231A">
                <a:alpha val="90196"/>
              </a:srgbClr>
            </a:solidFill>
          </p:spPr>
          <p:txBody>
            <a:bodyPr/>
            <a:lstStyle/>
            <a:p/>
          </p:txBody>
        </p:sp>
        <p:sp>
          <p:nvSpPr>
            <p:cNvPr id="41" name="rc41"/>
            <p:cNvSpPr/>
            <p:nvPr/>
          </p:nvSpPr>
          <p:spPr>
            <a:xfrm>
              <a:off x="5027877" y="4133455"/>
              <a:ext cx="239888" cy="78554"/>
            </a:xfrm>
            <a:prstGeom prst="rect">
              <a:avLst/>
            </a:prstGeom>
            <a:solidFill>
              <a:srgbClr val="E2231A">
                <a:alpha val="90196"/>
              </a:srgbClr>
            </a:solidFill>
          </p:spPr>
          <p:txBody>
            <a:bodyPr/>
            <a:lstStyle/>
            <a:p/>
          </p:txBody>
        </p:sp>
        <p:sp>
          <p:nvSpPr>
            <p:cNvPr id="42" name="rc42"/>
            <p:cNvSpPr/>
            <p:nvPr/>
          </p:nvSpPr>
          <p:spPr>
            <a:xfrm>
              <a:off x="5294420" y="4020863"/>
              <a:ext cx="239888" cy="191145"/>
            </a:xfrm>
            <a:prstGeom prst="rect">
              <a:avLst/>
            </a:prstGeom>
            <a:solidFill>
              <a:srgbClr val="E2231A">
                <a:alpha val="90196"/>
              </a:srgbClr>
            </a:solidFill>
          </p:spPr>
          <p:txBody>
            <a:bodyPr/>
            <a:lstStyle/>
            <a:p/>
          </p:txBody>
        </p:sp>
        <p:sp>
          <p:nvSpPr>
            <p:cNvPr id="43" name="rc43"/>
            <p:cNvSpPr/>
            <p:nvPr/>
          </p:nvSpPr>
          <p:spPr>
            <a:xfrm>
              <a:off x="5560963" y="4082816"/>
              <a:ext cx="239888" cy="129192"/>
            </a:xfrm>
            <a:prstGeom prst="rect">
              <a:avLst/>
            </a:prstGeom>
            <a:solidFill>
              <a:srgbClr val="E2231A">
                <a:alpha val="90196"/>
              </a:srgbClr>
            </a:solidFill>
          </p:spPr>
          <p:txBody>
            <a:bodyPr/>
            <a:lstStyle/>
            <a:p/>
          </p:txBody>
        </p:sp>
        <p:sp>
          <p:nvSpPr>
            <p:cNvPr id="44" name="rc44"/>
            <p:cNvSpPr/>
            <p:nvPr/>
          </p:nvSpPr>
          <p:spPr>
            <a:xfrm>
              <a:off x="5827506" y="4048779"/>
              <a:ext cx="239888" cy="163229"/>
            </a:xfrm>
            <a:prstGeom prst="rect">
              <a:avLst/>
            </a:prstGeom>
            <a:solidFill>
              <a:srgbClr val="E2231A">
                <a:alpha val="90196"/>
              </a:srgbClr>
            </a:solidFill>
          </p:spPr>
          <p:txBody>
            <a:bodyPr/>
            <a:lstStyle/>
            <a:p/>
          </p:txBody>
        </p:sp>
        <p:sp>
          <p:nvSpPr>
            <p:cNvPr id="45" name="rc45"/>
            <p:cNvSpPr/>
            <p:nvPr/>
          </p:nvSpPr>
          <p:spPr>
            <a:xfrm>
              <a:off x="6094049" y="4007230"/>
              <a:ext cx="239888" cy="204779"/>
            </a:xfrm>
            <a:prstGeom prst="rect">
              <a:avLst/>
            </a:prstGeom>
            <a:solidFill>
              <a:srgbClr val="E2231A">
                <a:alpha val="90196"/>
              </a:srgbClr>
            </a:solidFill>
          </p:spPr>
          <p:txBody>
            <a:bodyPr/>
            <a:lstStyle/>
            <a:p/>
          </p:txBody>
        </p:sp>
        <p:sp>
          <p:nvSpPr>
            <p:cNvPr id="46" name="rc46"/>
            <p:cNvSpPr/>
            <p:nvPr/>
          </p:nvSpPr>
          <p:spPr>
            <a:xfrm>
              <a:off x="6360593" y="4048037"/>
              <a:ext cx="239888" cy="163971"/>
            </a:xfrm>
            <a:prstGeom prst="rect">
              <a:avLst/>
            </a:prstGeom>
            <a:solidFill>
              <a:srgbClr val="E2231A">
                <a:alpha val="90196"/>
              </a:srgbClr>
            </a:solidFill>
          </p:spPr>
          <p:txBody>
            <a:bodyPr/>
            <a:lstStyle/>
            <a:p/>
          </p:txBody>
        </p:sp>
        <p:sp>
          <p:nvSpPr>
            <p:cNvPr id="47" name="rc47"/>
            <p:cNvSpPr/>
            <p:nvPr/>
          </p:nvSpPr>
          <p:spPr>
            <a:xfrm>
              <a:off x="6627136" y="4031993"/>
              <a:ext cx="239888" cy="180016"/>
            </a:xfrm>
            <a:prstGeom prst="rect">
              <a:avLst/>
            </a:prstGeom>
            <a:solidFill>
              <a:srgbClr val="E2231A">
                <a:alpha val="90196"/>
              </a:srgbClr>
            </a:solidFill>
          </p:spPr>
          <p:txBody>
            <a:bodyPr/>
            <a:lstStyle/>
            <a:p/>
          </p:txBody>
        </p:sp>
        <p:sp>
          <p:nvSpPr>
            <p:cNvPr id="48" name="rc48"/>
            <p:cNvSpPr/>
            <p:nvPr/>
          </p:nvSpPr>
          <p:spPr>
            <a:xfrm>
              <a:off x="6893679" y="3801709"/>
              <a:ext cx="239888" cy="410300"/>
            </a:xfrm>
            <a:prstGeom prst="rect">
              <a:avLst/>
            </a:prstGeom>
            <a:solidFill>
              <a:srgbClr val="E2231A">
                <a:alpha val="90196"/>
              </a:srgbClr>
            </a:solidFill>
          </p:spPr>
          <p:txBody>
            <a:bodyPr/>
            <a:lstStyle/>
            <a:p/>
          </p:txBody>
        </p:sp>
        <p:sp>
          <p:nvSpPr>
            <p:cNvPr id="49" name="rc49"/>
            <p:cNvSpPr/>
            <p:nvPr/>
          </p:nvSpPr>
          <p:spPr>
            <a:xfrm>
              <a:off x="7160222" y="3965588"/>
              <a:ext cx="239888" cy="246421"/>
            </a:xfrm>
            <a:prstGeom prst="rect">
              <a:avLst/>
            </a:prstGeom>
            <a:solidFill>
              <a:srgbClr val="E2231A">
                <a:alpha val="90196"/>
              </a:srgbClr>
            </a:solidFill>
          </p:spPr>
          <p:txBody>
            <a:bodyPr/>
            <a:lstStyle/>
            <a:p/>
          </p:txBody>
        </p:sp>
        <p:sp>
          <p:nvSpPr>
            <p:cNvPr id="50" name="rc50"/>
            <p:cNvSpPr/>
            <p:nvPr/>
          </p:nvSpPr>
          <p:spPr>
            <a:xfrm>
              <a:off x="7426765" y="3932292"/>
              <a:ext cx="239888" cy="279716"/>
            </a:xfrm>
            <a:prstGeom prst="rect">
              <a:avLst/>
            </a:prstGeom>
            <a:solidFill>
              <a:srgbClr val="E2231A">
                <a:alpha val="90196"/>
              </a:srgbClr>
            </a:solidFill>
          </p:spPr>
          <p:txBody>
            <a:bodyPr/>
            <a:lstStyle/>
            <a:p/>
          </p:txBody>
        </p:sp>
        <p:sp>
          <p:nvSpPr>
            <p:cNvPr id="51" name="rc51"/>
            <p:cNvSpPr/>
            <p:nvPr/>
          </p:nvSpPr>
          <p:spPr>
            <a:xfrm>
              <a:off x="7693308" y="3888332"/>
              <a:ext cx="239888" cy="323677"/>
            </a:xfrm>
            <a:prstGeom prst="rect">
              <a:avLst/>
            </a:prstGeom>
            <a:solidFill>
              <a:srgbClr val="E2231A">
                <a:alpha val="90196"/>
              </a:srgbClr>
            </a:solidFill>
          </p:spPr>
          <p:txBody>
            <a:bodyPr/>
            <a:lstStyle/>
            <a:p/>
          </p:txBody>
        </p:sp>
        <p:sp>
          <p:nvSpPr>
            <p:cNvPr id="52" name="rc52"/>
            <p:cNvSpPr/>
            <p:nvPr/>
          </p:nvSpPr>
          <p:spPr>
            <a:xfrm>
              <a:off x="7959851" y="3994802"/>
              <a:ext cx="239888" cy="217207"/>
            </a:xfrm>
            <a:prstGeom prst="rect">
              <a:avLst/>
            </a:prstGeom>
            <a:solidFill>
              <a:srgbClr val="E2231A">
                <a:alpha val="90196"/>
              </a:srgbClr>
            </a:solidFill>
          </p:spPr>
          <p:txBody>
            <a:bodyPr/>
            <a:lstStyle/>
            <a:p/>
          </p:txBody>
        </p:sp>
        <p:sp>
          <p:nvSpPr>
            <p:cNvPr id="53" name="rc53"/>
            <p:cNvSpPr/>
            <p:nvPr/>
          </p:nvSpPr>
          <p:spPr>
            <a:xfrm>
              <a:off x="7426765" y="3567529"/>
              <a:ext cx="239888" cy="364763"/>
            </a:xfrm>
            <a:prstGeom prst="rect">
              <a:avLst/>
            </a:prstGeom>
            <a:solidFill>
              <a:srgbClr val="B3B3B3">
                <a:alpha val="90196"/>
              </a:srgbClr>
            </a:solidFill>
          </p:spPr>
          <p:txBody>
            <a:bodyPr/>
            <a:lstStyle/>
            <a:p/>
          </p:txBody>
        </p:sp>
        <p:sp>
          <p:nvSpPr>
            <p:cNvPr id="54" name="rc54"/>
            <p:cNvSpPr/>
            <p:nvPr/>
          </p:nvSpPr>
          <p:spPr>
            <a:xfrm>
              <a:off x="7693308" y="3827399"/>
              <a:ext cx="239888" cy="60932"/>
            </a:xfrm>
            <a:prstGeom prst="rect">
              <a:avLst/>
            </a:prstGeom>
            <a:solidFill>
              <a:srgbClr val="B3B3B3">
                <a:alpha val="90196"/>
              </a:srgbClr>
            </a:solidFill>
          </p:spPr>
          <p:txBody>
            <a:bodyPr/>
            <a:lstStyle/>
            <a:p/>
          </p:txBody>
        </p:sp>
        <p:sp>
          <p:nvSpPr>
            <p:cNvPr id="55" name="rc55"/>
            <p:cNvSpPr/>
            <p:nvPr/>
          </p:nvSpPr>
          <p:spPr>
            <a:xfrm>
              <a:off x="7959851" y="3720372"/>
              <a:ext cx="239888" cy="274430"/>
            </a:xfrm>
            <a:prstGeom prst="rect">
              <a:avLst/>
            </a:prstGeom>
            <a:solidFill>
              <a:srgbClr val="B3B3B3">
                <a:alpha val="90196"/>
              </a:srgbClr>
            </a:solidFill>
          </p:spPr>
          <p:txBody>
            <a:bodyPr/>
            <a:lstStyle/>
            <a:p/>
          </p:txBody>
        </p:sp>
        <p:sp>
          <p:nvSpPr>
            <p:cNvPr id="56" name="pl56"/>
            <p:cNvSpPr/>
            <p:nvPr/>
          </p:nvSpPr>
          <p:spPr>
            <a:xfrm>
              <a:off x="1416218" y="2278570"/>
              <a:ext cx="6663577" cy="859306"/>
            </a:xfrm>
            <a:custGeom>
              <a:avLst/>
              <a:pathLst>
                <a:path w="6663577" h="859306">
                  <a:moveTo>
                    <a:pt x="0" y="622997"/>
                  </a:moveTo>
                  <a:lnTo>
                    <a:pt x="266543" y="644479"/>
                  </a:lnTo>
                  <a:lnTo>
                    <a:pt x="533086" y="687445"/>
                  </a:lnTo>
                  <a:lnTo>
                    <a:pt x="799629" y="708927"/>
                  </a:lnTo>
                  <a:lnTo>
                    <a:pt x="1066172" y="730410"/>
                  </a:lnTo>
                  <a:lnTo>
                    <a:pt x="1332715" y="773375"/>
                  </a:lnTo>
                  <a:lnTo>
                    <a:pt x="1599258" y="794858"/>
                  </a:lnTo>
                  <a:lnTo>
                    <a:pt x="1865801" y="730410"/>
                  </a:lnTo>
                  <a:lnTo>
                    <a:pt x="2132344" y="601514"/>
                  </a:lnTo>
                  <a:lnTo>
                    <a:pt x="2398888" y="537066"/>
                  </a:lnTo>
                  <a:lnTo>
                    <a:pt x="2665431" y="408170"/>
                  </a:lnTo>
                  <a:lnTo>
                    <a:pt x="2931974" y="322239"/>
                  </a:lnTo>
                  <a:lnTo>
                    <a:pt x="3198517" y="214826"/>
                  </a:lnTo>
                  <a:lnTo>
                    <a:pt x="3465060" y="128895"/>
                  </a:lnTo>
                  <a:lnTo>
                    <a:pt x="3731603" y="0"/>
                  </a:lnTo>
                  <a:lnTo>
                    <a:pt x="3998146" y="300757"/>
                  </a:lnTo>
                  <a:lnTo>
                    <a:pt x="4264689" y="128895"/>
                  </a:lnTo>
                  <a:lnTo>
                    <a:pt x="4531233" y="214826"/>
                  </a:lnTo>
                  <a:lnTo>
                    <a:pt x="4797776" y="322239"/>
                  </a:lnTo>
                  <a:lnTo>
                    <a:pt x="5064319" y="214826"/>
                  </a:lnTo>
                  <a:lnTo>
                    <a:pt x="5330862" y="257791"/>
                  </a:lnTo>
                  <a:lnTo>
                    <a:pt x="5597405" y="859306"/>
                  </a:lnTo>
                  <a:lnTo>
                    <a:pt x="5863948" y="429653"/>
                  </a:lnTo>
                  <a:lnTo>
                    <a:pt x="6130491" y="515583"/>
                  </a:lnTo>
                  <a:lnTo>
                    <a:pt x="6397034" y="622997"/>
                  </a:lnTo>
                  <a:lnTo>
                    <a:pt x="6663577" y="343722"/>
                  </a:lnTo>
                </a:path>
              </a:pathLst>
            </a:custGeom>
            <a:ln w="27101" cap="flat">
              <a:solidFill>
                <a:srgbClr val="3283FE">
                  <a:alpha val="100000"/>
                </a:srgbClr>
              </a:solidFill>
              <a:prstDash val="solid"/>
              <a:round/>
            </a:ln>
          </p:spPr>
          <p:txBody>
            <a:bodyPr/>
            <a:lstStyle/>
            <a:p/>
          </p:txBody>
        </p:sp>
        <p:sp>
          <p:nvSpPr>
            <p:cNvPr id="57" name="pl57"/>
            <p:cNvSpPr/>
            <p:nvPr/>
          </p:nvSpPr>
          <p:spPr>
            <a:xfrm>
              <a:off x="7546709" y="3073428"/>
              <a:ext cx="533086" cy="687445"/>
            </a:xfrm>
            <a:custGeom>
              <a:avLst/>
              <a:pathLst>
                <a:path w="533086" h="687445">
                  <a:moveTo>
                    <a:pt x="0" y="687445"/>
                  </a:moveTo>
                  <a:lnTo>
                    <a:pt x="266543" y="0"/>
                  </a:lnTo>
                  <a:lnTo>
                    <a:pt x="533086" y="279274"/>
                  </a:lnTo>
                </a:path>
              </a:pathLst>
            </a:custGeom>
            <a:ln w="27101" cap="flat">
              <a:solidFill>
                <a:srgbClr val="FFA500">
                  <a:alpha val="100000"/>
                </a:srgbClr>
              </a:solidFill>
              <a:prstDash val="solid"/>
              <a:round/>
            </a:ln>
          </p:spPr>
          <p:txBody>
            <a:bodyPr/>
            <a:lstStyle/>
            <a:p/>
          </p:txBody>
        </p:sp>
        <p:sp>
          <p:nvSpPr>
            <p:cNvPr id="58" name="tx58"/>
            <p:cNvSpPr/>
            <p:nvPr/>
          </p:nvSpPr>
          <p:spPr>
            <a:xfrm>
              <a:off x="1345880"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59" name="tx59"/>
            <p:cNvSpPr/>
            <p:nvPr/>
          </p:nvSpPr>
          <p:spPr>
            <a:xfrm>
              <a:off x="2678595"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60" name="tx60"/>
            <p:cNvSpPr/>
            <p:nvPr/>
          </p:nvSpPr>
          <p:spPr>
            <a:xfrm>
              <a:off x="4011311"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61" name="tx61"/>
            <p:cNvSpPr/>
            <p:nvPr/>
          </p:nvSpPr>
          <p:spPr>
            <a:xfrm>
              <a:off x="5344027"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62" name="tx62"/>
            <p:cNvSpPr/>
            <p:nvPr/>
          </p:nvSpPr>
          <p:spPr>
            <a:xfrm>
              <a:off x="6410199"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3" name="tx63"/>
            <p:cNvSpPr/>
            <p:nvPr/>
          </p:nvSpPr>
          <p:spPr>
            <a:xfrm>
              <a:off x="6676742"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4" name="tx64"/>
            <p:cNvSpPr/>
            <p:nvPr/>
          </p:nvSpPr>
          <p:spPr>
            <a:xfrm>
              <a:off x="6943285"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65" name="tx65"/>
            <p:cNvSpPr/>
            <p:nvPr/>
          </p:nvSpPr>
          <p:spPr>
            <a:xfrm>
              <a:off x="7209828"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6" name="tx66"/>
            <p:cNvSpPr/>
            <p:nvPr/>
          </p:nvSpPr>
          <p:spPr>
            <a:xfrm>
              <a:off x="7476372" y="2611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67" name="tx67"/>
            <p:cNvSpPr/>
            <p:nvPr/>
          </p:nvSpPr>
          <p:spPr>
            <a:xfrm>
              <a:off x="7476372" y="382387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21</a:t>
              </a:r>
            </a:p>
          </p:txBody>
        </p:sp>
        <p:sp>
          <p:nvSpPr>
            <p:cNvPr id="68" name="tx68"/>
            <p:cNvSpPr/>
            <p:nvPr/>
          </p:nvSpPr>
          <p:spPr>
            <a:xfrm>
              <a:off x="7742915"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69" name="tx69"/>
            <p:cNvSpPr/>
            <p:nvPr/>
          </p:nvSpPr>
          <p:spPr>
            <a:xfrm>
              <a:off x="7742915" y="313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53</a:t>
              </a:r>
            </a:p>
          </p:txBody>
        </p:sp>
        <p:sp>
          <p:nvSpPr>
            <p:cNvPr id="70" name="tx70"/>
            <p:cNvSpPr/>
            <p:nvPr/>
          </p:nvSpPr>
          <p:spPr>
            <a:xfrm>
              <a:off x="800945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71" name="tx71"/>
            <p:cNvSpPr/>
            <p:nvPr/>
          </p:nvSpPr>
          <p:spPr>
            <a:xfrm>
              <a:off x="8009458" y="34141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40</a:t>
              </a:r>
            </a:p>
          </p:txBody>
        </p:sp>
        <p:sp>
          <p:nvSpPr>
            <p:cNvPr id="72" name="tx72"/>
            <p:cNvSpPr/>
            <p:nvPr/>
          </p:nvSpPr>
          <p:spPr>
            <a:xfrm>
              <a:off x="1340869" y="40649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3" name="tx73"/>
            <p:cNvSpPr/>
            <p:nvPr/>
          </p:nvSpPr>
          <p:spPr>
            <a:xfrm>
              <a:off x="2718789" y="403388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74" name="tx74"/>
            <p:cNvSpPr/>
            <p:nvPr/>
          </p:nvSpPr>
          <p:spPr>
            <a:xfrm>
              <a:off x="4006300" y="406920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75" name="tx75"/>
            <p:cNvSpPr/>
            <p:nvPr/>
          </p:nvSpPr>
          <p:spPr>
            <a:xfrm>
              <a:off x="5339016" y="40773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76" name="tx76"/>
            <p:cNvSpPr/>
            <p:nvPr/>
          </p:nvSpPr>
          <p:spPr>
            <a:xfrm>
              <a:off x="6405188" y="40895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77" name="tx77"/>
            <p:cNvSpPr/>
            <p:nvPr/>
          </p:nvSpPr>
          <p:spPr>
            <a:xfrm>
              <a:off x="6671731" y="40815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78" name="tx78"/>
            <p:cNvSpPr/>
            <p:nvPr/>
          </p:nvSpPr>
          <p:spPr>
            <a:xfrm>
              <a:off x="6938274" y="396806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9" name="tx79"/>
            <p:cNvSpPr/>
            <p:nvPr/>
          </p:nvSpPr>
          <p:spPr>
            <a:xfrm>
              <a:off x="7204817" y="40496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0" name="tx80"/>
            <p:cNvSpPr/>
            <p:nvPr/>
          </p:nvSpPr>
          <p:spPr>
            <a:xfrm>
              <a:off x="7516565" y="40316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1" name="tx81"/>
            <p:cNvSpPr/>
            <p:nvPr/>
          </p:nvSpPr>
          <p:spPr>
            <a:xfrm>
              <a:off x="7737904" y="40096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2" name="tx82"/>
            <p:cNvSpPr/>
            <p:nvPr/>
          </p:nvSpPr>
          <p:spPr>
            <a:xfrm>
              <a:off x="8004447" y="40629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3" name="tx83"/>
            <p:cNvSpPr/>
            <p:nvPr/>
          </p:nvSpPr>
          <p:spPr>
            <a:xfrm>
              <a:off x="7471361" y="37094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4" name="tx84"/>
            <p:cNvSpPr/>
            <p:nvPr/>
          </p:nvSpPr>
          <p:spPr>
            <a:xfrm>
              <a:off x="8049651" y="381709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5" name="tx85"/>
            <p:cNvSpPr/>
            <p:nvPr/>
          </p:nvSpPr>
          <p:spPr>
            <a:xfrm>
              <a:off x="7478895" y="346129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86" name="tx86"/>
            <p:cNvSpPr/>
            <p:nvPr/>
          </p:nvSpPr>
          <p:spPr>
            <a:xfrm>
              <a:off x="7745439" y="372235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87" name="tx87"/>
            <p:cNvSpPr/>
            <p:nvPr/>
          </p:nvSpPr>
          <p:spPr>
            <a:xfrm>
              <a:off x="8011982" y="361408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88" name="tx88"/>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9" name="tx89"/>
            <p:cNvSpPr/>
            <p:nvPr/>
          </p:nvSpPr>
          <p:spPr>
            <a:xfrm>
              <a:off x="717597" y="369658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90" name="tx90"/>
            <p:cNvSpPr/>
            <p:nvPr/>
          </p:nvSpPr>
          <p:spPr>
            <a:xfrm>
              <a:off x="639902" y="323245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1" name="tx91"/>
            <p:cNvSpPr/>
            <p:nvPr/>
          </p:nvSpPr>
          <p:spPr>
            <a:xfrm>
              <a:off x="639902" y="276873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92" name="tx92"/>
            <p:cNvSpPr/>
            <p:nvPr/>
          </p:nvSpPr>
          <p:spPr>
            <a:xfrm>
              <a:off x="639902" y="230500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3" name="tx93"/>
            <p:cNvSpPr/>
            <p:nvPr/>
          </p:nvSpPr>
          <p:spPr>
            <a:xfrm>
              <a:off x="639902" y="184128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94" name="tx9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6" name="tx9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7" name="tx9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8" name="tx9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9" name="tx9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1" name="tx11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2" name="pl11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3" name="pl11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4" name="tx11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5" name="tx11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6" name="rc116"/>
            <p:cNvSpPr/>
            <p:nvPr/>
          </p:nvSpPr>
          <p:spPr>
            <a:xfrm>
              <a:off x="4678790" y="5080163"/>
              <a:ext cx="201456" cy="201456"/>
            </a:xfrm>
            <a:prstGeom prst="rect">
              <a:avLst/>
            </a:prstGeom>
            <a:solidFill>
              <a:srgbClr val="E2231A">
                <a:alpha val="90196"/>
              </a:srgbClr>
            </a:solidFill>
          </p:spPr>
          <p:txBody>
            <a:bodyPr/>
            <a:lstStyle/>
            <a:p/>
          </p:txBody>
        </p:sp>
        <p:sp>
          <p:nvSpPr>
            <p:cNvPr id="117" name="rc117"/>
            <p:cNvSpPr/>
            <p:nvPr/>
          </p:nvSpPr>
          <p:spPr>
            <a:xfrm>
              <a:off x="5642950" y="5080163"/>
              <a:ext cx="201456" cy="201456"/>
            </a:xfrm>
            <a:prstGeom prst="rect">
              <a:avLst/>
            </a:prstGeom>
            <a:solidFill>
              <a:srgbClr val="B3B3B3">
                <a:alpha val="90196"/>
              </a:srgbClr>
            </a:solidFill>
          </p:spPr>
          <p:txBody>
            <a:bodyPr/>
            <a:lstStyle/>
            <a:p/>
          </p:txBody>
        </p:sp>
        <p:sp>
          <p:nvSpPr>
            <p:cNvPr id="118" name="tx11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9" name="tx11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0" name="tx12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1" name="tx121"/>
            <p:cNvSpPr/>
            <p:nvPr/>
          </p:nvSpPr>
          <p:spPr>
            <a:xfrm>
              <a:off x="951100" y="1594448"/>
              <a:ext cx="15194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Vanuatu, 2000-2025</a:t>
              </a:r>
            </a:p>
          </p:txBody>
        </p:sp>
        <p:sp>
          <p:nvSpPr>
            <p:cNvPr id="122" name="pl122"/>
            <p:cNvSpPr/>
            <p:nvPr/>
          </p:nvSpPr>
          <p:spPr>
            <a:xfrm>
              <a:off x="25985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2031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8077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9008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5054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296273" y="5840557"/>
              <a:ext cx="2302457" cy="124062"/>
            </a:xfrm>
            <a:prstGeom prst="rect">
              <a:avLst/>
            </a:prstGeom>
            <a:solidFill>
              <a:srgbClr val="E2231A">
                <a:alpha val="90196"/>
              </a:srgbClr>
            </a:solidFill>
          </p:spPr>
          <p:txBody>
            <a:bodyPr/>
            <a:lstStyle/>
            <a:p/>
          </p:txBody>
        </p:sp>
        <p:sp>
          <p:nvSpPr>
            <p:cNvPr id="132" name="rc132"/>
            <p:cNvSpPr/>
            <p:nvPr/>
          </p:nvSpPr>
          <p:spPr>
            <a:xfrm>
              <a:off x="1296273" y="5685479"/>
              <a:ext cx="4545010" cy="124062"/>
            </a:xfrm>
            <a:prstGeom prst="rect">
              <a:avLst/>
            </a:prstGeom>
            <a:solidFill>
              <a:srgbClr val="E2231A">
                <a:alpha val="90196"/>
              </a:srgbClr>
            </a:solidFill>
          </p:spPr>
          <p:txBody>
            <a:bodyPr/>
            <a:lstStyle/>
            <a:p/>
          </p:txBody>
        </p:sp>
        <p:sp>
          <p:nvSpPr>
            <p:cNvPr id="133" name="rc133"/>
            <p:cNvSpPr/>
            <p:nvPr/>
          </p:nvSpPr>
          <p:spPr>
            <a:xfrm>
              <a:off x="1296273" y="5530401"/>
              <a:ext cx="3049975" cy="124062"/>
            </a:xfrm>
            <a:prstGeom prst="rect">
              <a:avLst/>
            </a:prstGeom>
            <a:solidFill>
              <a:srgbClr val="E2231A">
                <a:alpha val="90196"/>
              </a:srgbClr>
            </a:solidFill>
          </p:spPr>
          <p:txBody>
            <a:bodyPr/>
            <a:lstStyle/>
            <a:p/>
          </p:txBody>
        </p:sp>
        <p:sp>
          <p:nvSpPr>
            <p:cNvPr id="134" name="rc134"/>
            <p:cNvSpPr/>
            <p:nvPr/>
          </p:nvSpPr>
          <p:spPr>
            <a:xfrm>
              <a:off x="5841284" y="5685479"/>
              <a:ext cx="855607" cy="124062"/>
            </a:xfrm>
            <a:prstGeom prst="rect">
              <a:avLst/>
            </a:prstGeom>
            <a:solidFill>
              <a:srgbClr val="B3B3B3">
                <a:alpha val="90196"/>
              </a:srgbClr>
            </a:solidFill>
          </p:spPr>
          <p:txBody>
            <a:bodyPr/>
            <a:lstStyle/>
            <a:p/>
          </p:txBody>
        </p:sp>
        <p:sp>
          <p:nvSpPr>
            <p:cNvPr id="135" name="rc135"/>
            <p:cNvSpPr/>
            <p:nvPr/>
          </p:nvSpPr>
          <p:spPr>
            <a:xfrm>
              <a:off x="4346249" y="5530401"/>
              <a:ext cx="3853491" cy="124062"/>
            </a:xfrm>
            <a:prstGeom prst="rect">
              <a:avLst/>
            </a:prstGeom>
            <a:solidFill>
              <a:srgbClr val="B3B3B3">
                <a:alpha val="90196"/>
              </a:srgbClr>
            </a:solidFill>
          </p:spPr>
          <p:txBody>
            <a:bodyPr/>
            <a:lstStyle/>
            <a:p/>
          </p:txBody>
        </p:sp>
        <p:sp>
          <p:nvSpPr>
            <p:cNvPr id="136" name="tx136"/>
            <p:cNvSpPr/>
            <p:nvPr/>
          </p:nvSpPr>
          <p:spPr>
            <a:xfrm>
              <a:off x="6777264"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37" name="tx137"/>
            <p:cNvSpPr/>
            <p:nvPr/>
          </p:nvSpPr>
          <p:spPr>
            <a:xfrm>
              <a:off x="8280112"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a:t>
              </a:r>
            </a:p>
          </p:txBody>
        </p:sp>
        <p:sp>
          <p:nvSpPr>
            <p:cNvPr id="138" name="tx138"/>
            <p:cNvSpPr/>
            <p:nvPr/>
          </p:nvSpPr>
          <p:spPr>
            <a:xfrm>
              <a:off x="2367130"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39" name="tx139"/>
            <p:cNvSpPr/>
            <p:nvPr/>
          </p:nvSpPr>
          <p:spPr>
            <a:xfrm>
              <a:off x="3488406"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40" name="tx140"/>
            <p:cNvSpPr/>
            <p:nvPr/>
          </p:nvSpPr>
          <p:spPr>
            <a:xfrm>
              <a:off x="2740889"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41" name="tx141"/>
            <p:cNvSpPr/>
            <p:nvPr/>
          </p:nvSpPr>
          <p:spPr>
            <a:xfrm>
              <a:off x="6203169"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2" name="tx142"/>
            <p:cNvSpPr/>
            <p:nvPr/>
          </p:nvSpPr>
          <p:spPr>
            <a:xfrm>
              <a:off x="6240840" y="5549240"/>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43" name="tx14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7" name="tx147"/>
            <p:cNvSpPr/>
            <p:nvPr/>
          </p:nvSpPr>
          <p:spPr>
            <a:xfrm>
              <a:off x="3815427"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48" name="tx148"/>
            <p:cNvSpPr/>
            <p:nvPr/>
          </p:nvSpPr>
          <p:spPr>
            <a:xfrm>
              <a:off x="6420017"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49" name="tx149"/>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74%. This is lower than in 2019, where coverage was 80%.
2,000 children missed their routine first dose of measles vaccine.
MCV2 is typically administered to children between 18 months and five years old. MCV2 coverage declined at 40% in 2025.</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61% in 2024 to 74% in 2025 - below the 95% level needed to prevent outbreaks and, leaving 2,000 children without any protection against measles. MCV2 coverage declined at from 53% in 2024 to 40% in 2025 - below the IA2030 target of 90%.</a:t>
            </a:r>
          </a:p>
        </p:txBody>
      </p:sp>
      <p:grpSp xmlns:pic="http://schemas.openxmlformats.org/drawingml/2006/picture">
        <p:nvGrpSpPr>
          <p:cNvPr id="154" name=""/>
          <p:cNvGrpSpPr/>
          <p:nvPr/>
        </p:nvGrpSpPr>
        <p:grpSpPr>
          <a:xfrm>
            <a:off x="292608" y="1097280"/>
            <a:ext cx="8595360" cy="28575"/>
            <a:chOff x="292608" y="1097280"/>
            <a:chExt cx="8595360" cy="28575"/>
          </a:xfrm>
        </p:grpSpPr>
        <p:sp>
          <p:nvSpPr>
            <p:cNvPr id="15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91273"/>
              <a:ext cx="3397293" cy="874853"/>
            </a:xfrm>
            <a:custGeom>
              <a:avLst/>
              <a:pathLst>
                <a:path w="3397293" h="874853">
                  <a:moveTo>
                    <a:pt x="0" y="634269"/>
                  </a:moveTo>
                  <a:lnTo>
                    <a:pt x="135891" y="656140"/>
                  </a:lnTo>
                  <a:lnTo>
                    <a:pt x="271783" y="699883"/>
                  </a:lnTo>
                  <a:lnTo>
                    <a:pt x="407675" y="721754"/>
                  </a:lnTo>
                  <a:lnTo>
                    <a:pt x="543566" y="743625"/>
                  </a:lnTo>
                  <a:lnTo>
                    <a:pt x="679458" y="787368"/>
                  </a:lnTo>
                  <a:lnTo>
                    <a:pt x="815350" y="809239"/>
                  </a:lnTo>
                  <a:lnTo>
                    <a:pt x="951242" y="743625"/>
                  </a:lnTo>
                  <a:lnTo>
                    <a:pt x="1087133" y="612397"/>
                  </a:lnTo>
                  <a:lnTo>
                    <a:pt x="1223025" y="546783"/>
                  </a:lnTo>
                  <a:lnTo>
                    <a:pt x="1358917" y="415555"/>
                  </a:lnTo>
                  <a:lnTo>
                    <a:pt x="1494809" y="328070"/>
                  </a:lnTo>
                  <a:lnTo>
                    <a:pt x="1630700" y="218713"/>
                  </a:lnTo>
                  <a:lnTo>
                    <a:pt x="1766592" y="131228"/>
                  </a:lnTo>
                  <a:lnTo>
                    <a:pt x="1902484" y="0"/>
                  </a:lnTo>
                  <a:lnTo>
                    <a:pt x="2038375" y="306198"/>
                  </a:lnTo>
                  <a:lnTo>
                    <a:pt x="2174267" y="131228"/>
                  </a:lnTo>
                  <a:lnTo>
                    <a:pt x="2310159" y="218713"/>
                  </a:lnTo>
                  <a:lnTo>
                    <a:pt x="2446051" y="328070"/>
                  </a:lnTo>
                  <a:lnTo>
                    <a:pt x="2581942" y="218713"/>
                  </a:lnTo>
                  <a:lnTo>
                    <a:pt x="2717834" y="262456"/>
                  </a:lnTo>
                  <a:lnTo>
                    <a:pt x="2853726" y="874853"/>
                  </a:lnTo>
                  <a:lnTo>
                    <a:pt x="2989618" y="437426"/>
                  </a:lnTo>
                  <a:lnTo>
                    <a:pt x="3125509" y="524912"/>
                  </a:lnTo>
                  <a:lnTo>
                    <a:pt x="3261401" y="634269"/>
                  </a:lnTo>
                  <a:lnTo>
                    <a:pt x="3397293"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91273"/>
              <a:ext cx="3397293" cy="874853"/>
            </a:xfrm>
            <a:custGeom>
              <a:avLst/>
              <a:pathLst>
                <a:path w="3397293" h="874853">
                  <a:moveTo>
                    <a:pt x="0" y="634269"/>
                  </a:moveTo>
                  <a:lnTo>
                    <a:pt x="135891" y="656140"/>
                  </a:lnTo>
                  <a:lnTo>
                    <a:pt x="271783" y="699883"/>
                  </a:lnTo>
                  <a:lnTo>
                    <a:pt x="407675" y="721754"/>
                  </a:lnTo>
                  <a:lnTo>
                    <a:pt x="543566" y="743625"/>
                  </a:lnTo>
                  <a:lnTo>
                    <a:pt x="679458" y="787368"/>
                  </a:lnTo>
                  <a:lnTo>
                    <a:pt x="815350" y="809239"/>
                  </a:lnTo>
                  <a:lnTo>
                    <a:pt x="951242" y="743625"/>
                  </a:lnTo>
                  <a:lnTo>
                    <a:pt x="1087133" y="612397"/>
                  </a:lnTo>
                  <a:lnTo>
                    <a:pt x="1223025" y="546783"/>
                  </a:lnTo>
                  <a:lnTo>
                    <a:pt x="1358917" y="415555"/>
                  </a:lnTo>
                  <a:lnTo>
                    <a:pt x="1494809" y="328070"/>
                  </a:lnTo>
                  <a:lnTo>
                    <a:pt x="1630700" y="218713"/>
                  </a:lnTo>
                  <a:lnTo>
                    <a:pt x="1766592" y="131228"/>
                  </a:lnTo>
                  <a:lnTo>
                    <a:pt x="1902484" y="0"/>
                  </a:lnTo>
                  <a:lnTo>
                    <a:pt x="2038375" y="306198"/>
                  </a:lnTo>
                  <a:lnTo>
                    <a:pt x="2174267" y="131228"/>
                  </a:lnTo>
                  <a:lnTo>
                    <a:pt x="2310159" y="218713"/>
                  </a:lnTo>
                  <a:lnTo>
                    <a:pt x="2446051" y="328070"/>
                  </a:lnTo>
                  <a:lnTo>
                    <a:pt x="2581942" y="218713"/>
                  </a:lnTo>
                  <a:lnTo>
                    <a:pt x="2717834" y="262456"/>
                  </a:lnTo>
                  <a:lnTo>
                    <a:pt x="2853726" y="874853"/>
                  </a:lnTo>
                  <a:lnTo>
                    <a:pt x="2989618" y="437426"/>
                  </a:lnTo>
                  <a:lnTo>
                    <a:pt x="3125509" y="524912"/>
                  </a:lnTo>
                  <a:lnTo>
                    <a:pt x="3261401" y="634269"/>
                  </a:lnTo>
                  <a:lnTo>
                    <a:pt x="3397293" y="3499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32" name="pl32"/>
            <p:cNvSpPr/>
            <p:nvPr/>
          </p:nvSpPr>
          <p:spPr>
            <a:xfrm>
              <a:off x="1120965" y="2091273"/>
              <a:ext cx="3397293" cy="874853"/>
            </a:xfrm>
            <a:custGeom>
              <a:avLst/>
              <a:pathLst>
                <a:path w="3397293" h="874853">
                  <a:moveTo>
                    <a:pt x="0" y="634269"/>
                  </a:moveTo>
                  <a:lnTo>
                    <a:pt x="135891" y="656140"/>
                  </a:lnTo>
                  <a:lnTo>
                    <a:pt x="271783" y="699883"/>
                  </a:lnTo>
                  <a:lnTo>
                    <a:pt x="407675" y="721754"/>
                  </a:lnTo>
                  <a:lnTo>
                    <a:pt x="543566" y="743625"/>
                  </a:lnTo>
                  <a:lnTo>
                    <a:pt x="679458" y="787368"/>
                  </a:lnTo>
                  <a:lnTo>
                    <a:pt x="815350" y="809239"/>
                  </a:lnTo>
                  <a:lnTo>
                    <a:pt x="951242" y="743625"/>
                  </a:lnTo>
                  <a:lnTo>
                    <a:pt x="1087133" y="612397"/>
                  </a:lnTo>
                  <a:lnTo>
                    <a:pt x="1223025" y="546783"/>
                  </a:lnTo>
                  <a:lnTo>
                    <a:pt x="1358917" y="415555"/>
                  </a:lnTo>
                  <a:lnTo>
                    <a:pt x="1494809" y="328070"/>
                  </a:lnTo>
                  <a:lnTo>
                    <a:pt x="1630700" y="218713"/>
                  </a:lnTo>
                  <a:lnTo>
                    <a:pt x="1766592" y="131228"/>
                  </a:lnTo>
                  <a:lnTo>
                    <a:pt x="1902484" y="0"/>
                  </a:lnTo>
                  <a:lnTo>
                    <a:pt x="2038375" y="306198"/>
                  </a:lnTo>
                  <a:lnTo>
                    <a:pt x="2174267" y="131228"/>
                  </a:lnTo>
                  <a:lnTo>
                    <a:pt x="2310159" y="218713"/>
                  </a:lnTo>
                  <a:lnTo>
                    <a:pt x="2446051" y="328070"/>
                  </a:lnTo>
                  <a:lnTo>
                    <a:pt x="2581942" y="218713"/>
                  </a:lnTo>
                  <a:lnTo>
                    <a:pt x="2717834" y="262456"/>
                  </a:lnTo>
                  <a:lnTo>
                    <a:pt x="2853726" y="874853"/>
                  </a:lnTo>
                  <a:lnTo>
                    <a:pt x="2989618" y="437426"/>
                  </a:lnTo>
                  <a:lnTo>
                    <a:pt x="3125509" y="524912"/>
                  </a:lnTo>
                  <a:lnTo>
                    <a:pt x="3261401" y="634269"/>
                  </a:lnTo>
                  <a:lnTo>
                    <a:pt x="3397293" y="3499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40134"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5" name="tx35"/>
            <p:cNvSpPr/>
            <p:nvPr/>
          </p:nvSpPr>
          <p:spPr>
            <a:xfrm>
              <a:off x="2419592"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9" name="tx39"/>
            <p:cNvSpPr/>
            <p:nvPr/>
          </p:nvSpPr>
          <p:spPr>
            <a:xfrm>
              <a:off x="4457968"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0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0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1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146" y="4990743"/>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60" name="tx60"/>
            <p:cNvSpPr/>
            <p:nvPr/>
          </p:nvSpPr>
          <p:spPr>
            <a:xfrm>
              <a:off x="28322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9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40285" y="1403693"/>
              <a:ext cx="25586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Vanuatu,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2501"/>
              <a:ext cx="3397293" cy="1837193"/>
            </a:xfrm>
            <a:custGeom>
              <a:avLst/>
              <a:pathLst>
                <a:path w="3397293" h="1837193">
                  <a:moveTo>
                    <a:pt x="0" y="1331965"/>
                  </a:moveTo>
                  <a:lnTo>
                    <a:pt x="135891" y="1377895"/>
                  </a:lnTo>
                  <a:lnTo>
                    <a:pt x="271783" y="1469754"/>
                  </a:lnTo>
                  <a:lnTo>
                    <a:pt x="407675" y="1515684"/>
                  </a:lnTo>
                  <a:lnTo>
                    <a:pt x="543566" y="1561614"/>
                  </a:lnTo>
                  <a:lnTo>
                    <a:pt x="679458" y="1653474"/>
                  </a:lnTo>
                  <a:lnTo>
                    <a:pt x="815350" y="1699403"/>
                  </a:lnTo>
                  <a:lnTo>
                    <a:pt x="951242" y="1561614"/>
                  </a:lnTo>
                  <a:lnTo>
                    <a:pt x="1087133" y="1286035"/>
                  </a:lnTo>
                  <a:lnTo>
                    <a:pt x="1223025" y="1148245"/>
                  </a:lnTo>
                  <a:lnTo>
                    <a:pt x="1358917" y="872666"/>
                  </a:lnTo>
                  <a:lnTo>
                    <a:pt x="1494809" y="688947"/>
                  </a:lnTo>
                  <a:lnTo>
                    <a:pt x="1630700" y="459298"/>
                  </a:lnTo>
                  <a:lnTo>
                    <a:pt x="1766592" y="275579"/>
                  </a:lnTo>
                  <a:lnTo>
                    <a:pt x="1902484" y="0"/>
                  </a:lnTo>
                  <a:lnTo>
                    <a:pt x="2038375" y="643017"/>
                  </a:lnTo>
                  <a:lnTo>
                    <a:pt x="2174267" y="275579"/>
                  </a:lnTo>
                  <a:lnTo>
                    <a:pt x="2310159" y="459298"/>
                  </a:lnTo>
                  <a:lnTo>
                    <a:pt x="2446051" y="688947"/>
                  </a:lnTo>
                  <a:lnTo>
                    <a:pt x="2581942" y="459298"/>
                  </a:lnTo>
                  <a:lnTo>
                    <a:pt x="2717834" y="551158"/>
                  </a:lnTo>
                  <a:lnTo>
                    <a:pt x="2853726" y="1837193"/>
                  </a:lnTo>
                  <a:lnTo>
                    <a:pt x="2989618" y="918596"/>
                  </a:lnTo>
                  <a:lnTo>
                    <a:pt x="3125509" y="1102316"/>
                  </a:lnTo>
                  <a:lnTo>
                    <a:pt x="3261401" y="1331965"/>
                  </a:lnTo>
                  <a:lnTo>
                    <a:pt x="3397293" y="734877"/>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688947"/>
            </a:xfrm>
            <a:custGeom>
              <a:avLst/>
              <a:pathLst>
                <a:path w="3397293" h="688947">
                  <a:moveTo>
                    <a:pt x="0" y="688947"/>
                  </a:moveTo>
                  <a:lnTo>
                    <a:pt x="135891" y="643017"/>
                  </a:lnTo>
                  <a:lnTo>
                    <a:pt x="271783" y="643017"/>
                  </a:lnTo>
                  <a:lnTo>
                    <a:pt x="407675" y="597087"/>
                  </a:lnTo>
                  <a:lnTo>
                    <a:pt x="543566" y="505228"/>
                  </a:lnTo>
                  <a:lnTo>
                    <a:pt x="679458" y="413368"/>
                  </a:lnTo>
                  <a:lnTo>
                    <a:pt x="815350" y="321508"/>
                  </a:lnTo>
                  <a:lnTo>
                    <a:pt x="951242" y="321508"/>
                  </a:lnTo>
                  <a:lnTo>
                    <a:pt x="1087133" y="229649"/>
                  </a:lnTo>
                  <a:lnTo>
                    <a:pt x="1223025" y="137789"/>
                  </a:lnTo>
                  <a:lnTo>
                    <a:pt x="1358917" y="91859"/>
                  </a:lnTo>
                  <a:lnTo>
                    <a:pt x="1494809" y="91859"/>
                  </a:lnTo>
                  <a:lnTo>
                    <a:pt x="1630700" y="91859"/>
                  </a:lnTo>
                  <a:lnTo>
                    <a:pt x="1766592" y="91859"/>
                  </a:lnTo>
                  <a:lnTo>
                    <a:pt x="1902484" y="91859"/>
                  </a:lnTo>
                  <a:lnTo>
                    <a:pt x="2038375" y="91859"/>
                  </a:lnTo>
                  <a:lnTo>
                    <a:pt x="2174267" y="45929"/>
                  </a:lnTo>
                  <a:lnTo>
                    <a:pt x="2310159" y="45929"/>
                  </a:lnTo>
                  <a:lnTo>
                    <a:pt x="2446051" y="0"/>
                  </a:lnTo>
                  <a:lnTo>
                    <a:pt x="2581942" y="0"/>
                  </a:lnTo>
                  <a:lnTo>
                    <a:pt x="2717834" y="137789"/>
                  </a:lnTo>
                  <a:lnTo>
                    <a:pt x="2853726" y="229649"/>
                  </a:lnTo>
                  <a:lnTo>
                    <a:pt x="2989618" y="137789"/>
                  </a:lnTo>
                  <a:lnTo>
                    <a:pt x="3125509" y="137789"/>
                  </a:lnTo>
                  <a:lnTo>
                    <a:pt x="3261401" y="9185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35870"/>
              <a:ext cx="3397293" cy="551158"/>
            </a:xfrm>
            <a:custGeom>
              <a:avLst/>
              <a:pathLst>
                <a:path w="3397293" h="551158">
                  <a:moveTo>
                    <a:pt x="0" y="551158"/>
                  </a:moveTo>
                  <a:lnTo>
                    <a:pt x="135891" y="551158"/>
                  </a:lnTo>
                  <a:lnTo>
                    <a:pt x="271783" y="551158"/>
                  </a:lnTo>
                  <a:lnTo>
                    <a:pt x="407675" y="505228"/>
                  </a:lnTo>
                  <a:lnTo>
                    <a:pt x="543566" y="413368"/>
                  </a:lnTo>
                  <a:lnTo>
                    <a:pt x="679458" y="413368"/>
                  </a:lnTo>
                  <a:lnTo>
                    <a:pt x="815350" y="229649"/>
                  </a:lnTo>
                  <a:lnTo>
                    <a:pt x="951242" y="275579"/>
                  </a:lnTo>
                  <a:lnTo>
                    <a:pt x="1087133" y="137789"/>
                  </a:lnTo>
                  <a:lnTo>
                    <a:pt x="1223025" y="91859"/>
                  </a:lnTo>
                  <a:lnTo>
                    <a:pt x="1358917" y="91859"/>
                  </a:lnTo>
                  <a:lnTo>
                    <a:pt x="1494809" y="45929"/>
                  </a:lnTo>
                  <a:lnTo>
                    <a:pt x="1630700" y="45929"/>
                  </a:lnTo>
                  <a:lnTo>
                    <a:pt x="1766592" y="0"/>
                  </a:lnTo>
                  <a:lnTo>
                    <a:pt x="1902484" y="45929"/>
                  </a:lnTo>
                  <a:lnTo>
                    <a:pt x="2038375" y="45929"/>
                  </a:lnTo>
                  <a:lnTo>
                    <a:pt x="2174267" y="0"/>
                  </a:lnTo>
                  <a:lnTo>
                    <a:pt x="2310159" y="0"/>
                  </a:lnTo>
                  <a:lnTo>
                    <a:pt x="2446051" y="0"/>
                  </a:lnTo>
                  <a:lnTo>
                    <a:pt x="2581942" y="45929"/>
                  </a:lnTo>
                  <a:lnTo>
                    <a:pt x="2717834" y="183719"/>
                  </a:lnTo>
                  <a:lnTo>
                    <a:pt x="2853726" y="413368"/>
                  </a:lnTo>
                  <a:lnTo>
                    <a:pt x="2989618" y="137789"/>
                  </a:lnTo>
                  <a:lnTo>
                    <a:pt x="3125509" y="321508"/>
                  </a:lnTo>
                  <a:lnTo>
                    <a:pt x="3261401" y="275579"/>
                  </a:lnTo>
                  <a:lnTo>
                    <a:pt x="3397293" y="27557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2501"/>
              <a:ext cx="3397293" cy="1837193"/>
            </a:xfrm>
            <a:custGeom>
              <a:avLst/>
              <a:pathLst>
                <a:path w="3397293" h="1837193">
                  <a:moveTo>
                    <a:pt x="0" y="1331965"/>
                  </a:moveTo>
                  <a:lnTo>
                    <a:pt x="135891" y="1377895"/>
                  </a:lnTo>
                  <a:lnTo>
                    <a:pt x="271783" y="1469754"/>
                  </a:lnTo>
                  <a:lnTo>
                    <a:pt x="407675" y="1515684"/>
                  </a:lnTo>
                  <a:lnTo>
                    <a:pt x="543566" y="1561614"/>
                  </a:lnTo>
                  <a:lnTo>
                    <a:pt x="679458" y="1653474"/>
                  </a:lnTo>
                  <a:lnTo>
                    <a:pt x="815350" y="1699403"/>
                  </a:lnTo>
                  <a:lnTo>
                    <a:pt x="951242" y="1561614"/>
                  </a:lnTo>
                  <a:lnTo>
                    <a:pt x="1087133" y="1286035"/>
                  </a:lnTo>
                  <a:lnTo>
                    <a:pt x="1223025" y="1148245"/>
                  </a:lnTo>
                  <a:lnTo>
                    <a:pt x="1358917" y="872666"/>
                  </a:lnTo>
                  <a:lnTo>
                    <a:pt x="1494809" y="688947"/>
                  </a:lnTo>
                  <a:lnTo>
                    <a:pt x="1630700" y="459298"/>
                  </a:lnTo>
                  <a:lnTo>
                    <a:pt x="1766592" y="275579"/>
                  </a:lnTo>
                  <a:lnTo>
                    <a:pt x="1902484" y="0"/>
                  </a:lnTo>
                  <a:lnTo>
                    <a:pt x="2038375" y="643017"/>
                  </a:lnTo>
                  <a:lnTo>
                    <a:pt x="2174267" y="275579"/>
                  </a:lnTo>
                  <a:lnTo>
                    <a:pt x="2310159" y="459298"/>
                  </a:lnTo>
                  <a:lnTo>
                    <a:pt x="2446051" y="688947"/>
                  </a:lnTo>
                  <a:lnTo>
                    <a:pt x="2581942" y="459298"/>
                  </a:lnTo>
                  <a:lnTo>
                    <a:pt x="2717834" y="551158"/>
                  </a:lnTo>
                  <a:lnTo>
                    <a:pt x="2853726" y="1837193"/>
                  </a:lnTo>
                  <a:lnTo>
                    <a:pt x="2989618" y="918596"/>
                  </a:lnTo>
                  <a:lnTo>
                    <a:pt x="3125509" y="1102316"/>
                  </a:lnTo>
                  <a:lnTo>
                    <a:pt x="3261401" y="1331965"/>
                  </a:lnTo>
                  <a:lnTo>
                    <a:pt x="3397293" y="734877"/>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49013"/>
              <a:ext cx="0" cy="1405452"/>
            </a:xfrm>
            <a:custGeom>
              <a:avLst/>
              <a:pathLst>
                <a:path w="0" h="1405452">
                  <a:moveTo>
                    <a:pt x="0" y="14054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49013"/>
              <a:ext cx="0" cy="1726961"/>
            </a:xfrm>
            <a:custGeom>
              <a:avLst/>
              <a:pathLst>
                <a:path w="0" h="1726961">
                  <a:moveTo>
                    <a:pt x="0" y="17269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49013"/>
              <a:ext cx="0" cy="946154"/>
            </a:xfrm>
            <a:custGeom>
              <a:avLst/>
              <a:pathLst>
                <a:path w="0" h="946154">
                  <a:moveTo>
                    <a:pt x="0" y="9461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49013"/>
              <a:ext cx="0" cy="716505"/>
            </a:xfrm>
            <a:custGeom>
              <a:avLst/>
              <a:pathLst>
                <a:path w="0" h="716505">
                  <a:moveTo>
                    <a:pt x="0" y="7165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49013"/>
              <a:ext cx="0" cy="532786"/>
            </a:xfrm>
            <a:custGeom>
              <a:avLst/>
              <a:pathLst>
                <a:path w="0" h="532786">
                  <a:moveTo>
                    <a:pt x="0" y="5327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49013"/>
              <a:ext cx="0" cy="1405452"/>
            </a:xfrm>
            <a:custGeom>
              <a:avLst/>
              <a:pathLst>
                <a:path w="0" h="1405452">
                  <a:moveTo>
                    <a:pt x="0" y="14054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49013"/>
              <a:ext cx="0" cy="808365"/>
            </a:xfrm>
            <a:custGeom>
              <a:avLst/>
              <a:pathLst>
                <a:path w="0" h="808365">
                  <a:moveTo>
                    <a:pt x="0" y="80836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2501"/>
              <a:ext cx="3397293" cy="1837193"/>
            </a:xfrm>
            <a:custGeom>
              <a:avLst/>
              <a:pathLst>
                <a:path w="3397293" h="1837193">
                  <a:moveTo>
                    <a:pt x="0" y="1331965"/>
                  </a:moveTo>
                  <a:lnTo>
                    <a:pt x="135891" y="1377895"/>
                  </a:lnTo>
                  <a:lnTo>
                    <a:pt x="271783" y="1469754"/>
                  </a:lnTo>
                  <a:lnTo>
                    <a:pt x="407675" y="1515684"/>
                  </a:lnTo>
                  <a:lnTo>
                    <a:pt x="543566" y="1561614"/>
                  </a:lnTo>
                  <a:lnTo>
                    <a:pt x="679458" y="1653474"/>
                  </a:lnTo>
                  <a:lnTo>
                    <a:pt x="815350" y="1699403"/>
                  </a:lnTo>
                  <a:lnTo>
                    <a:pt x="951242" y="1561614"/>
                  </a:lnTo>
                  <a:lnTo>
                    <a:pt x="1087133" y="1286035"/>
                  </a:lnTo>
                  <a:lnTo>
                    <a:pt x="1223025" y="1148245"/>
                  </a:lnTo>
                  <a:lnTo>
                    <a:pt x="1358917" y="872666"/>
                  </a:lnTo>
                  <a:lnTo>
                    <a:pt x="1494809" y="688947"/>
                  </a:lnTo>
                  <a:lnTo>
                    <a:pt x="1630700" y="459298"/>
                  </a:lnTo>
                  <a:lnTo>
                    <a:pt x="1766592" y="275579"/>
                  </a:lnTo>
                  <a:lnTo>
                    <a:pt x="1902484" y="0"/>
                  </a:lnTo>
                  <a:lnTo>
                    <a:pt x="2038375" y="643017"/>
                  </a:lnTo>
                  <a:lnTo>
                    <a:pt x="2174267" y="275579"/>
                  </a:lnTo>
                  <a:lnTo>
                    <a:pt x="2310159" y="459298"/>
                  </a:lnTo>
                  <a:lnTo>
                    <a:pt x="2446051" y="688947"/>
                  </a:lnTo>
                  <a:lnTo>
                    <a:pt x="2581942" y="459298"/>
                  </a:lnTo>
                  <a:lnTo>
                    <a:pt x="2717834" y="551158"/>
                  </a:lnTo>
                  <a:lnTo>
                    <a:pt x="2853726" y="1837193"/>
                  </a:lnTo>
                  <a:lnTo>
                    <a:pt x="2989618" y="918596"/>
                  </a:lnTo>
                  <a:lnTo>
                    <a:pt x="3125509" y="1102316"/>
                  </a:lnTo>
                  <a:lnTo>
                    <a:pt x="3261401" y="1331965"/>
                  </a:lnTo>
                  <a:lnTo>
                    <a:pt x="3397293" y="734877"/>
                  </a:lnTo>
                </a:path>
              </a:pathLst>
            </a:custGeom>
            <a:ln w="27101" cap="flat">
              <a:solidFill>
                <a:srgbClr val="0058AB">
                  <a:alpha val="100000"/>
                </a:srgbClr>
              </a:solidFill>
              <a:prstDash val="solid"/>
              <a:round/>
            </a:ln>
          </p:spPr>
          <p:txBody>
            <a:bodyPr/>
            <a:lstStyle/>
            <a:p/>
          </p:txBody>
        </p:sp>
        <p:sp>
          <p:nvSpPr>
            <p:cNvPr id="94" name="tx94"/>
            <p:cNvSpPr/>
            <p:nvPr/>
          </p:nvSpPr>
          <p:spPr>
            <a:xfrm>
              <a:off x="5359324" y="20902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5" name="tx95"/>
            <p:cNvSpPr/>
            <p:nvPr/>
          </p:nvSpPr>
          <p:spPr>
            <a:xfrm>
              <a:off x="6038783" y="20902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6" name="tx96"/>
            <p:cNvSpPr/>
            <p:nvPr/>
          </p:nvSpPr>
          <p:spPr>
            <a:xfrm>
              <a:off x="6748386" y="20902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7427845" y="209184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7989462" y="209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20725" y="20902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100" name="tx100"/>
            <p:cNvSpPr/>
            <p:nvPr/>
          </p:nvSpPr>
          <p:spPr>
            <a:xfrm>
              <a:off x="8786762" y="20902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87238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40075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0889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1703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027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027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818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442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69845" y="4990743"/>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122" name="tx122"/>
            <p:cNvSpPr/>
            <p:nvPr/>
          </p:nvSpPr>
          <p:spPr>
            <a:xfrm>
              <a:off x="71489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11397"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661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639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618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6597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150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129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107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3709033" cy="114824"/>
            </a:xfrm>
            <a:prstGeom prst="rect">
              <a:avLst/>
            </a:prstGeom>
            <a:solidFill>
              <a:srgbClr val="E2231A">
                <a:alpha val="80000"/>
              </a:srgbClr>
            </a:solidFill>
          </p:spPr>
          <p:txBody>
            <a:bodyPr/>
            <a:lstStyle/>
            <a:p/>
          </p:txBody>
        </p:sp>
        <p:sp>
          <p:nvSpPr>
            <p:cNvPr id="137" name="rc137"/>
            <p:cNvSpPr/>
            <p:nvPr/>
          </p:nvSpPr>
          <p:spPr>
            <a:xfrm>
              <a:off x="1317178" y="5743865"/>
              <a:ext cx="7321564" cy="114824"/>
            </a:xfrm>
            <a:prstGeom prst="rect">
              <a:avLst/>
            </a:prstGeom>
            <a:solidFill>
              <a:srgbClr val="E2231A">
                <a:alpha val="80000"/>
              </a:srgbClr>
            </a:solidFill>
          </p:spPr>
          <p:txBody>
            <a:bodyPr/>
            <a:lstStyle/>
            <a:p/>
          </p:txBody>
        </p:sp>
        <p:sp>
          <p:nvSpPr>
            <p:cNvPr id="138" name="rc138"/>
            <p:cNvSpPr/>
            <p:nvPr/>
          </p:nvSpPr>
          <p:spPr>
            <a:xfrm>
              <a:off x="1317178" y="5600334"/>
              <a:ext cx="4913210"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6545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51633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726119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Vanuatu (74%) was 10 percentage points lower than the global average (84%) and 15 percentage points lower than the average across all EAPR countries (89%).
National MCV1 coverage was 6 percentage points lower than in 2019 (80%).
This equates to 2,000 unvaccinated children in 2025 - the same number of unvaccinated children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Vanuatu MCV1 coverage was 74% - this is 6 percentage points lower than in 2019 and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Vanuatu ranked number 7 out of 27 countries for lowest MCV1 coverage (based on tied ranks).
Vanuatu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Vanuatu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59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636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674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711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749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117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155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192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230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951715"/>
              <a:ext cx="239888" cy="356306"/>
            </a:xfrm>
            <a:prstGeom prst="rect">
              <a:avLst/>
            </a:prstGeom>
            <a:solidFill>
              <a:srgbClr val="80BD41">
                <a:alpha val="100000"/>
              </a:srgbClr>
            </a:solidFill>
          </p:spPr>
          <p:txBody>
            <a:bodyPr/>
            <a:lstStyle/>
            <a:p/>
          </p:txBody>
        </p:sp>
        <p:sp>
          <p:nvSpPr>
            <p:cNvPr id="27" name="rc27"/>
            <p:cNvSpPr/>
            <p:nvPr/>
          </p:nvSpPr>
          <p:spPr>
            <a:xfrm>
              <a:off x="1296273" y="3723440"/>
              <a:ext cx="239888" cy="228274"/>
            </a:xfrm>
            <a:prstGeom prst="rect">
              <a:avLst/>
            </a:prstGeom>
            <a:solidFill>
              <a:srgbClr val="E2231A">
                <a:alpha val="100000"/>
              </a:srgbClr>
            </a:solidFill>
          </p:spPr>
          <p:txBody>
            <a:bodyPr/>
            <a:lstStyle/>
            <a:p/>
          </p:txBody>
        </p:sp>
        <p:sp>
          <p:nvSpPr>
            <p:cNvPr id="28" name="rc28"/>
            <p:cNvSpPr/>
            <p:nvPr/>
          </p:nvSpPr>
          <p:spPr>
            <a:xfrm>
              <a:off x="1562816" y="3948737"/>
              <a:ext cx="239888" cy="359284"/>
            </a:xfrm>
            <a:prstGeom prst="rect">
              <a:avLst/>
            </a:prstGeom>
            <a:solidFill>
              <a:srgbClr val="80BD41">
                <a:alpha val="100000"/>
              </a:srgbClr>
            </a:solidFill>
          </p:spPr>
          <p:txBody>
            <a:bodyPr/>
            <a:lstStyle/>
            <a:p/>
          </p:txBody>
        </p:sp>
        <p:sp>
          <p:nvSpPr>
            <p:cNvPr id="29" name="rc29"/>
            <p:cNvSpPr/>
            <p:nvPr/>
          </p:nvSpPr>
          <p:spPr>
            <a:xfrm>
              <a:off x="1562816" y="3709545"/>
              <a:ext cx="239888" cy="239191"/>
            </a:xfrm>
            <a:prstGeom prst="rect">
              <a:avLst/>
            </a:prstGeom>
            <a:solidFill>
              <a:srgbClr val="E2231A">
                <a:alpha val="100000"/>
              </a:srgbClr>
            </a:solidFill>
          </p:spPr>
          <p:txBody>
            <a:bodyPr/>
            <a:lstStyle/>
            <a:p/>
          </p:txBody>
        </p:sp>
        <p:sp>
          <p:nvSpPr>
            <p:cNvPr id="30" name="rc30"/>
            <p:cNvSpPr/>
            <p:nvPr/>
          </p:nvSpPr>
          <p:spPr>
            <a:xfrm>
              <a:off x="1829360" y="3956677"/>
              <a:ext cx="239888" cy="351344"/>
            </a:xfrm>
            <a:prstGeom prst="rect">
              <a:avLst/>
            </a:prstGeom>
            <a:solidFill>
              <a:srgbClr val="80BD41">
                <a:alpha val="100000"/>
              </a:srgbClr>
            </a:solidFill>
          </p:spPr>
          <p:txBody>
            <a:bodyPr/>
            <a:lstStyle/>
            <a:p/>
          </p:txBody>
        </p:sp>
        <p:sp>
          <p:nvSpPr>
            <p:cNvPr id="31" name="rc31"/>
            <p:cNvSpPr/>
            <p:nvPr/>
          </p:nvSpPr>
          <p:spPr>
            <a:xfrm>
              <a:off x="1829360" y="3702598"/>
              <a:ext cx="239888" cy="254079"/>
            </a:xfrm>
            <a:prstGeom prst="rect">
              <a:avLst/>
            </a:prstGeom>
            <a:solidFill>
              <a:srgbClr val="E2231A">
                <a:alpha val="100000"/>
              </a:srgbClr>
            </a:solidFill>
          </p:spPr>
          <p:txBody>
            <a:bodyPr/>
            <a:lstStyle/>
            <a:p/>
          </p:txBody>
        </p:sp>
        <p:sp>
          <p:nvSpPr>
            <p:cNvPr id="32" name="rc32"/>
            <p:cNvSpPr/>
            <p:nvPr/>
          </p:nvSpPr>
          <p:spPr>
            <a:xfrm>
              <a:off x="2095903" y="3956677"/>
              <a:ext cx="239888" cy="351344"/>
            </a:xfrm>
            <a:prstGeom prst="rect">
              <a:avLst/>
            </a:prstGeom>
            <a:solidFill>
              <a:srgbClr val="80BD41">
                <a:alpha val="100000"/>
              </a:srgbClr>
            </a:solidFill>
          </p:spPr>
          <p:txBody>
            <a:bodyPr/>
            <a:lstStyle/>
            <a:p/>
          </p:txBody>
        </p:sp>
        <p:sp>
          <p:nvSpPr>
            <p:cNvPr id="33" name="rc33"/>
            <p:cNvSpPr/>
            <p:nvPr/>
          </p:nvSpPr>
          <p:spPr>
            <a:xfrm>
              <a:off x="2095903" y="3691680"/>
              <a:ext cx="239888" cy="264996"/>
            </a:xfrm>
            <a:prstGeom prst="rect">
              <a:avLst/>
            </a:prstGeom>
            <a:solidFill>
              <a:srgbClr val="E2231A">
                <a:alpha val="100000"/>
              </a:srgbClr>
            </a:solidFill>
          </p:spPr>
          <p:txBody>
            <a:bodyPr/>
            <a:lstStyle/>
            <a:p/>
          </p:txBody>
        </p:sp>
        <p:sp>
          <p:nvSpPr>
            <p:cNvPr id="34" name="rc34"/>
            <p:cNvSpPr/>
            <p:nvPr/>
          </p:nvSpPr>
          <p:spPr>
            <a:xfrm>
              <a:off x="2362446" y="3956677"/>
              <a:ext cx="239888" cy="351344"/>
            </a:xfrm>
            <a:prstGeom prst="rect">
              <a:avLst/>
            </a:prstGeom>
            <a:solidFill>
              <a:srgbClr val="80BD41">
                <a:alpha val="100000"/>
              </a:srgbClr>
            </a:solidFill>
          </p:spPr>
          <p:txBody>
            <a:bodyPr/>
            <a:lstStyle/>
            <a:p/>
          </p:txBody>
        </p:sp>
        <p:sp>
          <p:nvSpPr>
            <p:cNvPr id="35" name="rc35"/>
            <p:cNvSpPr/>
            <p:nvPr/>
          </p:nvSpPr>
          <p:spPr>
            <a:xfrm>
              <a:off x="2362446" y="3679770"/>
              <a:ext cx="239888" cy="276906"/>
            </a:xfrm>
            <a:prstGeom prst="rect">
              <a:avLst/>
            </a:prstGeom>
            <a:solidFill>
              <a:srgbClr val="E2231A">
                <a:alpha val="100000"/>
              </a:srgbClr>
            </a:solidFill>
          </p:spPr>
          <p:txBody>
            <a:bodyPr/>
            <a:lstStyle/>
            <a:p/>
          </p:txBody>
        </p:sp>
        <p:sp>
          <p:nvSpPr>
            <p:cNvPr id="36" name="rc36"/>
            <p:cNvSpPr/>
            <p:nvPr/>
          </p:nvSpPr>
          <p:spPr>
            <a:xfrm>
              <a:off x="2628989" y="3962632"/>
              <a:ext cx="239888" cy="345389"/>
            </a:xfrm>
            <a:prstGeom prst="rect">
              <a:avLst/>
            </a:prstGeom>
            <a:solidFill>
              <a:srgbClr val="80BD41">
                <a:alpha val="100000"/>
              </a:srgbClr>
            </a:solidFill>
          </p:spPr>
          <p:txBody>
            <a:bodyPr/>
            <a:lstStyle/>
            <a:p/>
          </p:txBody>
        </p:sp>
        <p:sp>
          <p:nvSpPr>
            <p:cNvPr id="37" name="rc37"/>
            <p:cNvSpPr/>
            <p:nvPr/>
          </p:nvSpPr>
          <p:spPr>
            <a:xfrm>
              <a:off x="2628989" y="3667860"/>
              <a:ext cx="239888" cy="294771"/>
            </a:xfrm>
            <a:prstGeom prst="rect">
              <a:avLst/>
            </a:prstGeom>
            <a:solidFill>
              <a:srgbClr val="E2231A">
                <a:alpha val="100000"/>
              </a:srgbClr>
            </a:solidFill>
          </p:spPr>
          <p:txBody>
            <a:bodyPr/>
            <a:lstStyle/>
            <a:p/>
          </p:txBody>
        </p:sp>
        <p:sp>
          <p:nvSpPr>
            <p:cNvPr id="38" name="rc38"/>
            <p:cNvSpPr/>
            <p:nvPr/>
          </p:nvSpPr>
          <p:spPr>
            <a:xfrm>
              <a:off x="2895532" y="3958662"/>
              <a:ext cx="239888" cy="349359"/>
            </a:xfrm>
            <a:prstGeom prst="rect">
              <a:avLst/>
            </a:prstGeom>
            <a:solidFill>
              <a:srgbClr val="80BD41">
                <a:alpha val="100000"/>
              </a:srgbClr>
            </a:solidFill>
          </p:spPr>
          <p:txBody>
            <a:bodyPr/>
            <a:lstStyle/>
            <a:p/>
          </p:txBody>
        </p:sp>
        <p:sp>
          <p:nvSpPr>
            <p:cNvPr id="39" name="rc39"/>
            <p:cNvSpPr/>
            <p:nvPr/>
          </p:nvSpPr>
          <p:spPr>
            <a:xfrm>
              <a:off x="2895532" y="3649003"/>
              <a:ext cx="239888" cy="309659"/>
            </a:xfrm>
            <a:prstGeom prst="rect">
              <a:avLst/>
            </a:prstGeom>
            <a:solidFill>
              <a:srgbClr val="E2231A">
                <a:alpha val="100000"/>
              </a:srgbClr>
            </a:solidFill>
          </p:spPr>
          <p:txBody>
            <a:bodyPr/>
            <a:lstStyle/>
            <a:p/>
          </p:txBody>
        </p:sp>
        <p:sp>
          <p:nvSpPr>
            <p:cNvPr id="40" name="rc40"/>
            <p:cNvSpPr/>
            <p:nvPr/>
          </p:nvSpPr>
          <p:spPr>
            <a:xfrm>
              <a:off x="3162075" y="3923925"/>
              <a:ext cx="239888" cy="384096"/>
            </a:xfrm>
            <a:prstGeom prst="rect">
              <a:avLst/>
            </a:prstGeom>
            <a:solidFill>
              <a:srgbClr val="80BD41">
                <a:alpha val="100000"/>
              </a:srgbClr>
            </a:solidFill>
          </p:spPr>
          <p:txBody>
            <a:bodyPr/>
            <a:lstStyle/>
            <a:p/>
          </p:txBody>
        </p:sp>
        <p:sp>
          <p:nvSpPr>
            <p:cNvPr id="41" name="rc41"/>
            <p:cNvSpPr/>
            <p:nvPr/>
          </p:nvSpPr>
          <p:spPr>
            <a:xfrm>
              <a:off x="3162075" y="3622206"/>
              <a:ext cx="239888" cy="301719"/>
            </a:xfrm>
            <a:prstGeom prst="rect">
              <a:avLst/>
            </a:prstGeom>
            <a:solidFill>
              <a:srgbClr val="E2231A">
                <a:alpha val="100000"/>
              </a:srgbClr>
            </a:solidFill>
          </p:spPr>
          <p:txBody>
            <a:bodyPr/>
            <a:lstStyle/>
            <a:p/>
          </p:txBody>
        </p:sp>
        <p:sp>
          <p:nvSpPr>
            <p:cNvPr id="42" name="rc42"/>
            <p:cNvSpPr/>
            <p:nvPr/>
          </p:nvSpPr>
          <p:spPr>
            <a:xfrm>
              <a:off x="3428618" y="3862390"/>
              <a:ext cx="239888" cy="445631"/>
            </a:xfrm>
            <a:prstGeom prst="rect">
              <a:avLst/>
            </a:prstGeom>
            <a:solidFill>
              <a:srgbClr val="80BD41">
                <a:alpha val="100000"/>
              </a:srgbClr>
            </a:solidFill>
          </p:spPr>
          <p:txBody>
            <a:bodyPr/>
            <a:lstStyle/>
            <a:p/>
          </p:txBody>
        </p:sp>
        <p:sp>
          <p:nvSpPr>
            <p:cNvPr id="43" name="rc43"/>
            <p:cNvSpPr/>
            <p:nvPr/>
          </p:nvSpPr>
          <p:spPr>
            <a:xfrm>
              <a:off x="3428618" y="3589453"/>
              <a:ext cx="239888" cy="272936"/>
            </a:xfrm>
            <a:prstGeom prst="rect">
              <a:avLst/>
            </a:prstGeom>
            <a:solidFill>
              <a:srgbClr val="E2231A">
                <a:alpha val="100000"/>
              </a:srgbClr>
            </a:solidFill>
          </p:spPr>
          <p:txBody>
            <a:bodyPr/>
            <a:lstStyle/>
            <a:p/>
          </p:txBody>
        </p:sp>
        <p:sp>
          <p:nvSpPr>
            <p:cNvPr id="44" name="rc44"/>
            <p:cNvSpPr/>
            <p:nvPr/>
          </p:nvSpPr>
          <p:spPr>
            <a:xfrm>
              <a:off x="3695161" y="3824675"/>
              <a:ext cx="239888" cy="483346"/>
            </a:xfrm>
            <a:prstGeom prst="rect">
              <a:avLst/>
            </a:prstGeom>
            <a:solidFill>
              <a:srgbClr val="80BD41">
                <a:alpha val="100000"/>
              </a:srgbClr>
            </a:solidFill>
          </p:spPr>
          <p:txBody>
            <a:bodyPr/>
            <a:lstStyle/>
            <a:p/>
          </p:txBody>
        </p:sp>
        <p:sp>
          <p:nvSpPr>
            <p:cNvPr id="45" name="rc45"/>
            <p:cNvSpPr/>
            <p:nvPr/>
          </p:nvSpPr>
          <p:spPr>
            <a:xfrm>
              <a:off x="3695161" y="3564641"/>
              <a:ext cx="239888" cy="260034"/>
            </a:xfrm>
            <a:prstGeom prst="rect">
              <a:avLst/>
            </a:prstGeom>
            <a:solidFill>
              <a:srgbClr val="E2231A">
                <a:alpha val="100000"/>
              </a:srgbClr>
            </a:solidFill>
          </p:spPr>
          <p:txBody>
            <a:bodyPr/>
            <a:lstStyle/>
            <a:p/>
          </p:txBody>
        </p:sp>
        <p:sp>
          <p:nvSpPr>
            <p:cNvPr id="46" name="rc46"/>
            <p:cNvSpPr/>
            <p:nvPr/>
          </p:nvSpPr>
          <p:spPr>
            <a:xfrm>
              <a:off x="3961705" y="3764133"/>
              <a:ext cx="239888" cy="543888"/>
            </a:xfrm>
            <a:prstGeom prst="rect">
              <a:avLst/>
            </a:prstGeom>
            <a:solidFill>
              <a:srgbClr val="80BD41">
                <a:alpha val="100000"/>
              </a:srgbClr>
            </a:solidFill>
          </p:spPr>
          <p:txBody>
            <a:bodyPr/>
            <a:lstStyle/>
            <a:p/>
          </p:txBody>
        </p:sp>
        <p:sp>
          <p:nvSpPr>
            <p:cNvPr id="47" name="rc47"/>
            <p:cNvSpPr/>
            <p:nvPr/>
          </p:nvSpPr>
          <p:spPr>
            <a:xfrm>
              <a:off x="3961705" y="3541813"/>
              <a:ext cx="239888" cy="222319"/>
            </a:xfrm>
            <a:prstGeom prst="rect">
              <a:avLst/>
            </a:prstGeom>
            <a:solidFill>
              <a:srgbClr val="E2231A">
                <a:alpha val="100000"/>
              </a:srgbClr>
            </a:solidFill>
          </p:spPr>
          <p:txBody>
            <a:bodyPr/>
            <a:lstStyle/>
            <a:p/>
          </p:txBody>
        </p:sp>
        <p:sp>
          <p:nvSpPr>
            <p:cNvPr id="48" name="rc48"/>
            <p:cNvSpPr/>
            <p:nvPr/>
          </p:nvSpPr>
          <p:spPr>
            <a:xfrm>
              <a:off x="4228248" y="3718478"/>
              <a:ext cx="239888" cy="589543"/>
            </a:xfrm>
            <a:prstGeom prst="rect">
              <a:avLst/>
            </a:prstGeom>
            <a:solidFill>
              <a:srgbClr val="80BD41">
                <a:alpha val="100000"/>
              </a:srgbClr>
            </a:solidFill>
          </p:spPr>
          <p:txBody>
            <a:bodyPr/>
            <a:lstStyle/>
            <a:p/>
          </p:txBody>
        </p:sp>
        <p:sp>
          <p:nvSpPr>
            <p:cNvPr id="49" name="rc49"/>
            <p:cNvSpPr/>
            <p:nvPr/>
          </p:nvSpPr>
          <p:spPr>
            <a:xfrm>
              <a:off x="4228248" y="3521963"/>
              <a:ext cx="239888" cy="196514"/>
            </a:xfrm>
            <a:prstGeom prst="rect">
              <a:avLst/>
            </a:prstGeom>
            <a:solidFill>
              <a:srgbClr val="E2231A">
                <a:alpha val="100000"/>
              </a:srgbClr>
            </a:solidFill>
          </p:spPr>
          <p:txBody>
            <a:bodyPr/>
            <a:lstStyle/>
            <a:p/>
          </p:txBody>
        </p:sp>
        <p:sp>
          <p:nvSpPr>
            <p:cNvPr id="50" name="rc50"/>
            <p:cNvSpPr/>
            <p:nvPr/>
          </p:nvSpPr>
          <p:spPr>
            <a:xfrm>
              <a:off x="4494791" y="3662898"/>
              <a:ext cx="239888" cy="645123"/>
            </a:xfrm>
            <a:prstGeom prst="rect">
              <a:avLst/>
            </a:prstGeom>
            <a:solidFill>
              <a:srgbClr val="80BD41">
                <a:alpha val="100000"/>
              </a:srgbClr>
            </a:solidFill>
          </p:spPr>
          <p:txBody>
            <a:bodyPr/>
            <a:lstStyle/>
            <a:p/>
          </p:txBody>
        </p:sp>
        <p:sp>
          <p:nvSpPr>
            <p:cNvPr id="51" name="rc51"/>
            <p:cNvSpPr/>
            <p:nvPr/>
          </p:nvSpPr>
          <p:spPr>
            <a:xfrm>
              <a:off x="4494791" y="3502113"/>
              <a:ext cx="239888" cy="160784"/>
            </a:xfrm>
            <a:prstGeom prst="rect">
              <a:avLst/>
            </a:prstGeom>
            <a:solidFill>
              <a:srgbClr val="E2231A">
                <a:alpha val="100000"/>
              </a:srgbClr>
            </a:solidFill>
          </p:spPr>
          <p:txBody>
            <a:bodyPr/>
            <a:lstStyle/>
            <a:p/>
          </p:txBody>
        </p:sp>
        <p:sp>
          <p:nvSpPr>
            <p:cNvPr id="52" name="rc52"/>
            <p:cNvSpPr/>
            <p:nvPr/>
          </p:nvSpPr>
          <p:spPr>
            <a:xfrm>
              <a:off x="4761334" y="3614266"/>
              <a:ext cx="239888" cy="693755"/>
            </a:xfrm>
            <a:prstGeom prst="rect">
              <a:avLst/>
            </a:prstGeom>
            <a:solidFill>
              <a:srgbClr val="80BD41">
                <a:alpha val="100000"/>
              </a:srgbClr>
            </a:solidFill>
          </p:spPr>
          <p:txBody>
            <a:bodyPr/>
            <a:lstStyle/>
            <a:p/>
          </p:txBody>
        </p:sp>
        <p:sp>
          <p:nvSpPr>
            <p:cNvPr id="53" name="rc53"/>
            <p:cNvSpPr/>
            <p:nvPr/>
          </p:nvSpPr>
          <p:spPr>
            <a:xfrm>
              <a:off x="4761334" y="3482263"/>
              <a:ext cx="239888" cy="132002"/>
            </a:xfrm>
            <a:prstGeom prst="rect">
              <a:avLst/>
            </a:prstGeom>
            <a:solidFill>
              <a:srgbClr val="E2231A">
                <a:alpha val="100000"/>
              </a:srgbClr>
            </a:solidFill>
          </p:spPr>
          <p:txBody>
            <a:bodyPr/>
            <a:lstStyle/>
            <a:p/>
          </p:txBody>
        </p:sp>
        <p:sp>
          <p:nvSpPr>
            <p:cNvPr id="54" name="rc54"/>
            <p:cNvSpPr/>
            <p:nvPr/>
          </p:nvSpPr>
          <p:spPr>
            <a:xfrm>
              <a:off x="5027877" y="3551738"/>
              <a:ext cx="239888" cy="756282"/>
            </a:xfrm>
            <a:prstGeom prst="rect">
              <a:avLst/>
            </a:prstGeom>
            <a:solidFill>
              <a:srgbClr val="80BD41">
                <a:alpha val="100000"/>
              </a:srgbClr>
            </a:solidFill>
          </p:spPr>
          <p:txBody>
            <a:bodyPr/>
            <a:lstStyle/>
            <a:p/>
          </p:txBody>
        </p:sp>
        <p:sp>
          <p:nvSpPr>
            <p:cNvPr id="55" name="rc55"/>
            <p:cNvSpPr/>
            <p:nvPr/>
          </p:nvSpPr>
          <p:spPr>
            <a:xfrm>
              <a:off x="5027877" y="3467376"/>
              <a:ext cx="239888" cy="84362"/>
            </a:xfrm>
            <a:prstGeom prst="rect">
              <a:avLst/>
            </a:prstGeom>
            <a:solidFill>
              <a:srgbClr val="E2231A">
                <a:alpha val="100000"/>
              </a:srgbClr>
            </a:solidFill>
          </p:spPr>
          <p:txBody>
            <a:bodyPr/>
            <a:lstStyle/>
            <a:p/>
          </p:txBody>
        </p:sp>
        <p:sp>
          <p:nvSpPr>
            <p:cNvPr id="56" name="rc56"/>
            <p:cNvSpPr/>
            <p:nvPr/>
          </p:nvSpPr>
          <p:spPr>
            <a:xfrm>
              <a:off x="5294420" y="3659920"/>
              <a:ext cx="239888" cy="648100"/>
            </a:xfrm>
            <a:prstGeom prst="rect">
              <a:avLst/>
            </a:prstGeom>
            <a:solidFill>
              <a:srgbClr val="80BD41">
                <a:alpha val="100000"/>
              </a:srgbClr>
            </a:solidFill>
          </p:spPr>
          <p:txBody>
            <a:bodyPr/>
            <a:lstStyle/>
            <a:p/>
          </p:txBody>
        </p:sp>
        <p:sp>
          <p:nvSpPr>
            <p:cNvPr id="57" name="rc57"/>
            <p:cNvSpPr/>
            <p:nvPr/>
          </p:nvSpPr>
          <p:spPr>
            <a:xfrm>
              <a:off x="5294420" y="3455466"/>
              <a:ext cx="239888" cy="204454"/>
            </a:xfrm>
            <a:prstGeom prst="rect">
              <a:avLst/>
            </a:prstGeom>
            <a:solidFill>
              <a:srgbClr val="E2231A">
                <a:alpha val="100000"/>
              </a:srgbClr>
            </a:solidFill>
          </p:spPr>
          <p:txBody>
            <a:bodyPr/>
            <a:lstStyle/>
            <a:p/>
          </p:txBody>
        </p:sp>
        <p:sp>
          <p:nvSpPr>
            <p:cNvPr id="58" name="rc58"/>
            <p:cNvSpPr/>
            <p:nvPr/>
          </p:nvSpPr>
          <p:spPr>
            <a:xfrm>
              <a:off x="5560963" y="3581513"/>
              <a:ext cx="239888" cy="726507"/>
            </a:xfrm>
            <a:prstGeom prst="rect">
              <a:avLst/>
            </a:prstGeom>
            <a:solidFill>
              <a:srgbClr val="80BD41">
                <a:alpha val="100000"/>
              </a:srgbClr>
            </a:solidFill>
          </p:spPr>
          <p:txBody>
            <a:bodyPr/>
            <a:lstStyle/>
            <a:p/>
          </p:txBody>
        </p:sp>
        <p:sp>
          <p:nvSpPr>
            <p:cNvPr id="59" name="rc59"/>
            <p:cNvSpPr/>
            <p:nvPr/>
          </p:nvSpPr>
          <p:spPr>
            <a:xfrm>
              <a:off x="5560963" y="3443556"/>
              <a:ext cx="239888" cy="137957"/>
            </a:xfrm>
            <a:prstGeom prst="rect">
              <a:avLst/>
            </a:prstGeom>
            <a:solidFill>
              <a:srgbClr val="E2231A">
                <a:alpha val="100000"/>
              </a:srgbClr>
            </a:solidFill>
          </p:spPr>
          <p:txBody>
            <a:bodyPr/>
            <a:lstStyle/>
            <a:p/>
          </p:txBody>
        </p:sp>
        <p:sp>
          <p:nvSpPr>
            <p:cNvPr id="60" name="rc60"/>
            <p:cNvSpPr/>
            <p:nvPr/>
          </p:nvSpPr>
          <p:spPr>
            <a:xfrm>
              <a:off x="5827506" y="3609303"/>
              <a:ext cx="239888" cy="698718"/>
            </a:xfrm>
            <a:prstGeom prst="rect">
              <a:avLst/>
            </a:prstGeom>
            <a:solidFill>
              <a:srgbClr val="80BD41">
                <a:alpha val="100000"/>
              </a:srgbClr>
            </a:solidFill>
          </p:spPr>
          <p:txBody>
            <a:bodyPr/>
            <a:lstStyle/>
            <a:p/>
          </p:txBody>
        </p:sp>
        <p:sp>
          <p:nvSpPr>
            <p:cNvPr id="61" name="rc61"/>
            <p:cNvSpPr/>
            <p:nvPr/>
          </p:nvSpPr>
          <p:spPr>
            <a:xfrm>
              <a:off x="5827506" y="3434624"/>
              <a:ext cx="239888" cy="174679"/>
            </a:xfrm>
            <a:prstGeom prst="rect">
              <a:avLst/>
            </a:prstGeom>
            <a:solidFill>
              <a:srgbClr val="E2231A">
                <a:alpha val="100000"/>
              </a:srgbClr>
            </a:solidFill>
          </p:spPr>
          <p:txBody>
            <a:bodyPr/>
            <a:lstStyle/>
            <a:p/>
          </p:txBody>
        </p:sp>
        <p:sp>
          <p:nvSpPr>
            <p:cNvPr id="62" name="rc62"/>
            <p:cNvSpPr/>
            <p:nvPr/>
          </p:nvSpPr>
          <p:spPr>
            <a:xfrm>
              <a:off x="6094049" y="3650988"/>
              <a:ext cx="239888" cy="657033"/>
            </a:xfrm>
            <a:prstGeom prst="rect">
              <a:avLst/>
            </a:prstGeom>
            <a:solidFill>
              <a:srgbClr val="80BD41">
                <a:alpha val="100000"/>
              </a:srgbClr>
            </a:solidFill>
          </p:spPr>
          <p:txBody>
            <a:bodyPr/>
            <a:lstStyle/>
            <a:p/>
          </p:txBody>
        </p:sp>
        <p:sp>
          <p:nvSpPr>
            <p:cNvPr id="63" name="rc63"/>
            <p:cNvSpPr/>
            <p:nvPr/>
          </p:nvSpPr>
          <p:spPr>
            <a:xfrm>
              <a:off x="6094049" y="3431646"/>
              <a:ext cx="239888" cy="219341"/>
            </a:xfrm>
            <a:prstGeom prst="rect">
              <a:avLst/>
            </a:prstGeom>
            <a:solidFill>
              <a:srgbClr val="E2231A">
                <a:alpha val="100000"/>
              </a:srgbClr>
            </a:solidFill>
          </p:spPr>
          <p:txBody>
            <a:bodyPr/>
            <a:lstStyle/>
            <a:p/>
          </p:txBody>
        </p:sp>
        <p:sp>
          <p:nvSpPr>
            <p:cNvPr id="64" name="rc64"/>
            <p:cNvSpPr/>
            <p:nvPr/>
          </p:nvSpPr>
          <p:spPr>
            <a:xfrm>
              <a:off x="6360593" y="3606326"/>
              <a:ext cx="239888" cy="701695"/>
            </a:xfrm>
            <a:prstGeom prst="rect">
              <a:avLst/>
            </a:prstGeom>
            <a:solidFill>
              <a:srgbClr val="80BD41">
                <a:alpha val="100000"/>
              </a:srgbClr>
            </a:solidFill>
          </p:spPr>
          <p:txBody>
            <a:bodyPr/>
            <a:lstStyle/>
            <a:p/>
          </p:txBody>
        </p:sp>
        <p:sp>
          <p:nvSpPr>
            <p:cNvPr id="65" name="rc65"/>
            <p:cNvSpPr/>
            <p:nvPr/>
          </p:nvSpPr>
          <p:spPr>
            <a:xfrm>
              <a:off x="6360593" y="3430654"/>
              <a:ext cx="239888" cy="175672"/>
            </a:xfrm>
            <a:prstGeom prst="rect">
              <a:avLst/>
            </a:prstGeom>
            <a:solidFill>
              <a:srgbClr val="E2231A">
                <a:alpha val="100000"/>
              </a:srgbClr>
            </a:solidFill>
          </p:spPr>
          <p:txBody>
            <a:bodyPr/>
            <a:lstStyle/>
            <a:p/>
          </p:txBody>
        </p:sp>
        <p:sp>
          <p:nvSpPr>
            <p:cNvPr id="66" name="rc66"/>
            <p:cNvSpPr/>
            <p:nvPr/>
          </p:nvSpPr>
          <p:spPr>
            <a:xfrm>
              <a:off x="6627136" y="3625183"/>
              <a:ext cx="239888" cy="682838"/>
            </a:xfrm>
            <a:prstGeom prst="rect">
              <a:avLst/>
            </a:prstGeom>
            <a:solidFill>
              <a:srgbClr val="80BD41">
                <a:alpha val="100000"/>
              </a:srgbClr>
            </a:solidFill>
          </p:spPr>
          <p:txBody>
            <a:bodyPr/>
            <a:lstStyle/>
            <a:p/>
          </p:txBody>
        </p:sp>
        <p:sp>
          <p:nvSpPr>
            <p:cNvPr id="67" name="rc67"/>
            <p:cNvSpPr/>
            <p:nvPr/>
          </p:nvSpPr>
          <p:spPr>
            <a:xfrm>
              <a:off x="6627136" y="3432639"/>
              <a:ext cx="239888" cy="192544"/>
            </a:xfrm>
            <a:prstGeom prst="rect">
              <a:avLst/>
            </a:prstGeom>
            <a:solidFill>
              <a:srgbClr val="E2231A">
                <a:alpha val="100000"/>
              </a:srgbClr>
            </a:solidFill>
          </p:spPr>
          <p:txBody>
            <a:bodyPr/>
            <a:lstStyle/>
            <a:p/>
          </p:txBody>
        </p:sp>
        <p:sp>
          <p:nvSpPr>
            <p:cNvPr id="68" name="rc68"/>
            <p:cNvSpPr/>
            <p:nvPr/>
          </p:nvSpPr>
          <p:spPr>
            <a:xfrm>
              <a:off x="6893679" y="3869337"/>
              <a:ext cx="239888" cy="438683"/>
            </a:xfrm>
            <a:prstGeom prst="rect">
              <a:avLst/>
            </a:prstGeom>
            <a:solidFill>
              <a:srgbClr val="80BD41">
                <a:alpha val="100000"/>
              </a:srgbClr>
            </a:solidFill>
          </p:spPr>
          <p:txBody>
            <a:bodyPr/>
            <a:lstStyle/>
            <a:p/>
          </p:txBody>
        </p:sp>
        <p:sp>
          <p:nvSpPr>
            <p:cNvPr id="69" name="rc69"/>
            <p:cNvSpPr/>
            <p:nvPr/>
          </p:nvSpPr>
          <p:spPr>
            <a:xfrm>
              <a:off x="6893679" y="3430654"/>
              <a:ext cx="239888" cy="438683"/>
            </a:xfrm>
            <a:prstGeom prst="rect">
              <a:avLst/>
            </a:prstGeom>
            <a:solidFill>
              <a:srgbClr val="E2231A">
                <a:alpha val="100000"/>
              </a:srgbClr>
            </a:solidFill>
          </p:spPr>
          <p:txBody>
            <a:bodyPr/>
            <a:lstStyle/>
            <a:p/>
          </p:txBody>
        </p:sp>
        <p:sp>
          <p:nvSpPr>
            <p:cNvPr id="70" name="rc70"/>
            <p:cNvSpPr/>
            <p:nvPr/>
          </p:nvSpPr>
          <p:spPr>
            <a:xfrm>
              <a:off x="7160222" y="3692673"/>
              <a:ext cx="239888" cy="615348"/>
            </a:xfrm>
            <a:prstGeom prst="rect">
              <a:avLst/>
            </a:prstGeom>
            <a:solidFill>
              <a:srgbClr val="80BD41">
                <a:alpha val="100000"/>
              </a:srgbClr>
            </a:solidFill>
          </p:spPr>
          <p:txBody>
            <a:bodyPr/>
            <a:lstStyle/>
            <a:p/>
          </p:txBody>
        </p:sp>
        <p:sp>
          <p:nvSpPr>
            <p:cNvPr id="71" name="rc71"/>
            <p:cNvSpPr/>
            <p:nvPr/>
          </p:nvSpPr>
          <p:spPr>
            <a:xfrm>
              <a:off x="7160222" y="3428669"/>
              <a:ext cx="239888" cy="264004"/>
            </a:xfrm>
            <a:prstGeom prst="rect">
              <a:avLst/>
            </a:prstGeom>
            <a:solidFill>
              <a:srgbClr val="E2231A">
                <a:alpha val="100000"/>
              </a:srgbClr>
            </a:solidFill>
          </p:spPr>
          <p:txBody>
            <a:bodyPr/>
            <a:lstStyle/>
            <a:p/>
          </p:txBody>
        </p:sp>
        <p:sp>
          <p:nvSpPr>
            <p:cNvPr id="72" name="rc72"/>
            <p:cNvSpPr/>
            <p:nvPr/>
          </p:nvSpPr>
          <p:spPr>
            <a:xfrm>
              <a:off x="7426765" y="3726418"/>
              <a:ext cx="239888" cy="581603"/>
            </a:xfrm>
            <a:prstGeom prst="rect">
              <a:avLst/>
            </a:prstGeom>
            <a:solidFill>
              <a:srgbClr val="80BD41">
                <a:alpha val="100000"/>
              </a:srgbClr>
            </a:solidFill>
          </p:spPr>
          <p:txBody>
            <a:bodyPr/>
            <a:lstStyle/>
            <a:p/>
          </p:txBody>
        </p:sp>
        <p:sp>
          <p:nvSpPr>
            <p:cNvPr id="73" name="rc73"/>
            <p:cNvSpPr/>
            <p:nvPr/>
          </p:nvSpPr>
          <p:spPr>
            <a:xfrm>
              <a:off x="7426765" y="3426684"/>
              <a:ext cx="239888" cy="299734"/>
            </a:xfrm>
            <a:prstGeom prst="rect">
              <a:avLst/>
            </a:prstGeom>
            <a:solidFill>
              <a:srgbClr val="E2231A">
                <a:alpha val="100000"/>
              </a:srgbClr>
            </a:solidFill>
          </p:spPr>
          <p:txBody>
            <a:bodyPr/>
            <a:lstStyle/>
            <a:p/>
          </p:txBody>
        </p:sp>
        <p:sp>
          <p:nvSpPr>
            <p:cNvPr id="74" name="rc74"/>
            <p:cNvSpPr/>
            <p:nvPr/>
          </p:nvSpPr>
          <p:spPr>
            <a:xfrm>
              <a:off x="7693308" y="3766118"/>
              <a:ext cx="239888" cy="541903"/>
            </a:xfrm>
            <a:prstGeom prst="rect">
              <a:avLst/>
            </a:prstGeom>
            <a:solidFill>
              <a:srgbClr val="80BD41">
                <a:alpha val="100000"/>
              </a:srgbClr>
            </a:solidFill>
          </p:spPr>
          <p:txBody>
            <a:bodyPr/>
            <a:lstStyle/>
            <a:p/>
          </p:txBody>
        </p:sp>
        <p:sp>
          <p:nvSpPr>
            <p:cNvPr id="75" name="rc75"/>
            <p:cNvSpPr/>
            <p:nvPr/>
          </p:nvSpPr>
          <p:spPr>
            <a:xfrm>
              <a:off x="7693308" y="3419736"/>
              <a:ext cx="239888" cy="346381"/>
            </a:xfrm>
            <a:prstGeom prst="rect">
              <a:avLst/>
            </a:prstGeom>
            <a:solidFill>
              <a:srgbClr val="E2231A">
                <a:alpha val="100000"/>
              </a:srgbClr>
            </a:solidFill>
          </p:spPr>
          <p:txBody>
            <a:bodyPr/>
            <a:lstStyle/>
            <a:p/>
          </p:txBody>
        </p:sp>
        <p:sp>
          <p:nvSpPr>
            <p:cNvPr id="76" name="rc76"/>
            <p:cNvSpPr/>
            <p:nvPr/>
          </p:nvSpPr>
          <p:spPr>
            <a:xfrm>
              <a:off x="7959851" y="3646025"/>
              <a:ext cx="239888" cy="661995"/>
            </a:xfrm>
            <a:prstGeom prst="rect">
              <a:avLst/>
            </a:prstGeom>
            <a:solidFill>
              <a:srgbClr val="80BD41">
                <a:alpha val="100000"/>
              </a:srgbClr>
            </a:solidFill>
          </p:spPr>
          <p:txBody>
            <a:bodyPr/>
            <a:lstStyle/>
            <a:p/>
          </p:txBody>
        </p:sp>
        <p:sp>
          <p:nvSpPr>
            <p:cNvPr id="77" name="rc77"/>
            <p:cNvSpPr/>
            <p:nvPr/>
          </p:nvSpPr>
          <p:spPr>
            <a:xfrm>
              <a:off x="7959851" y="3413781"/>
              <a:ext cx="239888" cy="232244"/>
            </a:xfrm>
            <a:prstGeom prst="rect">
              <a:avLst/>
            </a:prstGeom>
            <a:solidFill>
              <a:srgbClr val="E2231A">
                <a:alpha val="100000"/>
              </a:srgbClr>
            </a:solidFill>
          </p:spPr>
          <p:txBody>
            <a:bodyPr/>
            <a:lstStyle/>
            <a:p/>
          </p:txBody>
        </p:sp>
        <p:sp>
          <p:nvSpPr>
            <p:cNvPr id="78" name="pl78"/>
            <p:cNvSpPr/>
            <p:nvPr/>
          </p:nvSpPr>
          <p:spPr>
            <a:xfrm>
              <a:off x="1416218" y="2296204"/>
              <a:ext cx="6663577" cy="894140"/>
            </a:xfrm>
            <a:custGeom>
              <a:avLst/>
              <a:pathLst>
                <a:path w="6663577" h="894140">
                  <a:moveTo>
                    <a:pt x="0" y="648252"/>
                  </a:moveTo>
                  <a:lnTo>
                    <a:pt x="266543" y="670605"/>
                  </a:lnTo>
                  <a:lnTo>
                    <a:pt x="533086" y="715312"/>
                  </a:lnTo>
                  <a:lnTo>
                    <a:pt x="799629" y="737666"/>
                  </a:lnTo>
                  <a:lnTo>
                    <a:pt x="1066172" y="760019"/>
                  </a:lnTo>
                  <a:lnTo>
                    <a:pt x="1332715" y="804726"/>
                  </a:lnTo>
                  <a:lnTo>
                    <a:pt x="1599258" y="827080"/>
                  </a:lnTo>
                  <a:lnTo>
                    <a:pt x="1865801" y="760019"/>
                  </a:lnTo>
                  <a:lnTo>
                    <a:pt x="2132344" y="625898"/>
                  </a:lnTo>
                  <a:lnTo>
                    <a:pt x="2398888" y="558837"/>
                  </a:lnTo>
                  <a:lnTo>
                    <a:pt x="2665431" y="424716"/>
                  </a:lnTo>
                  <a:lnTo>
                    <a:pt x="2931974" y="335302"/>
                  </a:lnTo>
                  <a:lnTo>
                    <a:pt x="3198517" y="223535"/>
                  </a:lnTo>
                  <a:lnTo>
                    <a:pt x="3465060" y="134121"/>
                  </a:lnTo>
                  <a:lnTo>
                    <a:pt x="3731603" y="0"/>
                  </a:lnTo>
                  <a:lnTo>
                    <a:pt x="3998146" y="312949"/>
                  </a:lnTo>
                  <a:lnTo>
                    <a:pt x="4264689" y="134121"/>
                  </a:lnTo>
                  <a:lnTo>
                    <a:pt x="4531233" y="223535"/>
                  </a:lnTo>
                  <a:lnTo>
                    <a:pt x="4797776" y="335302"/>
                  </a:lnTo>
                  <a:lnTo>
                    <a:pt x="5064319" y="223535"/>
                  </a:lnTo>
                  <a:lnTo>
                    <a:pt x="5330862" y="268242"/>
                  </a:lnTo>
                  <a:lnTo>
                    <a:pt x="5597405" y="894140"/>
                  </a:lnTo>
                  <a:lnTo>
                    <a:pt x="5863948" y="447070"/>
                  </a:lnTo>
                  <a:lnTo>
                    <a:pt x="6130491" y="536484"/>
                  </a:lnTo>
                  <a:lnTo>
                    <a:pt x="6397034" y="648252"/>
                  </a:lnTo>
                  <a:lnTo>
                    <a:pt x="6663577" y="357656"/>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2688644"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402135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9" name="tx89"/>
            <p:cNvSpPr/>
            <p:nvPr/>
          </p:nvSpPr>
          <p:spPr>
            <a:xfrm>
              <a:off x="8019506"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90" name="tx90"/>
            <p:cNvSpPr/>
            <p:nvPr/>
          </p:nvSpPr>
          <p:spPr>
            <a:xfrm>
              <a:off x="1350915" y="35875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1" name="tx91"/>
            <p:cNvSpPr/>
            <p:nvPr/>
          </p:nvSpPr>
          <p:spPr>
            <a:xfrm>
              <a:off x="2683631" y="35319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2" name="tx92"/>
            <p:cNvSpPr/>
            <p:nvPr/>
          </p:nvSpPr>
          <p:spPr>
            <a:xfrm>
              <a:off x="4016347" y="3409173"/>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a:t>
              </a:r>
            </a:p>
          </p:txBody>
        </p:sp>
        <p:sp>
          <p:nvSpPr>
            <p:cNvPr id="93" name="tx93"/>
            <p:cNvSpPr/>
            <p:nvPr/>
          </p:nvSpPr>
          <p:spPr>
            <a:xfrm>
              <a:off x="5349062" y="33195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a:t>
              </a:r>
            </a:p>
          </p:txBody>
        </p:sp>
        <p:sp>
          <p:nvSpPr>
            <p:cNvPr id="94" name="tx94"/>
            <p:cNvSpPr/>
            <p:nvPr/>
          </p:nvSpPr>
          <p:spPr>
            <a:xfrm>
              <a:off x="6415235" y="32947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5" name="tx95"/>
            <p:cNvSpPr/>
            <p:nvPr/>
          </p:nvSpPr>
          <p:spPr>
            <a:xfrm>
              <a:off x="6681778" y="32967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6" name="tx96"/>
            <p:cNvSpPr/>
            <p:nvPr/>
          </p:nvSpPr>
          <p:spPr>
            <a:xfrm>
              <a:off x="6948321" y="32937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7" name="tx97"/>
            <p:cNvSpPr/>
            <p:nvPr/>
          </p:nvSpPr>
          <p:spPr>
            <a:xfrm>
              <a:off x="7214864" y="32927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8" name="tx98"/>
            <p:cNvSpPr/>
            <p:nvPr/>
          </p:nvSpPr>
          <p:spPr>
            <a:xfrm>
              <a:off x="7481407" y="32917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99" name="tx99"/>
            <p:cNvSpPr/>
            <p:nvPr/>
          </p:nvSpPr>
          <p:spPr>
            <a:xfrm>
              <a:off x="7747950" y="32838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a:t>
              </a:r>
            </a:p>
          </p:txBody>
        </p:sp>
        <p:sp>
          <p:nvSpPr>
            <p:cNvPr id="100" name="tx100"/>
            <p:cNvSpPr/>
            <p:nvPr/>
          </p:nvSpPr>
          <p:spPr>
            <a:xfrm>
              <a:off x="8053670" y="327785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a:t>
              </a:r>
            </a:p>
          </p:txBody>
        </p:sp>
        <p:sp>
          <p:nvSpPr>
            <p:cNvPr id="101" name="pl101"/>
            <p:cNvSpPr/>
            <p:nvPr/>
          </p:nvSpPr>
          <p:spPr>
            <a:xfrm>
              <a:off x="1416218"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50915" y="40947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3" name="tx113"/>
            <p:cNvSpPr/>
            <p:nvPr/>
          </p:nvSpPr>
          <p:spPr>
            <a:xfrm>
              <a:off x="1350915" y="38024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4" name="tx114"/>
            <p:cNvSpPr/>
            <p:nvPr/>
          </p:nvSpPr>
          <p:spPr>
            <a:xfrm>
              <a:off x="2683631" y="41002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5" name="tx115"/>
            <p:cNvSpPr/>
            <p:nvPr/>
          </p:nvSpPr>
          <p:spPr>
            <a:xfrm>
              <a:off x="2722808" y="3780152"/>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6" name="tx116"/>
            <p:cNvSpPr/>
            <p:nvPr/>
          </p:nvSpPr>
          <p:spPr>
            <a:xfrm>
              <a:off x="4016347" y="4002222"/>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7" name="tx117"/>
            <p:cNvSpPr/>
            <p:nvPr/>
          </p:nvSpPr>
          <p:spPr>
            <a:xfrm>
              <a:off x="4016347" y="36190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8" name="tx118"/>
            <p:cNvSpPr/>
            <p:nvPr/>
          </p:nvSpPr>
          <p:spPr>
            <a:xfrm>
              <a:off x="5349062" y="39489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9" name="tx119"/>
            <p:cNvSpPr/>
            <p:nvPr/>
          </p:nvSpPr>
          <p:spPr>
            <a:xfrm>
              <a:off x="5349062" y="35237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0" name="tx120"/>
            <p:cNvSpPr/>
            <p:nvPr/>
          </p:nvSpPr>
          <p:spPr>
            <a:xfrm>
              <a:off x="6415235" y="39232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1" name="tx121"/>
            <p:cNvSpPr/>
            <p:nvPr/>
          </p:nvSpPr>
          <p:spPr>
            <a:xfrm>
              <a:off x="6415235" y="34834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2" name="tx122"/>
            <p:cNvSpPr/>
            <p:nvPr/>
          </p:nvSpPr>
          <p:spPr>
            <a:xfrm>
              <a:off x="6681778" y="39315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3" name="tx123"/>
            <p:cNvSpPr/>
            <p:nvPr/>
          </p:nvSpPr>
          <p:spPr>
            <a:xfrm>
              <a:off x="6681778" y="34938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4" name="tx124"/>
            <p:cNvSpPr/>
            <p:nvPr/>
          </p:nvSpPr>
          <p:spPr>
            <a:xfrm>
              <a:off x="6948321" y="405505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5" name="tx125"/>
            <p:cNvSpPr/>
            <p:nvPr/>
          </p:nvSpPr>
          <p:spPr>
            <a:xfrm>
              <a:off x="6948321" y="361636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6" name="tx126"/>
            <p:cNvSpPr/>
            <p:nvPr/>
          </p:nvSpPr>
          <p:spPr>
            <a:xfrm>
              <a:off x="7214864" y="39652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7" name="tx127"/>
            <p:cNvSpPr/>
            <p:nvPr/>
          </p:nvSpPr>
          <p:spPr>
            <a:xfrm>
              <a:off x="7214864" y="35267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8" name="tx128"/>
            <p:cNvSpPr/>
            <p:nvPr/>
          </p:nvSpPr>
          <p:spPr>
            <a:xfrm>
              <a:off x="7481407" y="39821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9" name="tx129"/>
            <p:cNvSpPr/>
            <p:nvPr/>
          </p:nvSpPr>
          <p:spPr>
            <a:xfrm>
              <a:off x="7520584" y="354145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30" name="tx130"/>
            <p:cNvSpPr/>
            <p:nvPr/>
          </p:nvSpPr>
          <p:spPr>
            <a:xfrm>
              <a:off x="7747950" y="4003214"/>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31" name="tx131"/>
            <p:cNvSpPr/>
            <p:nvPr/>
          </p:nvSpPr>
          <p:spPr>
            <a:xfrm>
              <a:off x="7747950" y="35578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32" name="tx132"/>
            <p:cNvSpPr/>
            <p:nvPr/>
          </p:nvSpPr>
          <p:spPr>
            <a:xfrm>
              <a:off x="8014493" y="39419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33" name="tx133"/>
            <p:cNvSpPr/>
            <p:nvPr/>
          </p:nvSpPr>
          <p:spPr>
            <a:xfrm>
              <a:off x="8014493" y="34948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10775" y="376143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733081" y="32634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27671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8" name="tx138"/>
            <p:cNvSpPr/>
            <p:nvPr/>
          </p:nvSpPr>
          <p:spPr>
            <a:xfrm>
              <a:off x="733081" y="22709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94448"/>
              <a:ext cx="15194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Vanuatu, 2000-2025</a:t>
              </a:r>
            </a:p>
          </p:txBody>
        </p:sp>
        <p:sp>
          <p:nvSpPr>
            <p:cNvPr id="165" name="pl165"/>
            <p:cNvSpPr/>
            <p:nvPr/>
          </p:nvSpPr>
          <p:spPr>
            <a:xfrm>
              <a:off x="220841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327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8569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812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205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448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691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5159083" cy="129091"/>
            </a:xfrm>
            <a:prstGeom prst="rect">
              <a:avLst/>
            </a:prstGeom>
            <a:solidFill>
              <a:srgbClr val="80BD41">
                <a:alpha val="100000"/>
              </a:srgbClr>
            </a:solidFill>
          </p:spPr>
          <p:txBody>
            <a:bodyPr/>
            <a:lstStyle/>
            <a:p/>
          </p:txBody>
        </p:sp>
        <p:sp>
          <p:nvSpPr>
            <p:cNvPr id="177" name="rc177"/>
            <p:cNvSpPr/>
            <p:nvPr/>
          </p:nvSpPr>
          <p:spPr>
            <a:xfrm>
              <a:off x="6455357" y="5954972"/>
              <a:ext cx="1291595" cy="129091"/>
            </a:xfrm>
            <a:prstGeom prst="rect">
              <a:avLst/>
            </a:prstGeom>
            <a:solidFill>
              <a:srgbClr val="E2231A">
                <a:alpha val="100000"/>
              </a:srgbClr>
            </a:solidFill>
          </p:spPr>
          <p:txBody>
            <a:bodyPr/>
            <a:lstStyle/>
            <a:p/>
          </p:txBody>
        </p:sp>
        <p:sp>
          <p:nvSpPr>
            <p:cNvPr id="178" name="rc178"/>
            <p:cNvSpPr/>
            <p:nvPr/>
          </p:nvSpPr>
          <p:spPr>
            <a:xfrm>
              <a:off x="1296273" y="5793607"/>
              <a:ext cx="3984242" cy="129091"/>
            </a:xfrm>
            <a:prstGeom prst="rect">
              <a:avLst/>
            </a:prstGeom>
            <a:solidFill>
              <a:srgbClr val="80BD41">
                <a:alpha val="100000"/>
              </a:srgbClr>
            </a:solidFill>
          </p:spPr>
          <p:txBody>
            <a:bodyPr/>
            <a:lstStyle/>
            <a:p/>
          </p:txBody>
        </p:sp>
        <p:sp>
          <p:nvSpPr>
            <p:cNvPr id="179" name="rc179"/>
            <p:cNvSpPr/>
            <p:nvPr/>
          </p:nvSpPr>
          <p:spPr>
            <a:xfrm>
              <a:off x="5280516" y="5793607"/>
              <a:ext cx="2546704" cy="129091"/>
            </a:xfrm>
            <a:prstGeom prst="rect">
              <a:avLst/>
            </a:prstGeom>
            <a:solidFill>
              <a:srgbClr val="E2231A">
                <a:alpha val="100000"/>
              </a:srgbClr>
            </a:solidFill>
          </p:spPr>
          <p:txBody>
            <a:bodyPr/>
            <a:lstStyle/>
            <a:p/>
          </p:txBody>
        </p:sp>
        <p:sp>
          <p:nvSpPr>
            <p:cNvPr id="180" name="rc180"/>
            <p:cNvSpPr/>
            <p:nvPr/>
          </p:nvSpPr>
          <p:spPr>
            <a:xfrm>
              <a:off x="1296273" y="5632243"/>
              <a:ext cx="4867197" cy="129091"/>
            </a:xfrm>
            <a:prstGeom prst="rect">
              <a:avLst/>
            </a:prstGeom>
            <a:solidFill>
              <a:srgbClr val="80BD41">
                <a:alpha val="100000"/>
              </a:srgbClr>
            </a:solidFill>
          </p:spPr>
          <p:txBody>
            <a:bodyPr/>
            <a:lstStyle/>
            <a:p/>
          </p:txBody>
        </p:sp>
        <p:sp>
          <p:nvSpPr>
            <p:cNvPr id="181" name="rc181"/>
            <p:cNvSpPr/>
            <p:nvPr/>
          </p:nvSpPr>
          <p:spPr>
            <a:xfrm>
              <a:off x="6163471" y="5632243"/>
              <a:ext cx="1707532" cy="129091"/>
            </a:xfrm>
            <a:prstGeom prst="rect">
              <a:avLst/>
            </a:prstGeom>
            <a:solidFill>
              <a:srgbClr val="E2231A">
                <a:alpha val="100000"/>
              </a:srgbClr>
            </a:solidFill>
          </p:spPr>
          <p:txBody>
            <a:bodyPr/>
            <a:lstStyle/>
            <a:p/>
          </p:txBody>
        </p:sp>
        <p:sp>
          <p:nvSpPr>
            <p:cNvPr id="182" name="tx182"/>
            <p:cNvSpPr/>
            <p:nvPr/>
          </p:nvSpPr>
          <p:spPr>
            <a:xfrm>
              <a:off x="7989114"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83" name="tx183"/>
            <p:cNvSpPr/>
            <p:nvPr/>
          </p:nvSpPr>
          <p:spPr>
            <a:xfrm>
              <a:off x="8073396"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a:t>
              </a:r>
            </a:p>
          </p:txBody>
        </p:sp>
        <p:sp>
          <p:nvSpPr>
            <p:cNvPr id="184" name="tx184"/>
            <p:cNvSpPr/>
            <p:nvPr/>
          </p:nvSpPr>
          <p:spPr>
            <a:xfrm>
              <a:off x="8167586" y="5653652"/>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a:t>
              </a:r>
            </a:p>
          </p:txBody>
        </p:sp>
        <p:sp>
          <p:nvSpPr>
            <p:cNvPr id="185" name="tx185"/>
            <p:cNvSpPr/>
            <p:nvPr/>
          </p:nvSpPr>
          <p:spPr>
            <a:xfrm>
              <a:off x="3800466"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6" name="tx186"/>
            <p:cNvSpPr/>
            <p:nvPr/>
          </p:nvSpPr>
          <p:spPr>
            <a:xfrm>
              <a:off x="702580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7" name="tx187"/>
            <p:cNvSpPr/>
            <p:nvPr/>
          </p:nvSpPr>
          <p:spPr>
            <a:xfrm>
              <a:off x="3213046" y="5819089"/>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8" name="tx188"/>
            <p:cNvSpPr/>
            <p:nvPr/>
          </p:nvSpPr>
          <p:spPr>
            <a:xfrm>
              <a:off x="6478520"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9" name="tx189"/>
            <p:cNvSpPr/>
            <p:nvPr/>
          </p:nvSpPr>
          <p:spPr>
            <a:xfrm>
              <a:off x="3654523"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90" name="tx190"/>
            <p:cNvSpPr/>
            <p:nvPr/>
          </p:nvSpPr>
          <p:spPr>
            <a:xfrm>
              <a:off x="6941888"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5" name="tx195"/>
            <p:cNvSpPr/>
            <p:nvPr/>
          </p:nvSpPr>
          <p:spPr>
            <a:xfrm>
              <a:off x="302345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6" name="tx196"/>
            <p:cNvSpPr/>
            <p:nvPr/>
          </p:nvSpPr>
          <p:spPr>
            <a:xfrm>
              <a:off x="4847746"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7" name="tx197"/>
            <p:cNvSpPr/>
            <p:nvPr/>
          </p:nvSpPr>
          <p:spPr>
            <a:xfrm>
              <a:off x="6672033" y="6178557"/>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(74%) was lower than in 2019 (80%).
The number of children vaccinated with MCV1 decreased 6%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46835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48038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49241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496234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97437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98640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199842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99839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7572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5305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038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71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505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6238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3971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1704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29437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7170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4903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2636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0369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783595" y="4962340"/>
              <a:ext cx="429597" cy="0"/>
            </a:xfrm>
            <a:prstGeom prst="rect">
              <a:avLst/>
            </a:prstGeom>
            <a:solidFill>
              <a:srgbClr val="1CABE2">
                <a:alpha val="100000"/>
              </a:srgbClr>
            </a:solidFill>
          </p:spPr>
          <p:txBody>
            <a:bodyPr/>
            <a:lstStyle/>
            <a:p/>
          </p:txBody>
        </p:sp>
        <p:sp>
          <p:nvSpPr>
            <p:cNvPr id="26" name="rc26"/>
            <p:cNvSpPr/>
            <p:nvPr/>
          </p:nvSpPr>
          <p:spPr>
            <a:xfrm>
              <a:off x="1260927" y="4962340"/>
              <a:ext cx="429597" cy="0"/>
            </a:xfrm>
            <a:prstGeom prst="rect">
              <a:avLst/>
            </a:prstGeom>
            <a:solidFill>
              <a:srgbClr val="1CABE2">
                <a:alpha val="100000"/>
              </a:srgbClr>
            </a:solidFill>
          </p:spPr>
          <p:txBody>
            <a:bodyPr/>
            <a:lstStyle/>
            <a:p/>
          </p:txBody>
        </p:sp>
        <p:sp>
          <p:nvSpPr>
            <p:cNvPr id="27" name="rc27"/>
            <p:cNvSpPr/>
            <p:nvPr/>
          </p:nvSpPr>
          <p:spPr>
            <a:xfrm>
              <a:off x="1738258" y="4715348"/>
              <a:ext cx="429597" cy="246992"/>
            </a:xfrm>
            <a:prstGeom prst="rect">
              <a:avLst/>
            </a:prstGeom>
            <a:solidFill>
              <a:srgbClr val="1CABE2">
                <a:alpha val="100000"/>
              </a:srgbClr>
            </a:solidFill>
          </p:spPr>
          <p:txBody>
            <a:bodyPr/>
            <a:lstStyle/>
            <a:p/>
          </p:txBody>
        </p:sp>
        <p:sp>
          <p:nvSpPr>
            <p:cNvPr id="28" name="rc28"/>
            <p:cNvSpPr/>
            <p:nvPr/>
          </p:nvSpPr>
          <p:spPr>
            <a:xfrm>
              <a:off x="2215589" y="4023768"/>
              <a:ext cx="429597" cy="938571"/>
            </a:xfrm>
            <a:prstGeom prst="rect">
              <a:avLst/>
            </a:prstGeom>
            <a:solidFill>
              <a:srgbClr val="1CABE2">
                <a:alpha val="100000"/>
              </a:srgbClr>
            </a:solidFill>
          </p:spPr>
          <p:txBody>
            <a:bodyPr/>
            <a:lstStyle/>
            <a:p/>
          </p:txBody>
        </p:sp>
        <p:sp>
          <p:nvSpPr>
            <p:cNvPr id="29" name="rc29"/>
            <p:cNvSpPr/>
            <p:nvPr/>
          </p:nvSpPr>
          <p:spPr>
            <a:xfrm>
              <a:off x="2692920" y="4962340"/>
              <a:ext cx="429597" cy="0"/>
            </a:xfrm>
            <a:prstGeom prst="rect">
              <a:avLst/>
            </a:prstGeom>
            <a:solidFill>
              <a:srgbClr val="1CABE2">
                <a:alpha val="100000"/>
              </a:srgbClr>
            </a:solidFill>
          </p:spPr>
          <p:txBody>
            <a:bodyPr/>
            <a:lstStyle/>
            <a:p/>
          </p:txBody>
        </p:sp>
        <p:sp>
          <p:nvSpPr>
            <p:cNvPr id="30" name="rc30"/>
            <p:cNvSpPr/>
            <p:nvPr/>
          </p:nvSpPr>
          <p:spPr>
            <a:xfrm>
              <a:off x="6511569" y="4962340"/>
              <a:ext cx="429597" cy="0"/>
            </a:xfrm>
            <a:prstGeom prst="rect">
              <a:avLst/>
            </a:prstGeom>
            <a:solidFill>
              <a:srgbClr val="1CABE2">
                <a:alpha val="100000"/>
              </a:srgbClr>
            </a:solidFill>
          </p:spPr>
          <p:txBody>
            <a:bodyPr/>
            <a:lstStyle/>
            <a:p/>
          </p:txBody>
        </p:sp>
        <p:sp>
          <p:nvSpPr>
            <p:cNvPr id="31" name="rc31"/>
            <p:cNvSpPr/>
            <p:nvPr/>
          </p:nvSpPr>
          <p:spPr>
            <a:xfrm>
              <a:off x="6988900" y="4962340"/>
              <a:ext cx="429597" cy="0"/>
            </a:xfrm>
            <a:prstGeom prst="rect">
              <a:avLst/>
            </a:prstGeom>
            <a:solidFill>
              <a:srgbClr val="1CABE2">
                <a:alpha val="100000"/>
              </a:srgbClr>
            </a:solidFill>
          </p:spPr>
          <p:txBody>
            <a:bodyPr/>
            <a:lstStyle/>
            <a:p/>
          </p:txBody>
        </p:sp>
        <p:sp>
          <p:nvSpPr>
            <p:cNvPr id="32" name="pl32"/>
            <p:cNvSpPr/>
            <p:nvPr/>
          </p:nvSpPr>
          <p:spPr>
            <a:xfrm>
              <a:off x="998394" y="2146625"/>
              <a:ext cx="6205304" cy="1251429"/>
            </a:xfrm>
            <a:custGeom>
              <a:avLst/>
              <a:pathLst>
                <a:path w="6205304" h="1251429">
                  <a:moveTo>
                    <a:pt x="0" y="312857"/>
                  </a:moveTo>
                  <a:lnTo>
                    <a:pt x="477331" y="187714"/>
                  </a:lnTo>
                  <a:lnTo>
                    <a:pt x="954662" y="0"/>
                  </a:lnTo>
                  <a:lnTo>
                    <a:pt x="1431993" y="438000"/>
                  </a:lnTo>
                  <a:lnTo>
                    <a:pt x="1909324" y="187714"/>
                  </a:lnTo>
                  <a:lnTo>
                    <a:pt x="2386655" y="312857"/>
                  </a:lnTo>
                  <a:lnTo>
                    <a:pt x="2863986" y="469285"/>
                  </a:lnTo>
                  <a:lnTo>
                    <a:pt x="3341317" y="312857"/>
                  </a:lnTo>
                  <a:lnTo>
                    <a:pt x="3818648" y="375428"/>
                  </a:lnTo>
                  <a:lnTo>
                    <a:pt x="4295979" y="1251429"/>
                  </a:lnTo>
                  <a:lnTo>
                    <a:pt x="4773310" y="625714"/>
                  </a:lnTo>
                  <a:lnTo>
                    <a:pt x="5250642" y="750857"/>
                  </a:lnTo>
                  <a:lnTo>
                    <a:pt x="5727973" y="907286"/>
                  </a:lnTo>
                  <a:lnTo>
                    <a:pt x="6205304" y="500571"/>
                  </a:lnTo>
                </a:path>
              </a:pathLst>
            </a:custGeom>
            <a:ln w="27101" cap="flat">
              <a:solidFill>
                <a:srgbClr val="00833D">
                  <a:alpha val="100000"/>
                </a:srgbClr>
              </a:solidFill>
              <a:prstDash val="solid"/>
              <a:round/>
            </a:ln>
          </p:spPr>
          <p:txBody>
            <a:bodyPr/>
            <a:lstStyle/>
            <a:p/>
          </p:txBody>
        </p:sp>
        <p:sp>
          <p:nvSpPr>
            <p:cNvPr id="33" name="pl33"/>
            <p:cNvSpPr/>
            <p:nvPr/>
          </p:nvSpPr>
          <p:spPr>
            <a:xfrm>
              <a:off x="6249036" y="3304197"/>
              <a:ext cx="954662" cy="1001143"/>
            </a:xfrm>
            <a:custGeom>
              <a:avLst/>
              <a:pathLst>
                <a:path w="954662" h="1001143">
                  <a:moveTo>
                    <a:pt x="0" y="1001143"/>
                  </a:moveTo>
                  <a:lnTo>
                    <a:pt x="477331" y="0"/>
                  </a:lnTo>
                  <a:lnTo>
                    <a:pt x="954662" y="406714"/>
                  </a:lnTo>
                </a:path>
              </a:pathLst>
            </a:custGeom>
            <a:ln w="27101" cap="flat">
              <a:solidFill>
                <a:srgbClr val="002759">
                  <a:alpha val="100000"/>
                </a:srgbClr>
              </a:solidFill>
              <a:prstDash val="solid"/>
              <a:round/>
            </a:ln>
          </p:spPr>
          <p:txBody>
            <a:bodyPr/>
            <a:lstStyle/>
            <a:p/>
          </p:txBody>
        </p:sp>
        <p:sp>
          <p:nvSpPr>
            <p:cNvPr id="34" name="pt34"/>
            <p:cNvSpPr/>
            <p:nvPr/>
          </p:nvSpPr>
          <p:spPr>
            <a:xfrm>
              <a:off x="966793" y="2427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444124" y="2302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921455" y="2115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398786" y="2553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876118" y="2302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353449" y="2427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830780" y="25843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308111" y="2427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785442" y="2490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262773" y="33664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740104" y="2740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217435" y="2865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694766" y="30223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7172097" y="2615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217435" y="42737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6694766" y="32725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7172097" y="3679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tx51"/>
            <p:cNvSpPr/>
            <p:nvPr/>
          </p:nvSpPr>
          <p:spPr>
            <a:xfrm>
              <a:off x="965235"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2" name="tx52"/>
            <p:cNvSpPr/>
            <p:nvPr/>
          </p:nvSpPr>
          <p:spPr>
            <a:xfrm>
              <a:off x="144256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3" name="tx53"/>
            <p:cNvSpPr/>
            <p:nvPr/>
          </p:nvSpPr>
          <p:spPr>
            <a:xfrm>
              <a:off x="1919897" y="4587019"/>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54" name="tx54"/>
            <p:cNvSpPr/>
            <p:nvPr/>
          </p:nvSpPr>
          <p:spPr>
            <a:xfrm>
              <a:off x="2364069" y="389392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55" name="tx55"/>
            <p:cNvSpPr/>
            <p:nvPr/>
          </p:nvSpPr>
          <p:spPr>
            <a:xfrm>
              <a:off x="287455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669320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7170539"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pl58"/>
            <p:cNvSpPr/>
            <p:nvPr/>
          </p:nvSpPr>
          <p:spPr>
            <a:xfrm>
              <a:off x="7222020" y="2649819"/>
              <a:ext cx="640283" cy="91641"/>
            </a:xfrm>
            <a:custGeom>
              <a:avLst/>
              <a:pathLst>
                <a:path w="640283" h="91641">
                  <a:moveTo>
                    <a:pt x="640283" y="91641"/>
                  </a:moveTo>
                  <a:lnTo>
                    <a:pt x="0" y="0"/>
                  </a:lnTo>
                </a:path>
              </a:pathLst>
            </a:custGeom>
          </p:spPr>
          <p:txBody>
            <a:bodyPr/>
            <a:lstStyle/>
            <a:p/>
          </p:txBody>
        </p:sp>
        <p:sp>
          <p:nvSpPr>
            <p:cNvPr id="59" name="pl59"/>
            <p:cNvSpPr/>
            <p:nvPr/>
          </p:nvSpPr>
          <p:spPr>
            <a:xfrm>
              <a:off x="7221182" y="3714500"/>
              <a:ext cx="641121" cy="131613"/>
            </a:xfrm>
            <a:custGeom>
              <a:avLst/>
              <a:pathLst>
                <a:path w="641121" h="131613">
                  <a:moveTo>
                    <a:pt x="641121" y="131613"/>
                  </a:moveTo>
                  <a:lnTo>
                    <a:pt x="0" y="0"/>
                  </a:lnTo>
                </a:path>
              </a:pathLst>
            </a:custGeom>
          </p:spPr>
          <p:txBody>
            <a:bodyPr/>
            <a:lstStyle/>
            <a:p/>
          </p:txBody>
        </p:sp>
        <p:sp>
          <p:nvSpPr>
            <p:cNvPr id="60" name="pg60"/>
            <p:cNvSpPr/>
            <p:nvPr/>
          </p:nvSpPr>
          <p:spPr>
            <a:xfrm>
              <a:off x="7793724" y="265759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1" name="tx61"/>
            <p:cNvSpPr/>
            <p:nvPr/>
          </p:nvSpPr>
          <p:spPr>
            <a:xfrm>
              <a:off x="7816584" y="269871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74%</a:t>
              </a:r>
            </a:p>
          </p:txBody>
        </p:sp>
        <p:sp>
          <p:nvSpPr>
            <p:cNvPr id="62" name="pg62"/>
            <p:cNvSpPr/>
            <p:nvPr/>
          </p:nvSpPr>
          <p:spPr>
            <a:xfrm>
              <a:off x="7793724" y="376521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3" name="tx63"/>
            <p:cNvSpPr/>
            <p:nvPr/>
          </p:nvSpPr>
          <p:spPr>
            <a:xfrm>
              <a:off x="7816584" y="380633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40%</a:t>
              </a:r>
            </a:p>
          </p:txBody>
        </p:sp>
        <p:sp>
          <p:nvSpPr>
            <p:cNvPr id="64" name="rc64"/>
            <p:cNvSpPr/>
            <p:nvPr/>
          </p:nvSpPr>
          <p:spPr>
            <a:xfrm>
              <a:off x="711996" y="1578789"/>
              <a:ext cx="7923696" cy="3544672"/>
            </a:xfrm>
            <a:prstGeom prst="rect">
              <a:avLst/>
            </a:prstGeom>
            <a:ln w="13550" cap="rnd">
              <a:solidFill>
                <a:srgbClr val="BEBEBE">
                  <a:alpha val="100000"/>
                </a:srgbClr>
              </a:solidFill>
              <a:prstDash val="solid"/>
              <a:round/>
            </a:ln>
          </p:spPr>
          <p:txBody>
            <a:bodyPr/>
            <a:lstStyle/>
            <a:p/>
          </p:txBody>
        </p:sp>
        <p:sp>
          <p:nvSpPr>
            <p:cNvPr id="65" name="tx65"/>
            <p:cNvSpPr/>
            <p:nvPr/>
          </p:nvSpPr>
          <p:spPr>
            <a:xfrm>
              <a:off x="578734"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6" name="tx66"/>
            <p:cNvSpPr/>
            <p:nvPr/>
          </p:nvSpPr>
          <p:spPr>
            <a:xfrm>
              <a:off x="508103" y="39269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67" name="tx67"/>
            <p:cNvSpPr/>
            <p:nvPr/>
          </p:nvSpPr>
          <p:spPr>
            <a:xfrm>
              <a:off x="508103" y="29390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68" name="tx68"/>
            <p:cNvSpPr/>
            <p:nvPr/>
          </p:nvSpPr>
          <p:spPr>
            <a:xfrm>
              <a:off x="508103" y="195105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69" name="tx69"/>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0" name="tx70"/>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1" name="tx71"/>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2" name="tx72"/>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3" name="tx73"/>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4" name="tx74"/>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5" name="tx75"/>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6" name="tx76"/>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7" name="tx77"/>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8" name="tx78"/>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79" name="tx79"/>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0" name="tx80"/>
            <p:cNvSpPr/>
            <p:nvPr/>
          </p:nvSpPr>
          <p:spPr>
            <a:xfrm rot="-5400000">
              <a:off x="85617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1" name="tx81"/>
            <p:cNvSpPr/>
            <p:nvPr/>
          </p:nvSpPr>
          <p:spPr>
            <a:xfrm rot="-5400000">
              <a:off x="1333471"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2" name="tx82"/>
            <p:cNvSpPr/>
            <p:nvPr/>
          </p:nvSpPr>
          <p:spPr>
            <a:xfrm rot="-5400000">
              <a:off x="181083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3" name="tx83"/>
            <p:cNvSpPr/>
            <p:nvPr/>
          </p:nvSpPr>
          <p:spPr>
            <a:xfrm rot="-5400000">
              <a:off x="228816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4" name="tx84"/>
            <p:cNvSpPr/>
            <p:nvPr/>
          </p:nvSpPr>
          <p:spPr>
            <a:xfrm rot="-5400000">
              <a:off x="276549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5" name="tx85"/>
            <p:cNvSpPr/>
            <p:nvPr/>
          </p:nvSpPr>
          <p:spPr>
            <a:xfrm rot="-5400000">
              <a:off x="3242826"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6" name="tx86"/>
            <p:cNvSpPr/>
            <p:nvPr/>
          </p:nvSpPr>
          <p:spPr>
            <a:xfrm rot="-5400000">
              <a:off x="372015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7" name="tx87"/>
            <p:cNvSpPr/>
            <p:nvPr/>
          </p:nvSpPr>
          <p:spPr>
            <a:xfrm rot="-5400000">
              <a:off x="419748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8" name="tx88"/>
            <p:cNvSpPr/>
            <p:nvPr/>
          </p:nvSpPr>
          <p:spPr>
            <a:xfrm rot="-5400000">
              <a:off x="467481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9" name="tx89"/>
            <p:cNvSpPr/>
            <p:nvPr/>
          </p:nvSpPr>
          <p:spPr>
            <a:xfrm rot="-5400000">
              <a:off x="515215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0" name="tx90"/>
            <p:cNvSpPr/>
            <p:nvPr/>
          </p:nvSpPr>
          <p:spPr>
            <a:xfrm rot="-5400000">
              <a:off x="5604181"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1" name="tx91"/>
            <p:cNvSpPr/>
            <p:nvPr/>
          </p:nvSpPr>
          <p:spPr>
            <a:xfrm rot="-5400000">
              <a:off x="6106782"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2" name="tx92"/>
            <p:cNvSpPr/>
            <p:nvPr/>
          </p:nvSpPr>
          <p:spPr>
            <a:xfrm rot="-5400000">
              <a:off x="658414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3" name="tx93"/>
            <p:cNvSpPr/>
            <p:nvPr/>
          </p:nvSpPr>
          <p:spPr>
            <a:xfrm rot="-5400000">
              <a:off x="706147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94" name="tx94"/>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5" name="tx95"/>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6" name="pl96"/>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7" name="pt97"/>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8" name="pl98"/>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99" name="pt99"/>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0" name="tx100"/>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1" name="tx101"/>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2" name="rc102"/>
            <p:cNvSpPr/>
            <p:nvPr/>
          </p:nvSpPr>
          <p:spPr>
            <a:xfrm>
              <a:off x="5541005" y="5900002"/>
              <a:ext cx="201456" cy="201456"/>
            </a:xfrm>
            <a:prstGeom prst="rect">
              <a:avLst/>
            </a:prstGeom>
            <a:solidFill>
              <a:srgbClr val="1CABE2">
                <a:alpha val="100000"/>
              </a:srgbClr>
            </a:solidFill>
          </p:spPr>
          <p:txBody>
            <a:bodyPr/>
            <a:lstStyle/>
            <a:p/>
          </p:txBody>
        </p:sp>
        <p:sp>
          <p:nvSpPr>
            <p:cNvPr id="103" name="tx103"/>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04" name="tx104"/>
            <p:cNvSpPr/>
            <p:nvPr/>
          </p:nvSpPr>
          <p:spPr>
            <a:xfrm>
              <a:off x="1933286" y="1334104"/>
              <a:ext cx="5481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Vanuatu, 2012-2025</a:t>
              </a:r>
            </a:p>
          </p:txBody>
        </p:sp>
        <p:sp>
          <p:nvSpPr>
            <p:cNvPr id="105" name="tx105"/>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6" name="tx106"/>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07" name="tx107"/>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08" name="tx108"/>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Vanuatu. In the same year, MCV1 coverage was 74% and MCV2 coverage was 40%.
The number of cases in 2025 was the same as in 2024 (n=0).
The highest number of measles cases was reported in 2015 (n=19). In this year, MCV1 coverage was 76%.
Vanuatu has not reported any measles cases over the last 5 years (2021-2025).
Vanuatu reported measles vaccine stockouts in 2022.</a:t>
            </a:r>
          </a:p>
        </p:txBody>
      </p:sp>
      <p:sp>
        <p:nvSpPr>
          <p:cNvPr id="11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Vanuatu reported no confirmed measles cases, while MCV1 coverage was 74% and MCV2 coverage was 40%.</a:t>
            </a:r>
          </a:p>
        </p:txBody>
      </p:sp>
      <p:grpSp xmlns:pic="http://schemas.openxmlformats.org/drawingml/2006/picture">
        <p:nvGrpSpPr>
          <p:cNvPr id="111" name=""/>
          <p:cNvGrpSpPr/>
          <p:nvPr/>
        </p:nvGrpSpPr>
        <p:grpSpPr>
          <a:xfrm>
            <a:off x="292608" y="1097280"/>
            <a:ext cx="8595360" cy="28575"/>
            <a:chOff x="292608" y="1097280"/>
            <a:chExt cx="8595360" cy="28575"/>
          </a:xfrm>
        </p:grpSpPr>
        <p:sp>
          <p:nvSpPr>
            <p:cNvPr id="11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369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909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49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1989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139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67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219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383347"/>
              <a:ext cx="3520101" cy="1268991"/>
            </a:xfrm>
            <a:custGeom>
              <a:avLst/>
              <a:pathLst>
                <a:path w="3520101" h="1268991">
                  <a:moveTo>
                    <a:pt x="0" y="422997"/>
                  </a:moveTo>
                  <a:lnTo>
                    <a:pt x="140804" y="338397"/>
                  </a:lnTo>
                  <a:lnTo>
                    <a:pt x="281608" y="422997"/>
                  </a:lnTo>
                  <a:lnTo>
                    <a:pt x="422412" y="422997"/>
                  </a:lnTo>
                  <a:lnTo>
                    <a:pt x="563216" y="592196"/>
                  </a:lnTo>
                  <a:lnTo>
                    <a:pt x="704020" y="592196"/>
                  </a:lnTo>
                  <a:lnTo>
                    <a:pt x="844824" y="676795"/>
                  </a:lnTo>
                  <a:lnTo>
                    <a:pt x="985628" y="761395"/>
                  </a:lnTo>
                  <a:lnTo>
                    <a:pt x="1126432" y="845994"/>
                  </a:lnTo>
                  <a:lnTo>
                    <a:pt x="1267236" y="845994"/>
                  </a:lnTo>
                  <a:lnTo>
                    <a:pt x="1408040" y="930594"/>
                  </a:lnTo>
                  <a:lnTo>
                    <a:pt x="1548844" y="930594"/>
                  </a:lnTo>
                  <a:lnTo>
                    <a:pt x="1689648" y="1015193"/>
                  </a:lnTo>
                  <a:lnTo>
                    <a:pt x="1830452" y="1015193"/>
                  </a:lnTo>
                  <a:lnTo>
                    <a:pt x="1971256" y="1015193"/>
                  </a:lnTo>
                  <a:lnTo>
                    <a:pt x="2112061" y="845994"/>
                  </a:lnTo>
                  <a:lnTo>
                    <a:pt x="2252865" y="592196"/>
                  </a:lnTo>
                  <a:lnTo>
                    <a:pt x="2393669" y="1015193"/>
                  </a:lnTo>
                  <a:lnTo>
                    <a:pt x="2534473" y="930594"/>
                  </a:lnTo>
                  <a:lnTo>
                    <a:pt x="2675277" y="1268991"/>
                  </a:lnTo>
                  <a:lnTo>
                    <a:pt x="2816081" y="1184392"/>
                  </a:lnTo>
                  <a:lnTo>
                    <a:pt x="2956885" y="676795"/>
                  </a:lnTo>
                  <a:lnTo>
                    <a:pt x="3097689" y="253798"/>
                  </a:lnTo>
                  <a:lnTo>
                    <a:pt x="3238493" y="84599"/>
                  </a:lnTo>
                  <a:lnTo>
                    <a:pt x="3379297" y="169198"/>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4060143"/>
              <a:ext cx="3520101" cy="761395"/>
            </a:xfrm>
            <a:custGeom>
              <a:avLst/>
              <a:pathLst>
                <a:path w="3520101" h="761395">
                  <a:moveTo>
                    <a:pt x="0" y="0"/>
                  </a:moveTo>
                  <a:lnTo>
                    <a:pt x="140804" y="84599"/>
                  </a:lnTo>
                  <a:lnTo>
                    <a:pt x="281608" y="0"/>
                  </a:lnTo>
                  <a:lnTo>
                    <a:pt x="422412" y="169198"/>
                  </a:lnTo>
                  <a:lnTo>
                    <a:pt x="563216" y="253798"/>
                  </a:lnTo>
                  <a:lnTo>
                    <a:pt x="704020" y="169198"/>
                  </a:lnTo>
                  <a:lnTo>
                    <a:pt x="844824" y="253798"/>
                  </a:lnTo>
                  <a:lnTo>
                    <a:pt x="985628" y="253798"/>
                  </a:lnTo>
                  <a:lnTo>
                    <a:pt x="1126432" y="422997"/>
                  </a:lnTo>
                  <a:lnTo>
                    <a:pt x="1267236" y="507596"/>
                  </a:lnTo>
                  <a:lnTo>
                    <a:pt x="1408040" y="592196"/>
                  </a:lnTo>
                  <a:lnTo>
                    <a:pt x="1548844" y="592196"/>
                  </a:lnTo>
                  <a:lnTo>
                    <a:pt x="1689648" y="592196"/>
                  </a:lnTo>
                  <a:lnTo>
                    <a:pt x="1830452" y="592196"/>
                  </a:lnTo>
                  <a:lnTo>
                    <a:pt x="1971256" y="676795"/>
                  </a:lnTo>
                  <a:lnTo>
                    <a:pt x="2112061" y="676795"/>
                  </a:lnTo>
                  <a:lnTo>
                    <a:pt x="2252865" y="676795"/>
                  </a:lnTo>
                  <a:lnTo>
                    <a:pt x="2393669" y="676795"/>
                  </a:lnTo>
                  <a:lnTo>
                    <a:pt x="2534473" y="761395"/>
                  </a:lnTo>
                  <a:lnTo>
                    <a:pt x="2675277" y="761395"/>
                  </a:lnTo>
                  <a:lnTo>
                    <a:pt x="2816081" y="676795"/>
                  </a:lnTo>
                  <a:lnTo>
                    <a:pt x="2956885" y="592196"/>
                  </a:lnTo>
                  <a:lnTo>
                    <a:pt x="3097689" y="592196"/>
                  </a:lnTo>
                  <a:lnTo>
                    <a:pt x="3238493" y="592196"/>
                  </a:lnTo>
                  <a:lnTo>
                    <a:pt x="3379297" y="676795"/>
                  </a:lnTo>
                  <a:lnTo>
                    <a:pt x="3520101" y="676795"/>
                  </a:lnTo>
                </a:path>
              </a:pathLst>
            </a:custGeom>
            <a:ln w="27101" cap="flat">
              <a:solidFill>
                <a:srgbClr val="1CABE2">
                  <a:alpha val="80000"/>
                </a:srgbClr>
              </a:solidFill>
              <a:prstDash val="solid"/>
              <a:round/>
            </a:ln>
          </p:spPr>
          <p:txBody>
            <a:bodyPr/>
            <a:lstStyle/>
            <a:p/>
          </p:txBody>
        </p:sp>
        <p:sp>
          <p:nvSpPr>
            <p:cNvPr id="22" name="pl22"/>
            <p:cNvSpPr/>
            <p:nvPr/>
          </p:nvSpPr>
          <p:spPr>
            <a:xfrm>
              <a:off x="943464" y="4313941"/>
              <a:ext cx="3520101" cy="761395"/>
            </a:xfrm>
            <a:custGeom>
              <a:avLst/>
              <a:pathLst>
                <a:path w="3520101" h="761395">
                  <a:moveTo>
                    <a:pt x="0" y="0"/>
                  </a:moveTo>
                  <a:lnTo>
                    <a:pt x="140804" y="84599"/>
                  </a:lnTo>
                  <a:lnTo>
                    <a:pt x="281608" y="0"/>
                  </a:lnTo>
                  <a:lnTo>
                    <a:pt x="422412" y="84599"/>
                  </a:lnTo>
                  <a:lnTo>
                    <a:pt x="563216" y="169198"/>
                  </a:lnTo>
                  <a:lnTo>
                    <a:pt x="704020" y="169198"/>
                  </a:lnTo>
                  <a:lnTo>
                    <a:pt x="844824" y="253798"/>
                  </a:lnTo>
                  <a:lnTo>
                    <a:pt x="985628" y="338397"/>
                  </a:lnTo>
                  <a:lnTo>
                    <a:pt x="1126432" y="507596"/>
                  </a:lnTo>
                  <a:lnTo>
                    <a:pt x="1267236" y="676795"/>
                  </a:lnTo>
                  <a:lnTo>
                    <a:pt x="1408040" y="676795"/>
                  </a:lnTo>
                  <a:lnTo>
                    <a:pt x="1548844" y="676795"/>
                  </a:lnTo>
                  <a:lnTo>
                    <a:pt x="1689648" y="761395"/>
                  </a:lnTo>
                  <a:lnTo>
                    <a:pt x="1830452" y="592196"/>
                  </a:lnTo>
                  <a:lnTo>
                    <a:pt x="1971256" y="676795"/>
                  </a:lnTo>
                  <a:lnTo>
                    <a:pt x="2112061" y="676795"/>
                  </a:lnTo>
                  <a:lnTo>
                    <a:pt x="2252865" y="676795"/>
                  </a:lnTo>
                  <a:lnTo>
                    <a:pt x="2393669" y="676795"/>
                  </a:lnTo>
                  <a:lnTo>
                    <a:pt x="2534473" y="676795"/>
                  </a:lnTo>
                  <a:lnTo>
                    <a:pt x="2675277" y="676795"/>
                  </a:lnTo>
                  <a:lnTo>
                    <a:pt x="2816081" y="676795"/>
                  </a:lnTo>
                  <a:lnTo>
                    <a:pt x="2956885" y="592196"/>
                  </a:lnTo>
                  <a:lnTo>
                    <a:pt x="3097689" y="676795"/>
                  </a:lnTo>
                  <a:lnTo>
                    <a:pt x="3238493" y="592196"/>
                  </a:lnTo>
                  <a:lnTo>
                    <a:pt x="3379297" y="592196"/>
                  </a:lnTo>
                  <a:lnTo>
                    <a:pt x="3520101" y="676795"/>
                  </a:lnTo>
                </a:path>
              </a:pathLst>
            </a:custGeom>
            <a:ln w="27101" cap="flat">
              <a:solidFill>
                <a:srgbClr val="00833D">
                  <a:alpha val="80000"/>
                </a:srgbClr>
              </a:solidFill>
              <a:prstDash val="solid"/>
              <a:round/>
            </a:ln>
          </p:spPr>
          <p:txBody>
            <a:bodyPr/>
            <a:lstStyle/>
            <a:p/>
          </p:txBody>
        </p:sp>
        <p:sp>
          <p:nvSpPr>
            <p:cNvPr id="23" name="pl23"/>
            <p:cNvSpPr/>
            <p:nvPr/>
          </p:nvSpPr>
          <p:spPr>
            <a:xfrm>
              <a:off x="943464" y="3383347"/>
              <a:ext cx="3520101" cy="1268991"/>
            </a:xfrm>
            <a:custGeom>
              <a:avLst/>
              <a:pathLst>
                <a:path w="3520101" h="1268991">
                  <a:moveTo>
                    <a:pt x="0" y="422997"/>
                  </a:moveTo>
                  <a:lnTo>
                    <a:pt x="140804" y="338397"/>
                  </a:lnTo>
                  <a:lnTo>
                    <a:pt x="281608" y="422997"/>
                  </a:lnTo>
                  <a:lnTo>
                    <a:pt x="422412" y="422997"/>
                  </a:lnTo>
                  <a:lnTo>
                    <a:pt x="563216" y="592196"/>
                  </a:lnTo>
                  <a:lnTo>
                    <a:pt x="704020" y="592196"/>
                  </a:lnTo>
                  <a:lnTo>
                    <a:pt x="844824" y="676795"/>
                  </a:lnTo>
                  <a:lnTo>
                    <a:pt x="985628" y="761395"/>
                  </a:lnTo>
                  <a:lnTo>
                    <a:pt x="1126432" y="845994"/>
                  </a:lnTo>
                  <a:lnTo>
                    <a:pt x="1267236" y="845994"/>
                  </a:lnTo>
                  <a:lnTo>
                    <a:pt x="1408040" y="930594"/>
                  </a:lnTo>
                  <a:lnTo>
                    <a:pt x="1548844" y="930594"/>
                  </a:lnTo>
                  <a:lnTo>
                    <a:pt x="1689648" y="1015193"/>
                  </a:lnTo>
                  <a:lnTo>
                    <a:pt x="1830452" y="1015193"/>
                  </a:lnTo>
                  <a:lnTo>
                    <a:pt x="1971256" y="1015193"/>
                  </a:lnTo>
                  <a:lnTo>
                    <a:pt x="2112061" y="845994"/>
                  </a:lnTo>
                  <a:lnTo>
                    <a:pt x="2252865" y="592196"/>
                  </a:lnTo>
                  <a:lnTo>
                    <a:pt x="2393669" y="1015193"/>
                  </a:lnTo>
                  <a:lnTo>
                    <a:pt x="2534473" y="930594"/>
                  </a:lnTo>
                  <a:lnTo>
                    <a:pt x="2675277" y="1268991"/>
                  </a:lnTo>
                  <a:lnTo>
                    <a:pt x="2816081" y="1184392"/>
                  </a:lnTo>
                  <a:lnTo>
                    <a:pt x="2956885" y="676795"/>
                  </a:lnTo>
                  <a:lnTo>
                    <a:pt x="3097689" y="253798"/>
                  </a:lnTo>
                  <a:lnTo>
                    <a:pt x="3238493" y="84599"/>
                  </a:lnTo>
                  <a:lnTo>
                    <a:pt x="3379297" y="169198"/>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3383347"/>
              <a:ext cx="3520101" cy="1268991"/>
            </a:xfrm>
            <a:custGeom>
              <a:avLst/>
              <a:pathLst>
                <a:path w="3520101" h="1268991">
                  <a:moveTo>
                    <a:pt x="0" y="422997"/>
                  </a:moveTo>
                  <a:lnTo>
                    <a:pt x="140804" y="338397"/>
                  </a:lnTo>
                  <a:lnTo>
                    <a:pt x="281608" y="422997"/>
                  </a:lnTo>
                  <a:lnTo>
                    <a:pt x="422412" y="422997"/>
                  </a:lnTo>
                  <a:lnTo>
                    <a:pt x="563216" y="592196"/>
                  </a:lnTo>
                  <a:lnTo>
                    <a:pt x="704020" y="592196"/>
                  </a:lnTo>
                  <a:lnTo>
                    <a:pt x="844824" y="676795"/>
                  </a:lnTo>
                  <a:lnTo>
                    <a:pt x="985628" y="761395"/>
                  </a:lnTo>
                  <a:lnTo>
                    <a:pt x="1126432" y="845994"/>
                  </a:lnTo>
                  <a:lnTo>
                    <a:pt x="1267236" y="845994"/>
                  </a:lnTo>
                  <a:lnTo>
                    <a:pt x="1408040" y="930594"/>
                  </a:lnTo>
                  <a:lnTo>
                    <a:pt x="1548844" y="930594"/>
                  </a:lnTo>
                  <a:lnTo>
                    <a:pt x="1689648" y="1015193"/>
                  </a:lnTo>
                  <a:lnTo>
                    <a:pt x="1830452" y="1015193"/>
                  </a:lnTo>
                  <a:lnTo>
                    <a:pt x="1971256" y="1015193"/>
                  </a:lnTo>
                  <a:lnTo>
                    <a:pt x="2112061" y="845994"/>
                  </a:lnTo>
                  <a:lnTo>
                    <a:pt x="2252865" y="592196"/>
                  </a:lnTo>
                  <a:lnTo>
                    <a:pt x="2393669" y="1015193"/>
                  </a:lnTo>
                  <a:lnTo>
                    <a:pt x="2534473" y="930594"/>
                  </a:lnTo>
                  <a:lnTo>
                    <a:pt x="2675277" y="1268991"/>
                  </a:lnTo>
                  <a:lnTo>
                    <a:pt x="2816081" y="1184392"/>
                  </a:lnTo>
                  <a:lnTo>
                    <a:pt x="2956885" y="676795"/>
                  </a:lnTo>
                  <a:lnTo>
                    <a:pt x="3097689" y="253798"/>
                  </a:lnTo>
                  <a:lnTo>
                    <a:pt x="3238493" y="84599"/>
                  </a:lnTo>
                  <a:lnTo>
                    <a:pt x="3379297" y="169198"/>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552546"/>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3721745"/>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060143"/>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3975544"/>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9854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3298748"/>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129549"/>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34859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35148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5" name="pg35"/>
            <p:cNvSpPr/>
            <p:nvPr/>
          </p:nvSpPr>
          <p:spPr>
            <a:xfrm>
              <a:off x="1560860" y="36551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14" y="368523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7" name="pg37"/>
            <p:cNvSpPr/>
            <p:nvPr/>
          </p:nvSpPr>
          <p:spPr>
            <a:xfrm>
              <a:off x="2264881" y="399357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295234" y="402239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9" name="pg39"/>
            <p:cNvSpPr/>
            <p:nvPr/>
          </p:nvSpPr>
          <p:spPr>
            <a:xfrm>
              <a:off x="2968901" y="39089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999254" y="39390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1" name="pg41"/>
            <p:cNvSpPr/>
            <p:nvPr/>
          </p:nvSpPr>
          <p:spPr>
            <a:xfrm>
              <a:off x="3560252" y="43319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3607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4236138" y="32321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6491" y="32610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5" name="pg45"/>
            <p:cNvSpPr/>
            <p:nvPr/>
          </p:nvSpPr>
          <p:spPr>
            <a:xfrm>
              <a:off x="4376942" y="30629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30930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7" name="tx47"/>
            <p:cNvSpPr/>
            <p:nvPr/>
          </p:nvSpPr>
          <p:spPr>
            <a:xfrm>
              <a:off x="4523855" y="46978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9516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2713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425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57925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6995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6995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4904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1150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37049" y="6120905"/>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66" name="tx66"/>
            <p:cNvSpPr/>
            <p:nvPr/>
          </p:nvSpPr>
          <p:spPr>
            <a:xfrm>
              <a:off x="271614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78602"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369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8909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0449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1989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139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467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219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452753"/>
              <a:ext cx="3520101" cy="2368784"/>
            </a:xfrm>
            <a:custGeom>
              <a:avLst/>
              <a:pathLst>
                <a:path w="3520101" h="2368784">
                  <a:moveTo>
                    <a:pt x="0" y="338397"/>
                  </a:moveTo>
                  <a:lnTo>
                    <a:pt x="140804" y="253798"/>
                  </a:lnTo>
                  <a:lnTo>
                    <a:pt x="281608" y="169198"/>
                  </a:lnTo>
                  <a:lnTo>
                    <a:pt x="422412" y="169198"/>
                  </a:lnTo>
                  <a:lnTo>
                    <a:pt x="563216" y="169198"/>
                  </a:lnTo>
                  <a:lnTo>
                    <a:pt x="704020" y="0"/>
                  </a:lnTo>
                  <a:lnTo>
                    <a:pt x="844824" y="0"/>
                  </a:lnTo>
                  <a:lnTo>
                    <a:pt x="985628" y="169198"/>
                  </a:lnTo>
                  <a:lnTo>
                    <a:pt x="1126432" y="676795"/>
                  </a:lnTo>
                  <a:lnTo>
                    <a:pt x="1267236" y="761395"/>
                  </a:lnTo>
                  <a:lnTo>
                    <a:pt x="1408040" y="1268991"/>
                  </a:lnTo>
                  <a:lnTo>
                    <a:pt x="1548844" y="1438190"/>
                  </a:lnTo>
                  <a:lnTo>
                    <a:pt x="1689648" y="1776588"/>
                  </a:lnTo>
                  <a:lnTo>
                    <a:pt x="1830452" y="1945787"/>
                  </a:lnTo>
                  <a:lnTo>
                    <a:pt x="1971256" y="2368784"/>
                  </a:lnTo>
                  <a:lnTo>
                    <a:pt x="2112061" y="1353591"/>
                  </a:lnTo>
                  <a:lnTo>
                    <a:pt x="2252865" y="1776588"/>
                  </a:lnTo>
                  <a:lnTo>
                    <a:pt x="2393669" y="1522790"/>
                  </a:lnTo>
                  <a:lnTo>
                    <a:pt x="2534473" y="1015193"/>
                  </a:lnTo>
                  <a:lnTo>
                    <a:pt x="2675277" y="1268991"/>
                  </a:lnTo>
                  <a:lnTo>
                    <a:pt x="2816081" y="2114986"/>
                  </a:lnTo>
                  <a:lnTo>
                    <a:pt x="2956885" y="169198"/>
                  </a:lnTo>
                  <a:lnTo>
                    <a:pt x="3097689" y="1353591"/>
                  </a:lnTo>
                  <a:lnTo>
                    <a:pt x="3238493" y="422997"/>
                  </a:lnTo>
                  <a:lnTo>
                    <a:pt x="3379297" y="84599"/>
                  </a:lnTo>
                  <a:lnTo>
                    <a:pt x="3520101" y="676795"/>
                  </a:lnTo>
                </a:path>
              </a:pathLst>
            </a:custGeom>
            <a:ln w="27101" cap="flat">
              <a:solidFill>
                <a:srgbClr val="0058AB">
                  <a:alpha val="80000"/>
                </a:srgbClr>
              </a:solidFill>
              <a:prstDash val="solid"/>
              <a:round/>
            </a:ln>
          </p:spPr>
          <p:txBody>
            <a:bodyPr/>
            <a:lstStyle/>
            <a:p/>
          </p:txBody>
        </p:sp>
        <p:sp>
          <p:nvSpPr>
            <p:cNvPr id="85" name="pl85"/>
            <p:cNvSpPr/>
            <p:nvPr/>
          </p:nvSpPr>
          <p:spPr>
            <a:xfrm>
              <a:off x="5308715" y="3975544"/>
              <a:ext cx="3520101" cy="761395"/>
            </a:xfrm>
            <a:custGeom>
              <a:avLst/>
              <a:pathLst>
                <a:path w="3520101" h="761395">
                  <a:moveTo>
                    <a:pt x="0" y="0"/>
                  </a:moveTo>
                  <a:lnTo>
                    <a:pt x="140804" y="84599"/>
                  </a:lnTo>
                  <a:lnTo>
                    <a:pt x="281608" y="84599"/>
                  </a:lnTo>
                  <a:lnTo>
                    <a:pt x="422412" y="169198"/>
                  </a:lnTo>
                  <a:lnTo>
                    <a:pt x="563216" y="253798"/>
                  </a:lnTo>
                  <a:lnTo>
                    <a:pt x="704020" y="253798"/>
                  </a:lnTo>
                  <a:lnTo>
                    <a:pt x="844824" y="338397"/>
                  </a:lnTo>
                  <a:lnTo>
                    <a:pt x="985628" y="422997"/>
                  </a:lnTo>
                  <a:lnTo>
                    <a:pt x="1126432" y="507596"/>
                  </a:lnTo>
                  <a:lnTo>
                    <a:pt x="1267236" y="592196"/>
                  </a:lnTo>
                  <a:lnTo>
                    <a:pt x="1408040" y="676795"/>
                  </a:lnTo>
                  <a:lnTo>
                    <a:pt x="1548844" y="676795"/>
                  </a:lnTo>
                  <a:lnTo>
                    <a:pt x="1689648" y="676795"/>
                  </a:lnTo>
                  <a:lnTo>
                    <a:pt x="1830452" y="676795"/>
                  </a:lnTo>
                  <a:lnTo>
                    <a:pt x="1971256" y="676795"/>
                  </a:lnTo>
                  <a:lnTo>
                    <a:pt x="2112061" y="761395"/>
                  </a:lnTo>
                  <a:lnTo>
                    <a:pt x="2252865" y="676795"/>
                  </a:lnTo>
                  <a:lnTo>
                    <a:pt x="2393669" y="676795"/>
                  </a:lnTo>
                  <a:lnTo>
                    <a:pt x="2534473" y="761395"/>
                  </a:lnTo>
                  <a:lnTo>
                    <a:pt x="2675277" y="761395"/>
                  </a:lnTo>
                  <a:lnTo>
                    <a:pt x="2816081" y="761395"/>
                  </a:lnTo>
                  <a:lnTo>
                    <a:pt x="2956885" y="676795"/>
                  </a:lnTo>
                  <a:lnTo>
                    <a:pt x="3097689" y="592196"/>
                  </a:lnTo>
                  <a:lnTo>
                    <a:pt x="3238493" y="592196"/>
                  </a:lnTo>
                  <a:lnTo>
                    <a:pt x="3379297" y="676795"/>
                  </a:lnTo>
                  <a:lnTo>
                    <a:pt x="3520101" y="676795"/>
                  </a:lnTo>
                </a:path>
              </a:pathLst>
            </a:custGeom>
            <a:ln w="27101" cap="flat">
              <a:solidFill>
                <a:srgbClr val="1CABE2">
                  <a:alpha val="80000"/>
                </a:srgbClr>
              </a:solidFill>
              <a:prstDash val="solid"/>
              <a:round/>
            </a:ln>
          </p:spPr>
          <p:txBody>
            <a:bodyPr/>
            <a:lstStyle/>
            <a:p/>
          </p:txBody>
        </p:sp>
        <p:sp>
          <p:nvSpPr>
            <p:cNvPr id="86" name="pl86"/>
            <p:cNvSpPr/>
            <p:nvPr/>
          </p:nvSpPr>
          <p:spPr>
            <a:xfrm>
              <a:off x="5308715" y="4313941"/>
              <a:ext cx="3520101" cy="845994"/>
            </a:xfrm>
            <a:custGeom>
              <a:avLst/>
              <a:pathLst>
                <a:path w="3520101" h="845994">
                  <a:moveTo>
                    <a:pt x="0" y="0"/>
                  </a:moveTo>
                  <a:lnTo>
                    <a:pt x="140804" y="84599"/>
                  </a:lnTo>
                  <a:lnTo>
                    <a:pt x="281608" y="169198"/>
                  </a:lnTo>
                  <a:lnTo>
                    <a:pt x="422412" y="84599"/>
                  </a:lnTo>
                  <a:lnTo>
                    <a:pt x="563216" y="253798"/>
                  </a:lnTo>
                  <a:lnTo>
                    <a:pt x="704020" y="253798"/>
                  </a:lnTo>
                  <a:lnTo>
                    <a:pt x="844824" y="422997"/>
                  </a:lnTo>
                  <a:lnTo>
                    <a:pt x="985628" y="338397"/>
                  </a:lnTo>
                  <a:lnTo>
                    <a:pt x="1126432" y="507596"/>
                  </a:lnTo>
                  <a:lnTo>
                    <a:pt x="1267236" y="592196"/>
                  </a:lnTo>
                  <a:lnTo>
                    <a:pt x="1408040" y="676795"/>
                  </a:lnTo>
                  <a:lnTo>
                    <a:pt x="1548844" y="676795"/>
                  </a:lnTo>
                  <a:lnTo>
                    <a:pt x="1689648" y="592196"/>
                  </a:lnTo>
                  <a:lnTo>
                    <a:pt x="1830452" y="676795"/>
                  </a:lnTo>
                  <a:lnTo>
                    <a:pt x="1971256" y="676795"/>
                  </a:lnTo>
                  <a:lnTo>
                    <a:pt x="2112061" y="761395"/>
                  </a:lnTo>
                  <a:lnTo>
                    <a:pt x="2252865" y="761395"/>
                  </a:lnTo>
                  <a:lnTo>
                    <a:pt x="2393669" y="761395"/>
                  </a:lnTo>
                  <a:lnTo>
                    <a:pt x="2534473" y="845994"/>
                  </a:lnTo>
                  <a:lnTo>
                    <a:pt x="2675277" y="761395"/>
                  </a:lnTo>
                  <a:lnTo>
                    <a:pt x="2816081" y="676795"/>
                  </a:lnTo>
                  <a:lnTo>
                    <a:pt x="2956885" y="761395"/>
                  </a:lnTo>
                  <a:lnTo>
                    <a:pt x="3097689" y="676795"/>
                  </a:lnTo>
                  <a:lnTo>
                    <a:pt x="3238493" y="592196"/>
                  </a:lnTo>
                  <a:lnTo>
                    <a:pt x="3379297" y="761395"/>
                  </a:lnTo>
                  <a:lnTo>
                    <a:pt x="3520101" y="676795"/>
                  </a:lnTo>
                </a:path>
              </a:pathLst>
            </a:custGeom>
            <a:ln w="27101" cap="flat">
              <a:solidFill>
                <a:srgbClr val="00833D">
                  <a:alpha val="80000"/>
                </a:srgbClr>
              </a:solidFill>
              <a:prstDash val="solid"/>
              <a:round/>
            </a:ln>
          </p:spPr>
          <p:txBody>
            <a:bodyPr/>
            <a:lstStyle/>
            <a:p/>
          </p:txBody>
        </p:sp>
        <p:sp>
          <p:nvSpPr>
            <p:cNvPr id="87" name="pl87"/>
            <p:cNvSpPr/>
            <p:nvPr/>
          </p:nvSpPr>
          <p:spPr>
            <a:xfrm>
              <a:off x="5308715" y="2452753"/>
              <a:ext cx="3520101" cy="2368784"/>
            </a:xfrm>
            <a:custGeom>
              <a:avLst/>
              <a:pathLst>
                <a:path w="3520101" h="2368784">
                  <a:moveTo>
                    <a:pt x="0" y="338397"/>
                  </a:moveTo>
                  <a:lnTo>
                    <a:pt x="140804" y="253798"/>
                  </a:lnTo>
                  <a:lnTo>
                    <a:pt x="281608" y="169198"/>
                  </a:lnTo>
                  <a:lnTo>
                    <a:pt x="422412" y="169198"/>
                  </a:lnTo>
                  <a:lnTo>
                    <a:pt x="563216" y="169198"/>
                  </a:lnTo>
                  <a:lnTo>
                    <a:pt x="704020" y="0"/>
                  </a:lnTo>
                  <a:lnTo>
                    <a:pt x="844824" y="0"/>
                  </a:lnTo>
                  <a:lnTo>
                    <a:pt x="985628" y="169198"/>
                  </a:lnTo>
                  <a:lnTo>
                    <a:pt x="1126432" y="676795"/>
                  </a:lnTo>
                  <a:lnTo>
                    <a:pt x="1267236" y="761395"/>
                  </a:lnTo>
                  <a:lnTo>
                    <a:pt x="1408040" y="1268991"/>
                  </a:lnTo>
                  <a:lnTo>
                    <a:pt x="1548844" y="1438190"/>
                  </a:lnTo>
                  <a:lnTo>
                    <a:pt x="1689648" y="1776588"/>
                  </a:lnTo>
                  <a:lnTo>
                    <a:pt x="1830452" y="1945787"/>
                  </a:lnTo>
                  <a:lnTo>
                    <a:pt x="1971256" y="2368784"/>
                  </a:lnTo>
                  <a:lnTo>
                    <a:pt x="2112061" y="1353591"/>
                  </a:lnTo>
                  <a:lnTo>
                    <a:pt x="2252865" y="1776588"/>
                  </a:lnTo>
                  <a:lnTo>
                    <a:pt x="2393669" y="1522790"/>
                  </a:lnTo>
                  <a:lnTo>
                    <a:pt x="2534473" y="1015193"/>
                  </a:lnTo>
                  <a:lnTo>
                    <a:pt x="2675277" y="1268991"/>
                  </a:lnTo>
                  <a:lnTo>
                    <a:pt x="2816081" y="2114986"/>
                  </a:lnTo>
                  <a:lnTo>
                    <a:pt x="2956885" y="169198"/>
                  </a:lnTo>
                  <a:lnTo>
                    <a:pt x="3097689" y="1353591"/>
                  </a:lnTo>
                  <a:lnTo>
                    <a:pt x="3238493" y="422997"/>
                  </a:lnTo>
                  <a:lnTo>
                    <a:pt x="3379297" y="84599"/>
                  </a:lnTo>
                  <a:lnTo>
                    <a:pt x="3520101" y="676795"/>
                  </a:lnTo>
                </a:path>
              </a:pathLst>
            </a:custGeom>
            <a:ln w="43362" cap="flat">
              <a:solidFill>
                <a:srgbClr val="000000">
                  <a:alpha val="100000"/>
                </a:srgbClr>
              </a:solidFill>
              <a:prstDash val="solid"/>
              <a:round/>
            </a:ln>
          </p:spPr>
          <p:txBody>
            <a:bodyPr/>
            <a:lstStyle/>
            <a:p/>
          </p:txBody>
        </p:sp>
        <p:sp>
          <p:nvSpPr>
            <p:cNvPr id="88" name="pl88"/>
            <p:cNvSpPr/>
            <p:nvPr/>
          </p:nvSpPr>
          <p:spPr>
            <a:xfrm>
              <a:off x="5308715" y="2452753"/>
              <a:ext cx="3520101" cy="2368784"/>
            </a:xfrm>
            <a:custGeom>
              <a:avLst/>
              <a:pathLst>
                <a:path w="3520101" h="2368784">
                  <a:moveTo>
                    <a:pt x="0" y="338397"/>
                  </a:moveTo>
                  <a:lnTo>
                    <a:pt x="140804" y="253798"/>
                  </a:lnTo>
                  <a:lnTo>
                    <a:pt x="281608" y="169198"/>
                  </a:lnTo>
                  <a:lnTo>
                    <a:pt x="422412" y="169198"/>
                  </a:lnTo>
                  <a:lnTo>
                    <a:pt x="563216" y="169198"/>
                  </a:lnTo>
                  <a:lnTo>
                    <a:pt x="704020" y="0"/>
                  </a:lnTo>
                  <a:lnTo>
                    <a:pt x="844824" y="0"/>
                  </a:lnTo>
                  <a:lnTo>
                    <a:pt x="985628" y="169198"/>
                  </a:lnTo>
                  <a:lnTo>
                    <a:pt x="1126432" y="676795"/>
                  </a:lnTo>
                  <a:lnTo>
                    <a:pt x="1267236" y="761395"/>
                  </a:lnTo>
                  <a:lnTo>
                    <a:pt x="1408040" y="1268991"/>
                  </a:lnTo>
                  <a:lnTo>
                    <a:pt x="1548844" y="1438190"/>
                  </a:lnTo>
                  <a:lnTo>
                    <a:pt x="1689648" y="1776588"/>
                  </a:lnTo>
                  <a:lnTo>
                    <a:pt x="1830452" y="1945787"/>
                  </a:lnTo>
                  <a:lnTo>
                    <a:pt x="1971256" y="2368784"/>
                  </a:lnTo>
                  <a:lnTo>
                    <a:pt x="2112061" y="1353591"/>
                  </a:lnTo>
                  <a:lnTo>
                    <a:pt x="2252865" y="1776588"/>
                  </a:lnTo>
                  <a:lnTo>
                    <a:pt x="2393669" y="1522790"/>
                  </a:lnTo>
                  <a:lnTo>
                    <a:pt x="2534473" y="1015193"/>
                  </a:lnTo>
                  <a:lnTo>
                    <a:pt x="2675277" y="1268991"/>
                  </a:lnTo>
                  <a:lnTo>
                    <a:pt x="2816081" y="2114986"/>
                  </a:lnTo>
                  <a:lnTo>
                    <a:pt x="2956885" y="169198"/>
                  </a:lnTo>
                  <a:lnTo>
                    <a:pt x="3097689" y="1353591"/>
                  </a:lnTo>
                  <a:lnTo>
                    <a:pt x="3238493" y="422997"/>
                  </a:lnTo>
                  <a:lnTo>
                    <a:pt x="3379297" y="84599"/>
                  </a:lnTo>
                  <a:lnTo>
                    <a:pt x="3520101" y="67679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537353"/>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2198955"/>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3467947"/>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3552546"/>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3467947"/>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2283554"/>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287575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4707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49960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99" name="pg99"/>
            <p:cNvSpPr/>
            <p:nvPr/>
          </p:nvSpPr>
          <p:spPr>
            <a:xfrm>
              <a:off x="5926111" y="21323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21611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101" name="pg101"/>
            <p:cNvSpPr/>
            <p:nvPr/>
          </p:nvSpPr>
          <p:spPr>
            <a:xfrm>
              <a:off x="6630131" y="34013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60485" y="343143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3" name="pg103"/>
            <p:cNvSpPr/>
            <p:nvPr/>
          </p:nvSpPr>
          <p:spPr>
            <a:xfrm>
              <a:off x="7334152" y="34859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64505" y="35148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5" name="pg105"/>
            <p:cNvSpPr/>
            <p:nvPr/>
          </p:nvSpPr>
          <p:spPr>
            <a:xfrm>
              <a:off x="7897368" y="34013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22" y="343143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7" name="pg107"/>
            <p:cNvSpPr/>
            <p:nvPr/>
          </p:nvSpPr>
          <p:spPr>
            <a:xfrm>
              <a:off x="8601388" y="22169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1742" y="22457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109" name="pg109"/>
            <p:cNvSpPr/>
            <p:nvPr/>
          </p:nvSpPr>
          <p:spPr>
            <a:xfrm>
              <a:off x="8742193" y="28091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28392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11" name="tx111"/>
            <p:cNvSpPr/>
            <p:nvPr/>
          </p:nvSpPr>
          <p:spPr>
            <a:xfrm>
              <a:off x="8889106" y="46118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9516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2713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425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57925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3520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3520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142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7675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02300" y="6120905"/>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Vanuatu</a:t>
              </a:r>
            </a:p>
          </p:txBody>
        </p:sp>
        <p:sp>
          <p:nvSpPr>
            <p:cNvPr id="130" name="tx130"/>
            <p:cNvSpPr/>
            <p:nvPr/>
          </p:nvSpPr>
          <p:spPr>
            <a:xfrm>
              <a:off x="708139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43853"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21% of children who received DTP1 did not receive DTP3 (left), and 24%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Vanuatu DTP drop-out was higher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Vanuatu, indicating poor retention of children in immunization programmes, and the need for stronger follow-up of those initially reached.</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95151"/>
            </a:xfrm>
            <a:custGeom>
              <a:avLst/>
              <a:pathLst>
                <a:path w="2135265" h="195151">
                  <a:moveTo>
                    <a:pt x="0" y="169696"/>
                  </a:moveTo>
                  <a:lnTo>
                    <a:pt x="85410" y="169696"/>
                  </a:lnTo>
                  <a:lnTo>
                    <a:pt x="170821" y="161211"/>
                  </a:lnTo>
                  <a:lnTo>
                    <a:pt x="256231" y="161211"/>
                  </a:lnTo>
                  <a:lnTo>
                    <a:pt x="341642" y="161211"/>
                  </a:lnTo>
                  <a:lnTo>
                    <a:pt x="427053" y="152727"/>
                  </a:lnTo>
                  <a:lnTo>
                    <a:pt x="512463" y="152727"/>
                  </a:lnTo>
                  <a:lnTo>
                    <a:pt x="597874" y="135757"/>
                  </a:lnTo>
                  <a:lnTo>
                    <a:pt x="683284" y="118787"/>
                  </a:lnTo>
                  <a:lnTo>
                    <a:pt x="768695" y="110302"/>
                  </a:lnTo>
                  <a:lnTo>
                    <a:pt x="854106" y="93333"/>
                  </a:lnTo>
                  <a:lnTo>
                    <a:pt x="939516" y="76363"/>
                  </a:lnTo>
                  <a:lnTo>
                    <a:pt x="1024927" y="59393"/>
                  </a:lnTo>
                  <a:lnTo>
                    <a:pt x="1110337" y="50909"/>
                  </a:lnTo>
                  <a:lnTo>
                    <a:pt x="1195748" y="33939"/>
                  </a:lnTo>
                  <a:lnTo>
                    <a:pt x="1281159" y="33939"/>
                  </a:lnTo>
                  <a:lnTo>
                    <a:pt x="1366569" y="42424"/>
                  </a:lnTo>
                  <a:lnTo>
                    <a:pt x="1451980" y="33939"/>
                  </a:lnTo>
                  <a:lnTo>
                    <a:pt x="1537390" y="42424"/>
                  </a:lnTo>
                  <a:lnTo>
                    <a:pt x="1622801" y="16969"/>
                  </a:lnTo>
                  <a:lnTo>
                    <a:pt x="1708212" y="186666"/>
                  </a:lnTo>
                  <a:lnTo>
                    <a:pt x="1793622" y="195151"/>
                  </a:lnTo>
                  <a:lnTo>
                    <a:pt x="1879033" y="152727"/>
                  </a:lnTo>
                  <a:lnTo>
                    <a:pt x="1964443" y="110302"/>
                  </a:lnTo>
                  <a:lnTo>
                    <a:pt x="2049854" y="118787"/>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3" name="tx53"/>
            <p:cNvSpPr/>
            <p:nvPr/>
          </p:nvSpPr>
          <p:spPr>
            <a:xfrm>
              <a:off x="3051698"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35247"/>
              <a:ext cx="854106" cy="729695"/>
            </a:xfrm>
            <a:custGeom>
              <a:avLst/>
              <a:pathLst>
                <a:path w="854106" h="729695">
                  <a:moveTo>
                    <a:pt x="0" y="729695"/>
                  </a:moveTo>
                  <a:lnTo>
                    <a:pt x="85410" y="339393"/>
                  </a:lnTo>
                  <a:lnTo>
                    <a:pt x="170821" y="42424"/>
                  </a:lnTo>
                  <a:lnTo>
                    <a:pt x="256231" y="50909"/>
                  </a:lnTo>
                  <a:lnTo>
                    <a:pt x="341642" y="0"/>
                  </a:lnTo>
                  <a:lnTo>
                    <a:pt x="427053" y="101818"/>
                  </a:lnTo>
                  <a:lnTo>
                    <a:pt x="512463" y="237575"/>
                  </a:lnTo>
                  <a:lnTo>
                    <a:pt x="597874" y="246060"/>
                  </a:lnTo>
                  <a:lnTo>
                    <a:pt x="683284" y="161211"/>
                  </a:lnTo>
                  <a:lnTo>
                    <a:pt x="768695" y="135757"/>
                  </a:lnTo>
                  <a:lnTo>
                    <a:pt x="854106" y="110302"/>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4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56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74153"/>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86" name="tx86"/>
            <p:cNvSpPr/>
            <p:nvPr/>
          </p:nvSpPr>
          <p:spPr>
            <a:xfrm>
              <a:off x="3223926" y="335566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87" name="tx87"/>
            <p:cNvSpPr/>
            <p:nvPr/>
          </p:nvSpPr>
          <p:spPr>
            <a:xfrm>
              <a:off x="2624645"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8" name="tx88"/>
            <p:cNvSpPr/>
            <p:nvPr/>
          </p:nvSpPr>
          <p:spPr>
            <a:xfrm>
              <a:off x="3051698"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849727" y="4731212"/>
              <a:ext cx="341642" cy="432726"/>
            </a:xfrm>
            <a:custGeom>
              <a:avLst/>
              <a:pathLst>
                <a:path w="341642" h="432726">
                  <a:moveTo>
                    <a:pt x="0" y="432726"/>
                  </a:moveTo>
                  <a:lnTo>
                    <a:pt x="85410" y="229090"/>
                  </a:lnTo>
                  <a:lnTo>
                    <a:pt x="170821" y="59393"/>
                  </a:lnTo>
                  <a:lnTo>
                    <a:pt x="256231" y="25454"/>
                  </a:lnTo>
                  <a:lnTo>
                    <a:pt x="341642" y="0"/>
                  </a:lnTo>
                </a:path>
              </a:pathLst>
            </a:custGeom>
            <a:ln w="27101" cap="flat">
              <a:solidFill>
                <a:srgbClr val="1CABE2">
                  <a:alpha val="100000"/>
                </a:srgbClr>
              </a:solidFill>
              <a:prstDash val="solid"/>
              <a:round/>
            </a:ln>
          </p:spPr>
          <p:txBody>
            <a:bodyPr/>
            <a:lstStyle/>
            <a:p/>
          </p:txBody>
        </p:sp>
        <p:sp>
          <p:nvSpPr>
            <p:cNvPr id="109" name="pt109"/>
            <p:cNvSpPr/>
            <p:nvPr/>
          </p:nvSpPr>
          <p:spPr>
            <a:xfrm>
              <a:off x="2831676" y="51458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917087" y="494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3002498"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087908"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173319"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tx114"/>
            <p:cNvSpPr/>
            <p:nvPr/>
          </p:nvSpPr>
          <p:spPr>
            <a:xfrm>
              <a:off x="2697797" y="50716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15" name="tx115"/>
            <p:cNvSpPr/>
            <p:nvPr/>
          </p:nvSpPr>
          <p:spPr>
            <a:xfrm>
              <a:off x="3223926" y="46389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16" name="tx116"/>
            <p:cNvSpPr/>
            <p:nvPr/>
          </p:nvSpPr>
          <p:spPr>
            <a:xfrm>
              <a:off x="3051698" y="461789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17" name="pl11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964737"/>
              <a:ext cx="2135265" cy="220605"/>
            </a:xfrm>
            <a:custGeom>
              <a:avLst/>
              <a:pathLst>
                <a:path w="2135265" h="220605">
                  <a:moveTo>
                    <a:pt x="0" y="101818"/>
                  </a:moveTo>
                  <a:lnTo>
                    <a:pt x="85410" y="110302"/>
                  </a:lnTo>
                  <a:lnTo>
                    <a:pt x="170821" y="118787"/>
                  </a:lnTo>
                  <a:lnTo>
                    <a:pt x="256231" y="127272"/>
                  </a:lnTo>
                  <a:lnTo>
                    <a:pt x="341642" y="144242"/>
                  </a:lnTo>
                  <a:lnTo>
                    <a:pt x="427053" y="152727"/>
                  </a:lnTo>
                  <a:lnTo>
                    <a:pt x="512463" y="161211"/>
                  </a:lnTo>
                  <a:lnTo>
                    <a:pt x="597874" y="144242"/>
                  </a:lnTo>
                  <a:lnTo>
                    <a:pt x="683284" y="127272"/>
                  </a:lnTo>
                  <a:lnTo>
                    <a:pt x="768695" y="110302"/>
                  </a:lnTo>
                  <a:lnTo>
                    <a:pt x="854106" y="93333"/>
                  </a:lnTo>
                  <a:lnTo>
                    <a:pt x="939516" y="76363"/>
                  </a:lnTo>
                  <a:lnTo>
                    <a:pt x="1024927" y="59393"/>
                  </a:lnTo>
                  <a:lnTo>
                    <a:pt x="1110337" y="42424"/>
                  </a:lnTo>
                  <a:lnTo>
                    <a:pt x="1195748" y="25454"/>
                  </a:lnTo>
                  <a:lnTo>
                    <a:pt x="1281159" y="59393"/>
                  </a:lnTo>
                  <a:lnTo>
                    <a:pt x="1366569" y="25454"/>
                  </a:lnTo>
                  <a:lnTo>
                    <a:pt x="1451980" y="33939"/>
                  </a:lnTo>
                  <a:lnTo>
                    <a:pt x="1537390" y="25454"/>
                  </a:lnTo>
                  <a:lnTo>
                    <a:pt x="1622801" y="8484"/>
                  </a:lnTo>
                  <a:lnTo>
                    <a:pt x="1708212" y="110302"/>
                  </a:lnTo>
                  <a:lnTo>
                    <a:pt x="1793622" y="220605"/>
                  </a:lnTo>
                  <a:lnTo>
                    <a:pt x="1879033" y="118787"/>
                  </a:lnTo>
                  <a:lnTo>
                    <a:pt x="1964443" y="59393"/>
                  </a:lnTo>
                  <a:lnTo>
                    <a:pt x="2049854" y="76363"/>
                  </a:lnTo>
                  <a:lnTo>
                    <a:pt x="2135265" y="0"/>
                  </a:lnTo>
                </a:path>
              </a:pathLst>
            </a:custGeom>
            <a:ln w="27101" cap="flat">
              <a:solidFill>
                <a:srgbClr val="1CABE2">
                  <a:alpha val="100000"/>
                </a:srgbClr>
              </a:solidFill>
              <a:prstDash val="solid"/>
              <a:round/>
            </a:ln>
          </p:spPr>
          <p:txBody>
            <a:bodyPr/>
            <a:lstStyle/>
            <a:p/>
          </p:txBody>
        </p:sp>
        <p:sp>
          <p:nvSpPr>
            <p:cNvPr id="137" name="pt137"/>
            <p:cNvSpPr/>
            <p:nvPr/>
          </p:nvSpPr>
          <p:spPr>
            <a:xfrm>
              <a:off x="383224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391765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0306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08847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17388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25929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34470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43011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51552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60093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68634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77175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85716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94257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02798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1340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19881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28422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36963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54045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625864"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11274"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79668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882095"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tx163"/>
            <p:cNvSpPr/>
            <p:nvPr/>
          </p:nvSpPr>
          <p:spPr>
            <a:xfrm>
              <a:off x="3698362"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4" name="tx164"/>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5" name="tx165"/>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6" name="tx166"/>
            <p:cNvSpPr/>
            <p:nvPr/>
          </p:nvSpPr>
          <p:spPr>
            <a:xfrm>
              <a:off x="5845885"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7" name="pl16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335247"/>
              <a:ext cx="2135265" cy="339393"/>
            </a:xfrm>
            <a:custGeom>
              <a:avLst/>
              <a:pathLst>
                <a:path w="2135265" h="339393">
                  <a:moveTo>
                    <a:pt x="0" y="246060"/>
                  </a:moveTo>
                  <a:lnTo>
                    <a:pt x="85410" y="254545"/>
                  </a:lnTo>
                  <a:lnTo>
                    <a:pt x="170821" y="271514"/>
                  </a:lnTo>
                  <a:lnTo>
                    <a:pt x="256231" y="279999"/>
                  </a:lnTo>
                  <a:lnTo>
                    <a:pt x="341642" y="288484"/>
                  </a:lnTo>
                  <a:lnTo>
                    <a:pt x="427053" y="305454"/>
                  </a:lnTo>
                  <a:lnTo>
                    <a:pt x="512463" y="313938"/>
                  </a:lnTo>
                  <a:lnTo>
                    <a:pt x="597874" y="288484"/>
                  </a:lnTo>
                  <a:lnTo>
                    <a:pt x="683284" y="237575"/>
                  </a:lnTo>
                  <a:lnTo>
                    <a:pt x="768695" y="212120"/>
                  </a:lnTo>
                  <a:lnTo>
                    <a:pt x="854106" y="161211"/>
                  </a:lnTo>
                  <a:lnTo>
                    <a:pt x="939516" y="127272"/>
                  </a:lnTo>
                  <a:lnTo>
                    <a:pt x="1024927" y="84848"/>
                  </a:lnTo>
                  <a:lnTo>
                    <a:pt x="1110337" y="50909"/>
                  </a:lnTo>
                  <a:lnTo>
                    <a:pt x="1195748" y="0"/>
                  </a:lnTo>
                  <a:lnTo>
                    <a:pt x="1281159" y="118787"/>
                  </a:lnTo>
                  <a:lnTo>
                    <a:pt x="1366569" y="50909"/>
                  </a:lnTo>
                  <a:lnTo>
                    <a:pt x="1451980" y="84848"/>
                  </a:lnTo>
                  <a:lnTo>
                    <a:pt x="1537390" y="127272"/>
                  </a:lnTo>
                  <a:lnTo>
                    <a:pt x="1622801" y="84848"/>
                  </a:lnTo>
                  <a:lnTo>
                    <a:pt x="1708212" y="101818"/>
                  </a:lnTo>
                  <a:lnTo>
                    <a:pt x="1793622" y="339393"/>
                  </a:lnTo>
                  <a:lnTo>
                    <a:pt x="1879033" y="169696"/>
                  </a:lnTo>
                  <a:lnTo>
                    <a:pt x="1964443" y="203636"/>
                  </a:lnTo>
                  <a:lnTo>
                    <a:pt x="2049854" y="246060"/>
                  </a:lnTo>
                  <a:lnTo>
                    <a:pt x="2135265" y="135757"/>
                  </a:lnTo>
                </a:path>
              </a:pathLst>
            </a:custGeom>
            <a:ln w="27101" cap="flat">
              <a:solidFill>
                <a:srgbClr val="1CABE2">
                  <a:alpha val="100000"/>
                </a:srgbClr>
              </a:solidFill>
              <a:prstDash val="solid"/>
              <a:round/>
            </a:ln>
          </p:spPr>
          <p:txBody>
            <a:bodyPr/>
            <a:lstStyle/>
            <a:p/>
          </p:txBody>
        </p:sp>
        <p:sp>
          <p:nvSpPr>
            <p:cNvPr id="187" name="pt187"/>
            <p:cNvSpPr/>
            <p:nvPr/>
          </p:nvSpPr>
          <p:spPr>
            <a:xfrm>
              <a:off x="3832241"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3917652"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003062"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088473"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173883"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259294"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344705"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430115"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51552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600936"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686347"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771758"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85716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94257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02798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113400"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19881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28422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36963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455042"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54045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625864"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711274"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796685"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882095"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967506"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tx213"/>
            <p:cNvSpPr/>
            <p:nvPr/>
          </p:nvSpPr>
          <p:spPr>
            <a:xfrm>
              <a:off x="3698362" y="348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14" name="tx214"/>
            <p:cNvSpPr/>
            <p:nvPr/>
          </p:nvSpPr>
          <p:spPr>
            <a:xfrm>
              <a:off x="6018113" y="33802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15" name="tx215"/>
            <p:cNvSpPr/>
            <p:nvPr/>
          </p:nvSpPr>
          <p:spPr>
            <a:xfrm>
              <a:off x="5418832"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6" name="tx216"/>
            <p:cNvSpPr/>
            <p:nvPr/>
          </p:nvSpPr>
          <p:spPr>
            <a:xfrm>
              <a:off x="5845885" y="344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17" name="pl21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644479" y="2024131"/>
              <a:ext cx="2135265" cy="237575"/>
            </a:xfrm>
            <a:custGeom>
              <a:avLst/>
              <a:pathLst>
                <a:path w="2135265" h="237575">
                  <a:moveTo>
                    <a:pt x="0" y="161211"/>
                  </a:moveTo>
                  <a:lnTo>
                    <a:pt x="85410" y="169696"/>
                  </a:lnTo>
                  <a:lnTo>
                    <a:pt x="170821" y="169696"/>
                  </a:lnTo>
                  <a:lnTo>
                    <a:pt x="256231" y="178181"/>
                  </a:lnTo>
                  <a:lnTo>
                    <a:pt x="341642" y="178181"/>
                  </a:lnTo>
                  <a:lnTo>
                    <a:pt x="427053" y="186666"/>
                  </a:lnTo>
                  <a:lnTo>
                    <a:pt x="512463" y="186666"/>
                  </a:lnTo>
                  <a:lnTo>
                    <a:pt x="597874" y="169696"/>
                  </a:lnTo>
                  <a:lnTo>
                    <a:pt x="683284" y="144242"/>
                  </a:lnTo>
                  <a:lnTo>
                    <a:pt x="768695" y="127272"/>
                  </a:lnTo>
                  <a:lnTo>
                    <a:pt x="854106" y="110302"/>
                  </a:lnTo>
                  <a:lnTo>
                    <a:pt x="939516" y="93333"/>
                  </a:lnTo>
                  <a:lnTo>
                    <a:pt x="1024927" y="67878"/>
                  </a:lnTo>
                  <a:lnTo>
                    <a:pt x="1110337" y="50909"/>
                  </a:lnTo>
                  <a:lnTo>
                    <a:pt x="1195748" y="33939"/>
                  </a:lnTo>
                  <a:lnTo>
                    <a:pt x="1281159" y="84848"/>
                  </a:lnTo>
                  <a:lnTo>
                    <a:pt x="1366569" y="76363"/>
                  </a:lnTo>
                  <a:lnTo>
                    <a:pt x="1451980" y="42424"/>
                  </a:lnTo>
                  <a:lnTo>
                    <a:pt x="1537390" y="42424"/>
                  </a:lnTo>
                  <a:lnTo>
                    <a:pt x="1622801" y="0"/>
                  </a:lnTo>
                  <a:lnTo>
                    <a:pt x="1708212" y="101818"/>
                  </a:lnTo>
                  <a:lnTo>
                    <a:pt x="1793622" y="237575"/>
                  </a:lnTo>
                  <a:lnTo>
                    <a:pt x="1879033" y="186666"/>
                  </a:lnTo>
                  <a:lnTo>
                    <a:pt x="1964443" y="152727"/>
                  </a:lnTo>
                  <a:lnTo>
                    <a:pt x="2049854" y="161211"/>
                  </a:lnTo>
                  <a:lnTo>
                    <a:pt x="2135265" y="110302"/>
                  </a:lnTo>
                </a:path>
              </a:pathLst>
            </a:custGeom>
            <a:ln w="27101" cap="flat">
              <a:solidFill>
                <a:srgbClr val="1CABE2">
                  <a:alpha val="100000"/>
                </a:srgbClr>
              </a:solidFill>
              <a:prstDash val="solid"/>
              <a:round/>
            </a:ln>
          </p:spPr>
          <p:txBody>
            <a:bodyPr/>
            <a:lstStyle/>
            <a:p/>
          </p:txBody>
        </p:sp>
        <p:sp>
          <p:nvSpPr>
            <p:cNvPr id="237" name="pt237"/>
            <p:cNvSpPr/>
            <p:nvPr/>
          </p:nvSpPr>
          <p:spPr>
            <a:xfrm>
              <a:off x="6626428"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711839"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797249"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882660"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96807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053481"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138892"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224302"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309713"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39512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48053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56594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65135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73676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82217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907587"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9299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0784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24923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334640"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420051"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505461"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859087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676283"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876169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tx263"/>
            <p:cNvSpPr/>
            <p:nvPr/>
          </p:nvSpPr>
          <p:spPr>
            <a:xfrm>
              <a:off x="6492549" y="20942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64" name="tx264"/>
            <p:cNvSpPr/>
            <p:nvPr/>
          </p:nvSpPr>
          <p:spPr>
            <a:xfrm>
              <a:off x="8812300"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65" name="tx265"/>
            <p:cNvSpPr/>
            <p:nvPr/>
          </p:nvSpPr>
          <p:spPr>
            <a:xfrm>
              <a:off x="8213020"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66" name="tx266"/>
            <p:cNvSpPr/>
            <p:nvPr/>
          </p:nvSpPr>
          <p:spPr>
            <a:xfrm>
              <a:off x="8640073" y="20453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67" name="pl26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608923" y="3649186"/>
              <a:ext cx="170821" cy="271514"/>
            </a:xfrm>
            <a:custGeom>
              <a:avLst/>
              <a:pathLst>
                <a:path w="170821" h="271514">
                  <a:moveTo>
                    <a:pt x="0" y="271514"/>
                  </a:moveTo>
                  <a:lnTo>
                    <a:pt x="85410" y="0"/>
                  </a:lnTo>
                  <a:lnTo>
                    <a:pt x="170821" y="110302"/>
                  </a:lnTo>
                </a:path>
              </a:pathLst>
            </a:custGeom>
            <a:ln w="27101" cap="flat">
              <a:solidFill>
                <a:srgbClr val="1CABE2">
                  <a:alpha val="100000"/>
                </a:srgbClr>
              </a:solidFill>
              <a:prstDash val="solid"/>
              <a:round/>
            </a:ln>
          </p:spPr>
          <p:txBody>
            <a:bodyPr/>
            <a:lstStyle/>
            <a:p/>
          </p:txBody>
        </p:sp>
        <p:sp>
          <p:nvSpPr>
            <p:cNvPr id="287" name="pt287"/>
            <p:cNvSpPr/>
            <p:nvPr/>
          </p:nvSpPr>
          <p:spPr>
            <a:xfrm>
              <a:off x="8590872" y="39026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8676283"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8761693"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tx290"/>
            <p:cNvSpPr/>
            <p:nvPr/>
          </p:nvSpPr>
          <p:spPr>
            <a:xfrm>
              <a:off x="8456993" y="382962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291" name="tx291"/>
            <p:cNvSpPr/>
            <p:nvPr/>
          </p:nvSpPr>
          <p:spPr>
            <a:xfrm>
              <a:off x="8812300" y="36672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292" name="tx292"/>
            <p:cNvSpPr/>
            <p:nvPr/>
          </p:nvSpPr>
          <p:spPr>
            <a:xfrm>
              <a:off x="8640073" y="35079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93" name="tx29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94" name="tx294"/>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5" name="tx295"/>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6" name="tx296"/>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7" name="tx29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8" name="tx29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9" name="tx29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00" name="tx30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1" name="tx30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2" name="tx30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3" name="tx30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4" name="tx30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5" name="tx30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6" name="tx30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7" name="tx307"/>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8" name="tx308"/>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9" name="tx309"/>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0" name="tx310"/>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1" name="tx311"/>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2" name="tx312"/>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3" name="tx313"/>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4" name="tx314"/>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5" name="tx315"/>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6" name="tx316"/>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7" name="tx317"/>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8" name="tx318"/>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9" name="tx319"/>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0" name="tx320"/>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1" name="tx321"/>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2" name="tx322"/>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3" name="tx323"/>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4" name="tx324"/>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5" name="tx325"/>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6" name="tx326"/>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7" name="tx327"/>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8" name="tx328"/>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9" name="tx329"/>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0" name="tx330"/>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1" name="tx331"/>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2" name="tx332"/>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3" name="tx333"/>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4" name="tx334"/>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5" name="tx335"/>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6" name="tx336"/>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7" name="tx337"/>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8" name="tx338"/>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9" name="tx339"/>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40" name="pt340"/>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1" name="pt341"/>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2" name="tx342"/>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43" name="tx343"/>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44" name="tx344"/>
            <p:cNvSpPr/>
            <p:nvPr/>
          </p:nvSpPr>
          <p:spPr>
            <a:xfrm>
              <a:off x="2364402" y="1330710"/>
              <a:ext cx="51070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Vanuatu, 2000-2025</a:t>
              </a:r>
            </a:p>
          </p:txBody>
        </p:sp>
        <p:sp>
          <p:nvSpPr>
            <p:cNvPr id="345" name="tx34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6" name="tx34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(40%), followed by MCV1 (74%).
Compared to 2019, coverage of 2 vaccines increased (BCG and DTP1) and 3 vaccines decreased (DTP3, IPV1 and MCV1).
Compared to 2024, coverage of 6 vaccines increased (BCG, DTP1, DTP3, IPV1, MCV1 and ROTAC) and one vaccine decreased (MCV2).</a:t>
            </a:r>
          </a:p>
        </p:txBody>
      </p:sp>
      <p:sp>
        <p:nvSpPr>
          <p:cNvPr id="3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Vanuatu had its lowest coverage in MCV2 (40%), while most other routine vaccines clustered around 74-99%; 3 antigens decreased since 2019, and 6 antigens increased since 2024.</a:t>
            </a:r>
          </a:p>
        </p:txBody>
      </p:sp>
      <p:grpSp xmlns:pic="http://schemas.openxmlformats.org/drawingml/2006/picture">
        <p:nvGrpSpPr>
          <p:cNvPr id="349" name=""/>
          <p:cNvGrpSpPr/>
          <p:nvPr/>
        </p:nvGrpSpPr>
        <p:grpSpPr>
          <a:xfrm>
            <a:off x="292608" y="1097280"/>
            <a:ext cx="8595360" cy="28575"/>
            <a:chOff x="292608" y="1097280"/>
            <a:chExt cx="8595360" cy="28575"/>
          </a:xfrm>
        </p:grpSpPr>
        <p:sp>
          <p:nvSpPr>
            <p:cNvPr id="35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5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57845"/>
              <a:ext cx="6518190" cy="1328589"/>
            </a:xfrm>
            <a:custGeom>
              <a:avLst/>
              <a:pathLst>
                <a:path w="6518190" h="1328589">
                  <a:moveTo>
                    <a:pt x="0" y="901542"/>
                  </a:moveTo>
                  <a:lnTo>
                    <a:pt x="260727" y="948992"/>
                  </a:lnTo>
                  <a:lnTo>
                    <a:pt x="521455" y="948992"/>
                  </a:lnTo>
                  <a:lnTo>
                    <a:pt x="782182" y="996441"/>
                  </a:lnTo>
                  <a:lnTo>
                    <a:pt x="1042910" y="996441"/>
                  </a:lnTo>
                  <a:lnTo>
                    <a:pt x="1303638" y="1043891"/>
                  </a:lnTo>
                  <a:lnTo>
                    <a:pt x="1564365" y="1043891"/>
                  </a:lnTo>
                  <a:lnTo>
                    <a:pt x="1825093" y="948992"/>
                  </a:lnTo>
                  <a:lnTo>
                    <a:pt x="2085820" y="806643"/>
                  </a:lnTo>
                  <a:lnTo>
                    <a:pt x="2346548" y="711744"/>
                  </a:lnTo>
                  <a:lnTo>
                    <a:pt x="2607276" y="616844"/>
                  </a:lnTo>
                  <a:lnTo>
                    <a:pt x="2868003" y="521945"/>
                  </a:lnTo>
                  <a:lnTo>
                    <a:pt x="3128731" y="379596"/>
                  </a:lnTo>
                  <a:lnTo>
                    <a:pt x="3389458" y="284697"/>
                  </a:lnTo>
                  <a:lnTo>
                    <a:pt x="3650186" y="189798"/>
                  </a:lnTo>
                  <a:lnTo>
                    <a:pt x="3910914" y="474496"/>
                  </a:lnTo>
                  <a:lnTo>
                    <a:pt x="4171641" y="427046"/>
                  </a:lnTo>
                  <a:lnTo>
                    <a:pt x="4432369" y="237248"/>
                  </a:lnTo>
                  <a:lnTo>
                    <a:pt x="4693096" y="237248"/>
                  </a:lnTo>
                  <a:lnTo>
                    <a:pt x="4953824" y="0"/>
                  </a:lnTo>
                  <a:lnTo>
                    <a:pt x="5214552" y="569395"/>
                  </a:lnTo>
                  <a:lnTo>
                    <a:pt x="5475279" y="1328589"/>
                  </a:lnTo>
                  <a:lnTo>
                    <a:pt x="5736007" y="1043891"/>
                  </a:lnTo>
                  <a:lnTo>
                    <a:pt x="5996734" y="854093"/>
                  </a:lnTo>
                  <a:lnTo>
                    <a:pt x="6257462" y="901542"/>
                  </a:lnTo>
                  <a:lnTo>
                    <a:pt x="6518190" y="616844"/>
                  </a:lnTo>
                </a:path>
              </a:pathLst>
            </a:custGeom>
            <a:ln w="27101" cap="flat">
              <a:solidFill>
                <a:srgbClr val="1C86EE">
                  <a:alpha val="100000"/>
                </a:srgbClr>
              </a:solidFill>
              <a:prstDash val="solid"/>
              <a:round/>
            </a:ln>
          </p:spPr>
          <p:txBody>
            <a:bodyPr/>
            <a:lstStyle/>
            <a:p/>
          </p:txBody>
        </p:sp>
        <p:sp>
          <p:nvSpPr>
            <p:cNvPr id="39" name="pl39"/>
            <p:cNvSpPr/>
            <p:nvPr/>
          </p:nvSpPr>
          <p:spPr>
            <a:xfrm>
              <a:off x="1135255" y="1357845"/>
              <a:ext cx="6518190" cy="1470937"/>
            </a:xfrm>
            <a:custGeom>
              <a:avLst/>
              <a:pathLst>
                <a:path w="6518190" h="1470937">
                  <a:moveTo>
                    <a:pt x="0" y="948992"/>
                  </a:moveTo>
                  <a:lnTo>
                    <a:pt x="260727" y="1043891"/>
                  </a:lnTo>
                  <a:lnTo>
                    <a:pt x="521455" y="1138790"/>
                  </a:lnTo>
                  <a:lnTo>
                    <a:pt x="782182" y="1233689"/>
                  </a:lnTo>
                  <a:lnTo>
                    <a:pt x="1042910" y="1281139"/>
                  </a:lnTo>
                  <a:lnTo>
                    <a:pt x="1303638" y="1376038"/>
                  </a:lnTo>
                  <a:lnTo>
                    <a:pt x="1564365" y="1470937"/>
                  </a:lnTo>
                  <a:lnTo>
                    <a:pt x="1825093" y="1281139"/>
                  </a:lnTo>
                  <a:lnTo>
                    <a:pt x="2085820" y="1091341"/>
                  </a:lnTo>
                  <a:lnTo>
                    <a:pt x="2346548" y="948992"/>
                  </a:lnTo>
                  <a:lnTo>
                    <a:pt x="2607276" y="711744"/>
                  </a:lnTo>
                  <a:lnTo>
                    <a:pt x="2868003" y="521945"/>
                  </a:lnTo>
                  <a:lnTo>
                    <a:pt x="3128731" y="379596"/>
                  </a:lnTo>
                  <a:lnTo>
                    <a:pt x="3389458" y="284697"/>
                  </a:lnTo>
                  <a:lnTo>
                    <a:pt x="3650186" y="189798"/>
                  </a:lnTo>
                  <a:lnTo>
                    <a:pt x="3910914" y="474496"/>
                  </a:lnTo>
                  <a:lnTo>
                    <a:pt x="4171641" y="427046"/>
                  </a:lnTo>
                  <a:lnTo>
                    <a:pt x="4432369" y="237248"/>
                  </a:lnTo>
                  <a:lnTo>
                    <a:pt x="4693096" y="237248"/>
                  </a:lnTo>
                  <a:lnTo>
                    <a:pt x="4953824" y="0"/>
                  </a:lnTo>
                  <a:lnTo>
                    <a:pt x="5214552" y="569395"/>
                  </a:lnTo>
                  <a:lnTo>
                    <a:pt x="5475279" y="1328589"/>
                  </a:lnTo>
                  <a:lnTo>
                    <a:pt x="5736007" y="1043891"/>
                  </a:lnTo>
                  <a:lnTo>
                    <a:pt x="5996734" y="854093"/>
                  </a:lnTo>
                  <a:lnTo>
                    <a:pt x="6257462" y="901542"/>
                  </a:lnTo>
                  <a:lnTo>
                    <a:pt x="6518190" y="616844"/>
                  </a:lnTo>
                </a:path>
              </a:pathLst>
            </a:custGeom>
            <a:ln w="27101" cap="flat">
              <a:solidFill>
                <a:srgbClr val="80BD41">
                  <a:alpha val="100000"/>
                </a:srgbClr>
              </a:solidFill>
              <a:prstDash val="solid"/>
              <a:round/>
            </a:ln>
          </p:spPr>
          <p:txBody>
            <a:bodyPr/>
            <a:lstStyle/>
            <a:p/>
          </p:txBody>
        </p:sp>
        <p:sp>
          <p:nvSpPr>
            <p:cNvPr id="40" name="pl40"/>
            <p:cNvSpPr/>
            <p:nvPr/>
          </p:nvSpPr>
          <p:spPr>
            <a:xfrm>
              <a:off x="4003259" y="1357845"/>
              <a:ext cx="3650186" cy="1328589"/>
            </a:xfrm>
            <a:custGeom>
              <a:avLst/>
              <a:pathLst>
                <a:path w="3650186" h="1328589">
                  <a:moveTo>
                    <a:pt x="0" y="521945"/>
                  </a:moveTo>
                  <a:lnTo>
                    <a:pt x="260727" y="379596"/>
                  </a:lnTo>
                  <a:lnTo>
                    <a:pt x="521455" y="284697"/>
                  </a:lnTo>
                  <a:lnTo>
                    <a:pt x="782182" y="189798"/>
                  </a:lnTo>
                  <a:lnTo>
                    <a:pt x="1042910" y="474496"/>
                  </a:lnTo>
                  <a:lnTo>
                    <a:pt x="1303638" y="427046"/>
                  </a:lnTo>
                  <a:lnTo>
                    <a:pt x="1564365" y="237248"/>
                  </a:lnTo>
                  <a:lnTo>
                    <a:pt x="1825093" y="237248"/>
                  </a:lnTo>
                  <a:lnTo>
                    <a:pt x="2085820" y="0"/>
                  </a:lnTo>
                  <a:lnTo>
                    <a:pt x="2346548" y="569395"/>
                  </a:lnTo>
                  <a:lnTo>
                    <a:pt x="2607276" y="1328589"/>
                  </a:lnTo>
                  <a:lnTo>
                    <a:pt x="2868003" y="1043891"/>
                  </a:lnTo>
                  <a:lnTo>
                    <a:pt x="3128731" y="854093"/>
                  </a:lnTo>
                  <a:lnTo>
                    <a:pt x="3389458" y="901542"/>
                  </a:lnTo>
                  <a:lnTo>
                    <a:pt x="3650186" y="616844"/>
                  </a:lnTo>
                </a:path>
              </a:pathLst>
            </a:custGeom>
            <a:ln w="27101" cap="flat">
              <a:solidFill>
                <a:srgbClr val="EE00EE">
                  <a:alpha val="100000"/>
                </a:srgbClr>
              </a:solidFill>
              <a:prstDash val="solid"/>
              <a:round/>
            </a:ln>
          </p:spPr>
          <p:txBody>
            <a:bodyPr/>
            <a:lstStyle/>
            <a:p/>
          </p:txBody>
        </p:sp>
        <p:sp>
          <p:nvSpPr>
            <p:cNvPr id="41" name="pl41"/>
            <p:cNvSpPr/>
            <p:nvPr/>
          </p:nvSpPr>
          <p:spPr>
            <a:xfrm>
              <a:off x="7131990" y="1832341"/>
              <a:ext cx="521455" cy="1755635"/>
            </a:xfrm>
            <a:custGeom>
              <a:avLst/>
              <a:pathLst>
                <a:path w="521455" h="1755635">
                  <a:moveTo>
                    <a:pt x="0" y="1660736"/>
                  </a:moveTo>
                  <a:lnTo>
                    <a:pt x="260727" y="1755635"/>
                  </a:lnTo>
                  <a:lnTo>
                    <a:pt x="521455"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357845"/>
              <a:ext cx="2607276" cy="4080666"/>
            </a:xfrm>
            <a:custGeom>
              <a:avLst/>
              <a:pathLst>
                <a:path w="2607276" h="4080666">
                  <a:moveTo>
                    <a:pt x="0" y="4080666"/>
                  </a:moveTo>
                  <a:lnTo>
                    <a:pt x="260727" y="1897984"/>
                  </a:lnTo>
                  <a:lnTo>
                    <a:pt x="521455" y="237248"/>
                  </a:lnTo>
                  <a:lnTo>
                    <a:pt x="782182" y="284697"/>
                  </a:lnTo>
                  <a:lnTo>
                    <a:pt x="1042910" y="0"/>
                  </a:lnTo>
                  <a:lnTo>
                    <a:pt x="1303638" y="569395"/>
                  </a:lnTo>
                  <a:lnTo>
                    <a:pt x="1564365" y="1328589"/>
                  </a:lnTo>
                  <a:lnTo>
                    <a:pt x="1825093" y="1376038"/>
                  </a:lnTo>
                  <a:lnTo>
                    <a:pt x="2085820" y="901542"/>
                  </a:lnTo>
                  <a:lnTo>
                    <a:pt x="2346548" y="759193"/>
                  </a:lnTo>
                  <a:lnTo>
                    <a:pt x="2607276" y="616844"/>
                  </a:lnTo>
                </a:path>
              </a:pathLst>
            </a:custGeom>
            <a:ln w="27101" cap="flat">
              <a:solidFill>
                <a:srgbClr val="E31A1C">
                  <a:alpha val="100000"/>
                </a:srgbClr>
              </a:solidFill>
              <a:prstDash val="solid"/>
              <a:round/>
            </a:ln>
          </p:spPr>
          <p:txBody>
            <a:bodyPr/>
            <a:lstStyle/>
            <a:p/>
          </p:txBody>
        </p:sp>
        <p:sp>
          <p:nvSpPr>
            <p:cNvPr id="43" name="pl43"/>
            <p:cNvSpPr/>
            <p:nvPr/>
          </p:nvSpPr>
          <p:spPr>
            <a:xfrm>
              <a:off x="1135255" y="1357845"/>
              <a:ext cx="6518190" cy="1897984"/>
            </a:xfrm>
            <a:custGeom>
              <a:avLst/>
              <a:pathLst>
                <a:path w="6518190" h="1897984">
                  <a:moveTo>
                    <a:pt x="0" y="1376038"/>
                  </a:moveTo>
                  <a:lnTo>
                    <a:pt x="260727" y="1423488"/>
                  </a:lnTo>
                  <a:lnTo>
                    <a:pt x="521455" y="1518387"/>
                  </a:lnTo>
                  <a:lnTo>
                    <a:pt x="782182" y="1565837"/>
                  </a:lnTo>
                  <a:lnTo>
                    <a:pt x="1042910" y="1613286"/>
                  </a:lnTo>
                  <a:lnTo>
                    <a:pt x="1303638" y="1708186"/>
                  </a:lnTo>
                  <a:lnTo>
                    <a:pt x="1564365" y="1755635"/>
                  </a:lnTo>
                  <a:lnTo>
                    <a:pt x="1825093" y="1613286"/>
                  </a:lnTo>
                  <a:lnTo>
                    <a:pt x="2085820" y="1328589"/>
                  </a:lnTo>
                  <a:lnTo>
                    <a:pt x="2346548" y="1186240"/>
                  </a:lnTo>
                  <a:lnTo>
                    <a:pt x="2607276" y="901542"/>
                  </a:lnTo>
                  <a:lnTo>
                    <a:pt x="2868003" y="711744"/>
                  </a:lnTo>
                  <a:lnTo>
                    <a:pt x="3128731" y="474496"/>
                  </a:lnTo>
                  <a:lnTo>
                    <a:pt x="3389458" y="284697"/>
                  </a:lnTo>
                  <a:lnTo>
                    <a:pt x="3650186" y="0"/>
                  </a:lnTo>
                  <a:lnTo>
                    <a:pt x="3910914" y="664294"/>
                  </a:lnTo>
                  <a:lnTo>
                    <a:pt x="4171641" y="284697"/>
                  </a:lnTo>
                  <a:lnTo>
                    <a:pt x="4432369" y="474496"/>
                  </a:lnTo>
                  <a:lnTo>
                    <a:pt x="4693096" y="711744"/>
                  </a:lnTo>
                  <a:lnTo>
                    <a:pt x="4953824" y="474496"/>
                  </a:lnTo>
                  <a:lnTo>
                    <a:pt x="5214552" y="569395"/>
                  </a:lnTo>
                  <a:lnTo>
                    <a:pt x="5475279" y="1897984"/>
                  </a:lnTo>
                  <a:lnTo>
                    <a:pt x="5736007" y="948992"/>
                  </a:lnTo>
                  <a:lnTo>
                    <a:pt x="5996734" y="1138790"/>
                  </a:lnTo>
                  <a:lnTo>
                    <a:pt x="6257462" y="1376038"/>
                  </a:lnTo>
                  <a:lnTo>
                    <a:pt x="6518190" y="759193"/>
                  </a:lnTo>
                </a:path>
              </a:pathLst>
            </a:custGeom>
            <a:ln w="27101" cap="flat">
              <a:solidFill>
                <a:srgbClr val="FF7F00">
                  <a:alpha val="100000"/>
                </a:srgbClr>
              </a:solidFill>
              <a:prstDash val="solid"/>
              <a:round/>
            </a:ln>
          </p:spPr>
          <p:txBody>
            <a:bodyPr/>
            <a:lstStyle/>
            <a:p/>
          </p:txBody>
        </p:sp>
        <p:sp>
          <p:nvSpPr>
            <p:cNvPr id="44" name="pl44"/>
            <p:cNvSpPr/>
            <p:nvPr/>
          </p:nvSpPr>
          <p:spPr>
            <a:xfrm>
              <a:off x="7131990" y="3113481"/>
              <a:ext cx="521455" cy="1518387"/>
            </a:xfrm>
            <a:custGeom>
              <a:avLst/>
              <a:pathLst>
                <a:path w="521455" h="1518387">
                  <a:moveTo>
                    <a:pt x="0" y="1518387"/>
                  </a:moveTo>
                  <a:lnTo>
                    <a:pt x="260727" y="0"/>
                  </a:lnTo>
                  <a:lnTo>
                    <a:pt x="521455" y="616844"/>
                  </a:lnTo>
                </a:path>
              </a:pathLst>
            </a:custGeom>
            <a:ln w="27101" cap="flat">
              <a:solidFill>
                <a:srgbClr val="FFC20E">
                  <a:alpha val="100000"/>
                </a:srgbClr>
              </a:solidFill>
              <a:prstDash val="solid"/>
              <a:round/>
            </a:ln>
          </p:spPr>
          <p:txBody>
            <a:bodyPr/>
            <a:lstStyle/>
            <a:p/>
          </p:txBody>
        </p:sp>
        <p:sp>
          <p:nvSpPr>
            <p:cNvPr id="45" name="pl45"/>
            <p:cNvSpPr/>
            <p:nvPr/>
          </p:nvSpPr>
          <p:spPr>
            <a:xfrm>
              <a:off x="6610535" y="2022140"/>
              <a:ext cx="1042910" cy="1755635"/>
            </a:xfrm>
            <a:custGeom>
              <a:avLst/>
              <a:pathLst>
                <a:path w="1042910" h="1755635">
                  <a:moveTo>
                    <a:pt x="0" y="1755635"/>
                  </a:moveTo>
                  <a:lnTo>
                    <a:pt x="260727" y="1613286"/>
                  </a:lnTo>
                  <a:lnTo>
                    <a:pt x="521455" y="616844"/>
                  </a:lnTo>
                  <a:lnTo>
                    <a:pt x="782182" y="94899"/>
                  </a:lnTo>
                  <a:lnTo>
                    <a:pt x="1042910" y="0"/>
                  </a:lnTo>
                </a:path>
              </a:pathLst>
            </a:custGeom>
            <a:ln w="27101" cap="flat">
              <a:solidFill>
                <a:srgbClr val="008B00">
                  <a:alpha val="100000"/>
                </a:srgbClr>
              </a:solidFill>
              <a:prstDash val="solid"/>
              <a:round/>
            </a:ln>
          </p:spPr>
          <p:txBody>
            <a:bodyPr/>
            <a:lstStyle/>
            <a:p/>
          </p:txBody>
        </p:sp>
        <p:sp>
          <p:nvSpPr>
            <p:cNvPr id="46" name="pl46"/>
            <p:cNvSpPr/>
            <p:nvPr/>
          </p:nvSpPr>
          <p:spPr>
            <a:xfrm>
              <a:off x="6610535" y="1832341"/>
              <a:ext cx="1042910" cy="2419930"/>
            </a:xfrm>
            <a:custGeom>
              <a:avLst/>
              <a:pathLst>
                <a:path w="1042910" h="2419930">
                  <a:moveTo>
                    <a:pt x="0" y="2419930"/>
                  </a:moveTo>
                  <a:lnTo>
                    <a:pt x="260727" y="1281139"/>
                  </a:lnTo>
                  <a:lnTo>
                    <a:pt x="521455" y="332147"/>
                  </a:lnTo>
                  <a:lnTo>
                    <a:pt x="782182" y="142348"/>
                  </a:lnTo>
                  <a:lnTo>
                    <a:pt x="1042910" y="0"/>
                  </a:lnTo>
                </a:path>
              </a:pathLst>
            </a:custGeom>
            <a:ln w="27101" cap="flat">
              <a:solidFill>
                <a:srgbClr val="9A32CD">
                  <a:alpha val="100000"/>
                </a:srgbClr>
              </a:solidFill>
              <a:prstDash val="solid"/>
              <a:round/>
            </a:ln>
          </p:spPr>
          <p:txBody>
            <a:bodyPr/>
            <a:lstStyle/>
            <a:p/>
          </p:txBody>
        </p:sp>
        <p:sp>
          <p:nvSpPr>
            <p:cNvPr id="47" name="pl47"/>
            <p:cNvSpPr/>
            <p:nvPr/>
          </p:nvSpPr>
          <p:spPr>
            <a:xfrm>
              <a:off x="5046169" y="1642543"/>
              <a:ext cx="2607276" cy="1613286"/>
            </a:xfrm>
            <a:custGeom>
              <a:avLst/>
              <a:pathLst>
                <a:path w="2607276" h="1613286">
                  <a:moveTo>
                    <a:pt x="0" y="379596"/>
                  </a:moveTo>
                  <a:lnTo>
                    <a:pt x="260727" y="0"/>
                  </a:lnTo>
                  <a:lnTo>
                    <a:pt x="521455" y="189798"/>
                  </a:lnTo>
                  <a:lnTo>
                    <a:pt x="782182" y="427046"/>
                  </a:lnTo>
                  <a:lnTo>
                    <a:pt x="1042910" y="189798"/>
                  </a:lnTo>
                  <a:lnTo>
                    <a:pt x="1303638" y="284697"/>
                  </a:lnTo>
                  <a:lnTo>
                    <a:pt x="1564365" y="1613286"/>
                  </a:lnTo>
                  <a:lnTo>
                    <a:pt x="1825093" y="664294"/>
                  </a:lnTo>
                  <a:lnTo>
                    <a:pt x="2085820" y="854093"/>
                  </a:lnTo>
                  <a:lnTo>
                    <a:pt x="2346548" y="1091341"/>
                  </a:lnTo>
                  <a:lnTo>
                    <a:pt x="2607276" y="474496"/>
                  </a:lnTo>
                </a:path>
              </a:pathLst>
            </a:custGeom>
            <a:ln w="27101" cap="flat">
              <a:solidFill>
                <a:srgbClr val="836FFF">
                  <a:alpha val="100000"/>
                </a:srgbClr>
              </a:solidFill>
              <a:prstDash val="solid"/>
              <a:round/>
            </a:ln>
          </p:spPr>
          <p:txBody>
            <a:bodyPr/>
            <a:lstStyle/>
            <a:p/>
          </p:txBody>
        </p:sp>
        <p:sp>
          <p:nvSpPr>
            <p:cNvPr id="48" name="pl48"/>
            <p:cNvSpPr/>
            <p:nvPr/>
          </p:nvSpPr>
          <p:spPr>
            <a:xfrm>
              <a:off x="7663829" y="1176554"/>
              <a:ext cx="719116" cy="646452"/>
            </a:xfrm>
            <a:custGeom>
              <a:avLst/>
              <a:pathLst>
                <a:path w="719116" h="646452">
                  <a:moveTo>
                    <a:pt x="719116" y="0"/>
                  </a:moveTo>
                  <a:lnTo>
                    <a:pt x="0" y="646452"/>
                  </a:lnTo>
                </a:path>
              </a:pathLst>
            </a:custGeom>
          </p:spPr>
          <p:txBody>
            <a:bodyPr/>
            <a:lstStyle/>
            <a:p/>
          </p:txBody>
        </p:sp>
        <p:sp>
          <p:nvSpPr>
            <p:cNvPr id="49" name="pl49"/>
            <p:cNvSpPr/>
            <p:nvPr/>
          </p:nvSpPr>
          <p:spPr>
            <a:xfrm>
              <a:off x="7661261" y="913108"/>
              <a:ext cx="691513" cy="908959"/>
            </a:xfrm>
            <a:custGeom>
              <a:avLst/>
              <a:pathLst>
                <a:path w="691513" h="908959">
                  <a:moveTo>
                    <a:pt x="691513" y="0"/>
                  </a:moveTo>
                  <a:lnTo>
                    <a:pt x="0" y="908959"/>
                  </a:lnTo>
                </a:path>
              </a:pathLst>
            </a:custGeom>
          </p:spPr>
          <p:txBody>
            <a:bodyPr/>
            <a:lstStyle/>
            <a:p/>
          </p:txBody>
        </p:sp>
        <p:sp>
          <p:nvSpPr>
            <p:cNvPr id="50" name="pl50"/>
            <p:cNvSpPr/>
            <p:nvPr/>
          </p:nvSpPr>
          <p:spPr>
            <a:xfrm>
              <a:off x="7671569" y="1955348"/>
              <a:ext cx="711375" cy="18861"/>
            </a:xfrm>
            <a:custGeom>
              <a:avLst/>
              <a:pathLst>
                <a:path w="711375" h="18861">
                  <a:moveTo>
                    <a:pt x="711375" y="0"/>
                  </a:moveTo>
                  <a:lnTo>
                    <a:pt x="0" y="18861"/>
                  </a:lnTo>
                </a:path>
              </a:pathLst>
            </a:custGeom>
          </p:spPr>
          <p:txBody>
            <a:bodyPr/>
            <a:lstStyle/>
            <a:p/>
          </p:txBody>
        </p:sp>
        <p:sp>
          <p:nvSpPr>
            <p:cNvPr id="51" name="pl51"/>
            <p:cNvSpPr/>
            <p:nvPr/>
          </p:nvSpPr>
          <p:spPr>
            <a:xfrm>
              <a:off x="7664727" y="1441227"/>
              <a:ext cx="663856" cy="524548"/>
            </a:xfrm>
            <a:custGeom>
              <a:avLst/>
              <a:pathLst>
                <a:path w="663856" h="524548">
                  <a:moveTo>
                    <a:pt x="663856" y="0"/>
                  </a:moveTo>
                  <a:lnTo>
                    <a:pt x="0" y="524548"/>
                  </a:lnTo>
                </a:path>
              </a:pathLst>
            </a:custGeom>
          </p:spPr>
          <p:txBody>
            <a:bodyPr/>
            <a:lstStyle/>
            <a:p/>
          </p:txBody>
        </p:sp>
        <p:sp>
          <p:nvSpPr>
            <p:cNvPr id="52" name="pl52"/>
            <p:cNvSpPr/>
            <p:nvPr/>
          </p:nvSpPr>
          <p:spPr>
            <a:xfrm>
              <a:off x="7669812" y="1979600"/>
              <a:ext cx="767282" cy="230157"/>
            </a:xfrm>
            <a:custGeom>
              <a:avLst/>
              <a:pathLst>
                <a:path w="767282" h="230157">
                  <a:moveTo>
                    <a:pt x="767282" y="230157"/>
                  </a:moveTo>
                  <a:lnTo>
                    <a:pt x="0" y="0"/>
                  </a:lnTo>
                </a:path>
              </a:pathLst>
            </a:custGeom>
          </p:spPr>
          <p:txBody>
            <a:bodyPr/>
            <a:lstStyle/>
            <a:p/>
          </p:txBody>
        </p:sp>
        <p:sp>
          <p:nvSpPr>
            <p:cNvPr id="53" name="pl53"/>
            <p:cNvSpPr/>
            <p:nvPr/>
          </p:nvSpPr>
          <p:spPr>
            <a:xfrm>
              <a:off x="7669249" y="1701843"/>
              <a:ext cx="755777" cy="267258"/>
            </a:xfrm>
            <a:custGeom>
              <a:avLst/>
              <a:pathLst>
                <a:path w="755777" h="267258">
                  <a:moveTo>
                    <a:pt x="755777" y="0"/>
                  </a:moveTo>
                  <a:lnTo>
                    <a:pt x="0" y="267258"/>
                  </a:lnTo>
                </a:path>
              </a:pathLst>
            </a:custGeom>
          </p:spPr>
          <p:txBody>
            <a:bodyPr/>
            <a:lstStyle/>
            <a:p/>
          </p:txBody>
        </p:sp>
        <p:sp>
          <p:nvSpPr>
            <p:cNvPr id="54" name="pl54"/>
            <p:cNvSpPr/>
            <p:nvPr/>
          </p:nvSpPr>
          <p:spPr>
            <a:xfrm>
              <a:off x="7666455" y="2030073"/>
              <a:ext cx="716490" cy="436940"/>
            </a:xfrm>
            <a:custGeom>
              <a:avLst/>
              <a:pathLst>
                <a:path w="716490" h="436940">
                  <a:moveTo>
                    <a:pt x="716490" y="436940"/>
                  </a:moveTo>
                  <a:lnTo>
                    <a:pt x="0" y="0"/>
                  </a:lnTo>
                </a:path>
              </a:pathLst>
            </a:custGeom>
          </p:spPr>
          <p:txBody>
            <a:bodyPr/>
            <a:lstStyle/>
            <a:p/>
          </p:txBody>
        </p:sp>
        <p:sp>
          <p:nvSpPr>
            <p:cNvPr id="55" name="pl55"/>
            <p:cNvSpPr/>
            <p:nvPr/>
          </p:nvSpPr>
          <p:spPr>
            <a:xfrm>
              <a:off x="7661617" y="2127202"/>
              <a:ext cx="697243" cy="867140"/>
            </a:xfrm>
            <a:custGeom>
              <a:avLst/>
              <a:pathLst>
                <a:path w="697243" h="867140">
                  <a:moveTo>
                    <a:pt x="697243" y="867140"/>
                  </a:moveTo>
                  <a:lnTo>
                    <a:pt x="0" y="0"/>
                  </a:lnTo>
                </a:path>
              </a:pathLst>
            </a:custGeom>
          </p:spPr>
          <p:txBody>
            <a:bodyPr/>
            <a:lstStyle/>
            <a:p/>
          </p:txBody>
        </p:sp>
        <p:sp>
          <p:nvSpPr>
            <p:cNvPr id="56" name="pl56"/>
            <p:cNvSpPr/>
            <p:nvPr/>
          </p:nvSpPr>
          <p:spPr>
            <a:xfrm>
              <a:off x="7663403" y="2126554"/>
              <a:ext cx="629028" cy="601070"/>
            </a:xfrm>
            <a:custGeom>
              <a:avLst/>
              <a:pathLst>
                <a:path w="629028" h="601070">
                  <a:moveTo>
                    <a:pt x="629028" y="601070"/>
                  </a:moveTo>
                  <a:lnTo>
                    <a:pt x="0" y="0"/>
                  </a:lnTo>
                </a:path>
              </a:pathLst>
            </a:custGeom>
          </p:spPr>
          <p:txBody>
            <a:bodyPr/>
            <a:lstStyle/>
            <a:p/>
          </p:txBody>
        </p:sp>
        <p:sp>
          <p:nvSpPr>
            <p:cNvPr id="57" name="pl57"/>
            <p:cNvSpPr/>
            <p:nvPr/>
          </p:nvSpPr>
          <p:spPr>
            <a:xfrm>
              <a:off x="7671585" y="3730323"/>
              <a:ext cx="687275" cy="2"/>
            </a:xfrm>
            <a:custGeom>
              <a:avLst/>
              <a:pathLst>
                <a:path w="687275" h="2">
                  <a:moveTo>
                    <a:pt x="687275" y="0"/>
                  </a:moveTo>
                  <a:lnTo>
                    <a:pt x="0" y="2"/>
                  </a:lnTo>
                </a:path>
              </a:pathLst>
            </a:custGeom>
          </p:spPr>
          <p:txBody>
            <a:bodyPr/>
            <a:lstStyle/>
            <a:p/>
          </p:txBody>
        </p:sp>
        <p:sp>
          <p:nvSpPr>
            <p:cNvPr id="58" name="pg58"/>
            <p:cNvSpPr/>
            <p:nvPr/>
          </p:nvSpPr>
          <p:spPr>
            <a:xfrm>
              <a:off x="8314365" y="108490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37225" y="112644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80%</a:t>
              </a:r>
            </a:p>
          </p:txBody>
        </p:sp>
        <p:sp>
          <p:nvSpPr>
            <p:cNvPr id="60" name="pg60"/>
            <p:cNvSpPr/>
            <p:nvPr/>
          </p:nvSpPr>
          <p:spPr>
            <a:xfrm>
              <a:off x="8284194" y="82234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307054" y="86388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80%</a:t>
              </a:r>
            </a:p>
          </p:txBody>
        </p:sp>
        <p:sp>
          <p:nvSpPr>
            <p:cNvPr id="62" name="pg62"/>
            <p:cNvSpPr/>
            <p:nvPr/>
          </p:nvSpPr>
          <p:spPr>
            <a:xfrm>
              <a:off x="8314365" y="18708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9123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77%</a:t>
              </a:r>
            </a:p>
          </p:txBody>
        </p:sp>
        <p:sp>
          <p:nvSpPr>
            <p:cNvPr id="64" name="pg64"/>
            <p:cNvSpPr/>
            <p:nvPr/>
          </p:nvSpPr>
          <p:spPr>
            <a:xfrm>
              <a:off x="8260004" y="134879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37164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77%</a:t>
              </a:r>
            </a:p>
          </p:txBody>
        </p:sp>
        <p:sp>
          <p:nvSpPr>
            <p:cNvPr id="66" name="pg66"/>
            <p:cNvSpPr/>
            <p:nvPr/>
          </p:nvSpPr>
          <p:spPr>
            <a:xfrm>
              <a:off x="8368515" y="213009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217163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77%</a:t>
              </a:r>
            </a:p>
          </p:txBody>
        </p:sp>
        <p:sp>
          <p:nvSpPr>
            <p:cNvPr id="68" name="pg68"/>
            <p:cNvSpPr/>
            <p:nvPr/>
          </p:nvSpPr>
          <p:spPr>
            <a:xfrm>
              <a:off x="8356446" y="161173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165326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77%</a:t>
              </a:r>
            </a:p>
          </p:txBody>
        </p:sp>
        <p:sp>
          <p:nvSpPr>
            <p:cNvPr id="70" name="pg70"/>
            <p:cNvSpPr/>
            <p:nvPr/>
          </p:nvSpPr>
          <p:spPr>
            <a:xfrm>
              <a:off x="8314365" y="238989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37225" y="243142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76%</a:t>
              </a:r>
            </a:p>
          </p:txBody>
        </p:sp>
        <p:sp>
          <p:nvSpPr>
            <p:cNvPr id="72" name="pg72"/>
            <p:cNvSpPr/>
            <p:nvPr/>
          </p:nvSpPr>
          <p:spPr>
            <a:xfrm>
              <a:off x="8290281" y="29162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13141" y="29577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74%</a:t>
              </a:r>
            </a:p>
          </p:txBody>
        </p:sp>
        <p:sp>
          <p:nvSpPr>
            <p:cNvPr id="74" name="pg74"/>
            <p:cNvSpPr/>
            <p:nvPr/>
          </p:nvSpPr>
          <p:spPr>
            <a:xfrm>
              <a:off x="8223851" y="265105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246711" y="269259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74%</a:t>
              </a:r>
            </a:p>
          </p:txBody>
        </p:sp>
        <p:sp>
          <p:nvSpPr>
            <p:cNvPr id="76" name="pg76"/>
            <p:cNvSpPr/>
            <p:nvPr/>
          </p:nvSpPr>
          <p:spPr>
            <a:xfrm>
              <a:off x="8290281" y="36458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7" name="tx77"/>
            <p:cNvSpPr/>
            <p:nvPr/>
          </p:nvSpPr>
          <p:spPr>
            <a:xfrm>
              <a:off x="8313141" y="36873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40%</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37421" y="401416"/>
              <a:ext cx="29567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Vanuatu,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MCV2 had the lowest coverage of all vaccines (40%), followed by MCV1 and Rubella (74%).
Coverage of 6 vaccines decreased (DTP3, HEPB3, HIB3, IPV1, MCV1 and RUBELLA) compared to respective coverage in 2019.
Coverage of 8 vaccines increased (DTP3, HEPB3, HIB3, HPVC, IPV1, MCV1, ROTAC and RUBELLA) and 1 vaccine decreased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80135" y="961781"/>
              <a:ext cx="1660977" cy="0"/>
            </a:xfrm>
            <a:custGeom>
              <a:avLst/>
              <a:pathLst>
                <a:path w="1660977" h="0">
                  <a:moveTo>
                    <a:pt x="0" y="0"/>
                  </a:moveTo>
                  <a:lnTo>
                    <a:pt x="72216" y="0"/>
                  </a:lnTo>
                  <a:lnTo>
                    <a:pt x="361082" y="0"/>
                  </a:lnTo>
                  <a:lnTo>
                    <a:pt x="649947" y="0"/>
                  </a:lnTo>
                  <a:lnTo>
                    <a:pt x="722164" y="0"/>
                  </a:lnTo>
                  <a:lnTo>
                    <a:pt x="1516544" y="0"/>
                  </a:lnTo>
                  <a:lnTo>
                    <a:pt x="1660977" y="0"/>
                  </a:lnTo>
                </a:path>
              </a:pathLst>
            </a:custGeom>
            <a:ln w="116535" cap="flat">
              <a:solidFill>
                <a:srgbClr val="E8E8E8">
                  <a:alpha val="100000"/>
                </a:srgbClr>
              </a:solidFill>
              <a:prstDash val="solid"/>
              <a:round/>
            </a:ln>
          </p:spPr>
          <p:txBody>
            <a:bodyPr/>
            <a:lstStyle/>
            <a:p/>
          </p:txBody>
        </p:sp>
        <p:sp>
          <p:nvSpPr>
            <p:cNvPr id="19" name="pl19"/>
            <p:cNvSpPr/>
            <p:nvPr/>
          </p:nvSpPr>
          <p:spPr>
            <a:xfrm>
              <a:off x="6619053" y="1464387"/>
              <a:ext cx="1877626" cy="0"/>
            </a:xfrm>
            <a:custGeom>
              <a:avLst/>
              <a:pathLst>
                <a:path w="1877626" h="0">
                  <a:moveTo>
                    <a:pt x="0" y="0"/>
                  </a:moveTo>
                  <a:lnTo>
                    <a:pt x="866596" y="0"/>
                  </a:lnTo>
                  <a:lnTo>
                    <a:pt x="938813" y="0"/>
                  </a:lnTo>
                  <a:lnTo>
                    <a:pt x="1227678" y="0"/>
                  </a:lnTo>
                  <a:lnTo>
                    <a:pt x="1372111" y="0"/>
                  </a:lnTo>
                  <a:lnTo>
                    <a:pt x="1805410" y="0"/>
                  </a:lnTo>
                  <a:lnTo>
                    <a:pt x="1877626" y="0"/>
                  </a:lnTo>
                </a:path>
              </a:pathLst>
            </a:custGeom>
            <a:ln w="116535" cap="flat">
              <a:solidFill>
                <a:srgbClr val="E8E8E8">
                  <a:alpha val="100000"/>
                </a:srgbClr>
              </a:solidFill>
              <a:prstDash val="solid"/>
              <a:round/>
            </a:ln>
          </p:spPr>
          <p:txBody>
            <a:bodyPr/>
            <a:lstStyle/>
            <a:p/>
          </p:txBody>
        </p:sp>
        <p:sp>
          <p:nvSpPr>
            <p:cNvPr id="20" name="pl20"/>
            <p:cNvSpPr/>
            <p:nvPr/>
          </p:nvSpPr>
          <p:spPr>
            <a:xfrm>
              <a:off x="5969105" y="1966994"/>
              <a:ext cx="2022059" cy="0"/>
            </a:xfrm>
            <a:custGeom>
              <a:avLst/>
              <a:pathLst>
                <a:path w="2022059" h="0">
                  <a:moveTo>
                    <a:pt x="0" y="0"/>
                  </a:moveTo>
                  <a:lnTo>
                    <a:pt x="433298" y="0"/>
                  </a:lnTo>
                  <a:lnTo>
                    <a:pt x="649947" y="0"/>
                  </a:lnTo>
                  <a:lnTo>
                    <a:pt x="722164" y="0"/>
                  </a:lnTo>
                  <a:lnTo>
                    <a:pt x="1083246" y="0"/>
                  </a:lnTo>
                  <a:lnTo>
                    <a:pt x="1155462" y="0"/>
                  </a:lnTo>
                  <a:lnTo>
                    <a:pt x="2022059" y="0"/>
                  </a:lnTo>
                </a:path>
              </a:pathLst>
            </a:custGeom>
            <a:ln w="116535" cap="flat">
              <a:solidFill>
                <a:srgbClr val="E8E8E8">
                  <a:alpha val="100000"/>
                </a:srgbClr>
              </a:solidFill>
              <a:prstDash val="solid"/>
              <a:round/>
            </a:ln>
          </p:spPr>
          <p:txBody>
            <a:bodyPr/>
            <a:lstStyle/>
            <a:p/>
          </p:txBody>
        </p:sp>
        <p:sp>
          <p:nvSpPr>
            <p:cNvPr id="21" name="pl21"/>
            <p:cNvSpPr/>
            <p:nvPr/>
          </p:nvSpPr>
          <p:spPr>
            <a:xfrm>
              <a:off x="5969105" y="2469600"/>
              <a:ext cx="2022059" cy="0"/>
            </a:xfrm>
            <a:custGeom>
              <a:avLst/>
              <a:pathLst>
                <a:path w="2022059" h="0">
                  <a:moveTo>
                    <a:pt x="0" y="0"/>
                  </a:moveTo>
                  <a:lnTo>
                    <a:pt x="433298" y="0"/>
                  </a:lnTo>
                  <a:lnTo>
                    <a:pt x="649947" y="0"/>
                  </a:lnTo>
                  <a:lnTo>
                    <a:pt x="722164" y="0"/>
                  </a:lnTo>
                  <a:lnTo>
                    <a:pt x="1083246" y="0"/>
                  </a:lnTo>
                  <a:lnTo>
                    <a:pt x="1155462" y="0"/>
                  </a:lnTo>
                  <a:lnTo>
                    <a:pt x="2022059" y="0"/>
                  </a:lnTo>
                </a:path>
              </a:pathLst>
            </a:custGeom>
            <a:ln w="116535" cap="flat">
              <a:solidFill>
                <a:srgbClr val="E8E8E8">
                  <a:alpha val="100000"/>
                </a:srgbClr>
              </a:solidFill>
              <a:prstDash val="solid"/>
              <a:round/>
            </a:ln>
          </p:spPr>
          <p:txBody>
            <a:bodyPr/>
            <a:lstStyle/>
            <a:p/>
          </p:txBody>
        </p:sp>
        <p:sp>
          <p:nvSpPr>
            <p:cNvPr id="22" name="pl22"/>
            <p:cNvSpPr/>
            <p:nvPr/>
          </p:nvSpPr>
          <p:spPr>
            <a:xfrm>
              <a:off x="5752456" y="2972206"/>
              <a:ext cx="1660977" cy="0"/>
            </a:xfrm>
            <a:custGeom>
              <a:avLst/>
              <a:pathLst>
                <a:path w="1660977" h="0">
                  <a:moveTo>
                    <a:pt x="0" y="0"/>
                  </a:moveTo>
                  <a:lnTo>
                    <a:pt x="505514" y="0"/>
                  </a:lnTo>
                  <a:lnTo>
                    <a:pt x="722164" y="0"/>
                  </a:lnTo>
                  <a:lnTo>
                    <a:pt x="1227678" y="0"/>
                  </a:lnTo>
                  <a:lnTo>
                    <a:pt x="1227678" y="0"/>
                  </a:lnTo>
                  <a:lnTo>
                    <a:pt x="1516544" y="0"/>
                  </a:lnTo>
                  <a:lnTo>
                    <a:pt x="1660977" y="0"/>
                  </a:lnTo>
                </a:path>
              </a:pathLst>
            </a:custGeom>
            <a:ln w="116535" cap="flat">
              <a:solidFill>
                <a:srgbClr val="E8E8E8">
                  <a:alpha val="100000"/>
                </a:srgbClr>
              </a:solidFill>
              <a:prstDash val="solid"/>
              <a:round/>
            </a:ln>
          </p:spPr>
          <p:txBody>
            <a:bodyPr/>
            <a:lstStyle/>
            <a:p/>
          </p:txBody>
        </p:sp>
        <p:sp>
          <p:nvSpPr>
            <p:cNvPr id="23" name="pl23"/>
            <p:cNvSpPr/>
            <p:nvPr/>
          </p:nvSpPr>
          <p:spPr>
            <a:xfrm>
              <a:off x="5969105" y="3474813"/>
              <a:ext cx="2022059" cy="0"/>
            </a:xfrm>
            <a:custGeom>
              <a:avLst/>
              <a:pathLst>
                <a:path w="2022059" h="0">
                  <a:moveTo>
                    <a:pt x="0" y="0"/>
                  </a:moveTo>
                  <a:lnTo>
                    <a:pt x="433298" y="0"/>
                  </a:lnTo>
                  <a:lnTo>
                    <a:pt x="649947" y="0"/>
                  </a:lnTo>
                  <a:lnTo>
                    <a:pt x="722164" y="0"/>
                  </a:lnTo>
                  <a:lnTo>
                    <a:pt x="1083246" y="0"/>
                  </a:lnTo>
                  <a:lnTo>
                    <a:pt x="1155462" y="0"/>
                  </a:lnTo>
                  <a:lnTo>
                    <a:pt x="2022059" y="0"/>
                  </a:lnTo>
                </a:path>
              </a:pathLst>
            </a:custGeom>
            <a:ln w="116535" cap="flat">
              <a:solidFill>
                <a:srgbClr val="E8E8E8">
                  <a:alpha val="100000"/>
                </a:srgbClr>
              </a:solidFill>
              <a:prstDash val="solid"/>
              <a:round/>
            </a:ln>
          </p:spPr>
          <p:txBody>
            <a:bodyPr/>
            <a:lstStyle/>
            <a:p/>
          </p:txBody>
        </p:sp>
        <p:sp>
          <p:nvSpPr>
            <p:cNvPr id="24" name="pl24"/>
            <p:cNvSpPr/>
            <p:nvPr/>
          </p:nvSpPr>
          <p:spPr>
            <a:xfrm>
              <a:off x="5896889" y="3977419"/>
              <a:ext cx="2094275" cy="0"/>
            </a:xfrm>
            <a:custGeom>
              <a:avLst/>
              <a:pathLst>
                <a:path w="2094275" h="0">
                  <a:moveTo>
                    <a:pt x="0" y="0"/>
                  </a:moveTo>
                  <a:lnTo>
                    <a:pt x="72216" y="0"/>
                  </a:lnTo>
                  <a:lnTo>
                    <a:pt x="722164" y="0"/>
                  </a:lnTo>
                  <a:lnTo>
                    <a:pt x="938813" y="0"/>
                  </a:lnTo>
                  <a:lnTo>
                    <a:pt x="1155462" y="0"/>
                  </a:lnTo>
                  <a:lnTo>
                    <a:pt x="1227678" y="0"/>
                  </a:lnTo>
                  <a:lnTo>
                    <a:pt x="2094275" y="0"/>
                  </a:lnTo>
                </a:path>
              </a:pathLst>
            </a:custGeom>
            <a:ln w="116535" cap="flat">
              <a:solidFill>
                <a:srgbClr val="E8E8E8">
                  <a:alpha val="100000"/>
                </a:srgbClr>
              </a:solidFill>
              <a:prstDash val="solid"/>
              <a:round/>
            </a:ln>
          </p:spPr>
          <p:txBody>
            <a:bodyPr/>
            <a:lstStyle/>
            <a:p/>
          </p:txBody>
        </p:sp>
        <p:sp>
          <p:nvSpPr>
            <p:cNvPr id="25" name="pl25"/>
            <p:cNvSpPr/>
            <p:nvPr/>
          </p:nvSpPr>
          <p:spPr>
            <a:xfrm>
              <a:off x="5102508" y="4480025"/>
              <a:ext cx="2166492" cy="0"/>
            </a:xfrm>
            <a:custGeom>
              <a:avLst/>
              <a:pathLst>
                <a:path w="2166492" h="0">
                  <a:moveTo>
                    <a:pt x="0" y="0"/>
                  </a:moveTo>
                  <a:lnTo>
                    <a:pt x="794380" y="0"/>
                  </a:lnTo>
                  <a:lnTo>
                    <a:pt x="1155462" y="0"/>
                  </a:lnTo>
                  <a:lnTo>
                    <a:pt x="1444328" y="0"/>
                  </a:lnTo>
                  <a:lnTo>
                    <a:pt x="1733193" y="0"/>
                  </a:lnTo>
                  <a:lnTo>
                    <a:pt x="2022059" y="0"/>
                  </a:lnTo>
                  <a:lnTo>
                    <a:pt x="2166492" y="0"/>
                  </a:lnTo>
                </a:path>
              </a:pathLst>
            </a:custGeom>
            <a:ln w="116535" cap="flat">
              <a:solidFill>
                <a:srgbClr val="E8E8E8">
                  <a:alpha val="100000"/>
                </a:srgbClr>
              </a:solidFill>
              <a:prstDash val="solid"/>
              <a:round/>
            </a:ln>
          </p:spPr>
          <p:txBody>
            <a:bodyPr/>
            <a:lstStyle/>
            <a:p/>
          </p:txBody>
        </p:sp>
        <p:sp>
          <p:nvSpPr>
            <p:cNvPr id="26" name="pl26"/>
            <p:cNvSpPr/>
            <p:nvPr/>
          </p:nvSpPr>
          <p:spPr>
            <a:xfrm>
              <a:off x="5102508" y="4982632"/>
              <a:ext cx="2166492" cy="0"/>
            </a:xfrm>
            <a:custGeom>
              <a:avLst/>
              <a:pathLst>
                <a:path w="2166492" h="0">
                  <a:moveTo>
                    <a:pt x="0" y="0"/>
                  </a:moveTo>
                  <a:lnTo>
                    <a:pt x="794380" y="0"/>
                  </a:lnTo>
                  <a:lnTo>
                    <a:pt x="1155462" y="0"/>
                  </a:lnTo>
                  <a:lnTo>
                    <a:pt x="1444328" y="0"/>
                  </a:lnTo>
                  <a:lnTo>
                    <a:pt x="1733193" y="0"/>
                  </a:lnTo>
                  <a:lnTo>
                    <a:pt x="2022059" y="0"/>
                  </a:lnTo>
                  <a:lnTo>
                    <a:pt x="2166492" y="0"/>
                  </a:lnTo>
                </a:path>
              </a:pathLst>
            </a:custGeom>
            <a:ln w="116535" cap="flat">
              <a:solidFill>
                <a:srgbClr val="E8E8E8">
                  <a:alpha val="100000"/>
                </a:srgbClr>
              </a:solidFill>
              <a:prstDash val="solid"/>
              <a:round/>
            </a:ln>
          </p:spPr>
          <p:txBody>
            <a:bodyPr/>
            <a:lstStyle/>
            <a:p/>
          </p:txBody>
        </p:sp>
        <p:sp>
          <p:nvSpPr>
            <p:cNvPr id="27" name="pt27"/>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047851"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97563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33671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69779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2558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55336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61455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8115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2006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96460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39790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8676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1455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04785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2006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96460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9790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68676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1455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04785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74795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2534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9756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756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8666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2006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6460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39790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8676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1455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4785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2006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96460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89238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1455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83120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04785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6450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2006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09800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54233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253471"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9238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83120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6450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2006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09800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4233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25347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9238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3120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33912"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567315"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361695"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7783964"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433912"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928397"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6556285"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989583"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928397"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6556285"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6989583"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35066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20623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691736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928397"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556285"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989583"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928397"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772934"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989583"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206233"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5834121"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772934"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206233"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834121"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772934"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19" name="tx119"/>
            <p:cNvSpPr/>
            <p:nvPr/>
          </p:nvSpPr>
          <p:spPr>
            <a:xfrm>
              <a:off x="710044" y="390047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0" name="tx120"/>
            <p:cNvSpPr/>
            <p:nvPr/>
          </p:nvSpPr>
          <p:spPr>
            <a:xfrm>
              <a:off x="728424" y="339576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1" name="tx121"/>
            <p:cNvSpPr/>
            <p:nvPr/>
          </p:nvSpPr>
          <p:spPr>
            <a:xfrm>
              <a:off x="544863" y="286293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22" name="tx122"/>
            <p:cNvSpPr/>
            <p:nvPr/>
          </p:nvSpPr>
          <p:spPr>
            <a:xfrm>
              <a:off x="56316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3" name="tx123"/>
            <p:cNvSpPr/>
            <p:nvPr/>
          </p:nvSpPr>
          <p:spPr>
            <a:xfrm>
              <a:off x="64595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4" name="tx124"/>
            <p:cNvSpPr/>
            <p:nvPr/>
          </p:nvSpPr>
          <p:spPr>
            <a:xfrm>
              <a:off x="64595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5" name="tx125"/>
            <p:cNvSpPr/>
            <p:nvPr/>
          </p:nvSpPr>
          <p:spPr>
            <a:xfrm>
              <a:off x="71020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2524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Vanuatu,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(96%) and 2024 (88%). DTP1 coverage increased in 2025 (97%) compared to 2024, and was higher than in 2019. In 2019-2025, DTP1 coverage was at it's lowest level in 2021 (71%).
In 2024, 9 vaccines had lower coverage than in 2019.
In 2025, 7 vaccines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2817891"/>
              <a:ext cx="3780550" cy="1011583"/>
            </a:xfrm>
            <a:custGeom>
              <a:avLst/>
              <a:pathLst>
                <a:path w="3780550" h="1011583">
                  <a:moveTo>
                    <a:pt x="0" y="956903"/>
                  </a:moveTo>
                  <a:lnTo>
                    <a:pt x="1890275" y="1011583"/>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2817891"/>
              <a:ext cx="3780550" cy="1011583"/>
            </a:xfrm>
            <a:custGeom>
              <a:avLst/>
              <a:pathLst>
                <a:path w="3780550" h="1011583">
                  <a:moveTo>
                    <a:pt x="0" y="956903"/>
                  </a:moveTo>
                  <a:lnTo>
                    <a:pt x="1890275" y="1011583"/>
                  </a:lnTo>
                  <a:lnTo>
                    <a:pt x="3780550"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29" name="tx29"/>
            <p:cNvSpPr/>
            <p:nvPr/>
          </p:nvSpPr>
          <p:spPr>
            <a:xfrm>
              <a:off x="4915805"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30" name="tx30"/>
            <p:cNvSpPr/>
            <p:nvPr/>
          </p:nvSpPr>
          <p:spPr>
            <a:xfrm>
              <a:off x="6806080"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31" name="tx31"/>
            <p:cNvSpPr/>
            <p:nvPr/>
          </p:nvSpPr>
          <p:spPr>
            <a:xfrm>
              <a:off x="3025530"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32" name="tx32"/>
            <p:cNvSpPr/>
            <p:nvPr/>
          </p:nvSpPr>
          <p:spPr>
            <a:xfrm>
              <a:off x="4915805"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33" name="tx33"/>
            <p:cNvSpPr/>
            <p:nvPr/>
          </p:nvSpPr>
          <p:spPr>
            <a:xfrm>
              <a:off x="6806080"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34" name="pl3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tx35"/>
            <p:cNvSpPr/>
            <p:nvPr/>
          </p:nvSpPr>
          <p:spPr>
            <a:xfrm>
              <a:off x="2564968" y="185951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36" name="tx36"/>
            <p:cNvSpPr/>
            <p:nvPr/>
          </p:nvSpPr>
          <p:spPr>
            <a:xfrm>
              <a:off x="2628296" y="2042001"/>
              <a:ext cx="794467"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at introduction</a:t>
              </a:r>
            </a:p>
          </p:txBody>
        </p:sp>
        <p:sp>
          <p:nvSpPr>
            <p:cNvPr id="37" name="rc3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8" name="tx3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9" name="tx39"/>
            <p:cNvSpPr/>
            <p:nvPr/>
          </p:nvSpPr>
          <p:spPr>
            <a:xfrm rot="-5400000">
              <a:off x="289750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0" name="tx4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1" name="tx41"/>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2" name="tx4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3" name="tx4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 name="tx4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 name="tx4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 name="tx4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 name="tx4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 name="tx4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0" name="pl5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1" name="tx5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2" name="tx5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3" name="tx53"/>
            <p:cNvSpPr/>
            <p:nvPr/>
          </p:nvSpPr>
          <p:spPr>
            <a:xfrm>
              <a:off x="757200" y="1330710"/>
              <a:ext cx="54324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Vanuatu, 2023-2025</a:t>
              </a:r>
            </a:p>
          </p:txBody>
        </p:sp>
        <p:sp>
          <p:nvSpPr>
            <p:cNvPr id="54" name="tx5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 name="tx5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Vanuatu was 2023.
In 2025, first dose (HPV1) programme coverage among girls was 80%. In 2025, last dose (HPVc) programme coverage among girls was 80%.</a:t>
            </a:r>
          </a:p>
        </p:txBody>
      </p:sp>
      <p:sp>
        <p:nvSpPr>
          <p:cNvPr id="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80%, following single dose schedule at introduction in 2023.</a:t>
            </a:r>
          </a:p>
        </p:txBody>
      </p:sp>
      <p:grpSp xmlns:pic="http://schemas.openxmlformats.org/drawingml/2006/picture">
        <p:nvGrpSpPr>
          <p:cNvPr id="58" name=""/>
          <p:cNvGrpSpPr/>
          <p:nvPr/>
        </p:nvGrpSpPr>
        <p:grpSpPr>
          <a:xfrm>
            <a:off x="292608" y="1005840"/>
            <a:ext cx="8595360" cy="28575"/>
            <a:chOff x="292608" y="1005840"/>
            <a:chExt cx="8595360" cy="28575"/>
          </a:xfrm>
        </p:grpSpPr>
        <p:sp>
          <p:nvSpPr>
            <p:cNvPr id="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06416"/>
              <a:ext cx="6481656" cy="842628"/>
            </a:xfrm>
            <a:custGeom>
              <a:avLst/>
              <a:pathLst>
                <a:path w="6481656" h="842628">
                  <a:moveTo>
                    <a:pt x="0" y="571783"/>
                  </a:moveTo>
                  <a:lnTo>
                    <a:pt x="259266" y="601877"/>
                  </a:lnTo>
                  <a:lnTo>
                    <a:pt x="518532" y="601877"/>
                  </a:lnTo>
                  <a:lnTo>
                    <a:pt x="777798" y="631971"/>
                  </a:lnTo>
                  <a:lnTo>
                    <a:pt x="1037065" y="631971"/>
                  </a:lnTo>
                  <a:lnTo>
                    <a:pt x="1296331" y="662065"/>
                  </a:lnTo>
                  <a:lnTo>
                    <a:pt x="1555597" y="662065"/>
                  </a:lnTo>
                  <a:lnTo>
                    <a:pt x="1814863" y="601877"/>
                  </a:lnTo>
                  <a:lnTo>
                    <a:pt x="2074130" y="511595"/>
                  </a:lnTo>
                  <a:lnTo>
                    <a:pt x="2333396" y="451408"/>
                  </a:lnTo>
                  <a:lnTo>
                    <a:pt x="2592662" y="391220"/>
                  </a:lnTo>
                  <a:lnTo>
                    <a:pt x="2851928" y="331032"/>
                  </a:lnTo>
                  <a:lnTo>
                    <a:pt x="3111195" y="240750"/>
                  </a:lnTo>
                  <a:lnTo>
                    <a:pt x="3370461" y="180563"/>
                  </a:lnTo>
                  <a:lnTo>
                    <a:pt x="3629727" y="120375"/>
                  </a:lnTo>
                  <a:lnTo>
                    <a:pt x="3888994" y="300938"/>
                  </a:lnTo>
                  <a:lnTo>
                    <a:pt x="4148260" y="270844"/>
                  </a:lnTo>
                  <a:lnTo>
                    <a:pt x="4407526" y="150469"/>
                  </a:lnTo>
                  <a:lnTo>
                    <a:pt x="4666792" y="150469"/>
                  </a:lnTo>
                  <a:lnTo>
                    <a:pt x="4926059" y="0"/>
                  </a:lnTo>
                  <a:lnTo>
                    <a:pt x="5185325" y="361126"/>
                  </a:lnTo>
                  <a:lnTo>
                    <a:pt x="5444591" y="842628"/>
                  </a:lnTo>
                  <a:lnTo>
                    <a:pt x="5703857" y="662065"/>
                  </a:lnTo>
                  <a:lnTo>
                    <a:pt x="5963124" y="541689"/>
                  </a:lnTo>
                  <a:lnTo>
                    <a:pt x="6222390" y="571783"/>
                  </a:lnTo>
                  <a:lnTo>
                    <a:pt x="6481656" y="391220"/>
                  </a:lnTo>
                </a:path>
              </a:pathLst>
            </a:custGeom>
            <a:ln w="27101" cap="flat">
              <a:solidFill>
                <a:srgbClr val="F8766D">
                  <a:alpha val="100000"/>
                </a:srgbClr>
              </a:solidFill>
              <a:prstDash val="solid"/>
              <a:round/>
            </a:ln>
          </p:spPr>
          <p:txBody>
            <a:bodyPr/>
            <a:lstStyle/>
            <a:p/>
          </p:txBody>
        </p:sp>
        <p:sp>
          <p:nvSpPr>
            <p:cNvPr id="28" name="pl28"/>
            <p:cNvSpPr/>
            <p:nvPr/>
          </p:nvSpPr>
          <p:spPr>
            <a:xfrm>
              <a:off x="7402143" y="3519889"/>
              <a:ext cx="518532" cy="963003"/>
            </a:xfrm>
            <a:custGeom>
              <a:avLst/>
              <a:pathLst>
                <a:path w="518532" h="963003">
                  <a:moveTo>
                    <a:pt x="0" y="963003"/>
                  </a:moveTo>
                  <a:lnTo>
                    <a:pt x="259266" y="0"/>
                  </a:lnTo>
                  <a:lnTo>
                    <a:pt x="518532" y="391220"/>
                  </a:lnTo>
                </a:path>
              </a:pathLst>
            </a:custGeom>
            <a:ln w="27101" cap="flat">
              <a:solidFill>
                <a:srgbClr val="7CAE00">
                  <a:alpha val="100000"/>
                </a:srgbClr>
              </a:solidFill>
              <a:prstDash val="solid"/>
              <a:round/>
            </a:ln>
          </p:spPr>
          <p:txBody>
            <a:bodyPr/>
            <a:lstStyle/>
            <a:p/>
          </p:txBody>
        </p:sp>
        <p:sp>
          <p:nvSpPr>
            <p:cNvPr id="29" name="pl29"/>
            <p:cNvSpPr/>
            <p:nvPr/>
          </p:nvSpPr>
          <p:spPr>
            <a:xfrm>
              <a:off x="6883610" y="2827730"/>
              <a:ext cx="1037065" cy="1113473"/>
            </a:xfrm>
            <a:custGeom>
              <a:avLst/>
              <a:pathLst>
                <a:path w="1037065" h="1113473">
                  <a:moveTo>
                    <a:pt x="0" y="1113473"/>
                  </a:moveTo>
                  <a:lnTo>
                    <a:pt x="259266" y="1023191"/>
                  </a:lnTo>
                  <a:lnTo>
                    <a:pt x="518532" y="391220"/>
                  </a:lnTo>
                  <a:lnTo>
                    <a:pt x="777798" y="60187"/>
                  </a:lnTo>
                  <a:lnTo>
                    <a:pt x="1037065" y="0"/>
                  </a:lnTo>
                </a:path>
              </a:pathLst>
            </a:custGeom>
            <a:ln w="27101" cap="flat">
              <a:solidFill>
                <a:srgbClr val="00BFC4">
                  <a:alpha val="100000"/>
                </a:srgbClr>
              </a:solidFill>
              <a:prstDash val="solid"/>
              <a:round/>
            </a:ln>
          </p:spPr>
          <p:txBody>
            <a:bodyPr/>
            <a:lstStyle/>
            <a:p/>
          </p:txBody>
        </p:sp>
        <p:sp>
          <p:nvSpPr>
            <p:cNvPr id="30" name="pl30"/>
            <p:cNvSpPr/>
            <p:nvPr/>
          </p:nvSpPr>
          <p:spPr>
            <a:xfrm>
              <a:off x="7402143" y="2707355"/>
              <a:ext cx="518532" cy="1113473"/>
            </a:xfrm>
            <a:custGeom>
              <a:avLst/>
              <a:pathLst>
                <a:path w="518532" h="1113473">
                  <a:moveTo>
                    <a:pt x="0" y="1053285"/>
                  </a:moveTo>
                  <a:lnTo>
                    <a:pt x="259266" y="1113473"/>
                  </a:lnTo>
                  <a:lnTo>
                    <a:pt x="51853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759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87273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7893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6689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9398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7363766" y="44445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845234" y="39028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3722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9471" y="2504032"/>
              <a:ext cx="250470" cy="196424"/>
            </a:xfrm>
            <a:custGeom>
              <a:avLst/>
              <a:pathLst>
                <a:path w="250470" h="196424">
                  <a:moveTo>
                    <a:pt x="250470" y="0"/>
                  </a:moveTo>
                  <a:lnTo>
                    <a:pt x="0" y="196424"/>
                  </a:lnTo>
                </a:path>
              </a:pathLst>
            </a:custGeom>
          </p:spPr>
          <p:txBody>
            <a:bodyPr/>
            <a:lstStyle/>
            <a:p/>
          </p:txBody>
        </p:sp>
        <p:sp>
          <p:nvSpPr>
            <p:cNvPr id="41" name="pl41"/>
            <p:cNvSpPr/>
            <p:nvPr/>
          </p:nvSpPr>
          <p:spPr>
            <a:xfrm>
              <a:off x="7938502" y="2753865"/>
              <a:ext cx="241439" cy="40761"/>
            </a:xfrm>
            <a:custGeom>
              <a:avLst/>
              <a:pathLst>
                <a:path w="241439" h="40761">
                  <a:moveTo>
                    <a:pt x="241439" y="0"/>
                  </a:moveTo>
                  <a:lnTo>
                    <a:pt x="0" y="40761"/>
                  </a:lnTo>
                </a:path>
              </a:pathLst>
            </a:custGeom>
          </p:spPr>
          <p:txBody>
            <a:bodyPr/>
            <a:lstStyle/>
            <a:p/>
          </p:txBody>
        </p:sp>
        <p:sp>
          <p:nvSpPr>
            <p:cNvPr id="42" name="pl42"/>
            <p:cNvSpPr/>
            <p:nvPr/>
          </p:nvSpPr>
          <p:spPr>
            <a:xfrm>
              <a:off x="7931008" y="2834277"/>
              <a:ext cx="248933" cy="157734"/>
            </a:xfrm>
            <a:custGeom>
              <a:avLst/>
              <a:pathLst>
                <a:path w="248933" h="157734">
                  <a:moveTo>
                    <a:pt x="248933" y="157734"/>
                  </a:moveTo>
                  <a:lnTo>
                    <a:pt x="0" y="0"/>
                  </a:lnTo>
                </a:path>
              </a:pathLst>
            </a:custGeom>
          </p:spPr>
          <p:txBody>
            <a:bodyPr/>
            <a:lstStyle/>
            <a:p/>
          </p:txBody>
        </p:sp>
        <p:sp>
          <p:nvSpPr>
            <p:cNvPr id="43" name="pl43"/>
            <p:cNvSpPr/>
            <p:nvPr/>
          </p:nvSpPr>
          <p:spPr>
            <a:xfrm>
              <a:off x="7940023" y="3911109"/>
              <a:ext cx="239918" cy="0"/>
            </a:xfrm>
            <a:custGeom>
              <a:avLst/>
              <a:pathLst>
                <a:path w="239918" h="0">
                  <a:moveTo>
                    <a:pt x="239918" y="0"/>
                  </a:moveTo>
                  <a:lnTo>
                    <a:pt x="0" y="0"/>
                  </a:lnTo>
                </a:path>
              </a:pathLst>
            </a:custGeom>
          </p:spPr>
          <p:txBody>
            <a:bodyPr/>
            <a:lstStyle/>
            <a:p/>
          </p:txBody>
        </p:sp>
        <p:sp>
          <p:nvSpPr>
            <p:cNvPr id="44" name="pg44"/>
            <p:cNvSpPr/>
            <p:nvPr/>
          </p:nvSpPr>
          <p:spPr>
            <a:xfrm>
              <a:off x="8111362" y="238471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42555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80%</a:t>
              </a:r>
            </a:p>
          </p:txBody>
        </p:sp>
        <p:sp>
          <p:nvSpPr>
            <p:cNvPr id="46" name="pg46"/>
            <p:cNvSpPr/>
            <p:nvPr/>
          </p:nvSpPr>
          <p:spPr>
            <a:xfrm>
              <a:off x="8111362" y="265837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69921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77%</a:t>
              </a:r>
            </a:p>
          </p:txBody>
        </p:sp>
        <p:sp>
          <p:nvSpPr>
            <p:cNvPr id="48" name="pg48"/>
            <p:cNvSpPr/>
            <p:nvPr/>
          </p:nvSpPr>
          <p:spPr>
            <a:xfrm>
              <a:off x="8111362" y="293150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97234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76%</a:t>
              </a:r>
            </a:p>
          </p:txBody>
        </p:sp>
        <p:sp>
          <p:nvSpPr>
            <p:cNvPr id="50" name="pg50"/>
            <p:cNvSpPr/>
            <p:nvPr/>
          </p:nvSpPr>
          <p:spPr>
            <a:xfrm>
              <a:off x="8111362" y="382012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86096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40%</a:t>
              </a:r>
            </a:p>
          </p:txBody>
        </p:sp>
        <p:sp>
          <p:nvSpPr>
            <p:cNvPr id="52" name="pg52"/>
            <p:cNvSpPr/>
            <p:nvPr/>
          </p:nvSpPr>
          <p:spPr>
            <a:xfrm>
              <a:off x="1143510" y="295847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9230" y="30038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71</a:t>
              </a:r>
            </a:p>
          </p:txBody>
        </p:sp>
        <p:sp>
          <p:nvSpPr>
            <p:cNvPr id="54" name="pg54"/>
            <p:cNvSpPr/>
            <p:nvPr/>
          </p:nvSpPr>
          <p:spPr>
            <a:xfrm>
              <a:off x="7466282" y="431973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7512002" y="436508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21</a:t>
              </a:r>
            </a:p>
          </p:txBody>
        </p:sp>
        <p:sp>
          <p:nvSpPr>
            <p:cNvPr id="56" name="pg56"/>
            <p:cNvSpPr/>
            <p:nvPr/>
          </p:nvSpPr>
          <p:spPr>
            <a:xfrm>
              <a:off x="6585549" y="39225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631269" y="396624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39</a:t>
              </a:r>
            </a:p>
          </p:txBody>
        </p:sp>
        <p:sp>
          <p:nvSpPr>
            <p:cNvPr id="58" name="pg58"/>
            <p:cNvSpPr/>
            <p:nvPr/>
          </p:nvSpPr>
          <p:spPr>
            <a:xfrm>
              <a:off x="7106386" y="374170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152106" y="3785883"/>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9413" y="1705910"/>
              <a:ext cx="15194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Vanuatu,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Vanuatu has all 4 of the  SDG vaccines.
In 2025, Vanuatu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9 percentage points from 88% in 2024 to 97% in 2025.
• DTP3 coverage increased 6 percentage points from 71% in 2024 to 77% in 2025.
• There were there were &lt;1,000 fewer zero-dose children in 2025. This leaves &lt;500 children without vaccination, vulnerable to vaccine-preventable diseases and a further 2,000 with incomplete protection.
• Vanuatu accounted for &lt;0.1% of zero-dose children in East Asia and the Pacific (EAPR) and &lt;0.1% of zero-dose children globally.
• MCV1 coverage increased 13 percentage points from 61% in 2024 to 74% in 2025. There were 2,000 children who missed out on the first measles vaccination.
• MCV2 coverage declined 13 percentage points from 53% in 2024 to 40% in 2025.
• Last dose coverage of HPV vaccination (HPVc) among girls increased from 43% to 80%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Vanuatu,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Vanuatu.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P7TF5XRZ5TZD-1674051314-8181</_dlc_DocId>
    <_dlc_DocIdUrl xmlns="5ce71423-0d49-4a04-8822-86064e799dcd">
      <Url>https://unicef.sharepoint.com/teams/DAPM-DataComm/_layouts/15/DocIdRedir.aspx?ID=P7TF5XRZ5TZD-1674051314-8181</Url>
      <Description>P7TF5XRZ5TZD-1674051314-8181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5BF9406-6476-4211-AE26-2BE3ED80B05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54076778-72f2-4253-92cc-e6bb0652ab94</vt:lpwstr>
  </property>
</Properties>
</file>