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5dbab6bdb7d434242e6017013bd37a835d265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963faff797e60eb556223d4bab8a7f5b3891a32.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96bed16841e6a69f2b1da85018991102073f2f2.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93459"/>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93459"/>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93459"/>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9345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93459"/>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93459"/>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9345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9345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93459"/>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9345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9345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9345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93459"/>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9345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93459"/>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9345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403756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403756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4037565"/>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4037565"/>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403756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037565"/>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03756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03756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03756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03756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0" name="rc170"/>
            <p:cNvSpPr/>
            <p:nvPr/>
          </p:nvSpPr>
          <p:spPr>
            <a:xfrm>
              <a:off x="7488044" y="4298591"/>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1" name="rc171"/>
            <p:cNvSpPr/>
            <p:nvPr/>
          </p:nvSpPr>
          <p:spPr>
            <a:xfrm>
              <a:off x="7799096" y="4298591"/>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2" name="rc172"/>
            <p:cNvSpPr/>
            <p:nvPr/>
          </p:nvSpPr>
          <p:spPr>
            <a:xfrm>
              <a:off x="8110148" y="429859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3" name="rc173"/>
            <p:cNvSpPr/>
            <p:nvPr/>
          </p:nvSpPr>
          <p:spPr>
            <a:xfrm>
              <a:off x="8421201" y="429859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4" name="rc174"/>
            <p:cNvSpPr/>
            <p:nvPr/>
          </p:nvSpPr>
          <p:spPr>
            <a:xfrm>
              <a:off x="8732253" y="429859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5" name="rc175"/>
            <p:cNvSpPr/>
            <p:nvPr/>
          </p:nvSpPr>
          <p:spPr>
            <a:xfrm>
              <a:off x="955945"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126699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1578050"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8" name="rc178"/>
            <p:cNvSpPr/>
            <p:nvPr/>
          </p:nvSpPr>
          <p:spPr>
            <a:xfrm>
              <a:off x="1889102"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9" name="rc179"/>
            <p:cNvSpPr/>
            <p:nvPr/>
          </p:nvSpPr>
          <p:spPr>
            <a:xfrm>
              <a:off x="2200154"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0" name="rc180"/>
            <p:cNvSpPr/>
            <p:nvPr/>
          </p:nvSpPr>
          <p:spPr>
            <a:xfrm>
              <a:off x="2511207"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2822259"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2" name="rc182"/>
            <p:cNvSpPr/>
            <p:nvPr/>
          </p:nvSpPr>
          <p:spPr>
            <a:xfrm>
              <a:off x="3133311"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344436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3755416"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5" name="rc185"/>
            <p:cNvSpPr/>
            <p:nvPr/>
          </p:nvSpPr>
          <p:spPr>
            <a:xfrm>
              <a:off x="4066468"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437752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4688573"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8" name="rc188"/>
            <p:cNvSpPr/>
            <p:nvPr/>
          </p:nvSpPr>
          <p:spPr>
            <a:xfrm>
              <a:off x="4999625"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9" name="rc189"/>
            <p:cNvSpPr/>
            <p:nvPr/>
          </p:nvSpPr>
          <p:spPr>
            <a:xfrm>
              <a:off x="5310677"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0" name="rc190"/>
            <p:cNvSpPr/>
            <p:nvPr/>
          </p:nvSpPr>
          <p:spPr>
            <a:xfrm>
              <a:off x="5621730"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82"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624383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455961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455961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455961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455961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455961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455961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5081671"/>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5081671"/>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5081671"/>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5081671"/>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5081671"/>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5081671"/>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5081671"/>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5081671"/>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5081671"/>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5081671"/>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5081671"/>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5081671"/>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5081671"/>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5081671"/>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18" name="rc218"/>
            <p:cNvSpPr/>
            <p:nvPr/>
          </p:nvSpPr>
          <p:spPr>
            <a:xfrm>
              <a:off x="5621730" y="3515512"/>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9" name="rc219"/>
            <p:cNvSpPr/>
            <p:nvPr/>
          </p:nvSpPr>
          <p:spPr>
            <a:xfrm>
              <a:off x="5932782" y="3515512"/>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9" name="rc229"/>
            <p:cNvSpPr/>
            <p:nvPr/>
          </p:nvSpPr>
          <p:spPr>
            <a:xfrm>
              <a:off x="955945"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0" name="rc230"/>
            <p:cNvSpPr/>
            <p:nvPr/>
          </p:nvSpPr>
          <p:spPr>
            <a:xfrm>
              <a:off x="126699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1" name="rc231"/>
            <p:cNvSpPr/>
            <p:nvPr/>
          </p:nvSpPr>
          <p:spPr>
            <a:xfrm>
              <a:off x="1578050"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2" name="rc232"/>
            <p:cNvSpPr/>
            <p:nvPr/>
          </p:nvSpPr>
          <p:spPr>
            <a:xfrm>
              <a:off x="1889102"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3" name="rc233"/>
            <p:cNvSpPr/>
            <p:nvPr/>
          </p:nvSpPr>
          <p:spPr>
            <a:xfrm>
              <a:off x="2200154"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4" name="rc234"/>
            <p:cNvSpPr/>
            <p:nvPr/>
          </p:nvSpPr>
          <p:spPr>
            <a:xfrm>
              <a:off x="2511207"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5" name="rc235"/>
            <p:cNvSpPr/>
            <p:nvPr/>
          </p:nvSpPr>
          <p:spPr>
            <a:xfrm>
              <a:off x="2822259"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3133311"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344436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3755416"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9" name="rc239"/>
            <p:cNvSpPr/>
            <p:nvPr/>
          </p:nvSpPr>
          <p:spPr>
            <a:xfrm>
              <a:off x="4066468"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0" name="rc240"/>
            <p:cNvSpPr/>
            <p:nvPr/>
          </p:nvSpPr>
          <p:spPr>
            <a:xfrm>
              <a:off x="4377521"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1" name="rc241"/>
            <p:cNvSpPr/>
            <p:nvPr/>
          </p:nvSpPr>
          <p:spPr>
            <a:xfrm>
              <a:off x="4688573"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4999625"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3" name="rc243"/>
            <p:cNvSpPr/>
            <p:nvPr/>
          </p:nvSpPr>
          <p:spPr>
            <a:xfrm>
              <a:off x="5310677"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5621730"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5" name="rc245"/>
            <p:cNvSpPr/>
            <p:nvPr/>
          </p:nvSpPr>
          <p:spPr>
            <a:xfrm>
              <a:off x="5932782"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6" name="rc246"/>
            <p:cNvSpPr/>
            <p:nvPr/>
          </p:nvSpPr>
          <p:spPr>
            <a:xfrm>
              <a:off x="624383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6554887" y="482064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482064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4820645"/>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482064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482064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482064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5" name="rc255"/>
            <p:cNvSpPr/>
            <p:nvPr/>
          </p:nvSpPr>
          <p:spPr>
            <a:xfrm>
              <a:off x="2822259" y="3776538"/>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56" name="rc256"/>
            <p:cNvSpPr/>
            <p:nvPr/>
          </p:nvSpPr>
          <p:spPr>
            <a:xfrm>
              <a:off x="3133311" y="3776538"/>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57" name="rc257"/>
            <p:cNvSpPr/>
            <p:nvPr/>
          </p:nvSpPr>
          <p:spPr>
            <a:xfrm>
              <a:off x="3444364" y="377653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8" name="rc258"/>
            <p:cNvSpPr/>
            <p:nvPr/>
          </p:nvSpPr>
          <p:spPr>
            <a:xfrm>
              <a:off x="3755416" y="377653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9" name="rc259"/>
            <p:cNvSpPr/>
            <p:nvPr/>
          </p:nvSpPr>
          <p:spPr>
            <a:xfrm>
              <a:off x="4066468" y="3776538"/>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0" name="rc260"/>
            <p:cNvSpPr/>
            <p:nvPr/>
          </p:nvSpPr>
          <p:spPr>
            <a:xfrm>
              <a:off x="4377521" y="3776538"/>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1" name="rc261"/>
            <p:cNvSpPr/>
            <p:nvPr/>
          </p:nvSpPr>
          <p:spPr>
            <a:xfrm>
              <a:off x="4688573" y="377653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2" name="rc262"/>
            <p:cNvSpPr/>
            <p:nvPr/>
          </p:nvSpPr>
          <p:spPr>
            <a:xfrm>
              <a:off x="4999625"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3" name="rc263"/>
            <p:cNvSpPr/>
            <p:nvPr/>
          </p:nvSpPr>
          <p:spPr>
            <a:xfrm>
              <a:off x="5310677" y="377653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4" name="rc264"/>
            <p:cNvSpPr/>
            <p:nvPr/>
          </p:nvSpPr>
          <p:spPr>
            <a:xfrm>
              <a:off x="5621730"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5" name="rc265"/>
            <p:cNvSpPr/>
            <p:nvPr/>
          </p:nvSpPr>
          <p:spPr>
            <a:xfrm>
              <a:off x="5932782" y="377653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6" name="rc266"/>
            <p:cNvSpPr/>
            <p:nvPr/>
          </p:nvSpPr>
          <p:spPr>
            <a:xfrm>
              <a:off x="6243834" y="3776538"/>
              <a:ext cx="311052" cy="26102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67" name="rc267"/>
            <p:cNvSpPr/>
            <p:nvPr/>
          </p:nvSpPr>
          <p:spPr>
            <a:xfrm>
              <a:off x="6554887"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8" name="rc268"/>
            <p:cNvSpPr/>
            <p:nvPr/>
          </p:nvSpPr>
          <p:spPr>
            <a:xfrm>
              <a:off x="6865939"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9" name="rc269"/>
            <p:cNvSpPr/>
            <p:nvPr/>
          </p:nvSpPr>
          <p:spPr>
            <a:xfrm>
              <a:off x="7176991"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0" name="rc270"/>
            <p:cNvSpPr/>
            <p:nvPr/>
          </p:nvSpPr>
          <p:spPr>
            <a:xfrm>
              <a:off x="7488044"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096"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2" name="rc272"/>
            <p:cNvSpPr/>
            <p:nvPr/>
          </p:nvSpPr>
          <p:spPr>
            <a:xfrm>
              <a:off x="8110148"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3" name="rc273"/>
            <p:cNvSpPr/>
            <p:nvPr/>
          </p:nvSpPr>
          <p:spPr>
            <a:xfrm>
              <a:off x="8421201"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4" name="rc274"/>
            <p:cNvSpPr/>
            <p:nvPr/>
          </p:nvSpPr>
          <p:spPr>
            <a:xfrm>
              <a:off x="8732253"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5" name="rc275"/>
            <p:cNvSpPr/>
            <p:nvPr/>
          </p:nvSpPr>
          <p:spPr>
            <a:xfrm>
              <a:off x="955945" y="5342698"/>
              <a:ext cx="311052"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76" name="rc276"/>
            <p:cNvSpPr/>
            <p:nvPr/>
          </p:nvSpPr>
          <p:spPr>
            <a:xfrm>
              <a:off x="1266997" y="5342698"/>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7" name="rc277"/>
            <p:cNvSpPr/>
            <p:nvPr/>
          </p:nvSpPr>
          <p:spPr>
            <a:xfrm>
              <a:off x="1578050" y="5342698"/>
              <a:ext cx="311052" cy="26102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78" name="rc278"/>
            <p:cNvSpPr/>
            <p:nvPr/>
          </p:nvSpPr>
          <p:spPr>
            <a:xfrm>
              <a:off x="1889102" y="534269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9" name="rc279"/>
            <p:cNvSpPr/>
            <p:nvPr/>
          </p:nvSpPr>
          <p:spPr>
            <a:xfrm>
              <a:off x="2200154" y="534269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0" name="rc280"/>
            <p:cNvSpPr/>
            <p:nvPr/>
          </p:nvSpPr>
          <p:spPr>
            <a:xfrm>
              <a:off x="2511207" y="534269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1" name="rc281"/>
            <p:cNvSpPr/>
            <p:nvPr/>
          </p:nvSpPr>
          <p:spPr>
            <a:xfrm>
              <a:off x="2822259" y="534269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2" name="rc282"/>
            <p:cNvSpPr/>
            <p:nvPr/>
          </p:nvSpPr>
          <p:spPr>
            <a:xfrm>
              <a:off x="3133311" y="5342698"/>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3" name="rc283"/>
            <p:cNvSpPr/>
            <p:nvPr/>
          </p:nvSpPr>
          <p:spPr>
            <a:xfrm>
              <a:off x="3444364" y="534269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4" name="rc284"/>
            <p:cNvSpPr/>
            <p:nvPr/>
          </p:nvSpPr>
          <p:spPr>
            <a:xfrm>
              <a:off x="3755416" y="534269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5" name="rc285"/>
            <p:cNvSpPr/>
            <p:nvPr/>
          </p:nvSpPr>
          <p:spPr>
            <a:xfrm>
              <a:off x="4066468" y="534269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86" name="rc286"/>
            <p:cNvSpPr/>
            <p:nvPr/>
          </p:nvSpPr>
          <p:spPr>
            <a:xfrm>
              <a:off x="4377521" y="534269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7" name="rc287"/>
            <p:cNvSpPr/>
            <p:nvPr/>
          </p:nvSpPr>
          <p:spPr>
            <a:xfrm>
              <a:off x="4688573" y="534269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8" name="rc288"/>
            <p:cNvSpPr/>
            <p:nvPr/>
          </p:nvSpPr>
          <p:spPr>
            <a:xfrm>
              <a:off x="4999625" y="534269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9" name="rc289"/>
            <p:cNvSpPr/>
            <p:nvPr/>
          </p:nvSpPr>
          <p:spPr>
            <a:xfrm>
              <a:off x="5310677" y="534269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0" name="rc290"/>
            <p:cNvSpPr/>
            <p:nvPr/>
          </p:nvSpPr>
          <p:spPr>
            <a:xfrm>
              <a:off x="5621730" y="534269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1" name="rc291"/>
            <p:cNvSpPr/>
            <p:nvPr/>
          </p:nvSpPr>
          <p:spPr>
            <a:xfrm>
              <a:off x="5932782" y="534269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2" name="rc292"/>
            <p:cNvSpPr/>
            <p:nvPr/>
          </p:nvSpPr>
          <p:spPr>
            <a:xfrm>
              <a:off x="6243834" y="534269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3" name="rc293"/>
            <p:cNvSpPr/>
            <p:nvPr/>
          </p:nvSpPr>
          <p:spPr>
            <a:xfrm>
              <a:off x="6554887" y="5342698"/>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4" name="rc294"/>
            <p:cNvSpPr/>
            <p:nvPr/>
          </p:nvSpPr>
          <p:spPr>
            <a:xfrm>
              <a:off x="6865939" y="534269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5" name="rc295"/>
            <p:cNvSpPr/>
            <p:nvPr/>
          </p:nvSpPr>
          <p:spPr>
            <a:xfrm>
              <a:off x="7176991" y="534269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6" name="rc296"/>
            <p:cNvSpPr/>
            <p:nvPr/>
          </p:nvSpPr>
          <p:spPr>
            <a:xfrm>
              <a:off x="7488044" y="534269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7" name="rc297"/>
            <p:cNvSpPr/>
            <p:nvPr/>
          </p:nvSpPr>
          <p:spPr>
            <a:xfrm>
              <a:off x="7799096" y="534269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8" name="rc298"/>
            <p:cNvSpPr/>
            <p:nvPr/>
          </p:nvSpPr>
          <p:spPr>
            <a:xfrm>
              <a:off x="8110148"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01" y="534269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0" name="rc300"/>
            <p:cNvSpPr/>
            <p:nvPr/>
          </p:nvSpPr>
          <p:spPr>
            <a:xfrm>
              <a:off x="8732253" y="5342698"/>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1" name="tx301"/>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1362234"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196324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5" name="tx305"/>
            <p:cNvSpPr/>
            <p:nvPr/>
          </p:nvSpPr>
          <p:spPr>
            <a:xfrm>
              <a:off x="227429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58535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291749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8" name="tx308"/>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1" name="tx311"/>
            <p:cNvSpPr/>
            <p:nvPr/>
          </p:nvSpPr>
          <p:spPr>
            <a:xfrm>
              <a:off x="41406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4" name="tx31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631797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0" name="tx320"/>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1" name="tx32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2" name="tx322"/>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3" name="tx323"/>
            <p:cNvSpPr/>
            <p:nvPr/>
          </p:nvSpPr>
          <p:spPr>
            <a:xfrm>
              <a:off x="787323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4" name="tx324"/>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5" name="tx325"/>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6" name="tx326"/>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8" name="tx328"/>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9" name="tx329"/>
            <p:cNvSpPr/>
            <p:nvPr/>
          </p:nvSpPr>
          <p:spPr>
            <a:xfrm>
              <a:off x="196324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0" name="tx330"/>
            <p:cNvSpPr/>
            <p:nvPr/>
          </p:nvSpPr>
          <p:spPr>
            <a:xfrm>
              <a:off x="2295391"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3" name="tx333"/>
            <p:cNvSpPr/>
            <p:nvPr/>
          </p:nvSpPr>
          <p:spPr>
            <a:xfrm>
              <a:off x="320745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4" name="tx334"/>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382955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8" name="tx338"/>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631797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5" name="tx345"/>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7251134"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7" name="tx347"/>
            <p:cNvSpPr/>
            <p:nvPr/>
          </p:nvSpPr>
          <p:spPr>
            <a:xfrm>
              <a:off x="758328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8" name="tx348"/>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9" name="tx349"/>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0" name="tx350"/>
            <p:cNvSpPr/>
            <p:nvPr/>
          </p:nvSpPr>
          <p:spPr>
            <a:xfrm>
              <a:off x="1051182"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1" name="tx351"/>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3" name="tx353"/>
            <p:cNvSpPr/>
            <p:nvPr/>
          </p:nvSpPr>
          <p:spPr>
            <a:xfrm>
              <a:off x="196324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4" name="tx354"/>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5" name="tx355"/>
            <p:cNvSpPr/>
            <p:nvPr/>
          </p:nvSpPr>
          <p:spPr>
            <a:xfrm>
              <a:off x="258535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6" name="tx356"/>
            <p:cNvSpPr/>
            <p:nvPr/>
          </p:nvSpPr>
          <p:spPr>
            <a:xfrm>
              <a:off x="2917495"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7" name="tx357"/>
            <p:cNvSpPr/>
            <p:nvPr/>
          </p:nvSpPr>
          <p:spPr>
            <a:xfrm>
              <a:off x="320745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8" name="tx358"/>
            <p:cNvSpPr/>
            <p:nvPr/>
          </p:nvSpPr>
          <p:spPr>
            <a:xfrm>
              <a:off x="3829559"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9" name="tx359"/>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0" name="tx360"/>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1" name="tx361"/>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3" name="tx363"/>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4" name="tx364"/>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6" name="tx366"/>
            <p:cNvSpPr/>
            <p:nvPr/>
          </p:nvSpPr>
          <p:spPr>
            <a:xfrm>
              <a:off x="631797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7" name="tx367"/>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8" name="tx368"/>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9" name="tx36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0" name="tx370"/>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1" name="tx371"/>
            <p:cNvSpPr/>
            <p:nvPr/>
          </p:nvSpPr>
          <p:spPr>
            <a:xfrm>
              <a:off x="1963245"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2" name="tx372"/>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3" name="tx373"/>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4" name="tx374"/>
            <p:cNvSpPr/>
            <p:nvPr/>
          </p:nvSpPr>
          <p:spPr>
            <a:xfrm>
              <a:off x="2917495"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5" name="tx375"/>
            <p:cNvSpPr/>
            <p:nvPr/>
          </p:nvSpPr>
          <p:spPr>
            <a:xfrm>
              <a:off x="320745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6" name="tx376"/>
            <p:cNvSpPr/>
            <p:nvPr/>
          </p:nvSpPr>
          <p:spPr>
            <a:xfrm>
              <a:off x="382955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7" name="tx377"/>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8" name="tx378"/>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9" name="tx379"/>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5073768"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1" name="tx381"/>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2" name="tx382"/>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631797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5" name="tx385"/>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6" name="tx386"/>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7" name="tx387"/>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8" name="tx388"/>
            <p:cNvSpPr/>
            <p:nvPr/>
          </p:nvSpPr>
          <p:spPr>
            <a:xfrm>
              <a:off x="260644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9" name="tx389"/>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0" name="tx390"/>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1" name="tx391"/>
            <p:cNvSpPr/>
            <p:nvPr/>
          </p:nvSpPr>
          <p:spPr>
            <a:xfrm>
              <a:off x="353960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2" name="tx392"/>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3" name="tx393"/>
            <p:cNvSpPr/>
            <p:nvPr/>
          </p:nvSpPr>
          <p:spPr>
            <a:xfrm>
              <a:off x="416170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4" name="tx394"/>
            <p:cNvSpPr/>
            <p:nvPr/>
          </p:nvSpPr>
          <p:spPr>
            <a:xfrm>
              <a:off x="445166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5" name="tx395"/>
            <p:cNvSpPr/>
            <p:nvPr/>
          </p:nvSpPr>
          <p:spPr>
            <a:xfrm>
              <a:off x="476271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6" name="tx396"/>
            <p:cNvSpPr/>
            <p:nvPr/>
          </p:nvSpPr>
          <p:spPr>
            <a:xfrm>
              <a:off x="5073768"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7" name="tx397"/>
            <p:cNvSpPr/>
            <p:nvPr/>
          </p:nvSpPr>
          <p:spPr>
            <a:xfrm>
              <a:off x="5384820"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8" name="tx398"/>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9" name="tx399"/>
            <p:cNvSpPr/>
            <p:nvPr/>
          </p:nvSpPr>
          <p:spPr>
            <a:xfrm>
              <a:off x="227429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0" name="tx400"/>
            <p:cNvSpPr/>
            <p:nvPr/>
          </p:nvSpPr>
          <p:spPr>
            <a:xfrm>
              <a:off x="258535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1" name="tx401"/>
            <p:cNvSpPr/>
            <p:nvPr/>
          </p:nvSpPr>
          <p:spPr>
            <a:xfrm>
              <a:off x="2917495"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320745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3" name="tx403"/>
            <p:cNvSpPr/>
            <p:nvPr/>
          </p:nvSpPr>
          <p:spPr>
            <a:xfrm>
              <a:off x="382955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4" name="tx404"/>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5" name="tx405"/>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6" name="tx406"/>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9" name="tx409"/>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0" name="tx410"/>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1" name="tx411"/>
            <p:cNvSpPr/>
            <p:nvPr/>
          </p:nvSpPr>
          <p:spPr>
            <a:xfrm>
              <a:off x="631797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2" name="tx412"/>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13" name="tx413"/>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4" name="tx414"/>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5" name="tx415"/>
            <p:cNvSpPr/>
            <p:nvPr/>
          </p:nvSpPr>
          <p:spPr>
            <a:xfrm>
              <a:off x="6006925"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6" name="tx416"/>
            <p:cNvSpPr/>
            <p:nvPr/>
          </p:nvSpPr>
          <p:spPr>
            <a:xfrm>
              <a:off x="631797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7" name="tx417"/>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8" name="tx418"/>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9" name="tx419"/>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0" name="tx420"/>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1" name="tx421"/>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2" name="tx422"/>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3" name="tx423"/>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1673286"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5" name="tx425"/>
            <p:cNvSpPr/>
            <p:nvPr/>
          </p:nvSpPr>
          <p:spPr>
            <a:xfrm>
              <a:off x="198433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6" name="tx426"/>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7" name="tx427"/>
            <p:cNvSpPr/>
            <p:nvPr/>
          </p:nvSpPr>
          <p:spPr>
            <a:xfrm>
              <a:off x="258535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8" name="tx428"/>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9" name="tx429"/>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0" name="tx430"/>
            <p:cNvSpPr/>
            <p:nvPr/>
          </p:nvSpPr>
          <p:spPr>
            <a:xfrm>
              <a:off x="353960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3" name="tx433"/>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4" name="tx434"/>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5" name="tx435"/>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7" name="tx437"/>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8" name="tx438"/>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9" name="tx439"/>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6650123"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1" name="tx441"/>
            <p:cNvSpPr/>
            <p:nvPr/>
          </p:nvSpPr>
          <p:spPr>
            <a:xfrm>
              <a:off x="696117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2" name="tx442"/>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3" name="tx443"/>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4" name="tx444"/>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5" name="tx445"/>
            <p:cNvSpPr/>
            <p:nvPr/>
          </p:nvSpPr>
          <p:spPr>
            <a:xfrm>
              <a:off x="8516437"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6" name="tx446"/>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7" name="tx447"/>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1673286"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9" name="tx449"/>
            <p:cNvSpPr/>
            <p:nvPr/>
          </p:nvSpPr>
          <p:spPr>
            <a:xfrm>
              <a:off x="1984338"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0" name="tx450"/>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1" name="tx451"/>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2" name="tx452"/>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3" name="tx45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4" name="tx454"/>
            <p:cNvSpPr/>
            <p:nvPr/>
          </p:nvSpPr>
          <p:spPr>
            <a:xfrm>
              <a:off x="353960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6" name="tx456"/>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7" name="tx45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8" name="tx458"/>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9" name="tx459"/>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0" name="tx460"/>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1" name="tx461"/>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3" name="tx46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6650123" y="49123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5" name="tx465"/>
            <p:cNvSpPr/>
            <p:nvPr/>
          </p:nvSpPr>
          <p:spPr>
            <a:xfrm>
              <a:off x="696117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6" name="tx46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7" name="tx46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8" name="tx468"/>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9" name="tx469"/>
            <p:cNvSpPr/>
            <p:nvPr/>
          </p:nvSpPr>
          <p:spPr>
            <a:xfrm>
              <a:off x="8516437"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0" name="tx470"/>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1" name="tx471"/>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2" name="tx472"/>
            <p:cNvSpPr/>
            <p:nvPr/>
          </p:nvSpPr>
          <p:spPr>
            <a:xfrm>
              <a:off x="5094862"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3" name="tx473"/>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4" name="tx474"/>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198433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6" name="tx476"/>
            <p:cNvSpPr/>
            <p:nvPr/>
          </p:nvSpPr>
          <p:spPr>
            <a:xfrm>
              <a:off x="229539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7" name="tx477"/>
            <p:cNvSpPr/>
            <p:nvPr/>
          </p:nvSpPr>
          <p:spPr>
            <a:xfrm>
              <a:off x="2606443"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8" name="tx478"/>
            <p:cNvSpPr/>
            <p:nvPr/>
          </p:nvSpPr>
          <p:spPr>
            <a:xfrm>
              <a:off x="291749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79" name="tx479"/>
            <p:cNvSpPr/>
            <p:nvPr/>
          </p:nvSpPr>
          <p:spPr>
            <a:xfrm>
              <a:off x="322854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80" name="tx480"/>
            <p:cNvSpPr/>
            <p:nvPr/>
          </p:nvSpPr>
          <p:spPr>
            <a:xfrm>
              <a:off x="3539600" y="54354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1" name="tx481"/>
            <p:cNvSpPr/>
            <p:nvPr/>
          </p:nvSpPr>
          <p:spPr>
            <a:xfrm>
              <a:off x="3850652" y="54354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2" name="tx482"/>
            <p:cNvSpPr/>
            <p:nvPr/>
          </p:nvSpPr>
          <p:spPr>
            <a:xfrm>
              <a:off x="4451664" y="543171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3" name="tx483"/>
            <p:cNvSpPr/>
            <p:nvPr/>
          </p:nvSpPr>
          <p:spPr>
            <a:xfrm>
              <a:off x="478380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4" name="tx484"/>
            <p:cNvSpPr/>
            <p:nvPr/>
          </p:nvSpPr>
          <p:spPr>
            <a:xfrm>
              <a:off x="509486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5" name="tx485"/>
            <p:cNvSpPr/>
            <p:nvPr/>
          </p:nvSpPr>
          <p:spPr>
            <a:xfrm>
              <a:off x="5405914"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6" name="tx486"/>
            <p:cNvSpPr/>
            <p:nvPr/>
          </p:nvSpPr>
          <p:spPr>
            <a:xfrm>
              <a:off x="5695873" y="543176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7" name="tx487"/>
            <p:cNvSpPr/>
            <p:nvPr/>
          </p:nvSpPr>
          <p:spPr>
            <a:xfrm>
              <a:off x="602801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8" name="tx488"/>
            <p:cNvSpPr/>
            <p:nvPr/>
          </p:nvSpPr>
          <p:spPr>
            <a:xfrm>
              <a:off x="6317977" y="543171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9" name="tx489"/>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0" name="tx490"/>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1" name="tx491"/>
            <p:cNvSpPr/>
            <p:nvPr/>
          </p:nvSpPr>
          <p:spPr>
            <a:xfrm>
              <a:off x="758328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2" name="tx492"/>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3" name="tx493"/>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94" name="tx494"/>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95" name="tx495"/>
            <p:cNvSpPr/>
            <p:nvPr/>
          </p:nvSpPr>
          <p:spPr>
            <a:xfrm>
              <a:off x="787323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96" name="tx496"/>
            <p:cNvSpPr/>
            <p:nvPr/>
          </p:nvSpPr>
          <p:spPr>
            <a:xfrm>
              <a:off x="8827489"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97" name="tx497"/>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98" name="tx498"/>
            <p:cNvSpPr/>
            <p:nvPr/>
          </p:nvSpPr>
          <p:spPr>
            <a:xfrm>
              <a:off x="725113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9" name="tx499"/>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00" name="tx500"/>
            <p:cNvSpPr/>
            <p:nvPr/>
          </p:nvSpPr>
          <p:spPr>
            <a:xfrm>
              <a:off x="7873239"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01" name="tx501"/>
            <p:cNvSpPr/>
            <p:nvPr/>
          </p:nvSpPr>
          <p:spPr>
            <a:xfrm>
              <a:off x="8205385" y="28228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02" name="tx502"/>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03" name="tx503"/>
            <p:cNvSpPr/>
            <p:nvPr/>
          </p:nvSpPr>
          <p:spPr>
            <a:xfrm>
              <a:off x="1081326" y="334593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04" name="tx504"/>
            <p:cNvSpPr/>
            <p:nvPr/>
          </p:nvSpPr>
          <p:spPr>
            <a:xfrm>
              <a:off x="1362234"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05" name="tx505"/>
            <p:cNvSpPr/>
            <p:nvPr/>
          </p:nvSpPr>
          <p:spPr>
            <a:xfrm>
              <a:off x="353960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06" name="tx506"/>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07" name="tx507"/>
            <p:cNvSpPr/>
            <p:nvPr/>
          </p:nvSpPr>
          <p:spPr>
            <a:xfrm>
              <a:off x="756218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08" name="tx508"/>
            <p:cNvSpPr/>
            <p:nvPr/>
          </p:nvSpPr>
          <p:spPr>
            <a:xfrm>
              <a:off x="7873239" y="334350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09" name="tx509"/>
            <p:cNvSpPr/>
            <p:nvPr/>
          </p:nvSpPr>
          <p:spPr>
            <a:xfrm>
              <a:off x="8205385" y="33448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10" name="tx510"/>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11" name="tx511"/>
            <p:cNvSpPr/>
            <p:nvPr/>
          </p:nvSpPr>
          <p:spPr>
            <a:xfrm>
              <a:off x="1051182"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12" name="tx512"/>
            <p:cNvSpPr/>
            <p:nvPr/>
          </p:nvSpPr>
          <p:spPr>
            <a:xfrm>
              <a:off x="1362234"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13" name="tx513"/>
            <p:cNvSpPr/>
            <p:nvPr/>
          </p:nvSpPr>
          <p:spPr>
            <a:xfrm>
              <a:off x="1673286"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14" name="tx514"/>
            <p:cNvSpPr/>
            <p:nvPr/>
          </p:nvSpPr>
          <p:spPr>
            <a:xfrm>
              <a:off x="1984338"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15" name="tx515"/>
            <p:cNvSpPr/>
            <p:nvPr/>
          </p:nvSpPr>
          <p:spPr>
            <a:xfrm>
              <a:off x="2295391"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16" name="tx516"/>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17" name="tx517"/>
            <p:cNvSpPr/>
            <p:nvPr/>
          </p:nvSpPr>
          <p:spPr>
            <a:xfrm>
              <a:off x="631797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18" name="tx518"/>
            <p:cNvSpPr/>
            <p:nvPr/>
          </p:nvSpPr>
          <p:spPr>
            <a:xfrm>
              <a:off x="6650123" y="23018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19" name="tx519"/>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20" name="tx520"/>
            <p:cNvSpPr/>
            <p:nvPr/>
          </p:nvSpPr>
          <p:spPr>
            <a:xfrm>
              <a:off x="725113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21" name="tx521"/>
            <p:cNvSpPr/>
            <p:nvPr/>
          </p:nvSpPr>
          <p:spPr>
            <a:xfrm>
              <a:off x="7562187"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22" name="tx522"/>
            <p:cNvSpPr/>
            <p:nvPr/>
          </p:nvSpPr>
          <p:spPr>
            <a:xfrm>
              <a:off x="7873239"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23" name="tx523"/>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24" name="tx524"/>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25" name="tx525"/>
            <p:cNvSpPr/>
            <p:nvPr/>
          </p:nvSpPr>
          <p:spPr>
            <a:xfrm>
              <a:off x="882748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26" name="tx526"/>
            <p:cNvSpPr/>
            <p:nvPr/>
          </p:nvSpPr>
          <p:spPr>
            <a:xfrm>
              <a:off x="1081326" y="30848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27" name="tx527"/>
            <p:cNvSpPr/>
            <p:nvPr/>
          </p:nvSpPr>
          <p:spPr>
            <a:xfrm>
              <a:off x="136223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28" name="tx528"/>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29" name="tx529"/>
            <p:cNvSpPr/>
            <p:nvPr/>
          </p:nvSpPr>
          <p:spPr>
            <a:xfrm>
              <a:off x="196324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30" name="tx530"/>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31" name="tx531"/>
            <p:cNvSpPr/>
            <p:nvPr/>
          </p:nvSpPr>
          <p:spPr>
            <a:xfrm>
              <a:off x="725113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32" name="tx532"/>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33" name="tx533"/>
            <p:cNvSpPr/>
            <p:nvPr/>
          </p:nvSpPr>
          <p:spPr>
            <a:xfrm>
              <a:off x="7873239"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34" name="tx534"/>
            <p:cNvSpPr/>
            <p:nvPr/>
          </p:nvSpPr>
          <p:spPr>
            <a:xfrm>
              <a:off x="8205385"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35" name="tx535"/>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36" name="tx536"/>
            <p:cNvSpPr/>
            <p:nvPr/>
          </p:nvSpPr>
          <p:spPr>
            <a:xfrm>
              <a:off x="6650123"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37" name="tx537"/>
            <p:cNvSpPr/>
            <p:nvPr/>
          </p:nvSpPr>
          <p:spPr>
            <a:xfrm>
              <a:off x="6961175" y="41290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38" name="tx538"/>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9" name="tx539"/>
            <p:cNvSpPr/>
            <p:nvPr/>
          </p:nvSpPr>
          <p:spPr>
            <a:xfrm>
              <a:off x="7873239" y="412657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40" name="tx540"/>
            <p:cNvSpPr/>
            <p:nvPr/>
          </p:nvSpPr>
          <p:spPr>
            <a:xfrm>
              <a:off x="8827489" y="41279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41" name="tx541"/>
            <p:cNvSpPr/>
            <p:nvPr/>
          </p:nvSpPr>
          <p:spPr>
            <a:xfrm>
              <a:off x="758328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42" name="tx542"/>
            <p:cNvSpPr/>
            <p:nvPr/>
          </p:nvSpPr>
          <p:spPr>
            <a:xfrm>
              <a:off x="7894332"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43" name="tx543"/>
            <p:cNvSpPr/>
            <p:nvPr/>
          </p:nvSpPr>
          <p:spPr>
            <a:xfrm>
              <a:off x="8827489" y="438898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44" name="tx544"/>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45" name="tx545"/>
            <p:cNvSpPr/>
            <p:nvPr/>
          </p:nvSpPr>
          <p:spPr>
            <a:xfrm>
              <a:off x="882748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46" name="tx546"/>
            <p:cNvSpPr/>
            <p:nvPr/>
          </p:nvSpPr>
          <p:spPr>
            <a:xfrm>
              <a:off x="3880797" y="51717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47" name="tx547"/>
            <p:cNvSpPr/>
            <p:nvPr/>
          </p:nvSpPr>
          <p:spPr>
            <a:xfrm>
              <a:off x="416170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8" name="tx548"/>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49" name="tx549"/>
            <p:cNvSpPr/>
            <p:nvPr/>
          </p:nvSpPr>
          <p:spPr>
            <a:xfrm>
              <a:off x="478380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50" name="tx550"/>
            <p:cNvSpPr/>
            <p:nvPr/>
          </p:nvSpPr>
          <p:spPr>
            <a:xfrm>
              <a:off x="509486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51" name="tx551"/>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52" name="tx552"/>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53" name="tx553"/>
            <p:cNvSpPr/>
            <p:nvPr/>
          </p:nvSpPr>
          <p:spPr>
            <a:xfrm>
              <a:off x="602801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54" name="tx554"/>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55" name="tx555"/>
            <p:cNvSpPr/>
            <p:nvPr/>
          </p:nvSpPr>
          <p:spPr>
            <a:xfrm>
              <a:off x="6650123"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56" name="tx556"/>
            <p:cNvSpPr/>
            <p:nvPr/>
          </p:nvSpPr>
          <p:spPr>
            <a:xfrm>
              <a:off x="696117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57" name="tx557"/>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58" name="tx558"/>
            <p:cNvSpPr/>
            <p:nvPr/>
          </p:nvSpPr>
          <p:spPr>
            <a:xfrm>
              <a:off x="7583280"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59" name="tx559"/>
            <p:cNvSpPr/>
            <p:nvPr/>
          </p:nvSpPr>
          <p:spPr>
            <a:xfrm>
              <a:off x="789433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60" name="tx560"/>
            <p:cNvSpPr/>
            <p:nvPr/>
          </p:nvSpPr>
          <p:spPr>
            <a:xfrm>
              <a:off x="820538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61" name="tx561"/>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62" name="tx562"/>
            <p:cNvSpPr/>
            <p:nvPr/>
          </p:nvSpPr>
          <p:spPr>
            <a:xfrm>
              <a:off x="882748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63" name="tx563"/>
            <p:cNvSpPr/>
            <p:nvPr/>
          </p:nvSpPr>
          <p:spPr>
            <a:xfrm>
              <a:off x="5716966"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64" name="tx564"/>
            <p:cNvSpPr/>
            <p:nvPr/>
          </p:nvSpPr>
          <p:spPr>
            <a:xfrm>
              <a:off x="6058163" y="36082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65" name="tx565"/>
            <p:cNvSpPr/>
            <p:nvPr/>
          </p:nvSpPr>
          <p:spPr>
            <a:xfrm>
              <a:off x="6369216"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6" name="tx566"/>
            <p:cNvSpPr/>
            <p:nvPr/>
          </p:nvSpPr>
          <p:spPr>
            <a:xfrm>
              <a:off x="6680268"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7" name="tx567"/>
            <p:cNvSpPr/>
            <p:nvPr/>
          </p:nvSpPr>
          <p:spPr>
            <a:xfrm>
              <a:off x="6991320"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8" name="tx568"/>
            <p:cNvSpPr/>
            <p:nvPr/>
          </p:nvSpPr>
          <p:spPr>
            <a:xfrm>
              <a:off x="7302373"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9" name="tx569"/>
            <p:cNvSpPr/>
            <p:nvPr/>
          </p:nvSpPr>
          <p:spPr>
            <a:xfrm>
              <a:off x="7613425"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0" name="tx570"/>
            <p:cNvSpPr/>
            <p:nvPr/>
          </p:nvSpPr>
          <p:spPr>
            <a:xfrm>
              <a:off x="7924477"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1" name="tx571"/>
            <p:cNvSpPr/>
            <p:nvPr/>
          </p:nvSpPr>
          <p:spPr>
            <a:xfrm>
              <a:off x="8235530"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2" name="tx572"/>
            <p:cNvSpPr/>
            <p:nvPr/>
          </p:nvSpPr>
          <p:spPr>
            <a:xfrm>
              <a:off x="8546582"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3" name="tx573"/>
            <p:cNvSpPr/>
            <p:nvPr/>
          </p:nvSpPr>
          <p:spPr>
            <a:xfrm>
              <a:off x="8857634"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74" name="tx574"/>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75" name="tx575"/>
            <p:cNvSpPr/>
            <p:nvPr/>
          </p:nvSpPr>
          <p:spPr>
            <a:xfrm>
              <a:off x="882748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76" name="tx576"/>
            <p:cNvSpPr/>
            <p:nvPr/>
          </p:nvSpPr>
          <p:spPr>
            <a:xfrm>
              <a:off x="291749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77" name="tx577"/>
            <p:cNvSpPr/>
            <p:nvPr/>
          </p:nvSpPr>
          <p:spPr>
            <a:xfrm>
              <a:off x="322854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78" name="tx578"/>
            <p:cNvSpPr/>
            <p:nvPr/>
          </p:nvSpPr>
          <p:spPr>
            <a:xfrm>
              <a:off x="353960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79" name="tx579"/>
            <p:cNvSpPr/>
            <p:nvPr/>
          </p:nvSpPr>
          <p:spPr>
            <a:xfrm>
              <a:off x="3829559"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80" name="tx580"/>
            <p:cNvSpPr/>
            <p:nvPr/>
          </p:nvSpPr>
          <p:spPr>
            <a:xfrm>
              <a:off x="414061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81" name="tx581"/>
            <p:cNvSpPr/>
            <p:nvPr/>
          </p:nvSpPr>
          <p:spPr>
            <a:xfrm>
              <a:off x="6006925"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82" name="tx582"/>
            <p:cNvSpPr/>
            <p:nvPr/>
          </p:nvSpPr>
          <p:spPr>
            <a:xfrm>
              <a:off x="631797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83" name="tx583"/>
            <p:cNvSpPr/>
            <p:nvPr/>
          </p:nvSpPr>
          <p:spPr>
            <a:xfrm>
              <a:off x="6659175"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4" name="tx584"/>
            <p:cNvSpPr/>
            <p:nvPr/>
          </p:nvSpPr>
          <p:spPr>
            <a:xfrm>
              <a:off x="6970227"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5" name="tx585"/>
            <p:cNvSpPr/>
            <p:nvPr/>
          </p:nvSpPr>
          <p:spPr>
            <a:xfrm>
              <a:off x="7302373"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6" name="tx586"/>
            <p:cNvSpPr/>
            <p:nvPr/>
          </p:nvSpPr>
          <p:spPr>
            <a:xfrm>
              <a:off x="7592332"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7" name="tx587"/>
            <p:cNvSpPr/>
            <p:nvPr/>
          </p:nvSpPr>
          <p:spPr>
            <a:xfrm>
              <a:off x="7903384"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8" name="tx588"/>
            <p:cNvSpPr/>
            <p:nvPr/>
          </p:nvSpPr>
          <p:spPr>
            <a:xfrm>
              <a:off x="8235530"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9" name="tx589"/>
            <p:cNvSpPr/>
            <p:nvPr/>
          </p:nvSpPr>
          <p:spPr>
            <a:xfrm>
              <a:off x="8546582"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90" name="tx590"/>
            <p:cNvSpPr/>
            <p:nvPr/>
          </p:nvSpPr>
          <p:spPr>
            <a:xfrm>
              <a:off x="8857634"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91" name="tx591"/>
            <p:cNvSpPr/>
            <p:nvPr/>
          </p:nvSpPr>
          <p:spPr>
            <a:xfrm>
              <a:off x="105118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92" name="tx592"/>
            <p:cNvSpPr/>
            <p:nvPr/>
          </p:nvSpPr>
          <p:spPr>
            <a:xfrm>
              <a:off x="1362234"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93" name="tx593"/>
            <p:cNvSpPr/>
            <p:nvPr/>
          </p:nvSpPr>
          <p:spPr>
            <a:xfrm>
              <a:off x="1673286"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594" name="tx594"/>
            <p:cNvSpPr/>
            <p:nvPr/>
          </p:nvSpPr>
          <p:spPr>
            <a:xfrm>
              <a:off x="4140611" y="543176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95" name="tx595"/>
            <p:cNvSpPr/>
            <p:nvPr/>
          </p:nvSpPr>
          <p:spPr>
            <a:xfrm>
              <a:off x="6629030" y="543171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96" name="tx596"/>
            <p:cNvSpPr/>
            <p:nvPr/>
          </p:nvSpPr>
          <p:spPr>
            <a:xfrm>
              <a:off x="7894332"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97" name="tx59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98" name="tx59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99" name="tx59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0" name="tx60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1" name="tx60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2" name="tx60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3" name="tx60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04" name="tx60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05" name="tx60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06" name="tx60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07" name="tx60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08" name="tx60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09" name="tx60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0" name="tx61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1" name="tx61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2" name="tx61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3" name="tx61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14" name="tx61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15" name="tx61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16" name="tx61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17" name="tx61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18" name="tx61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19" name="tx61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0" name="tx62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1" name="tx62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2" name="tx62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3" name="tx62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24" name="tx624"/>
            <p:cNvSpPr/>
            <p:nvPr/>
          </p:nvSpPr>
          <p:spPr>
            <a:xfrm>
              <a:off x="644856" y="543321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25" name="tx62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26" name="tx62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27" name="tx62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28" name="tx62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29" name="tx62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0" name="tx63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1" name="tx63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2" name="tx63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33" name="tx63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34" name="tx63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35" name="tx63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36" name="tx63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37" name="tx63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38" name="tx63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39" name="pic639"/>
            <p:cNvPicPr/>
            <p:nvPr/>
          </p:nvPicPr>
          <p:blipFill>
            <a:blip r:embed="rId2" cstate="print"/>
            <a:stretch>
              <a:fillRect/>
            </a:stretch>
          </p:blipFill>
          <p:spPr>
            <a:xfrm>
              <a:off x="4653227" y="5838594"/>
              <a:ext cx="2160000" cy="219455"/>
            </a:xfrm>
            <a:prstGeom prst="rect">
              <a:avLst/>
            </a:prstGeom>
          </p:spPr>
        </p:pic>
        <p:sp>
          <p:nvSpPr>
            <p:cNvPr id="640" name="pl64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1" name="pl64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2" name="pl64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3" name="pl64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4" name="pl64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5" name="pl64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6" name="pl64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47" name="pl64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48" name="pl64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49" name="pl64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0" name="pl65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1" name="pl65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2" name="tx65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53" name="tx65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54" name="tx65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55" name="tx65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56" name="tx65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57" name="tx65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58" name="tx658"/>
            <p:cNvSpPr/>
            <p:nvPr/>
          </p:nvSpPr>
          <p:spPr>
            <a:xfrm>
              <a:off x="924840" y="1332266"/>
              <a:ext cx="311288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Venezuela, 2000-2025</a:t>
              </a:r>
            </a:p>
          </p:txBody>
        </p:sp>
        <p:sp>
          <p:nvSpPr>
            <p:cNvPr id="659" name="tx65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60" name="tx66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61" name="tx66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0% to 60%.
Since 2006, estimates have been made for 5 new vaccines. IPVC is the newest vaccine reported (2021), which achieved 54% coverage in 2025.
In 2025, Venezuela did not report any stockouts of vaccines or supplies.</a:t>
            </a:r>
          </a:p>
        </p:txBody>
      </p:sp>
      <p:sp>
        <p:nvSpPr>
          <p:cNvPr id="6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two, and declined for 12, indicating limited improvement in routine immunization performance; none achieved at least 90% coverage.</a:t>
            </a:r>
          </a:p>
        </p:txBody>
      </p:sp>
      <p:grpSp xmlns:pic="http://schemas.openxmlformats.org/drawingml/2006/picture">
        <p:nvGrpSpPr>
          <p:cNvPr id="664" name=""/>
          <p:cNvGrpSpPr/>
          <p:nvPr/>
        </p:nvGrpSpPr>
        <p:grpSpPr>
          <a:xfrm>
            <a:off x="292608" y="1005840"/>
            <a:ext cx="8595360" cy="28575"/>
            <a:chOff x="292608" y="1005840"/>
            <a:chExt cx="8595360" cy="28575"/>
          </a:xfrm>
        </p:grpSpPr>
        <p:sp>
          <p:nvSpPr>
            <p:cNvPr id="6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1675914"/>
            </a:xfrm>
            <a:custGeom>
              <a:avLst/>
              <a:pathLst>
                <a:path w="6481656" h="1675914">
                  <a:moveTo>
                    <a:pt x="0" y="239416"/>
                  </a:moveTo>
                  <a:lnTo>
                    <a:pt x="259266" y="638443"/>
                  </a:lnTo>
                  <a:lnTo>
                    <a:pt x="518532" y="758151"/>
                  </a:lnTo>
                  <a:lnTo>
                    <a:pt x="777798" y="399027"/>
                  </a:lnTo>
                  <a:lnTo>
                    <a:pt x="1037065" y="199513"/>
                  </a:lnTo>
                  <a:lnTo>
                    <a:pt x="1296331" y="0"/>
                  </a:lnTo>
                  <a:lnTo>
                    <a:pt x="1555597" y="758151"/>
                  </a:lnTo>
                  <a:lnTo>
                    <a:pt x="1814863" y="1117276"/>
                  </a:lnTo>
                  <a:lnTo>
                    <a:pt x="2074130" y="438929"/>
                  </a:lnTo>
                  <a:lnTo>
                    <a:pt x="2333396" y="478832"/>
                  </a:lnTo>
                  <a:lnTo>
                    <a:pt x="2592662" y="319221"/>
                  </a:lnTo>
                  <a:lnTo>
                    <a:pt x="2851928" y="319221"/>
                  </a:lnTo>
                  <a:lnTo>
                    <a:pt x="3111195" y="319221"/>
                  </a:lnTo>
                  <a:lnTo>
                    <a:pt x="3370461" y="319221"/>
                  </a:lnTo>
                  <a:lnTo>
                    <a:pt x="3629727" y="399027"/>
                  </a:lnTo>
                  <a:lnTo>
                    <a:pt x="3888994" y="0"/>
                  </a:lnTo>
                  <a:lnTo>
                    <a:pt x="4148260" y="39902"/>
                  </a:lnTo>
                  <a:lnTo>
                    <a:pt x="4407526" y="119708"/>
                  </a:lnTo>
                  <a:lnTo>
                    <a:pt x="4666792" y="558638"/>
                  </a:lnTo>
                  <a:lnTo>
                    <a:pt x="4926059" y="518735"/>
                  </a:lnTo>
                  <a:lnTo>
                    <a:pt x="5185325" y="997568"/>
                  </a:lnTo>
                  <a:lnTo>
                    <a:pt x="5444591" y="997568"/>
                  </a:lnTo>
                  <a:lnTo>
                    <a:pt x="5703857" y="1675914"/>
                  </a:lnTo>
                  <a:lnTo>
                    <a:pt x="5963124" y="1316789"/>
                  </a:lnTo>
                  <a:lnTo>
                    <a:pt x="6222390" y="1236984"/>
                  </a:lnTo>
                  <a:lnTo>
                    <a:pt x="6481656" y="163601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97445"/>
              <a:ext cx="6481656" cy="1755719"/>
            </a:xfrm>
            <a:custGeom>
              <a:avLst/>
              <a:pathLst>
                <a:path w="6481656" h="1755719">
                  <a:moveTo>
                    <a:pt x="0" y="399027"/>
                  </a:moveTo>
                  <a:lnTo>
                    <a:pt x="259266" y="678346"/>
                  </a:lnTo>
                  <a:lnTo>
                    <a:pt x="518532" y="877859"/>
                  </a:lnTo>
                  <a:lnTo>
                    <a:pt x="777798" y="758151"/>
                  </a:lnTo>
                  <a:lnTo>
                    <a:pt x="1037065" y="39902"/>
                  </a:lnTo>
                  <a:lnTo>
                    <a:pt x="1296331" y="0"/>
                  </a:lnTo>
                  <a:lnTo>
                    <a:pt x="1555597" y="638443"/>
                  </a:lnTo>
                  <a:lnTo>
                    <a:pt x="1814863" y="997568"/>
                  </a:lnTo>
                  <a:lnTo>
                    <a:pt x="2074130" y="1476400"/>
                  </a:lnTo>
                  <a:lnTo>
                    <a:pt x="2333396" y="119708"/>
                  </a:lnTo>
                  <a:lnTo>
                    <a:pt x="2592662" y="359124"/>
                  </a:lnTo>
                  <a:lnTo>
                    <a:pt x="2851928" y="359124"/>
                  </a:lnTo>
                  <a:lnTo>
                    <a:pt x="3111195" y="239416"/>
                  </a:lnTo>
                  <a:lnTo>
                    <a:pt x="3370461" y="199513"/>
                  </a:lnTo>
                  <a:lnTo>
                    <a:pt x="3629727" y="359124"/>
                  </a:lnTo>
                  <a:lnTo>
                    <a:pt x="3888994" y="0"/>
                  </a:lnTo>
                  <a:lnTo>
                    <a:pt x="4148260" y="119708"/>
                  </a:lnTo>
                  <a:lnTo>
                    <a:pt x="4407526" y="837957"/>
                  </a:lnTo>
                  <a:lnTo>
                    <a:pt x="4666792" y="1077373"/>
                  </a:lnTo>
                  <a:lnTo>
                    <a:pt x="4926059" y="917762"/>
                  </a:lnTo>
                  <a:lnTo>
                    <a:pt x="5185325" y="1316789"/>
                  </a:lnTo>
                  <a:lnTo>
                    <a:pt x="5444591" y="1236984"/>
                  </a:lnTo>
                  <a:lnTo>
                    <a:pt x="5703857" y="1755719"/>
                  </a:lnTo>
                  <a:lnTo>
                    <a:pt x="5963124" y="1316789"/>
                  </a:lnTo>
                  <a:lnTo>
                    <a:pt x="6222390" y="997568"/>
                  </a:lnTo>
                  <a:lnTo>
                    <a:pt x="6481656" y="147640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835525"/>
            </a:xfrm>
            <a:custGeom>
              <a:avLst/>
              <a:pathLst>
                <a:path w="6481656" h="1835525">
                  <a:moveTo>
                    <a:pt x="0" y="558638"/>
                  </a:moveTo>
                  <a:lnTo>
                    <a:pt x="259266" y="0"/>
                  </a:lnTo>
                  <a:lnTo>
                    <a:pt x="518532" y="598540"/>
                  </a:lnTo>
                  <a:lnTo>
                    <a:pt x="777798" y="598540"/>
                  </a:lnTo>
                  <a:lnTo>
                    <a:pt x="1037065" y="718249"/>
                  </a:lnTo>
                  <a:lnTo>
                    <a:pt x="1296331" y="877859"/>
                  </a:lnTo>
                  <a:lnTo>
                    <a:pt x="1555597" y="638443"/>
                  </a:lnTo>
                  <a:lnTo>
                    <a:pt x="1814863" y="438929"/>
                  </a:lnTo>
                  <a:lnTo>
                    <a:pt x="2074130" y="199513"/>
                  </a:lnTo>
                  <a:lnTo>
                    <a:pt x="2333396" y="438929"/>
                  </a:lnTo>
                  <a:lnTo>
                    <a:pt x="2592662" y="758151"/>
                  </a:lnTo>
                  <a:lnTo>
                    <a:pt x="2851928" y="478832"/>
                  </a:lnTo>
                  <a:lnTo>
                    <a:pt x="3111195" y="438929"/>
                  </a:lnTo>
                  <a:lnTo>
                    <a:pt x="3370461" y="518735"/>
                  </a:lnTo>
                  <a:lnTo>
                    <a:pt x="3629727" y="359124"/>
                  </a:lnTo>
                  <a:lnTo>
                    <a:pt x="3888994" y="239416"/>
                  </a:lnTo>
                  <a:lnTo>
                    <a:pt x="4148260" y="399027"/>
                  </a:lnTo>
                  <a:lnTo>
                    <a:pt x="4407526" y="79805"/>
                  </a:lnTo>
                  <a:lnTo>
                    <a:pt x="4666792" y="957665"/>
                  </a:lnTo>
                  <a:lnTo>
                    <a:pt x="4926059" y="199513"/>
                  </a:lnTo>
                  <a:lnTo>
                    <a:pt x="5185325" y="877859"/>
                  </a:lnTo>
                  <a:lnTo>
                    <a:pt x="5444591" y="1197081"/>
                  </a:lnTo>
                  <a:lnTo>
                    <a:pt x="5703857" y="1835525"/>
                  </a:lnTo>
                  <a:lnTo>
                    <a:pt x="5963124" y="1197081"/>
                  </a:lnTo>
                  <a:lnTo>
                    <a:pt x="6222390" y="1077373"/>
                  </a:lnTo>
                  <a:lnTo>
                    <a:pt x="6481656" y="1795622"/>
                  </a:lnTo>
                </a:path>
              </a:pathLst>
            </a:custGeom>
            <a:ln w="27101" cap="flat">
              <a:solidFill>
                <a:srgbClr val="00BFC4">
                  <a:alpha val="100000"/>
                </a:srgbClr>
              </a:solidFill>
              <a:prstDash val="solid"/>
              <a:round/>
            </a:ln>
          </p:spPr>
          <p:txBody>
            <a:bodyPr/>
            <a:lstStyle/>
            <a:p/>
          </p:txBody>
        </p:sp>
        <p:sp>
          <p:nvSpPr>
            <p:cNvPr id="31" name="pl31"/>
            <p:cNvSpPr/>
            <p:nvPr/>
          </p:nvSpPr>
          <p:spPr>
            <a:xfrm>
              <a:off x="3772415" y="2914721"/>
              <a:ext cx="4148260" cy="2114844"/>
            </a:xfrm>
            <a:custGeom>
              <a:avLst/>
              <a:pathLst>
                <a:path w="4148260" h="2114844">
                  <a:moveTo>
                    <a:pt x="0" y="2114844"/>
                  </a:moveTo>
                  <a:lnTo>
                    <a:pt x="259266" y="1117276"/>
                  </a:lnTo>
                  <a:lnTo>
                    <a:pt x="518532" y="1316789"/>
                  </a:lnTo>
                  <a:lnTo>
                    <a:pt x="777798" y="1037470"/>
                  </a:lnTo>
                  <a:lnTo>
                    <a:pt x="1037065" y="837957"/>
                  </a:lnTo>
                  <a:lnTo>
                    <a:pt x="1296331" y="359124"/>
                  </a:lnTo>
                  <a:lnTo>
                    <a:pt x="1555597" y="279319"/>
                  </a:lnTo>
                  <a:lnTo>
                    <a:pt x="1814863" y="239416"/>
                  </a:lnTo>
                  <a:lnTo>
                    <a:pt x="2074130" y="0"/>
                  </a:lnTo>
                  <a:lnTo>
                    <a:pt x="2333396" y="798054"/>
                  </a:lnTo>
                  <a:lnTo>
                    <a:pt x="2592662" y="1835525"/>
                  </a:lnTo>
                  <a:lnTo>
                    <a:pt x="2851928" y="1236984"/>
                  </a:lnTo>
                  <a:lnTo>
                    <a:pt x="3111195" y="877859"/>
                  </a:lnTo>
                  <a:lnTo>
                    <a:pt x="3370461" y="1157178"/>
                  </a:lnTo>
                  <a:lnTo>
                    <a:pt x="3629727" y="798054"/>
                  </a:lnTo>
                  <a:lnTo>
                    <a:pt x="3888994" y="319221"/>
                  </a:lnTo>
                  <a:lnTo>
                    <a:pt x="4148260" y="837957"/>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95615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23546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311576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7143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734039" y="499118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413" y="2879886"/>
              <a:ext cx="244528" cy="108124"/>
            </a:xfrm>
            <a:custGeom>
              <a:avLst/>
              <a:pathLst>
                <a:path w="244528" h="108124">
                  <a:moveTo>
                    <a:pt x="244528" y="0"/>
                  </a:moveTo>
                  <a:lnTo>
                    <a:pt x="0" y="108124"/>
                  </a:lnTo>
                </a:path>
              </a:pathLst>
            </a:custGeom>
          </p:spPr>
          <p:txBody>
            <a:bodyPr/>
            <a:lstStyle/>
            <a:p/>
          </p:txBody>
        </p:sp>
        <p:sp>
          <p:nvSpPr>
            <p:cNvPr id="42" name="pl42"/>
            <p:cNvSpPr/>
            <p:nvPr/>
          </p:nvSpPr>
          <p:spPr>
            <a:xfrm>
              <a:off x="7939005" y="3134175"/>
              <a:ext cx="240937" cy="18550"/>
            </a:xfrm>
            <a:custGeom>
              <a:avLst/>
              <a:pathLst>
                <a:path w="240937" h="18550">
                  <a:moveTo>
                    <a:pt x="240937" y="0"/>
                  </a:moveTo>
                  <a:lnTo>
                    <a:pt x="0" y="18550"/>
                  </a:lnTo>
                </a:path>
              </a:pathLst>
            </a:custGeom>
          </p:spPr>
          <p:txBody>
            <a:bodyPr/>
            <a:lstStyle/>
            <a:p/>
          </p:txBody>
        </p:sp>
        <p:sp>
          <p:nvSpPr>
            <p:cNvPr id="43" name="pl43"/>
            <p:cNvSpPr/>
            <p:nvPr/>
          </p:nvSpPr>
          <p:spPr>
            <a:xfrm>
              <a:off x="7935492" y="3280301"/>
              <a:ext cx="244449" cy="106493"/>
            </a:xfrm>
            <a:custGeom>
              <a:avLst/>
              <a:pathLst>
                <a:path w="244449" h="106493">
                  <a:moveTo>
                    <a:pt x="244449" y="106493"/>
                  </a:moveTo>
                  <a:lnTo>
                    <a:pt x="0" y="0"/>
                  </a:lnTo>
                </a:path>
              </a:pathLst>
            </a:custGeom>
          </p:spPr>
          <p:txBody>
            <a:bodyPr/>
            <a:lstStyle/>
            <a:p/>
          </p:txBody>
        </p:sp>
        <p:sp>
          <p:nvSpPr>
            <p:cNvPr id="44" name="pl44"/>
            <p:cNvSpPr/>
            <p:nvPr/>
          </p:nvSpPr>
          <p:spPr>
            <a:xfrm>
              <a:off x="7939163" y="3752678"/>
              <a:ext cx="240778" cy="0"/>
            </a:xfrm>
            <a:custGeom>
              <a:avLst/>
              <a:pathLst>
                <a:path w="240778" h="0">
                  <a:moveTo>
                    <a:pt x="240778" y="0"/>
                  </a:moveTo>
                  <a:lnTo>
                    <a:pt x="0" y="0"/>
                  </a:lnTo>
                </a:path>
              </a:pathLst>
            </a:custGeom>
          </p:spPr>
          <p:txBody>
            <a:bodyPr/>
            <a:lstStyle/>
            <a:p/>
          </p:txBody>
        </p:sp>
        <p:sp>
          <p:nvSpPr>
            <p:cNvPr id="45" name="pg45"/>
            <p:cNvSpPr/>
            <p:nvPr/>
          </p:nvSpPr>
          <p:spPr>
            <a:xfrm>
              <a:off x="8111362" y="27686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8094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57%</a:t>
              </a:r>
            </a:p>
          </p:txBody>
        </p:sp>
        <p:sp>
          <p:nvSpPr>
            <p:cNvPr id="47" name="pg47"/>
            <p:cNvSpPr/>
            <p:nvPr/>
          </p:nvSpPr>
          <p:spPr>
            <a:xfrm>
              <a:off x="8111362" y="304301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30838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53%</a:t>
              </a:r>
            </a:p>
          </p:txBody>
        </p:sp>
        <p:sp>
          <p:nvSpPr>
            <p:cNvPr id="49" name="pg49"/>
            <p:cNvSpPr/>
            <p:nvPr/>
          </p:nvSpPr>
          <p:spPr>
            <a:xfrm>
              <a:off x="8111362" y="33158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3567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50%</a:t>
              </a:r>
            </a:p>
          </p:txBody>
        </p:sp>
        <p:sp>
          <p:nvSpPr>
            <p:cNvPr id="51" name="pg51"/>
            <p:cNvSpPr/>
            <p:nvPr/>
          </p:nvSpPr>
          <p:spPr>
            <a:xfrm>
              <a:off x="8111362" y="36616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7025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713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Venezuela,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53%.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5135253"/>
              <a:ext cx="1218078" cy="128609"/>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2759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8989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77037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417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131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3845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2559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273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39987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870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41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128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48428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55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2706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0984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698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412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126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5840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554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268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1981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695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409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123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04051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13887"/>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78333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6547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2611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26890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4223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13624"/>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8850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544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277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49918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36863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39990"/>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133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298475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5517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2559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5969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6833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4170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11157"/>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8254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539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2533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696721"/>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681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14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0894"/>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2246"/>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5135253"/>
              <a:ext cx="1218078" cy="128609"/>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27592"/>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8989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77037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4176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1315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3845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2559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273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39987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870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415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128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48428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5567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2706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0984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6984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412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1263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584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554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268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1981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695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409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123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04249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78333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6547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2611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27084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4029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13624"/>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88501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544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2585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49918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3705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41970"/>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113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298475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5614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25554"/>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596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68375"/>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130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8254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53939"/>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2630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69668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6811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3950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089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22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5135253"/>
              <a:ext cx="1218078" cy="128609"/>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2759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8989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77037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4176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131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3845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2559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273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39987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870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41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128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48428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55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2706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0984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698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412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126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5840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554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268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1981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695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409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123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04051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13887"/>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78333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6547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2611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26890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4223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13624"/>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8850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544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277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49918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36863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39990"/>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133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298475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5517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2559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5969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703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3976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1111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084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539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2533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69672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6811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3950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0894"/>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2246"/>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5131170"/>
              <a:ext cx="1218078" cy="132691"/>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15415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214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88877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75608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233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49070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3580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253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092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39599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6945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561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291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29647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637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310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8983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657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3301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0032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676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349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022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6955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368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041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714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387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060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340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1690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3439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017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7690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3635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0560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3729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3828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075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397289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4214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094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5767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4212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0939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17868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459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1132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77867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4791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1328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38059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4887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171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82519"/>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4982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1810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8444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1751"/>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1905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636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5135253"/>
              <a:ext cx="1218078" cy="128609"/>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2759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89898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77037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4176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131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3845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2559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273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39987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870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415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128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48428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5567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2706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0984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6984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412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1263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584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554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2680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1981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695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409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123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04249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78333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6547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280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26890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4223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11683"/>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88501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564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2779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49918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3705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4197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1142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298475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5420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25554"/>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597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703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397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1115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8254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539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2533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69672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6811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0473"/>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08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22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5135253"/>
              <a:ext cx="1218078" cy="128609"/>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1562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27592"/>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8989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77037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4176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1315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38454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2559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2732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399872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87011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415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1289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48428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5567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2706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0984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6984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412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126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584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5541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268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1981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6958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409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1236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5514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265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2979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693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1711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0405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13887"/>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78333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65468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2611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26890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4223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136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88307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56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277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497247"/>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36859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40029"/>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114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298281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5420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2753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59892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703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39727"/>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1309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8254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5490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2727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69672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6908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3946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08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228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5093258"/>
              <a:ext cx="1218078" cy="170603"/>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13520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496460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79399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233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45278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28218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115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39409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77037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5997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291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258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0879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173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467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5761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0554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349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64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8937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231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525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19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1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15010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4979504"/>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0692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638296"/>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46575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2970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2648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39539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78527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1273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4407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27152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0286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3027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616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589071"/>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20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4790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772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06656"/>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3706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6548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3948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4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5049514"/>
              <a:ext cx="1218078" cy="214348"/>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11333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48989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68463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47028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25593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04158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128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39854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18419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296984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75549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411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268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124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8981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683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6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550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12823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49138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699539"/>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4832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2689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05455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2581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11508"/>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19715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298475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77040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5605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4170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2735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11030"/>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69672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8237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6802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4313909"/>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(57%)</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(50%)</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(54%)</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(54%)</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(53%)</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(38%)</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90196" y="702764"/>
              <a:ext cx="577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(0%)</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37537" y="702710"/>
              <a:ext cx="65817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(0%)</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(60%)</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ven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5086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2061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9035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26009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5857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5548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5252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949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4019032"/>
              <a:ext cx="235719" cy="96964"/>
            </a:xfrm>
            <a:prstGeom prst="rect">
              <a:avLst/>
            </a:prstGeom>
            <a:solidFill>
              <a:srgbClr val="1CABE2">
                <a:alpha val="85098"/>
              </a:srgbClr>
            </a:solidFill>
          </p:spPr>
          <p:txBody>
            <a:bodyPr/>
            <a:lstStyle/>
            <a:p/>
          </p:txBody>
        </p:sp>
        <p:sp>
          <p:nvSpPr>
            <p:cNvPr id="26" name="rc26"/>
            <p:cNvSpPr/>
            <p:nvPr/>
          </p:nvSpPr>
          <p:spPr>
            <a:xfrm>
              <a:off x="1684176" y="3894443"/>
              <a:ext cx="235719" cy="221554"/>
            </a:xfrm>
            <a:prstGeom prst="rect">
              <a:avLst/>
            </a:prstGeom>
            <a:solidFill>
              <a:srgbClr val="1CABE2">
                <a:alpha val="85098"/>
              </a:srgbClr>
            </a:solidFill>
          </p:spPr>
          <p:txBody>
            <a:bodyPr/>
            <a:lstStyle/>
            <a:p/>
          </p:txBody>
        </p:sp>
        <p:sp>
          <p:nvSpPr>
            <p:cNvPr id="27" name="rc27"/>
            <p:cNvSpPr/>
            <p:nvPr/>
          </p:nvSpPr>
          <p:spPr>
            <a:xfrm>
              <a:off x="1946086" y="3856194"/>
              <a:ext cx="235719" cy="259802"/>
            </a:xfrm>
            <a:prstGeom prst="rect">
              <a:avLst/>
            </a:prstGeom>
            <a:solidFill>
              <a:srgbClr val="1CABE2">
                <a:alpha val="85098"/>
              </a:srgbClr>
            </a:solidFill>
          </p:spPr>
          <p:txBody>
            <a:bodyPr/>
            <a:lstStyle/>
            <a:p/>
          </p:txBody>
        </p:sp>
        <p:sp>
          <p:nvSpPr>
            <p:cNvPr id="28" name="rc28"/>
            <p:cNvSpPr/>
            <p:nvPr/>
          </p:nvSpPr>
          <p:spPr>
            <a:xfrm>
              <a:off x="2207996" y="3967027"/>
              <a:ext cx="235719" cy="148970"/>
            </a:xfrm>
            <a:prstGeom prst="rect">
              <a:avLst/>
            </a:prstGeom>
            <a:solidFill>
              <a:srgbClr val="1CABE2">
                <a:alpha val="85098"/>
              </a:srgbClr>
            </a:solidFill>
          </p:spPr>
          <p:txBody>
            <a:bodyPr/>
            <a:lstStyle/>
            <a:p/>
          </p:txBody>
        </p:sp>
        <p:sp>
          <p:nvSpPr>
            <p:cNvPr id="29" name="rc29"/>
            <p:cNvSpPr/>
            <p:nvPr/>
          </p:nvSpPr>
          <p:spPr>
            <a:xfrm>
              <a:off x="2469906" y="4029559"/>
              <a:ext cx="235719" cy="86438"/>
            </a:xfrm>
            <a:prstGeom prst="rect">
              <a:avLst/>
            </a:prstGeom>
            <a:solidFill>
              <a:srgbClr val="1CABE2">
                <a:alpha val="85098"/>
              </a:srgbClr>
            </a:solidFill>
          </p:spPr>
          <p:txBody>
            <a:bodyPr/>
            <a:lstStyle/>
            <a:p/>
          </p:txBody>
        </p:sp>
        <p:sp>
          <p:nvSpPr>
            <p:cNvPr id="30" name="rc30"/>
            <p:cNvSpPr/>
            <p:nvPr/>
          </p:nvSpPr>
          <p:spPr>
            <a:xfrm>
              <a:off x="2731817" y="4090927"/>
              <a:ext cx="235719" cy="25070"/>
            </a:xfrm>
            <a:prstGeom prst="rect">
              <a:avLst/>
            </a:prstGeom>
            <a:solidFill>
              <a:srgbClr val="1CABE2">
                <a:alpha val="85098"/>
              </a:srgbClr>
            </a:solidFill>
          </p:spPr>
          <p:txBody>
            <a:bodyPr/>
            <a:lstStyle/>
            <a:p/>
          </p:txBody>
        </p:sp>
        <p:sp>
          <p:nvSpPr>
            <p:cNvPr id="31" name="rc31"/>
            <p:cNvSpPr/>
            <p:nvPr/>
          </p:nvSpPr>
          <p:spPr>
            <a:xfrm>
              <a:off x="2993727" y="3851556"/>
              <a:ext cx="235719" cy="264441"/>
            </a:xfrm>
            <a:prstGeom prst="rect">
              <a:avLst/>
            </a:prstGeom>
            <a:solidFill>
              <a:srgbClr val="1CABE2">
                <a:alpha val="85098"/>
              </a:srgbClr>
            </a:solidFill>
          </p:spPr>
          <p:txBody>
            <a:bodyPr/>
            <a:lstStyle/>
            <a:p/>
          </p:txBody>
        </p:sp>
        <p:sp>
          <p:nvSpPr>
            <p:cNvPr id="32" name="rc32"/>
            <p:cNvSpPr/>
            <p:nvPr/>
          </p:nvSpPr>
          <p:spPr>
            <a:xfrm>
              <a:off x="3255637" y="3742518"/>
              <a:ext cx="235719" cy="373479"/>
            </a:xfrm>
            <a:prstGeom prst="rect">
              <a:avLst/>
            </a:prstGeom>
            <a:solidFill>
              <a:srgbClr val="1CABE2">
                <a:alpha val="85098"/>
              </a:srgbClr>
            </a:solidFill>
          </p:spPr>
          <p:txBody>
            <a:bodyPr/>
            <a:lstStyle/>
            <a:p/>
          </p:txBody>
        </p:sp>
        <p:sp>
          <p:nvSpPr>
            <p:cNvPr id="33" name="rc33"/>
            <p:cNvSpPr/>
            <p:nvPr/>
          </p:nvSpPr>
          <p:spPr>
            <a:xfrm>
              <a:off x="3517547" y="3955225"/>
              <a:ext cx="235719" cy="160771"/>
            </a:xfrm>
            <a:prstGeom prst="rect">
              <a:avLst/>
            </a:prstGeom>
            <a:solidFill>
              <a:srgbClr val="1CABE2">
                <a:alpha val="85098"/>
              </a:srgbClr>
            </a:solidFill>
          </p:spPr>
          <p:txBody>
            <a:bodyPr/>
            <a:lstStyle/>
            <a:p/>
          </p:txBody>
        </p:sp>
        <p:sp>
          <p:nvSpPr>
            <p:cNvPr id="34" name="rc34"/>
            <p:cNvSpPr/>
            <p:nvPr/>
          </p:nvSpPr>
          <p:spPr>
            <a:xfrm>
              <a:off x="3779457" y="3944663"/>
              <a:ext cx="235719" cy="171334"/>
            </a:xfrm>
            <a:prstGeom prst="rect">
              <a:avLst/>
            </a:prstGeom>
            <a:solidFill>
              <a:srgbClr val="1CABE2">
                <a:alpha val="85098"/>
              </a:srgbClr>
            </a:solidFill>
          </p:spPr>
          <p:txBody>
            <a:bodyPr/>
            <a:lstStyle/>
            <a:p/>
          </p:txBody>
        </p:sp>
        <p:sp>
          <p:nvSpPr>
            <p:cNvPr id="35" name="rc35"/>
            <p:cNvSpPr/>
            <p:nvPr/>
          </p:nvSpPr>
          <p:spPr>
            <a:xfrm>
              <a:off x="4041368" y="3993680"/>
              <a:ext cx="235719" cy="122317"/>
            </a:xfrm>
            <a:prstGeom prst="rect">
              <a:avLst/>
            </a:prstGeom>
            <a:solidFill>
              <a:srgbClr val="1CABE2">
                <a:alpha val="85098"/>
              </a:srgbClr>
            </a:solidFill>
          </p:spPr>
          <p:txBody>
            <a:bodyPr/>
            <a:lstStyle/>
            <a:p/>
          </p:txBody>
        </p:sp>
        <p:sp>
          <p:nvSpPr>
            <p:cNvPr id="36" name="rc36"/>
            <p:cNvSpPr/>
            <p:nvPr/>
          </p:nvSpPr>
          <p:spPr>
            <a:xfrm>
              <a:off x="4303278" y="3992587"/>
              <a:ext cx="235719" cy="123409"/>
            </a:xfrm>
            <a:prstGeom prst="rect">
              <a:avLst/>
            </a:prstGeom>
            <a:solidFill>
              <a:srgbClr val="1CABE2">
                <a:alpha val="85098"/>
              </a:srgbClr>
            </a:solidFill>
          </p:spPr>
          <p:txBody>
            <a:bodyPr/>
            <a:lstStyle/>
            <a:p/>
          </p:txBody>
        </p:sp>
        <p:sp>
          <p:nvSpPr>
            <p:cNvPr id="37" name="rc37"/>
            <p:cNvSpPr/>
            <p:nvPr/>
          </p:nvSpPr>
          <p:spPr>
            <a:xfrm>
              <a:off x="4565188" y="3992630"/>
              <a:ext cx="235719" cy="123367"/>
            </a:xfrm>
            <a:prstGeom prst="rect">
              <a:avLst/>
            </a:prstGeom>
            <a:solidFill>
              <a:srgbClr val="1CABE2">
                <a:alpha val="85098"/>
              </a:srgbClr>
            </a:solidFill>
          </p:spPr>
          <p:txBody>
            <a:bodyPr/>
            <a:lstStyle/>
            <a:p/>
          </p:txBody>
        </p:sp>
        <p:sp>
          <p:nvSpPr>
            <p:cNvPr id="38" name="rc38"/>
            <p:cNvSpPr/>
            <p:nvPr/>
          </p:nvSpPr>
          <p:spPr>
            <a:xfrm>
              <a:off x="4827098" y="3994063"/>
              <a:ext cx="235719" cy="121933"/>
            </a:xfrm>
            <a:prstGeom prst="rect">
              <a:avLst/>
            </a:prstGeom>
            <a:solidFill>
              <a:srgbClr val="1CABE2">
                <a:alpha val="85098"/>
              </a:srgbClr>
            </a:solidFill>
          </p:spPr>
          <p:txBody>
            <a:bodyPr/>
            <a:lstStyle/>
            <a:p/>
          </p:txBody>
        </p:sp>
        <p:sp>
          <p:nvSpPr>
            <p:cNvPr id="39" name="rc39"/>
            <p:cNvSpPr/>
            <p:nvPr/>
          </p:nvSpPr>
          <p:spPr>
            <a:xfrm>
              <a:off x="5089008" y="3971216"/>
              <a:ext cx="235719" cy="144781"/>
            </a:xfrm>
            <a:prstGeom prst="rect">
              <a:avLst/>
            </a:prstGeom>
            <a:solidFill>
              <a:srgbClr val="1CABE2">
                <a:alpha val="85098"/>
              </a:srgbClr>
            </a:solidFill>
          </p:spPr>
          <p:txBody>
            <a:bodyPr/>
            <a:lstStyle/>
            <a:p/>
          </p:txBody>
        </p:sp>
        <p:sp>
          <p:nvSpPr>
            <p:cNvPr id="40" name="rc40"/>
            <p:cNvSpPr/>
            <p:nvPr/>
          </p:nvSpPr>
          <p:spPr>
            <a:xfrm>
              <a:off x="5350919" y="4092193"/>
              <a:ext cx="235719" cy="23804"/>
            </a:xfrm>
            <a:prstGeom prst="rect">
              <a:avLst/>
            </a:prstGeom>
            <a:solidFill>
              <a:srgbClr val="1CABE2">
                <a:alpha val="85098"/>
              </a:srgbClr>
            </a:solidFill>
          </p:spPr>
          <p:txBody>
            <a:bodyPr/>
            <a:lstStyle/>
            <a:p/>
          </p:txBody>
        </p:sp>
        <p:sp>
          <p:nvSpPr>
            <p:cNvPr id="41" name="rc41"/>
            <p:cNvSpPr/>
            <p:nvPr/>
          </p:nvSpPr>
          <p:spPr>
            <a:xfrm>
              <a:off x="5612829" y="4080733"/>
              <a:ext cx="235719" cy="35264"/>
            </a:xfrm>
            <a:prstGeom prst="rect">
              <a:avLst/>
            </a:prstGeom>
            <a:solidFill>
              <a:srgbClr val="1CABE2">
                <a:alpha val="85098"/>
              </a:srgbClr>
            </a:solidFill>
          </p:spPr>
          <p:txBody>
            <a:bodyPr/>
            <a:lstStyle/>
            <a:p/>
          </p:txBody>
        </p:sp>
        <p:sp>
          <p:nvSpPr>
            <p:cNvPr id="42" name="rc42"/>
            <p:cNvSpPr/>
            <p:nvPr/>
          </p:nvSpPr>
          <p:spPr>
            <a:xfrm>
              <a:off x="5874739" y="4058672"/>
              <a:ext cx="235719" cy="57325"/>
            </a:xfrm>
            <a:prstGeom prst="rect">
              <a:avLst/>
            </a:prstGeom>
            <a:solidFill>
              <a:srgbClr val="1CABE2">
                <a:alpha val="85098"/>
              </a:srgbClr>
            </a:solidFill>
          </p:spPr>
          <p:txBody>
            <a:bodyPr/>
            <a:lstStyle/>
            <a:p/>
          </p:txBody>
        </p:sp>
        <p:sp>
          <p:nvSpPr>
            <p:cNvPr id="43" name="rc43"/>
            <p:cNvSpPr/>
            <p:nvPr/>
          </p:nvSpPr>
          <p:spPr>
            <a:xfrm>
              <a:off x="6136649" y="3943116"/>
              <a:ext cx="235719" cy="172880"/>
            </a:xfrm>
            <a:prstGeom prst="rect">
              <a:avLst/>
            </a:prstGeom>
            <a:solidFill>
              <a:srgbClr val="1CABE2">
                <a:alpha val="85098"/>
              </a:srgbClr>
            </a:solidFill>
          </p:spPr>
          <p:txBody>
            <a:bodyPr/>
            <a:lstStyle/>
            <a:p/>
          </p:txBody>
        </p:sp>
        <p:sp>
          <p:nvSpPr>
            <p:cNvPr id="44" name="rc44"/>
            <p:cNvSpPr/>
            <p:nvPr/>
          </p:nvSpPr>
          <p:spPr>
            <a:xfrm>
              <a:off x="6398559" y="3968004"/>
              <a:ext cx="235719" cy="147992"/>
            </a:xfrm>
            <a:prstGeom prst="rect">
              <a:avLst/>
            </a:prstGeom>
            <a:solidFill>
              <a:srgbClr val="1CABE2">
                <a:alpha val="85098"/>
              </a:srgbClr>
            </a:solidFill>
          </p:spPr>
          <p:txBody>
            <a:bodyPr/>
            <a:lstStyle/>
            <a:p/>
          </p:txBody>
        </p:sp>
        <p:sp>
          <p:nvSpPr>
            <p:cNvPr id="45" name="rc45"/>
            <p:cNvSpPr/>
            <p:nvPr/>
          </p:nvSpPr>
          <p:spPr>
            <a:xfrm>
              <a:off x="6660470" y="3866322"/>
              <a:ext cx="235719" cy="249674"/>
            </a:xfrm>
            <a:prstGeom prst="rect">
              <a:avLst/>
            </a:prstGeom>
            <a:solidFill>
              <a:srgbClr val="1CABE2">
                <a:alpha val="85098"/>
              </a:srgbClr>
            </a:solidFill>
          </p:spPr>
          <p:txBody>
            <a:bodyPr/>
            <a:lstStyle/>
            <a:p/>
          </p:txBody>
        </p:sp>
        <p:sp>
          <p:nvSpPr>
            <p:cNvPr id="46" name="rc46"/>
            <p:cNvSpPr/>
            <p:nvPr/>
          </p:nvSpPr>
          <p:spPr>
            <a:xfrm>
              <a:off x="6922380" y="3873294"/>
              <a:ext cx="235719" cy="242702"/>
            </a:xfrm>
            <a:prstGeom prst="rect">
              <a:avLst/>
            </a:prstGeom>
            <a:solidFill>
              <a:srgbClr val="1CABE2">
                <a:alpha val="85098"/>
              </a:srgbClr>
            </a:solidFill>
          </p:spPr>
          <p:txBody>
            <a:bodyPr/>
            <a:lstStyle/>
            <a:p/>
          </p:txBody>
        </p:sp>
        <p:sp>
          <p:nvSpPr>
            <p:cNvPr id="47" name="rc47"/>
            <p:cNvSpPr/>
            <p:nvPr/>
          </p:nvSpPr>
          <p:spPr>
            <a:xfrm>
              <a:off x="7184290" y="3725891"/>
              <a:ext cx="235719" cy="390105"/>
            </a:xfrm>
            <a:prstGeom prst="rect">
              <a:avLst/>
            </a:prstGeom>
            <a:solidFill>
              <a:srgbClr val="1CABE2">
                <a:alpha val="85098"/>
              </a:srgbClr>
            </a:solidFill>
          </p:spPr>
          <p:txBody>
            <a:bodyPr/>
            <a:lstStyle/>
            <a:p/>
          </p:txBody>
        </p:sp>
        <p:sp>
          <p:nvSpPr>
            <p:cNvPr id="48" name="rc48"/>
            <p:cNvSpPr/>
            <p:nvPr/>
          </p:nvSpPr>
          <p:spPr>
            <a:xfrm>
              <a:off x="7446200" y="3803417"/>
              <a:ext cx="235719" cy="312580"/>
            </a:xfrm>
            <a:prstGeom prst="rect">
              <a:avLst/>
            </a:prstGeom>
            <a:solidFill>
              <a:srgbClr val="1CABE2">
                <a:alpha val="85098"/>
              </a:srgbClr>
            </a:solidFill>
          </p:spPr>
          <p:txBody>
            <a:bodyPr/>
            <a:lstStyle/>
            <a:p/>
          </p:txBody>
        </p:sp>
        <p:sp>
          <p:nvSpPr>
            <p:cNvPr id="49" name="rc49"/>
            <p:cNvSpPr/>
            <p:nvPr/>
          </p:nvSpPr>
          <p:spPr>
            <a:xfrm>
              <a:off x="7708110" y="3817123"/>
              <a:ext cx="235719" cy="298874"/>
            </a:xfrm>
            <a:prstGeom prst="rect">
              <a:avLst/>
            </a:prstGeom>
            <a:solidFill>
              <a:srgbClr val="1CABE2">
                <a:alpha val="85098"/>
              </a:srgbClr>
            </a:solidFill>
          </p:spPr>
          <p:txBody>
            <a:bodyPr/>
            <a:lstStyle/>
            <a:p/>
          </p:txBody>
        </p:sp>
        <p:sp>
          <p:nvSpPr>
            <p:cNvPr id="50" name="rc50"/>
            <p:cNvSpPr/>
            <p:nvPr/>
          </p:nvSpPr>
          <p:spPr>
            <a:xfrm>
              <a:off x="7970021" y="3723280"/>
              <a:ext cx="235719" cy="392716"/>
            </a:xfrm>
            <a:prstGeom prst="rect">
              <a:avLst/>
            </a:prstGeom>
            <a:solidFill>
              <a:srgbClr val="1CABE2">
                <a:alpha val="85098"/>
              </a:srgbClr>
            </a:solidFill>
          </p:spPr>
          <p:txBody>
            <a:bodyPr/>
            <a:lstStyle/>
            <a:p/>
          </p:txBody>
        </p:sp>
        <p:sp>
          <p:nvSpPr>
            <p:cNvPr id="51" name="rc51"/>
            <p:cNvSpPr/>
            <p:nvPr/>
          </p:nvSpPr>
          <p:spPr>
            <a:xfrm>
              <a:off x="1422266" y="3837220"/>
              <a:ext cx="235719" cy="181812"/>
            </a:xfrm>
            <a:prstGeom prst="rect">
              <a:avLst/>
            </a:prstGeom>
            <a:solidFill>
              <a:srgbClr val="B3B3B3">
                <a:alpha val="85098"/>
              </a:srgbClr>
            </a:solidFill>
          </p:spPr>
          <p:txBody>
            <a:bodyPr/>
            <a:lstStyle/>
            <a:p/>
          </p:txBody>
        </p:sp>
        <p:sp>
          <p:nvSpPr>
            <p:cNvPr id="52" name="rc52"/>
            <p:cNvSpPr/>
            <p:nvPr/>
          </p:nvSpPr>
          <p:spPr>
            <a:xfrm>
              <a:off x="1684176" y="3746739"/>
              <a:ext cx="235719" cy="147704"/>
            </a:xfrm>
            <a:prstGeom prst="rect">
              <a:avLst/>
            </a:prstGeom>
            <a:solidFill>
              <a:srgbClr val="B3B3B3">
                <a:alpha val="85098"/>
              </a:srgbClr>
            </a:solidFill>
          </p:spPr>
          <p:txBody>
            <a:bodyPr/>
            <a:lstStyle/>
            <a:p/>
          </p:txBody>
        </p:sp>
        <p:sp>
          <p:nvSpPr>
            <p:cNvPr id="53" name="rc53"/>
            <p:cNvSpPr/>
            <p:nvPr/>
          </p:nvSpPr>
          <p:spPr>
            <a:xfrm>
              <a:off x="1946086" y="3682991"/>
              <a:ext cx="235719" cy="173203"/>
            </a:xfrm>
            <a:prstGeom prst="rect">
              <a:avLst/>
            </a:prstGeom>
            <a:solidFill>
              <a:srgbClr val="B3B3B3">
                <a:alpha val="85098"/>
              </a:srgbClr>
            </a:solidFill>
          </p:spPr>
          <p:txBody>
            <a:bodyPr/>
            <a:lstStyle/>
            <a:p/>
          </p:txBody>
        </p:sp>
        <p:sp>
          <p:nvSpPr>
            <p:cNvPr id="54" name="rc54"/>
            <p:cNvSpPr/>
            <p:nvPr/>
          </p:nvSpPr>
          <p:spPr>
            <a:xfrm>
              <a:off x="2207996" y="3718743"/>
              <a:ext cx="235719" cy="248283"/>
            </a:xfrm>
            <a:prstGeom prst="rect">
              <a:avLst/>
            </a:prstGeom>
            <a:solidFill>
              <a:srgbClr val="B3B3B3">
                <a:alpha val="85098"/>
              </a:srgbClr>
            </a:solidFill>
          </p:spPr>
          <p:txBody>
            <a:bodyPr/>
            <a:lstStyle/>
            <a:p/>
          </p:txBody>
        </p:sp>
        <p:sp>
          <p:nvSpPr>
            <p:cNvPr id="55" name="rc55"/>
            <p:cNvSpPr/>
            <p:nvPr/>
          </p:nvSpPr>
          <p:spPr>
            <a:xfrm>
              <a:off x="2469906" y="3943118"/>
              <a:ext cx="235719" cy="86440"/>
            </a:xfrm>
            <a:prstGeom prst="rect">
              <a:avLst/>
            </a:prstGeom>
            <a:solidFill>
              <a:srgbClr val="B3B3B3">
                <a:alpha val="85098"/>
              </a:srgbClr>
            </a:solidFill>
          </p:spPr>
          <p:txBody>
            <a:bodyPr/>
            <a:lstStyle/>
            <a:p/>
          </p:txBody>
        </p:sp>
        <p:sp>
          <p:nvSpPr>
            <p:cNvPr id="56" name="rc56"/>
            <p:cNvSpPr/>
            <p:nvPr/>
          </p:nvSpPr>
          <p:spPr>
            <a:xfrm>
              <a:off x="2731817" y="3953036"/>
              <a:ext cx="235719" cy="137890"/>
            </a:xfrm>
            <a:prstGeom prst="rect">
              <a:avLst/>
            </a:prstGeom>
            <a:solidFill>
              <a:srgbClr val="B3B3B3">
                <a:alpha val="85098"/>
              </a:srgbClr>
            </a:solidFill>
          </p:spPr>
          <p:txBody>
            <a:bodyPr/>
            <a:lstStyle/>
            <a:p/>
          </p:txBody>
        </p:sp>
        <p:sp>
          <p:nvSpPr>
            <p:cNvPr id="57" name="rc57"/>
            <p:cNvSpPr/>
            <p:nvPr/>
          </p:nvSpPr>
          <p:spPr>
            <a:xfrm>
              <a:off x="2993727" y="3750818"/>
              <a:ext cx="235719" cy="100738"/>
            </a:xfrm>
            <a:prstGeom prst="rect">
              <a:avLst/>
            </a:prstGeom>
            <a:solidFill>
              <a:srgbClr val="B3B3B3">
                <a:alpha val="85098"/>
              </a:srgbClr>
            </a:solidFill>
          </p:spPr>
          <p:txBody>
            <a:bodyPr/>
            <a:lstStyle/>
            <a:p/>
          </p:txBody>
        </p:sp>
        <p:sp>
          <p:nvSpPr>
            <p:cNvPr id="58" name="rc58"/>
            <p:cNvSpPr/>
            <p:nvPr/>
          </p:nvSpPr>
          <p:spPr>
            <a:xfrm>
              <a:off x="3255637" y="3642925"/>
              <a:ext cx="235719" cy="99592"/>
            </a:xfrm>
            <a:prstGeom prst="rect">
              <a:avLst/>
            </a:prstGeom>
            <a:solidFill>
              <a:srgbClr val="B3B3B3">
                <a:alpha val="85098"/>
              </a:srgbClr>
            </a:solidFill>
          </p:spPr>
          <p:txBody>
            <a:bodyPr/>
            <a:lstStyle/>
            <a:p/>
          </p:txBody>
        </p:sp>
        <p:sp>
          <p:nvSpPr>
            <p:cNvPr id="59" name="rc59"/>
            <p:cNvSpPr/>
            <p:nvPr/>
          </p:nvSpPr>
          <p:spPr>
            <a:xfrm>
              <a:off x="3517547" y="3497643"/>
              <a:ext cx="235719" cy="457582"/>
            </a:xfrm>
            <a:prstGeom prst="rect">
              <a:avLst/>
            </a:prstGeom>
            <a:solidFill>
              <a:srgbClr val="B3B3B3">
                <a:alpha val="85098"/>
              </a:srgbClr>
            </a:solidFill>
          </p:spPr>
          <p:txBody>
            <a:bodyPr/>
            <a:lstStyle/>
            <a:p/>
          </p:txBody>
        </p:sp>
        <p:sp>
          <p:nvSpPr>
            <p:cNvPr id="60" name="rc60"/>
            <p:cNvSpPr/>
            <p:nvPr/>
          </p:nvSpPr>
          <p:spPr>
            <a:xfrm>
              <a:off x="3779457" y="3920186"/>
              <a:ext cx="235719" cy="24476"/>
            </a:xfrm>
            <a:prstGeom prst="rect">
              <a:avLst/>
            </a:prstGeom>
            <a:solidFill>
              <a:srgbClr val="B3B3B3">
                <a:alpha val="85098"/>
              </a:srgbClr>
            </a:solidFill>
          </p:spPr>
          <p:txBody>
            <a:bodyPr/>
            <a:lstStyle/>
            <a:p/>
          </p:txBody>
        </p:sp>
        <p:sp>
          <p:nvSpPr>
            <p:cNvPr id="61" name="rc61"/>
            <p:cNvSpPr/>
            <p:nvPr/>
          </p:nvSpPr>
          <p:spPr>
            <a:xfrm>
              <a:off x="4041368" y="3846898"/>
              <a:ext cx="235719" cy="146781"/>
            </a:xfrm>
            <a:prstGeom prst="rect">
              <a:avLst/>
            </a:prstGeom>
            <a:solidFill>
              <a:srgbClr val="B3B3B3">
                <a:alpha val="85098"/>
              </a:srgbClr>
            </a:solidFill>
          </p:spPr>
          <p:txBody>
            <a:bodyPr/>
            <a:lstStyle/>
            <a:p/>
          </p:txBody>
        </p:sp>
        <p:sp>
          <p:nvSpPr>
            <p:cNvPr id="62" name="rc62"/>
            <p:cNvSpPr/>
            <p:nvPr/>
          </p:nvSpPr>
          <p:spPr>
            <a:xfrm>
              <a:off x="4303278" y="3844495"/>
              <a:ext cx="235719" cy="148092"/>
            </a:xfrm>
            <a:prstGeom prst="rect">
              <a:avLst/>
            </a:prstGeom>
            <a:solidFill>
              <a:srgbClr val="B3B3B3">
                <a:alpha val="85098"/>
              </a:srgbClr>
            </a:solidFill>
          </p:spPr>
          <p:txBody>
            <a:bodyPr/>
            <a:lstStyle/>
            <a:p/>
          </p:txBody>
        </p:sp>
        <p:sp>
          <p:nvSpPr>
            <p:cNvPr id="63" name="rc63"/>
            <p:cNvSpPr/>
            <p:nvPr/>
          </p:nvSpPr>
          <p:spPr>
            <a:xfrm>
              <a:off x="4565188" y="3881600"/>
              <a:ext cx="235719" cy="111029"/>
            </a:xfrm>
            <a:prstGeom prst="rect">
              <a:avLst/>
            </a:prstGeom>
            <a:solidFill>
              <a:srgbClr val="B3B3B3">
                <a:alpha val="85098"/>
              </a:srgbClr>
            </a:solidFill>
          </p:spPr>
          <p:txBody>
            <a:bodyPr/>
            <a:lstStyle/>
            <a:p/>
          </p:txBody>
        </p:sp>
        <p:sp>
          <p:nvSpPr>
            <p:cNvPr id="64" name="rc64"/>
            <p:cNvSpPr/>
            <p:nvPr/>
          </p:nvSpPr>
          <p:spPr>
            <a:xfrm>
              <a:off x="4827098" y="3896517"/>
              <a:ext cx="235719" cy="97546"/>
            </a:xfrm>
            <a:prstGeom prst="rect">
              <a:avLst/>
            </a:prstGeom>
            <a:solidFill>
              <a:srgbClr val="B3B3B3">
                <a:alpha val="85098"/>
              </a:srgbClr>
            </a:solidFill>
          </p:spPr>
          <p:txBody>
            <a:bodyPr/>
            <a:lstStyle/>
            <a:p/>
          </p:txBody>
        </p:sp>
        <p:sp>
          <p:nvSpPr>
            <p:cNvPr id="65" name="rc65"/>
            <p:cNvSpPr/>
            <p:nvPr/>
          </p:nvSpPr>
          <p:spPr>
            <a:xfrm>
              <a:off x="5089008" y="3850565"/>
              <a:ext cx="235719" cy="120650"/>
            </a:xfrm>
            <a:prstGeom prst="rect">
              <a:avLst/>
            </a:prstGeom>
            <a:solidFill>
              <a:srgbClr val="B3B3B3">
                <a:alpha val="85098"/>
              </a:srgbClr>
            </a:solidFill>
          </p:spPr>
          <p:txBody>
            <a:bodyPr/>
            <a:lstStyle/>
            <a:p/>
          </p:txBody>
        </p:sp>
        <p:sp>
          <p:nvSpPr>
            <p:cNvPr id="66" name="rc66"/>
            <p:cNvSpPr/>
            <p:nvPr/>
          </p:nvSpPr>
          <p:spPr>
            <a:xfrm>
              <a:off x="5350919" y="3961270"/>
              <a:ext cx="235719" cy="130922"/>
            </a:xfrm>
            <a:prstGeom prst="rect">
              <a:avLst/>
            </a:prstGeom>
            <a:solidFill>
              <a:srgbClr val="B3B3B3">
                <a:alpha val="85098"/>
              </a:srgbClr>
            </a:solidFill>
          </p:spPr>
          <p:txBody>
            <a:bodyPr/>
            <a:lstStyle/>
            <a:p/>
          </p:txBody>
        </p:sp>
        <p:sp>
          <p:nvSpPr>
            <p:cNvPr id="67" name="rc67"/>
            <p:cNvSpPr/>
            <p:nvPr/>
          </p:nvSpPr>
          <p:spPr>
            <a:xfrm>
              <a:off x="5612829" y="3927917"/>
              <a:ext cx="235719" cy="152815"/>
            </a:xfrm>
            <a:prstGeom prst="rect">
              <a:avLst/>
            </a:prstGeom>
            <a:solidFill>
              <a:srgbClr val="B3B3B3">
                <a:alpha val="85098"/>
              </a:srgbClr>
            </a:solidFill>
          </p:spPr>
          <p:txBody>
            <a:bodyPr/>
            <a:lstStyle/>
            <a:p/>
          </p:txBody>
        </p:sp>
        <p:sp>
          <p:nvSpPr>
            <p:cNvPr id="68" name="rc68"/>
            <p:cNvSpPr/>
            <p:nvPr/>
          </p:nvSpPr>
          <p:spPr>
            <a:xfrm>
              <a:off x="5874739" y="3726184"/>
              <a:ext cx="235719" cy="332488"/>
            </a:xfrm>
            <a:prstGeom prst="rect">
              <a:avLst/>
            </a:prstGeom>
            <a:solidFill>
              <a:srgbClr val="B3B3B3">
                <a:alpha val="85098"/>
              </a:srgbClr>
            </a:solidFill>
          </p:spPr>
          <p:txBody>
            <a:bodyPr/>
            <a:lstStyle/>
            <a:p/>
          </p:txBody>
        </p:sp>
        <p:sp>
          <p:nvSpPr>
            <p:cNvPr id="69" name="rc69"/>
            <p:cNvSpPr/>
            <p:nvPr/>
          </p:nvSpPr>
          <p:spPr>
            <a:xfrm>
              <a:off x="6136649" y="3683793"/>
              <a:ext cx="235719" cy="259323"/>
            </a:xfrm>
            <a:prstGeom prst="rect">
              <a:avLst/>
            </a:prstGeom>
            <a:solidFill>
              <a:srgbClr val="B3B3B3">
                <a:alpha val="85098"/>
              </a:srgbClr>
            </a:solidFill>
          </p:spPr>
          <p:txBody>
            <a:bodyPr/>
            <a:lstStyle/>
            <a:p/>
          </p:txBody>
        </p:sp>
        <p:sp>
          <p:nvSpPr>
            <p:cNvPr id="70" name="rc70"/>
            <p:cNvSpPr/>
            <p:nvPr/>
          </p:nvSpPr>
          <p:spPr>
            <a:xfrm>
              <a:off x="6398559" y="3760814"/>
              <a:ext cx="235719" cy="207190"/>
            </a:xfrm>
            <a:prstGeom prst="rect">
              <a:avLst/>
            </a:prstGeom>
            <a:solidFill>
              <a:srgbClr val="B3B3B3">
                <a:alpha val="85098"/>
              </a:srgbClr>
            </a:solidFill>
          </p:spPr>
          <p:txBody>
            <a:bodyPr/>
            <a:lstStyle/>
            <a:p/>
          </p:txBody>
        </p:sp>
        <p:sp>
          <p:nvSpPr>
            <p:cNvPr id="71" name="rc71"/>
            <p:cNvSpPr/>
            <p:nvPr/>
          </p:nvSpPr>
          <p:spPr>
            <a:xfrm>
              <a:off x="6660470" y="3690627"/>
              <a:ext cx="235719" cy="175695"/>
            </a:xfrm>
            <a:prstGeom prst="rect">
              <a:avLst/>
            </a:prstGeom>
            <a:solidFill>
              <a:srgbClr val="B3B3B3">
                <a:alpha val="85098"/>
              </a:srgbClr>
            </a:solidFill>
          </p:spPr>
          <p:txBody>
            <a:bodyPr/>
            <a:lstStyle/>
            <a:p/>
          </p:txBody>
        </p:sp>
        <p:sp>
          <p:nvSpPr>
            <p:cNvPr id="72" name="rc72"/>
            <p:cNvSpPr/>
            <p:nvPr/>
          </p:nvSpPr>
          <p:spPr>
            <a:xfrm>
              <a:off x="6922380" y="3720480"/>
              <a:ext cx="235719" cy="152813"/>
            </a:xfrm>
            <a:prstGeom prst="rect">
              <a:avLst/>
            </a:prstGeom>
            <a:solidFill>
              <a:srgbClr val="B3B3B3">
                <a:alpha val="85098"/>
              </a:srgbClr>
            </a:solidFill>
          </p:spPr>
          <p:txBody>
            <a:bodyPr/>
            <a:lstStyle/>
            <a:p/>
          </p:txBody>
        </p:sp>
        <p:sp>
          <p:nvSpPr>
            <p:cNvPr id="73" name="rc73"/>
            <p:cNvSpPr/>
            <p:nvPr/>
          </p:nvSpPr>
          <p:spPr>
            <a:xfrm>
              <a:off x="7184290" y="3610632"/>
              <a:ext cx="235719" cy="115258"/>
            </a:xfrm>
            <a:prstGeom prst="rect">
              <a:avLst/>
            </a:prstGeom>
            <a:solidFill>
              <a:srgbClr val="B3B3B3">
                <a:alpha val="85098"/>
              </a:srgbClr>
            </a:solidFill>
          </p:spPr>
          <p:txBody>
            <a:bodyPr/>
            <a:lstStyle/>
            <a:p/>
          </p:txBody>
        </p:sp>
        <p:sp>
          <p:nvSpPr>
            <p:cNvPr id="74" name="rc74"/>
            <p:cNvSpPr/>
            <p:nvPr/>
          </p:nvSpPr>
          <p:spPr>
            <a:xfrm>
              <a:off x="7446200" y="3705177"/>
              <a:ext cx="235719" cy="98239"/>
            </a:xfrm>
            <a:prstGeom prst="rect">
              <a:avLst/>
            </a:prstGeom>
            <a:solidFill>
              <a:srgbClr val="B3B3B3">
                <a:alpha val="85098"/>
              </a:srgbClr>
            </a:solidFill>
          </p:spPr>
          <p:txBody>
            <a:bodyPr/>
            <a:lstStyle/>
            <a:p/>
          </p:txBody>
        </p:sp>
        <p:sp>
          <p:nvSpPr>
            <p:cNvPr id="75" name="rc75"/>
            <p:cNvSpPr/>
            <p:nvPr/>
          </p:nvSpPr>
          <p:spPr>
            <a:xfrm>
              <a:off x="7708110" y="3771839"/>
              <a:ext cx="235719" cy="45283"/>
            </a:xfrm>
            <a:prstGeom prst="rect">
              <a:avLst/>
            </a:prstGeom>
            <a:solidFill>
              <a:srgbClr val="B3B3B3">
                <a:alpha val="85098"/>
              </a:srgbClr>
            </a:solidFill>
          </p:spPr>
          <p:txBody>
            <a:bodyPr/>
            <a:lstStyle/>
            <a:p/>
          </p:txBody>
        </p:sp>
        <p:sp>
          <p:nvSpPr>
            <p:cNvPr id="76" name="rc76"/>
            <p:cNvSpPr/>
            <p:nvPr/>
          </p:nvSpPr>
          <p:spPr>
            <a:xfrm>
              <a:off x="7970021" y="3659350"/>
              <a:ext cx="235719" cy="63929"/>
            </a:xfrm>
            <a:prstGeom prst="rect">
              <a:avLst/>
            </a:prstGeom>
            <a:solidFill>
              <a:srgbClr val="B3B3B3">
                <a:alpha val="85098"/>
              </a:srgbClr>
            </a:solidFill>
          </p:spPr>
          <p:txBody>
            <a:bodyPr/>
            <a:lstStyle/>
            <a:p/>
          </p:txBody>
        </p:sp>
        <p:sp>
          <p:nvSpPr>
            <p:cNvPr id="77" name="pl77"/>
            <p:cNvSpPr/>
            <p:nvPr/>
          </p:nvSpPr>
          <p:spPr>
            <a:xfrm>
              <a:off x="1540125" y="2096040"/>
              <a:ext cx="6547754" cy="865695"/>
            </a:xfrm>
            <a:custGeom>
              <a:avLst/>
              <a:pathLst>
                <a:path w="6547754" h="865695">
                  <a:moveTo>
                    <a:pt x="0" y="123670"/>
                  </a:moveTo>
                  <a:lnTo>
                    <a:pt x="261910" y="329788"/>
                  </a:lnTo>
                  <a:lnTo>
                    <a:pt x="523820" y="391624"/>
                  </a:lnTo>
                  <a:lnTo>
                    <a:pt x="785730" y="206118"/>
                  </a:lnTo>
                  <a:lnTo>
                    <a:pt x="1047640" y="103059"/>
                  </a:lnTo>
                  <a:lnTo>
                    <a:pt x="1309550" y="0"/>
                  </a:lnTo>
                  <a:lnTo>
                    <a:pt x="1571461" y="391624"/>
                  </a:lnTo>
                  <a:lnTo>
                    <a:pt x="1833371" y="577130"/>
                  </a:lnTo>
                  <a:lnTo>
                    <a:pt x="2095281" y="226729"/>
                  </a:lnTo>
                  <a:lnTo>
                    <a:pt x="2357191" y="247341"/>
                  </a:lnTo>
                  <a:lnTo>
                    <a:pt x="2619101" y="164894"/>
                  </a:lnTo>
                  <a:lnTo>
                    <a:pt x="2881012" y="164894"/>
                  </a:lnTo>
                  <a:lnTo>
                    <a:pt x="3142922" y="164894"/>
                  </a:lnTo>
                  <a:lnTo>
                    <a:pt x="3404832" y="164894"/>
                  </a:lnTo>
                  <a:lnTo>
                    <a:pt x="3666742" y="206118"/>
                  </a:lnTo>
                  <a:lnTo>
                    <a:pt x="3928652" y="0"/>
                  </a:lnTo>
                  <a:lnTo>
                    <a:pt x="4190563" y="20611"/>
                  </a:lnTo>
                  <a:lnTo>
                    <a:pt x="4452473" y="61835"/>
                  </a:lnTo>
                  <a:lnTo>
                    <a:pt x="4714383" y="288565"/>
                  </a:lnTo>
                  <a:lnTo>
                    <a:pt x="4976293" y="267953"/>
                  </a:lnTo>
                  <a:lnTo>
                    <a:pt x="5238203" y="515295"/>
                  </a:lnTo>
                  <a:lnTo>
                    <a:pt x="5500114" y="515295"/>
                  </a:lnTo>
                  <a:lnTo>
                    <a:pt x="5762024" y="865695"/>
                  </a:lnTo>
                  <a:lnTo>
                    <a:pt x="6023934" y="680189"/>
                  </a:lnTo>
                  <a:lnTo>
                    <a:pt x="6285844" y="638965"/>
                  </a:lnTo>
                  <a:lnTo>
                    <a:pt x="6547754" y="845084"/>
                  </a:lnTo>
                </a:path>
              </a:pathLst>
            </a:custGeom>
            <a:ln w="27101" cap="flat">
              <a:solidFill>
                <a:srgbClr val="0058AB">
                  <a:alpha val="100000"/>
                </a:srgbClr>
              </a:solidFill>
              <a:prstDash val="solid"/>
              <a:round/>
            </a:ln>
          </p:spPr>
          <p:txBody>
            <a:bodyPr/>
            <a:lstStyle/>
            <a:p/>
          </p:txBody>
        </p:sp>
        <p:sp>
          <p:nvSpPr>
            <p:cNvPr id="78" name="pl78"/>
            <p:cNvSpPr/>
            <p:nvPr/>
          </p:nvSpPr>
          <p:spPr>
            <a:xfrm>
              <a:off x="1540125" y="2322770"/>
              <a:ext cx="6547754" cy="906919"/>
            </a:xfrm>
            <a:custGeom>
              <a:avLst/>
              <a:pathLst>
                <a:path w="6547754" h="906919">
                  <a:moveTo>
                    <a:pt x="0" y="206118"/>
                  </a:moveTo>
                  <a:lnTo>
                    <a:pt x="261910" y="350400"/>
                  </a:lnTo>
                  <a:lnTo>
                    <a:pt x="523820" y="453459"/>
                  </a:lnTo>
                  <a:lnTo>
                    <a:pt x="785730" y="391624"/>
                  </a:lnTo>
                  <a:lnTo>
                    <a:pt x="1047640" y="20611"/>
                  </a:lnTo>
                  <a:lnTo>
                    <a:pt x="1309550" y="0"/>
                  </a:lnTo>
                  <a:lnTo>
                    <a:pt x="1571461" y="329788"/>
                  </a:lnTo>
                  <a:lnTo>
                    <a:pt x="1833371" y="515295"/>
                  </a:lnTo>
                  <a:lnTo>
                    <a:pt x="2095281" y="762636"/>
                  </a:lnTo>
                  <a:lnTo>
                    <a:pt x="2357191" y="61835"/>
                  </a:lnTo>
                  <a:lnTo>
                    <a:pt x="2619101" y="185506"/>
                  </a:lnTo>
                  <a:lnTo>
                    <a:pt x="2881012" y="185506"/>
                  </a:lnTo>
                  <a:lnTo>
                    <a:pt x="3142922" y="123670"/>
                  </a:lnTo>
                  <a:lnTo>
                    <a:pt x="3404832" y="103059"/>
                  </a:lnTo>
                  <a:lnTo>
                    <a:pt x="3666742" y="185506"/>
                  </a:lnTo>
                  <a:lnTo>
                    <a:pt x="3928652" y="0"/>
                  </a:lnTo>
                  <a:lnTo>
                    <a:pt x="4190563" y="61835"/>
                  </a:lnTo>
                  <a:lnTo>
                    <a:pt x="4452473" y="432847"/>
                  </a:lnTo>
                  <a:lnTo>
                    <a:pt x="4714383" y="556518"/>
                  </a:lnTo>
                  <a:lnTo>
                    <a:pt x="4976293" y="474071"/>
                  </a:lnTo>
                  <a:lnTo>
                    <a:pt x="5238203" y="680189"/>
                  </a:lnTo>
                  <a:lnTo>
                    <a:pt x="5500114" y="638965"/>
                  </a:lnTo>
                  <a:lnTo>
                    <a:pt x="5762024" y="906919"/>
                  </a:lnTo>
                  <a:lnTo>
                    <a:pt x="6023934" y="680189"/>
                  </a:lnTo>
                  <a:lnTo>
                    <a:pt x="6285844" y="515295"/>
                  </a:lnTo>
                  <a:lnTo>
                    <a:pt x="6547754" y="762636"/>
                  </a:lnTo>
                </a:path>
              </a:pathLst>
            </a:custGeom>
            <a:ln w="27101" cap="flat">
              <a:solidFill>
                <a:srgbClr val="F26A21">
                  <a:alpha val="100000"/>
                </a:srgbClr>
              </a:solidFill>
              <a:prstDash val="solid"/>
              <a:round/>
            </a:ln>
          </p:spPr>
          <p:txBody>
            <a:bodyPr/>
            <a:lstStyle/>
            <a:p/>
          </p:txBody>
        </p:sp>
        <p:sp>
          <p:nvSpPr>
            <p:cNvPr id="79" name="tx79"/>
            <p:cNvSpPr/>
            <p:nvPr/>
          </p:nvSpPr>
          <p:spPr>
            <a:xfrm>
              <a:off x="147983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278938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9893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540848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56129"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6718039"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6979950"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6" name="tx86"/>
            <p:cNvSpPr/>
            <p:nvPr/>
          </p:nvSpPr>
          <p:spPr>
            <a:xfrm>
              <a:off x="7241860" y="2804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7" name="tx87"/>
            <p:cNvSpPr/>
            <p:nvPr/>
          </p:nvSpPr>
          <p:spPr>
            <a:xfrm>
              <a:off x="7503770"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776568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9" name="tx89"/>
            <p:cNvSpPr/>
            <p:nvPr/>
          </p:nvSpPr>
          <p:spPr>
            <a:xfrm>
              <a:off x="8027590" y="2785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90" name="tx90"/>
            <p:cNvSpPr/>
            <p:nvPr/>
          </p:nvSpPr>
          <p:spPr>
            <a:xfrm>
              <a:off x="1479836"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1" name="tx91"/>
            <p:cNvSpPr/>
            <p:nvPr/>
          </p:nvSpPr>
          <p:spPr>
            <a:xfrm>
              <a:off x="2789387"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2" name="tx92"/>
            <p:cNvSpPr/>
            <p:nvPr/>
          </p:nvSpPr>
          <p:spPr>
            <a:xfrm>
              <a:off x="4098938"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3" name="tx93"/>
            <p:cNvSpPr/>
            <p:nvPr/>
          </p:nvSpPr>
          <p:spPr>
            <a:xfrm>
              <a:off x="5408489"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456129"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5" name="tx95"/>
            <p:cNvSpPr/>
            <p:nvPr/>
          </p:nvSpPr>
          <p:spPr>
            <a:xfrm>
              <a:off x="6718039"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6" name="tx96"/>
            <p:cNvSpPr/>
            <p:nvPr/>
          </p:nvSpPr>
          <p:spPr>
            <a:xfrm>
              <a:off x="6979950"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7" name="tx97"/>
            <p:cNvSpPr/>
            <p:nvPr/>
          </p:nvSpPr>
          <p:spPr>
            <a:xfrm>
              <a:off x="7241860" y="3282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43</a:t>
              </a:r>
            </a:p>
          </p:txBody>
        </p:sp>
        <p:sp>
          <p:nvSpPr>
            <p:cNvPr id="98" name="tx98"/>
            <p:cNvSpPr/>
            <p:nvPr/>
          </p:nvSpPr>
          <p:spPr>
            <a:xfrm>
              <a:off x="7503770"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9" name="tx99"/>
            <p:cNvSpPr/>
            <p:nvPr/>
          </p:nvSpPr>
          <p:spPr>
            <a:xfrm>
              <a:off x="7765680"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100" name="tx100"/>
            <p:cNvSpPr/>
            <p:nvPr/>
          </p:nvSpPr>
          <p:spPr>
            <a:xfrm>
              <a:off x="8027590" y="31380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50</a:t>
              </a:r>
            </a:p>
          </p:txBody>
        </p:sp>
        <p:sp>
          <p:nvSpPr>
            <p:cNvPr id="101" name="tx101"/>
            <p:cNvSpPr/>
            <p:nvPr/>
          </p:nvSpPr>
          <p:spPr>
            <a:xfrm>
              <a:off x="1479836" y="4027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2" name="tx102"/>
            <p:cNvSpPr/>
            <p:nvPr/>
          </p:nvSpPr>
          <p:spPr>
            <a:xfrm>
              <a:off x="2789387" y="40643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4098938" y="40143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4" name="tx104"/>
            <p:cNvSpPr/>
            <p:nvPr/>
          </p:nvSpPr>
          <p:spPr>
            <a:xfrm>
              <a:off x="5408489" y="40649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6456129" y="4001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6" name="tx106"/>
            <p:cNvSpPr/>
            <p:nvPr/>
          </p:nvSpPr>
          <p:spPr>
            <a:xfrm>
              <a:off x="6687895" y="39507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07" name="tx107"/>
            <p:cNvSpPr/>
            <p:nvPr/>
          </p:nvSpPr>
          <p:spPr>
            <a:xfrm>
              <a:off x="6949805" y="395552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8" name="tx108"/>
            <p:cNvSpPr/>
            <p:nvPr/>
          </p:nvSpPr>
          <p:spPr>
            <a:xfrm>
              <a:off x="7211715" y="38805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09" name="tx109"/>
            <p:cNvSpPr/>
            <p:nvPr/>
          </p:nvSpPr>
          <p:spPr>
            <a:xfrm>
              <a:off x="7473625" y="392059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10" name="tx110"/>
            <p:cNvSpPr/>
            <p:nvPr/>
          </p:nvSpPr>
          <p:spPr>
            <a:xfrm>
              <a:off x="7735535" y="392744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11" name="tx111"/>
            <p:cNvSpPr/>
            <p:nvPr/>
          </p:nvSpPr>
          <p:spPr>
            <a:xfrm>
              <a:off x="7997446" y="38791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12" name="tx112"/>
            <p:cNvSpPr/>
            <p:nvPr/>
          </p:nvSpPr>
          <p:spPr>
            <a:xfrm>
              <a:off x="1479836" y="38876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3" name="tx113"/>
            <p:cNvSpPr/>
            <p:nvPr/>
          </p:nvSpPr>
          <p:spPr>
            <a:xfrm>
              <a:off x="2789387" y="39815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14" name="tx114"/>
            <p:cNvSpPr/>
            <p:nvPr/>
          </p:nvSpPr>
          <p:spPr>
            <a:xfrm>
              <a:off x="4098938" y="3879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5" name="tx115"/>
            <p:cNvSpPr/>
            <p:nvPr/>
          </p:nvSpPr>
          <p:spPr>
            <a:xfrm>
              <a:off x="5408489" y="3986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6" name="tx116"/>
            <p:cNvSpPr/>
            <p:nvPr/>
          </p:nvSpPr>
          <p:spPr>
            <a:xfrm>
              <a:off x="6456129" y="38239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7" name="tx117"/>
            <p:cNvSpPr/>
            <p:nvPr/>
          </p:nvSpPr>
          <p:spPr>
            <a:xfrm>
              <a:off x="6718039" y="37379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18" name="tx118"/>
            <p:cNvSpPr/>
            <p:nvPr/>
          </p:nvSpPr>
          <p:spPr>
            <a:xfrm>
              <a:off x="6979950" y="37577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19" name="tx119"/>
            <p:cNvSpPr/>
            <p:nvPr/>
          </p:nvSpPr>
          <p:spPr>
            <a:xfrm>
              <a:off x="7241860" y="362813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 name="tx120"/>
            <p:cNvSpPr/>
            <p:nvPr/>
          </p:nvSpPr>
          <p:spPr>
            <a:xfrm>
              <a:off x="7503770" y="37138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1" name="tx121"/>
            <p:cNvSpPr/>
            <p:nvPr/>
          </p:nvSpPr>
          <p:spPr>
            <a:xfrm>
              <a:off x="7765680" y="37553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22" name="tx122"/>
            <p:cNvSpPr/>
            <p:nvPr/>
          </p:nvSpPr>
          <p:spPr>
            <a:xfrm>
              <a:off x="8027590" y="36508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23" name="tx123"/>
            <p:cNvSpPr/>
            <p:nvPr/>
          </p:nvSpPr>
          <p:spPr>
            <a:xfrm>
              <a:off x="1449691" y="37191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24" name="tx124"/>
            <p:cNvSpPr/>
            <p:nvPr/>
          </p:nvSpPr>
          <p:spPr>
            <a:xfrm>
              <a:off x="2789387" y="383764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5" name="tx125"/>
            <p:cNvSpPr/>
            <p:nvPr/>
          </p:nvSpPr>
          <p:spPr>
            <a:xfrm>
              <a:off x="4068793" y="373018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26" name="tx126"/>
            <p:cNvSpPr/>
            <p:nvPr/>
          </p:nvSpPr>
          <p:spPr>
            <a:xfrm>
              <a:off x="5408489" y="38431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27" name="tx127"/>
            <p:cNvSpPr/>
            <p:nvPr/>
          </p:nvSpPr>
          <p:spPr>
            <a:xfrm>
              <a:off x="6425984" y="36427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a:t>
              </a:r>
            </a:p>
          </p:txBody>
        </p:sp>
        <p:sp>
          <p:nvSpPr>
            <p:cNvPr id="128" name="tx128"/>
            <p:cNvSpPr/>
            <p:nvPr/>
          </p:nvSpPr>
          <p:spPr>
            <a:xfrm>
              <a:off x="6687895" y="35725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29" name="tx129"/>
            <p:cNvSpPr/>
            <p:nvPr/>
          </p:nvSpPr>
          <p:spPr>
            <a:xfrm>
              <a:off x="6949805" y="36024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30" name="tx130"/>
            <p:cNvSpPr/>
            <p:nvPr/>
          </p:nvSpPr>
          <p:spPr>
            <a:xfrm>
              <a:off x="7211715" y="349254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a:t>
              </a:r>
            </a:p>
          </p:txBody>
        </p:sp>
        <p:sp>
          <p:nvSpPr>
            <p:cNvPr id="131" name="tx131"/>
            <p:cNvSpPr/>
            <p:nvPr/>
          </p:nvSpPr>
          <p:spPr>
            <a:xfrm>
              <a:off x="7473625" y="35871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32" name="tx132"/>
            <p:cNvSpPr/>
            <p:nvPr/>
          </p:nvSpPr>
          <p:spPr>
            <a:xfrm>
              <a:off x="7735535" y="36538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a:t>
              </a:r>
            </a:p>
          </p:txBody>
        </p:sp>
        <p:sp>
          <p:nvSpPr>
            <p:cNvPr id="133" name="tx133"/>
            <p:cNvSpPr/>
            <p:nvPr/>
          </p:nvSpPr>
          <p:spPr>
            <a:xfrm>
              <a:off x="7997446" y="35413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a:t>
              </a:r>
            </a:p>
          </p:txBody>
        </p:sp>
        <p:sp>
          <p:nvSpPr>
            <p:cNvPr id="134" name="tx134"/>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94200" y="35336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6" name="tx136"/>
            <p:cNvSpPr/>
            <p:nvPr/>
          </p:nvSpPr>
          <p:spPr>
            <a:xfrm>
              <a:off x="694200" y="30033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7" name="tx137"/>
            <p:cNvSpPr/>
            <p:nvPr/>
          </p:nvSpPr>
          <p:spPr>
            <a:xfrm>
              <a:off x="694200" y="24731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8" name="tx138"/>
            <p:cNvSpPr/>
            <p:nvPr/>
          </p:nvSpPr>
          <p:spPr>
            <a:xfrm>
              <a:off x="577692" y="194285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729166" y="4979579"/>
              <a:ext cx="201456" cy="201456"/>
            </a:xfrm>
            <a:prstGeom prst="rect">
              <a:avLst/>
            </a:prstGeom>
            <a:solidFill>
              <a:srgbClr val="B3B3B3">
                <a:alpha val="85098"/>
              </a:srgbClr>
            </a:solidFill>
          </p:spPr>
          <p:txBody>
            <a:bodyPr/>
            <a:lstStyle/>
            <a:p/>
          </p:txBody>
        </p:sp>
        <p:sp>
          <p:nvSpPr>
            <p:cNvPr id="162" name="rc162"/>
            <p:cNvSpPr/>
            <p:nvPr/>
          </p:nvSpPr>
          <p:spPr>
            <a:xfrm>
              <a:off x="5631320" y="4979579"/>
              <a:ext cx="201456" cy="201456"/>
            </a:xfrm>
            <a:prstGeom prst="rect">
              <a:avLst/>
            </a:prstGeom>
            <a:solidFill>
              <a:srgbClr val="1CABE2">
                <a:alpha val="85098"/>
              </a:srgbClr>
            </a:solidFill>
          </p:spPr>
          <p:txBody>
            <a:bodyPr/>
            <a:lstStyle/>
            <a:p/>
          </p:txBody>
        </p:sp>
        <p:sp>
          <p:nvSpPr>
            <p:cNvPr id="163" name="tx163"/>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1083092"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67" name="pl167"/>
            <p:cNvSpPr/>
            <p:nvPr/>
          </p:nvSpPr>
          <p:spPr>
            <a:xfrm>
              <a:off x="220996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7853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3607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9361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5115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5" name="pl175"/>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99765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57304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1484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7238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422266" y="5726143"/>
              <a:ext cx="2198425" cy="119033"/>
            </a:xfrm>
            <a:prstGeom prst="rect">
              <a:avLst/>
            </a:prstGeom>
            <a:solidFill>
              <a:srgbClr val="1CABE2">
                <a:alpha val="85098"/>
              </a:srgbClr>
            </a:solidFill>
          </p:spPr>
          <p:txBody>
            <a:bodyPr/>
            <a:lstStyle/>
            <a:p/>
          </p:txBody>
        </p:sp>
        <p:sp>
          <p:nvSpPr>
            <p:cNvPr id="181" name="rc181"/>
            <p:cNvSpPr/>
            <p:nvPr/>
          </p:nvSpPr>
          <p:spPr>
            <a:xfrm>
              <a:off x="1422266" y="5577352"/>
              <a:ext cx="4439765" cy="119033"/>
            </a:xfrm>
            <a:prstGeom prst="rect">
              <a:avLst/>
            </a:prstGeom>
            <a:solidFill>
              <a:srgbClr val="1CABE2">
                <a:alpha val="85098"/>
              </a:srgbClr>
            </a:solidFill>
          </p:spPr>
          <p:txBody>
            <a:bodyPr/>
            <a:lstStyle/>
            <a:p/>
          </p:txBody>
        </p:sp>
        <p:sp>
          <p:nvSpPr>
            <p:cNvPr id="182" name="rc182"/>
            <p:cNvSpPr/>
            <p:nvPr/>
          </p:nvSpPr>
          <p:spPr>
            <a:xfrm>
              <a:off x="1422266" y="5428560"/>
              <a:ext cx="5833797" cy="119033"/>
            </a:xfrm>
            <a:prstGeom prst="rect">
              <a:avLst/>
            </a:prstGeom>
            <a:solidFill>
              <a:srgbClr val="1CABE2">
                <a:alpha val="85098"/>
              </a:srgbClr>
            </a:solidFill>
          </p:spPr>
          <p:txBody>
            <a:bodyPr/>
            <a:lstStyle/>
            <a:p/>
          </p:txBody>
        </p:sp>
        <p:sp>
          <p:nvSpPr>
            <p:cNvPr id="183" name="rc183"/>
            <p:cNvSpPr/>
            <p:nvPr/>
          </p:nvSpPr>
          <p:spPr>
            <a:xfrm>
              <a:off x="3620692" y="5726143"/>
              <a:ext cx="3077808" cy="119033"/>
            </a:xfrm>
            <a:prstGeom prst="rect">
              <a:avLst/>
            </a:prstGeom>
            <a:solidFill>
              <a:srgbClr val="B3B3B3">
                <a:alpha val="85098"/>
              </a:srgbClr>
            </a:solidFill>
          </p:spPr>
          <p:txBody>
            <a:bodyPr/>
            <a:lstStyle/>
            <a:p/>
          </p:txBody>
        </p:sp>
        <p:sp>
          <p:nvSpPr>
            <p:cNvPr id="184" name="rc184"/>
            <p:cNvSpPr/>
            <p:nvPr/>
          </p:nvSpPr>
          <p:spPr>
            <a:xfrm>
              <a:off x="5862031" y="5577352"/>
              <a:ext cx="672691" cy="119033"/>
            </a:xfrm>
            <a:prstGeom prst="rect">
              <a:avLst/>
            </a:prstGeom>
            <a:solidFill>
              <a:srgbClr val="B3B3B3">
                <a:alpha val="85098"/>
              </a:srgbClr>
            </a:solidFill>
          </p:spPr>
          <p:txBody>
            <a:bodyPr/>
            <a:lstStyle/>
            <a:p/>
          </p:txBody>
        </p:sp>
        <p:sp>
          <p:nvSpPr>
            <p:cNvPr id="185" name="rc185"/>
            <p:cNvSpPr/>
            <p:nvPr/>
          </p:nvSpPr>
          <p:spPr>
            <a:xfrm>
              <a:off x="7256063" y="5428560"/>
              <a:ext cx="949676" cy="119033"/>
            </a:xfrm>
            <a:prstGeom prst="rect">
              <a:avLst/>
            </a:prstGeom>
            <a:solidFill>
              <a:srgbClr val="B3B3B3">
                <a:alpha val="85098"/>
              </a:srgbClr>
            </a:solidFill>
          </p:spPr>
          <p:txBody>
            <a:bodyPr/>
            <a:lstStyle/>
            <a:p/>
          </p:txBody>
        </p:sp>
        <p:sp>
          <p:nvSpPr>
            <p:cNvPr id="186" name="tx186"/>
            <p:cNvSpPr/>
            <p:nvPr/>
          </p:nvSpPr>
          <p:spPr>
            <a:xfrm>
              <a:off x="6843182"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167.5</a:t>
              </a:r>
            </a:p>
          </p:txBody>
        </p:sp>
        <p:sp>
          <p:nvSpPr>
            <p:cNvPr id="187" name="tx187"/>
            <p:cNvSpPr/>
            <p:nvPr/>
          </p:nvSpPr>
          <p:spPr>
            <a:xfrm>
              <a:off x="6679404"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162.3</a:t>
              </a:r>
            </a:p>
          </p:txBody>
        </p:sp>
        <p:sp>
          <p:nvSpPr>
            <p:cNvPr id="188" name="tx188"/>
            <p:cNvSpPr/>
            <p:nvPr/>
          </p:nvSpPr>
          <p:spPr>
            <a:xfrm>
              <a:off x="8350421"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215.3</a:t>
              </a:r>
            </a:p>
          </p:txBody>
        </p:sp>
        <p:sp>
          <p:nvSpPr>
            <p:cNvPr id="189" name="tx189"/>
            <p:cNvSpPr/>
            <p:nvPr/>
          </p:nvSpPr>
          <p:spPr>
            <a:xfrm>
              <a:off x="2408952"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69.8</a:t>
              </a:r>
            </a:p>
          </p:txBody>
        </p:sp>
        <p:sp>
          <p:nvSpPr>
            <p:cNvPr id="190" name="tx190"/>
            <p:cNvSpPr/>
            <p:nvPr/>
          </p:nvSpPr>
          <p:spPr>
            <a:xfrm>
              <a:off x="349746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140.9</a:t>
              </a:r>
            </a:p>
          </p:txBody>
        </p:sp>
        <p:sp>
          <p:nvSpPr>
            <p:cNvPr id="191" name="tx191"/>
            <p:cNvSpPr/>
            <p:nvPr/>
          </p:nvSpPr>
          <p:spPr>
            <a:xfrm>
              <a:off x="4194483"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185.2</a:t>
              </a:r>
            </a:p>
          </p:txBody>
        </p:sp>
        <p:sp>
          <p:nvSpPr>
            <p:cNvPr id="192" name="tx192"/>
            <p:cNvSpPr/>
            <p:nvPr/>
          </p:nvSpPr>
          <p:spPr>
            <a:xfrm>
              <a:off x="504706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93" name="tx193"/>
            <p:cNvSpPr/>
            <p:nvPr/>
          </p:nvSpPr>
          <p:spPr>
            <a:xfrm>
              <a:off x="6085850"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21.4</a:t>
              </a:r>
            </a:p>
          </p:txBody>
        </p:sp>
        <p:sp>
          <p:nvSpPr>
            <p:cNvPr id="194" name="tx194"/>
            <p:cNvSpPr/>
            <p:nvPr/>
          </p:nvSpPr>
          <p:spPr>
            <a:xfrm>
              <a:off x="761837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30.1</a:t>
              </a:r>
            </a:p>
          </p:txBody>
        </p:sp>
        <p:sp>
          <p:nvSpPr>
            <p:cNvPr id="195" name="tx195"/>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287337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440991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1" name="tx201"/>
            <p:cNvSpPr/>
            <p:nvPr/>
          </p:nvSpPr>
          <p:spPr>
            <a:xfrm>
              <a:off x="598530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202" name="tx202"/>
            <p:cNvSpPr/>
            <p:nvPr/>
          </p:nvSpPr>
          <p:spPr>
            <a:xfrm>
              <a:off x="756069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3" name="tx203"/>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4" name="tx20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6" name="tx20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Venezuela.
In 2025, DTP1 coverage in Venezuela declined at 57%. The number of children missing out on any DTP vaccination (zero-dose children) increased from 141,000 in 2024 to 185,000 in 2025.
DTP3 coverage declined at 50% in 2025, leaving 215,000 children vulnerable to vaccine-preventable diseases.</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57% and DTP3 was 50%, leaving 215,000 children un- or under-vaccinated, including 185,000 zero-dose and 30,000 with only partial protection.</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918596"/>
            </a:xfrm>
            <a:custGeom>
              <a:avLst/>
              <a:pathLst>
                <a:path w="3397293" h="918596">
                  <a:moveTo>
                    <a:pt x="0" y="131228"/>
                  </a:moveTo>
                  <a:lnTo>
                    <a:pt x="135891" y="349941"/>
                  </a:lnTo>
                  <a:lnTo>
                    <a:pt x="271783" y="415555"/>
                  </a:lnTo>
                  <a:lnTo>
                    <a:pt x="407675" y="218713"/>
                  </a:lnTo>
                  <a:lnTo>
                    <a:pt x="543566" y="109356"/>
                  </a:lnTo>
                  <a:lnTo>
                    <a:pt x="679458" y="0"/>
                  </a:lnTo>
                  <a:lnTo>
                    <a:pt x="815350" y="415555"/>
                  </a:lnTo>
                  <a:lnTo>
                    <a:pt x="951242" y="612397"/>
                  </a:lnTo>
                  <a:lnTo>
                    <a:pt x="1087133" y="240584"/>
                  </a:lnTo>
                  <a:lnTo>
                    <a:pt x="1223025" y="262456"/>
                  </a:lnTo>
                  <a:lnTo>
                    <a:pt x="1358917" y="174970"/>
                  </a:lnTo>
                  <a:lnTo>
                    <a:pt x="1494809" y="174970"/>
                  </a:lnTo>
                  <a:lnTo>
                    <a:pt x="1630700" y="174970"/>
                  </a:lnTo>
                  <a:lnTo>
                    <a:pt x="1766592" y="174970"/>
                  </a:lnTo>
                  <a:lnTo>
                    <a:pt x="1902484" y="218713"/>
                  </a:lnTo>
                  <a:lnTo>
                    <a:pt x="2038375" y="0"/>
                  </a:lnTo>
                  <a:lnTo>
                    <a:pt x="2174267" y="21871"/>
                  </a:lnTo>
                  <a:lnTo>
                    <a:pt x="2310159" y="65614"/>
                  </a:lnTo>
                  <a:lnTo>
                    <a:pt x="2446051" y="306198"/>
                  </a:lnTo>
                  <a:lnTo>
                    <a:pt x="2581942" y="284327"/>
                  </a:lnTo>
                  <a:lnTo>
                    <a:pt x="2717834" y="546783"/>
                  </a:lnTo>
                  <a:lnTo>
                    <a:pt x="2853726" y="546783"/>
                  </a:lnTo>
                  <a:lnTo>
                    <a:pt x="2989618" y="918596"/>
                  </a:lnTo>
                  <a:lnTo>
                    <a:pt x="3125509" y="721754"/>
                  </a:lnTo>
                  <a:lnTo>
                    <a:pt x="3261401" y="678011"/>
                  </a:lnTo>
                  <a:lnTo>
                    <a:pt x="3397293" y="89672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918596"/>
            </a:xfrm>
            <a:custGeom>
              <a:avLst/>
              <a:pathLst>
                <a:path w="3397293" h="918596">
                  <a:moveTo>
                    <a:pt x="0" y="131228"/>
                  </a:moveTo>
                  <a:lnTo>
                    <a:pt x="135891" y="349941"/>
                  </a:lnTo>
                  <a:lnTo>
                    <a:pt x="271783" y="415555"/>
                  </a:lnTo>
                  <a:lnTo>
                    <a:pt x="407675" y="218713"/>
                  </a:lnTo>
                  <a:lnTo>
                    <a:pt x="543566" y="109356"/>
                  </a:lnTo>
                  <a:lnTo>
                    <a:pt x="679458" y="0"/>
                  </a:lnTo>
                  <a:lnTo>
                    <a:pt x="815350" y="415555"/>
                  </a:lnTo>
                  <a:lnTo>
                    <a:pt x="951242" y="612397"/>
                  </a:lnTo>
                  <a:lnTo>
                    <a:pt x="1087133" y="240584"/>
                  </a:lnTo>
                  <a:lnTo>
                    <a:pt x="1223025" y="262456"/>
                  </a:lnTo>
                  <a:lnTo>
                    <a:pt x="1358917" y="174970"/>
                  </a:lnTo>
                  <a:lnTo>
                    <a:pt x="1494809" y="174970"/>
                  </a:lnTo>
                  <a:lnTo>
                    <a:pt x="1630700" y="174970"/>
                  </a:lnTo>
                  <a:lnTo>
                    <a:pt x="1766592" y="174970"/>
                  </a:lnTo>
                  <a:lnTo>
                    <a:pt x="1902484" y="218713"/>
                  </a:lnTo>
                  <a:lnTo>
                    <a:pt x="2038375" y="0"/>
                  </a:lnTo>
                  <a:lnTo>
                    <a:pt x="2174267" y="21871"/>
                  </a:lnTo>
                  <a:lnTo>
                    <a:pt x="2310159" y="65614"/>
                  </a:lnTo>
                  <a:lnTo>
                    <a:pt x="2446051" y="306198"/>
                  </a:lnTo>
                  <a:lnTo>
                    <a:pt x="2581942" y="284327"/>
                  </a:lnTo>
                  <a:lnTo>
                    <a:pt x="2717834" y="546783"/>
                  </a:lnTo>
                  <a:lnTo>
                    <a:pt x="2853726" y="546783"/>
                  </a:lnTo>
                  <a:lnTo>
                    <a:pt x="2989618" y="918596"/>
                  </a:lnTo>
                  <a:lnTo>
                    <a:pt x="3125509" y="721754"/>
                  </a:lnTo>
                  <a:lnTo>
                    <a:pt x="3261401" y="678011"/>
                  </a:lnTo>
                  <a:lnTo>
                    <a:pt x="3397293" y="89672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918596"/>
            </a:xfrm>
            <a:custGeom>
              <a:avLst/>
              <a:pathLst>
                <a:path w="3397293" h="918596">
                  <a:moveTo>
                    <a:pt x="0" y="131228"/>
                  </a:moveTo>
                  <a:lnTo>
                    <a:pt x="135891" y="349941"/>
                  </a:lnTo>
                  <a:lnTo>
                    <a:pt x="271783" y="415555"/>
                  </a:lnTo>
                  <a:lnTo>
                    <a:pt x="407675" y="218713"/>
                  </a:lnTo>
                  <a:lnTo>
                    <a:pt x="543566" y="109356"/>
                  </a:lnTo>
                  <a:lnTo>
                    <a:pt x="679458" y="0"/>
                  </a:lnTo>
                  <a:lnTo>
                    <a:pt x="815350" y="415555"/>
                  </a:lnTo>
                  <a:lnTo>
                    <a:pt x="951242" y="612397"/>
                  </a:lnTo>
                  <a:lnTo>
                    <a:pt x="1087133" y="240584"/>
                  </a:lnTo>
                  <a:lnTo>
                    <a:pt x="1223025" y="262456"/>
                  </a:lnTo>
                  <a:lnTo>
                    <a:pt x="1358917" y="174970"/>
                  </a:lnTo>
                  <a:lnTo>
                    <a:pt x="1494809" y="174970"/>
                  </a:lnTo>
                  <a:lnTo>
                    <a:pt x="1630700" y="174970"/>
                  </a:lnTo>
                  <a:lnTo>
                    <a:pt x="1766592" y="174970"/>
                  </a:lnTo>
                  <a:lnTo>
                    <a:pt x="1902484" y="218713"/>
                  </a:lnTo>
                  <a:lnTo>
                    <a:pt x="2038375" y="0"/>
                  </a:lnTo>
                  <a:lnTo>
                    <a:pt x="2174267" y="21871"/>
                  </a:lnTo>
                  <a:lnTo>
                    <a:pt x="2310159" y="65614"/>
                  </a:lnTo>
                  <a:lnTo>
                    <a:pt x="2446051" y="306198"/>
                  </a:lnTo>
                  <a:lnTo>
                    <a:pt x="2581942" y="284327"/>
                  </a:lnTo>
                  <a:lnTo>
                    <a:pt x="2717834" y="546783"/>
                  </a:lnTo>
                  <a:lnTo>
                    <a:pt x="2853726" y="546783"/>
                  </a:lnTo>
                  <a:lnTo>
                    <a:pt x="2989618" y="918596"/>
                  </a:lnTo>
                  <a:lnTo>
                    <a:pt x="3125509" y="721754"/>
                  </a:lnTo>
                  <a:lnTo>
                    <a:pt x="3261401" y="678011"/>
                  </a:lnTo>
                  <a:lnTo>
                    <a:pt x="3397293" y="89672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00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990743"/>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0977" y="1405107"/>
              <a:ext cx="267726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Venezuela, 2000-2025</a:t>
              </a:r>
            </a:p>
          </p:txBody>
        </p:sp>
        <p:sp>
          <p:nvSpPr>
            <p:cNvPr id="63" name="pl63"/>
            <p:cNvSpPr/>
            <p:nvPr/>
          </p:nvSpPr>
          <p:spPr>
            <a:xfrm>
              <a:off x="5267799" y="38830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14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9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58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165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674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03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622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205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789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8956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04836"/>
              <a:ext cx="3397293" cy="1854858"/>
            </a:xfrm>
            <a:custGeom>
              <a:avLst/>
              <a:pathLst>
                <a:path w="3397293" h="1854858">
                  <a:moveTo>
                    <a:pt x="0" y="264979"/>
                  </a:moveTo>
                  <a:lnTo>
                    <a:pt x="135891" y="706612"/>
                  </a:lnTo>
                  <a:lnTo>
                    <a:pt x="271783" y="839102"/>
                  </a:lnTo>
                  <a:lnTo>
                    <a:pt x="407675" y="441633"/>
                  </a:lnTo>
                  <a:lnTo>
                    <a:pt x="543566" y="220816"/>
                  </a:lnTo>
                  <a:lnTo>
                    <a:pt x="679458" y="0"/>
                  </a:lnTo>
                  <a:lnTo>
                    <a:pt x="815350" y="839102"/>
                  </a:lnTo>
                  <a:lnTo>
                    <a:pt x="951242" y="1236572"/>
                  </a:lnTo>
                  <a:lnTo>
                    <a:pt x="1087133" y="485796"/>
                  </a:lnTo>
                  <a:lnTo>
                    <a:pt x="1223025" y="529959"/>
                  </a:lnTo>
                  <a:lnTo>
                    <a:pt x="1358917" y="353306"/>
                  </a:lnTo>
                  <a:lnTo>
                    <a:pt x="1494809" y="353306"/>
                  </a:lnTo>
                  <a:lnTo>
                    <a:pt x="1630700" y="353306"/>
                  </a:lnTo>
                  <a:lnTo>
                    <a:pt x="1766592" y="353306"/>
                  </a:lnTo>
                  <a:lnTo>
                    <a:pt x="1902484" y="441633"/>
                  </a:lnTo>
                  <a:lnTo>
                    <a:pt x="2038375" y="0"/>
                  </a:lnTo>
                  <a:lnTo>
                    <a:pt x="2174267" y="44163"/>
                  </a:lnTo>
                  <a:lnTo>
                    <a:pt x="2310159" y="132489"/>
                  </a:lnTo>
                  <a:lnTo>
                    <a:pt x="2446051" y="618286"/>
                  </a:lnTo>
                  <a:lnTo>
                    <a:pt x="2581942" y="574122"/>
                  </a:lnTo>
                  <a:lnTo>
                    <a:pt x="2717834" y="1104082"/>
                  </a:lnTo>
                  <a:lnTo>
                    <a:pt x="2853726" y="1104082"/>
                  </a:lnTo>
                  <a:lnTo>
                    <a:pt x="2989618" y="1854858"/>
                  </a:lnTo>
                  <a:lnTo>
                    <a:pt x="3125509" y="1457388"/>
                  </a:lnTo>
                  <a:lnTo>
                    <a:pt x="3261401" y="1369062"/>
                  </a:lnTo>
                  <a:lnTo>
                    <a:pt x="3397293" y="181069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78959"/>
              <a:ext cx="3397293" cy="397469"/>
            </a:xfrm>
            <a:custGeom>
              <a:avLst/>
              <a:pathLst>
                <a:path w="3397293" h="397469">
                  <a:moveTo>
                    <a:pt x="0" y="397469"/>
                  </a:moveTo>
                  <a:lnTo>
                    <a:pt x="135891" y="353306"/>
                  </a:lnTo>
                  <a:lnTo>
                    <a:pt x="271783" y="353306"/>
                  </a:lnTo>
                  <a:lnTo>
                    <a:pt x="407675" y="309143"/>
                  </a:lnTo>
                  <a:lnTo>
                    <a:pt x="543566" y="264979"/>
                  </a:lnTo>
                  <a:lnTo>
                    <a:pt x="679458" y="220816"/>
                  </a:lnTo>
                  <a:lnTo>
                    <a:pt x="815350" y="176653"/>
                  </a:lnTo>
                  <a:lnTo>
                    <a:pt x="951242" y="176653"/>
                  </a:lnTo>
                  <a:lnTo>
                    <a:pt x="1087133" y="132489"/>
                  </a:lnTo>
                  <a:lnTo>
                    <a:pt x="1223025" y="88326"/>
                  </a:lnTo>
                  <a:lnTo>
                    <a:pt x="1358917" y="88326"/>
                  </a:lnTo>
                  <a:lnTo>
                    <a:pt x="1494809" y="44163"/>
                  </a:lnTo>
                  <a:lnTo>
                    <a:pt x="1630700" y="88326"/>
                  </a:lnTo>
                  <a:lnTo>
                    <a:pt x="1766592" y="88326"/>
                  </a:lnTo>
                  <a:lnTo>
                    <a:pt x="1902484" y="88326"/>
                  </a:lnTo>
                  <a:lnTo>
                    <a:pt x="2038375" y="88326"/>
                  </a:lnTo>
                  <a:lnTo>
                    <a:pt x="2174267" y="44163"/>
                  </a:lnTo>
                  <a:lnTo>
                    <a:pt x="2310159" y="44163"/>
                  </a:lnTo>
                  <a:lnTo>
                    <a:pt x="2446051" y="44163"/>
                  </a:lnTo>
                  <a:lnTo>
                    <a:pt x="2581942" y="0"/>
                  </a:lnTo>
                  <a:lnTo>
                    <a:pt x="2717834" y="132489"/>
                  </a:lnTo>
                  <a:lnTo>
                    <a:pt x="2853726" y="220816"/>
                  </a:lnTo>
                  <a:lnTo>
                    <a:pt x="2989618" y="88326"/>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93162"/>
              <a:ext cx="3397293" cy="618286"/>
            </a:xfrm>
            <a:custGeom>
              <a:avLst/>
              <a:pathLst>
                <a:path w="3397293" h="618286">
                  <a:moveTo>
                    <a:pt x="0" y="44163"/>
                  </a:moveTo>
                  <a:lnTo>
                    <a:pt x="135891" y="88326"/>
                  </a:lnTo>
                  <a:lnTo>
                    <a:pt x="271783" y="44163"/>
                  </a:lnTo>
                  <a:lnTo>
                    <a:pt x="407675" y="44163"/>
                  </a:lnTo>
                  <a:lnTo>
                    <a:pt x="543566" y="44163"/>
                  </a:lnTo>
                  <a:lnTo>
                    <a:pt x="679458" y="0"/>
                  </a:lnTo>
                  <a:lnTo>
                    <a:pt x="815350" y="44163"/>
                  </a:lnTo>
                  <a:lnTo>
                    <a:pt x="951242" y="88326"/>
                  </a:lnTo>
                  <a:lnTo>
                    <a:pt x="1087133" y="0"/>
                  </a:lnTo>
                  <a:lnTo>
                    <a:pt x="1223025" y="44163"/>
                  </a:lnTo>
                  <a:lnTo>
                    <a:pt x="1358917" y="44163"/>
                  </a:lnTo>
                  <a:lnTo>
                    <a:pt x="1494809" y="44163"/>
                  </a:lnTo>
                  <a:lnTo>
                    <a:pt x="1630700" y="44163"/>
                  </a:lnTo>
                  <a:lnTo>
                    <a:pt x="1766592" y="132489"/>
                  </a:lnTo>
                  <a:lnTo>
                    <a:pt x="1902484" y="88326"/>
                  </a:lnTo>
                  <a:lnTo>
                    <a:pt x="2038375" y="44163"/>
                  </a:lnTo>
                  <a:lnTo>
                    <a:pt x="2174267" y="88326"/>
                  </a:lnTo>
                  <a:lnTo>
                    <a:pt x="2310159" y="176653"/>
                  </a:lnTo>
                  <a:lnTo>
                    <a:pt x="2446051" y="309143"/>
                  </a:lnTo>
                  <a:lnTo>
                    <a:pt x="2581942" y="485796"/>
                  </a:lnTo>
                  <a:lnTo>
                    <a:pt x="2717834" y="529959"/>
                  </a:lnTo>
                  <a:lnTo>
                    <a:pt x="2853726" y="618286"/>
                  </a:lnTo>
                  <a:lnTo>
                    <a:pt x="2989618" y="441633"/>
                  </a:lnTo>
                  <a:lnTo>
                    <a:pt x="3125509" y="441633"/>
                  </a:lnTo>
                  <a:lnTo>
                    <a:pt x="3261401" y="441633"/>
                  </a:lnTo>
                  <a:lnTo>
                    <a:pt x="3397293" y="353306"/>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789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04836"/>
              <a:ext cx="3397293" cy="1854858"/>
            </a:xfrm>
            <a:custGeom>
              <a:avLst/>
              <a:pathLst>
                <a:path w="3397293" h="1854858">
                  <a:moveTo>
                    <a:pt x="0" y="264979"/>
                  </a:moveTo>
                  <a:lnTo>
                    <a:pt x="135891" y="706612"/>
                  </a:lnTo>
                  <a:lnTo>
                    <a:pt x="271783" y="839102"/>
                  </a:lnTo>
                  <a:lnTo>
                    <a:pt x="407675" y="441633"/>
                  </a:lnTo>
                  <a:lnTo>
                    <a:pt x="543566" y="220816"/>
                  </a:lnTo>
                  <a:lnTo>
                    <a:pt x="679458" y="0"/>
                  </a:lnTo>
                  <a:lnTo>
                    <a:pt x="815350" y="839102"/>
                  </a:lnTo>
                  <a:lnTo>
                    <a:pt x="951242" y="1236572"/>
                  </a:lnTo>
                  <a:lnTo>
                    <a:pt x="1087133" y="485796"/>
                  </a:lnTo>
                  <a:lnTo>
                    <a:pt x="1223025" y="529959"/>
                  </a:lnTo>
                  <a:lnTo>
                    <a:pt x="1358917" y="353306"/>
                  </a:lnTo>
                  <a:lnTo>
                    <a:pt x="1494809" y="353306"/>
                  </a:lnTo>
                  <a:lnTo>
                    <a:pt x="1630700" y="353306"/>
                  </a:lnTo>
                  <a:lnTo>
                    <a:pt x="1766592" y="353306"/>
                  </a:lnTo>
                  <a:lnTo>
                    <a:pt x="1902484" y="441633"/>
                  </a:lnTo>
                  <a:lnTo>
                    <a:pt x="2038375" y="0"/>
                  </a:lnTo>
                  <a:lnTo>
                    <a:pt x="2174267" y="44163"/>
                  </a:lnTo>
                  <a:lnTo>
                    <a:pt x="2310159" y="132489"/>
                  </a:lnTo>
                  <a:lnTo>
                    <a:pt x="2446051" y="618286"/>
                  </a:lnTo>
                  <a:lnTo>
                    <a:pt x="2581942" y="574122"/>
                  </a:lnTo>
                  <a:lnTo>
                    <a:pt x="2717834" y="1104082"/>
                  </a:lnTo>
                  <a:lnTo>
                    <a:pt x="2853726" y="1104082"/>
                  </a:lnTo>
                  <a:lnTo>
                    <a:pt x="2989618" y="1854858"/>
                  </a:lnTo>
                  <a:lnTo>
                    <a:pt x="3125509" y="1457388"/>
                  </a:lnTo>
                  <a:lnTo>
                    <a:pt x="3261401" y="1369062"/>
                  </a:lnTo>
                  <a:lnTo>
                    <a:pt x="3397293" y="1810695"/>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10828"/>
              <a:ext cx="0" cy="158987"/>
            </a:xfrm>
            <a:custGeom>
              <a:avLst/>
              <a:pathLst>
                <a:path w="0" h="158987">
                  <a:moveTo>
                    <a:pt x="0" y="158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204836"/>
              <a:ext cx="0" cy="105991"/>
            </a:xfrm>
            <a:custGeom>
              <a:avLst/>
              <a:pathLst>
                <a:path w="0" h="105991">
                  <a:moveTo>
                    <a:pt x="0" y="0"/>
                  </a:moveTo>
                  <a:lnTo>
                    <a:pt x="0" y="105991"/>
                  </a:lnTo>
                </a:path>
              </a:pathLst>
            </a:custGeom>
            <a:ln w="13550" cap="flat">
              <a:solidFill>
                <a:srgbClr val="0058AB">
                  <a:alpha val="100000"/>
                </a:srgbClr>
              </a:solidFill>
              <a:prstDash val="dot"/>
              <a:round/>
            </a:ln>
          </p:spPr>
          <p:txBody>
            <a:bodyPr/>
            <a:lstStyle/>
            <a:p/>
          </p:txBody>
        </p:sp>
        <p:sp>
          <p:nvSpPr>
            <p:cNvPr id="89" name="pl89"/>
            <p:cNvSpPr/>
            <p:nvPr/>
          </p:nvSpPr>
          <p:spPr>
            <a:xfrm>
              <a:off x="6796581" y="2310828"/>
              <a:ext cx="0" cy="247314"/>
            </a:xfrm>
            <a:custGeom>
              <a:avLst/>
              <a:pathLst>
                <a:path w="0" h="247314">
                  <a:moveTo>
                    <a:pt x="0" y="24731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204836"/>
              <a:ext cx="0" cy="105991"/>
            </a:xfrm>
            <a:custGeom>
              <a:avLst/>
              <a:pathLst>
                <a:path w="0" h="105991">
                  <a:moveTo>
                    <a:pt x="0" y="0"/>
                  </a:moveTo>
                  <a:lnTo>
                    <a:pt x="0" y="105991"/>
                  </a:lnTo>
                </a:path>
              </a:pathLst>
            </a:custGeom>
            <a:ln w="13550" cap="flat">
              <a:solidFill>
                <a:srgbClr val="0058AB">
                  <a:alpha val="100000"/>
                </a:srgbClr>
              </a:solidFill>
              <a:prstDash val="dot"/>
              <a:round/>
            </a:ln>
          </p:spPr>
          <p:txBody>
            <a:bodyPr/>
            <a:lstStyle/>
            <a:p/>
          </p:txBody>
        </p:sp>
        <p:sp>
          <p:nvSpPr>
            <p:cNvPr id="91" name="pl91"/>
            <p:cNvSpPr/>
            <p:nvPr/>
          </p:nvSpPr>
          <p:spPr>
            <a:xfrm>
              <a:off x="8019606" y="2310828"/>
              <a:ext cx="0" cy="468131"/>
            </a:xfrm>
            <a:custGeom>
              <a:avLst/>
              <a:pathLst>
                <a:path w="0" h="468131">
                  <a:moveTo>
                    <a:pt x="0" y="46813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10828"/>
              <a:ext cx="0" cy="1263070"/>
            </a:xfrm>
            <a:custGeom>
              <a:avLst/>
              <a:pathLst>
                <a:path w="0" h="1263070">
                  <a:moveTo>
                    <a:pt x="0" y="126307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10828"/>
              <a:ext cx="0" cy="1704703"/>
            </a:xfrm>
            <a:custGeom>
              <a:avLst/>
              <a:pathLst>
                <a:path w="0" h="1704703">
                  <a:moveTo>
                    <a:pt x="0" y="17047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04836"/>
              <a:ext cx="3397293" cy="1854858"/>
            </a:xfrm>
            <a:custGeom>
              <a:avLst/>
              <a:pathLst>
                <a:path w="3397293" h="1854858">
                  <a:moveTo>
                    <a:pt x="0" y="264979"/>
                  </a:moveTo>
                  <a:lnTo>
                    <a:pt x="135891" y="706612"/>
                  </a:lnTo>
                  <a:lnTo>
                    <a:pt x="271783" y="839102"/>
                  </a:lnTo>
                  <a:lnTo>
                    <a:pt x="407675" y="441633"/>
                  </a:lnTo>
                  <a:lnTo>
                    <a:pt x="543566" y="220816"/>
                  </a:lnTo>
                  <a:lnTo>
                    <a:pt x="679458" y="0"/>
                  </a:lnTo>
                  <a:lnTo>
                    <a:pt x="815350" y="839102"/>
                  </a:lnTo>
                  <a:lnTo>
                    <a:pt x="951242" y="1236572"/>
                  </a:lnTo>
                  <a:lnTo>
                    <a:pt x="1087133" y="485796"/>
                  </a:lnTo>
                  <a:lnTo>
                    <a:pt x="1223025" y="529959"/>
                  </a:lnTo>
                  <a:lnTo>
                    <a:pt x="1358917" y="353306"/>
                  </a:lnTo>
                  <a:lnTo>
                    <a:pt x="1494809" y="353306"/>
                  </a:lnTo>
                  <a:lnTo>
                    <a:pt x="1630700" y="353306"/>
                  </a:lnTo>
                  <a:lnTo>
                    <a:pt x="1766592" y="353306"/>
                  </a:lnTo>
                  <a:lnTo>
                    <a:pt x="1902484" y="441633"/>
                  </a:lnTo>
                  <a:lnTo>
                    <a:pt x="2038375" y="0"/>
                  </a:lnTo>
                  <a:lnTo>
                    <a:pt x="2174267" y="44163"/>
                  </a:lnTo>
                  <a:lnTo>
                    <a:pt x="2310159" y="132489"/>
                  </a:lnTo>
                  <a:lnTo>
                    <a:pt x="2446051" y="618286"/>
                  </a:lnTo>
                  <a:lnTo>
                    <a:pt x="2581942" y="574122"/>
                  </a:lnTo>
                  <a:lnTo>
                    <a:pt x="2717834" y="1104082"/>
                  </a:lnTo>
                  <a:lnTo>
                    <a:pt x="2853726" y="1104082"/>
                  </a:lnTo>
                  <a:lnTo>
                    <a:pt x="2989618" y="1854858"/>
                  </a:lnTo>
                  <a:lnTo>
                    <a:pt x="3125509" y="1457388"/>
                  </a:lnTo>
                  <a:lnTo>
                    <a:pt x="3261401" y="1369062"/>
                  </a:lnTo>
                  <a:lnTo>
                    <a:pt x="3397293" y="1810695"/>
                  </a:lnTo>
                </a:path>
              </a:pathLst>
            </a:custGeom>
            <a:ln w="27101" cap="flat">
              <a:solidFill>
                <a:srgbClr val="0058AB">
                  <a:alpha val="100000"/>
                </a:srgbClr>
              </a:solidFill>
              <a:prstDash val="solid"/>
              <a:round/>
            </a:ln>
          </p:spPr>
          <p:txBody>
            <a:bodyPr/>
            <a:lstStyle/>
            <a:p/>
          </p:txBody>
        </p:sp>
        <p:sp>
          <p:nvSpPr>
            <p:cNvPr id="95" name="tx95"/>
            <p:cNvSpPr/>
            <p:nvPr/>
          </p:nvSpPr>
          <p:spPr>
            <a:xfrm>
              <a:off x="5407519" y="225536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056833" y="22526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66436" y="22540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7415750" y="22526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20725" y="22527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1" name="tx101"/>
            <p:cNvSpPr/>
            <p:nvPr/>
          </p:nvSpPr>
          <p:spPr>
            <a:xfrm>
              <a:off x="8756617" y="22527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102" name="tx102"/>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60597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4" name="tx104"/>
            <p:cNvSpPr/>
            <p:nvPr/>
          </p:nvSpPr>
          <p:spPr>
            <a:xfrm>
              <a:off x="5003259" y="405167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6101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3168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7268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8435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367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367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556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1807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03849" y="4990743"/>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23" name="tx123"/>
            <p:cNvSpPr/>
            <p:nvPr/>
          </p:nvSpPr>
          <p:spPr>
            <a:xfrm>
              <a:off x="7222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8517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057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2829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2600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2372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943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714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2486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2759080" cy="114824"/>
            </a:xfrm>
            <a:prstGeom prst="rect">
              <a:avLst/>
            </a:prstGeom>
            <a:solidFill>
              <a:srgbClr val="1CABE2">
                <a:alpha val="80000"/>
              </a:srgbClr>
            </a:solidFill>
          </p:spPr>
          <p:txBody>
            <a:bodyPr/>
            <a:lstStyle/>
            <a:p/>
          </p:txBody>
        </p:sp>
        <p:sp>
          <p:nvSpPr>
            <p:cNvPr id="138" name="rc138"/>
            <p:cNvSpPr/>
            <p:nvPr/>
          </p:nvSpPr>
          <p:spPr>
            <a:xfrm>
              <a:off x="1317178" y="5743865"/>
              <a:ext cx="5572019"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3645222"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41" name="tx141"/>
            <p:cNvSpPr/>
            <p:nvPr/>
          </p:nvSpPr>
          <p:spPr>
            <a:xfrm>
              <a:off x="637978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141,000</a:t>
              </a:r>
            </a:p>
          </p:txBody>
        </p:sp>
        <p:sp>
          <p:nvSpPr>
            <p:cNvPr id="142" name="tx142"/>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185,000</a:t>
              </a:r>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670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8" name="tx148"/>
            <p:cNvSpPr/>
            <p:nvPr/>
          </p:nvSpPr>
          <p:spPr>
            <a:xfrm>
              <a:off x="476650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674366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0" name="tx15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Venezuela (57%) was 33 percentage points lower than the global average (90%) and 32 percentage points lower than the average across all LACR countries (89%).
National DTP1 coverage was 28 percentage points lower than in 2019 (85%).
This equates to 185,000 zero-dose children in 2025 compared to 70,000 zero-dose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Venezuela DTP1 coverage was 57% - this is 28 percentage points lower than in 2019 and more than 10 percentage points lower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Venezuela ranked number 1 out of 33 countries for lowest DTP1 coverage (based on tied ranks).
Venezuela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Venezuela had the lowest coverage and was among the top 3 countries with the highest number of zero-dose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Venezuela was not in the top 20 zero-dose countries globally in 2021 but was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Venezuela was not in the top 20 zero-dose countries globally in 2021 but was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F26A21">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Venezuela ranked number 3 out of 33 countries with 114,000 zero-dose children.
In 2025, Venezuela ranked number 2 out of 33 countries with 185,000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019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298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5943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8905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150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446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742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555441"/>
              <a:ext cx="203168" cy="1129945"/>
            </a:xfrm>
            <a:prstGeom prst="rect">
              <a:avLst/>
            </a:prstGeom>
            <a:solidFill>
              <a:srgbClr val="80BD41">
                <a:alpha val="100000"/>
              </a:srgbClr>
            </a:solidFill>
          </p:spPr>
          <p:txBody>
            <a:bodyPr/>
            <a:lstStyle/>
            <a:p/>
          </p:txBody>
        </p:sp>
        <p:sp>
          <p:nvSpPr>
            <p:cNvPr id="27" name="rc27"/>
            <p:cNvSpPr/>
            <p:nvPr/>
          </p:nvSpPr>
          <p:spPr>
            <a:xfrm>
              <a:off x="1332670" y="3217924"/>
              <a:ext cx="203168" cy="117395"/>
            </a:xfrm>
            <a:prstGeom prst="rect">
              <a:avLst/>
            </a:prstGeom>
            <a:solidFill>
              <a:srgbClr val="0058AB">
                <a:alpha val="100000"/>
              </a:srgbClr>
            </a:solidFill>
          </p:spPr>
          <p:txBody>
            <a:bodyPr/>
            <a:lstStyle/>
            <a:p/>
          </p:txBody>
        </p:sp>
        <p:sp>
          <p:nvSpPr>
            <p:cNvPr id="28" name="rc28"/>
            <p:cNvSpPr/>
            <p:nvPr/>
          </p:nvSpPr>
          <p:spPr>
            <a:xfrm>
              <a:off x="1332670" y="3335320"/>
              <a:ext cx="203168" cy="220120"/>
            </a:xfrm>
            <a:prstGeom prst="rect">
              <a:avLst/>
            </a:prstGeom>
            <a:solidFill>
              <a:srgbClr val="1CABE2">
                <a:alpha val="100000"/>
              </a:srgbClr>
            </a:solidFill>
          </p:spPr>
          <p:txBody>
            <a:bodyPr/>
            <a:lstStyle/>
            <a:p/>
          </p:txBody>
        </p:sp>
        <p:sp>
          <p:nvSpPr>
            <p:cNvPr id="29" name="rc29"/>
            <p:cNvSpPr/>
            <p:nvPr/>
          </p:nvSpPr>
          <p:spPr>
            <a:xfrm>
              <a:off x="1558413" y="3642242"/>
              <a:ext cx="203168" cy="1043144"/>
            </a:xfrm>
            <a:prstGeom prst="rect">
              <a:avLst/>
            </a:prstGeom>
            <a:solidFill>
              <a:srgbClr val="80BD41">
                <a:alpha val="100000"/>
              </a:srgbClr>
            </a:solidFill>
          </p:spPr>
          <p:txBody>
            <a:bodyPr/>
            <a:lstStyle/>
            <a:p/>
          </p:txBody>
        </p:sp>
        <p:sp>
          <p:nvSpPr>
            <p:cNvPr id="30" name="rc30"/>
            <p:cNvSpPr/>
            <p:nvPr/>
          </p:nvSpPr>
          <p:spPr>
            <a:xfrm>
              <a:off x="1558413" y="3195180"/>
              <a:ext cx="203168" cy="268236"/>
            </a:xfrm>
            <a:prstGeom prst="rect">
              <a:avLst/>
            </a:prstGeom>
            <a:solidFill>
              <a:srgbClr val="0058AB">
                <a:alpha val="100000"/>
              </a:srgbClr>
            </a:solidFill>
          </p:spPr>
          <p:txBody>
            <a:bodyPr/>
            <a:lstStyle/>
            <a:p/>
          </p:txBody>
        </p:sp>
        <p:sp>
          <p:nvSpPr>
            <p:cNvPr id="31" name="rc31"/>
            <p:cNvSpPr/>
            <p:nvPr/>
          </p:nvSpPr>
          <p:spPr>
            <a:xfrm>
              <a:off x="1558413" y="3463416"/>
              <a:ext cx="203168" cy="178825"/>
            </a:xfrm>
            <a:prstGeom prst="rect">
              <a:avLst/>
            </a:prstGeom>
            <a:solidFill>
              <a:srgbClr val="1CABE2">
                <a:alpha val="100000"/>
              </a:srgbClr>
            </a:solidFill>
          </p:spPr>
          <p:txBody>
            <a:bodyPr/>
            <a:lstStyle/>
            <a:p/>
          </p:txBody>
        </p:sp>
        <p:sp>
          <p:nvSpPr>
            <p:cNvPr id="32" name="rc32"/>
            <p:cNvSpPr/>
            <p:nvPr/>
          </p:nvSpPr>
          <p:spPr>
            <a:xfrm>
              <a:off x="1784155" y="3711795"/>
              <a:ext cx="203168" cy="973592"/>
            </a:xfrm>
            <a:prstGeom prst="rect">
              <a:avLst/>
            </a:prstGeom>
            <a:solidFill>
              <a:srgbClr val="80BD41">
                <a:alpha val="100000"/>
              </a:srgbClr>
            </a:solidFill>
          </p:spPr>
          <p:txBody>
            <a:bodyPr/>
            <a:lstStyle/>
            <a:p/>
          </p:txBody>
        </p:sp>
        <p:sp>
          <p:nvSpPr>
            <p:cNvPr id="33" name="rc33"/>
            <p:cNvSpPr/>
            <p:nvPr/>
          </p:nvSpPr>
          <p:spPr>
            <a:xfrm>
              <a:off x="1784155" y="3187553"/>
              <a:ext cx="203168" cy="314543"/>
            </a:xfrm>
            <a:prstGeom prst="rect">
              <a:avLst/>
            </a:prstGeom>
            <a:solidFill>
              <a:srgbClr val="0058AB">
                <a:alpha val="100000"/>
              </a:srgbClr>
            </a:solidFill>
          </p:spPr>
          <p:txBody>
            <a:bodyPr/>
            <a:lstStyle/>
            <a:p/>
          </p:txBody>
        </p:sp>
        <p:sp>
          <p:nvSpPr>
            <p:cNvPr id="34" name="rc34"/>
            <p:cNvSpPr/>
            <p:nvPr/>
          </p:nvSpPr>
          <p:spPr>
            <a:xfrm>
              <a:off x="1784155" y="3502097"/>
              <a:ext cx="203168" cy="209697"/>
            </a:xfrm>
            <a:prstGeom prst="rect">
              <a:avLst/>
            </a:prstGeom>
            <a:solidFill>
              <a:srgbClr val="1CABE2">
                <a:alpha val="100000"/>
              </a:srgbClr>
            </a:solidFill>
          </p:spPr>
          <p:txBody>
            <a:bodyPr/>
            <a:lstStyle/>
            <a:p/>
          </p:txBody>
        </p:sp>
        <p:sp>
          <p:nvSpPr>
            <p:cNvPr id="35" name="rc35"/>
            <p:cNvSpPr/>
            <p:nvPr/>
          </p:nvSpPr>
          <p:spPr>
            <a:xfrm>
              <a:off x="2009898" y="3663353"/>
              <a:ext cx="203168" cy="1022033"/>
            </a:xfrm>
            <a:prstGeom prst="rect">
              <a:avLst/>
            </a:prstGeom>
            <a:solidFill>
              <a:srgbClr val="80BD41">
                <a:alpha val="100000"/>
              </a:srgbClr>
            </a:solidFill>
          </p:spPr>
          <p:txBody>
            <a:bodyPr/>
            <a:lstStyle/>
            <a:p/>
          </p:txBody>
        </p:sp>
        <p:sp>
          <p:nvSpPr>
            <p:cNvPr id="36" name="rc36"/>
            <p:cNvSpPr/>
            <p:nvPr/>
          </p:nvSpPr>
          <p:spPr>
            <a:xfrm>
              <a:off x="2009898" y="3182397"/>
              <a:ext cx="203168" cy="180359"/>
            </a:xfrm>
            <a:prstGeom prst="rect">
              <a:avLst/>
            </a:prstGeom>
            <a:solidFill>
              <a:srgbClr val="0058AB">
                <a:alpha val="100000"/>
              </a:srgbClr>
            </a:solidFill>
          </p:spPr>
          <p:txBody>
            <a:bodyPr/>
            <a:lstStyle/>
            <a:p/>
          </p:txBody>
        </p:sp>
        <p:sp>
          <p:nvSpPr>
            <p:cNvPr id="37" name="rc37"/>
            <p:cNvSpPr/>
            <p:nvPr/>
          </p:nvSpPr>
          <p:spPr>
            <a:xfrm>
              <a:off x="2009898" y="3362756"/>
              <a:ext cx="203168" cy="300597"/>
            </a:xfrm>
            <a:prstGeom prst="rect">
              <a:avLst/>
            </a:prstGeom>
            <a:solidFill>
              <a:srgbClr val="1CABE2">
                <a:alpha val="100000"/>
              </a:srgbClr>
            </a:solidFill>
          </p:spPr>
          <p:txBody>
            <a:bodyPr/>
            <a:lstStyle/>
            <a:p/>
          </p:txBody>
        </p:sp>
        <p:sp>
          <p:nvSpPr>
            <p:cNvPr id="38" name="rc38"/>
            <p:cNvSpPr/>
            <p:nvPr/>
          </p:nvSpPr>
          <p:spPr>
            <a:xfrm>
              <a:off x="2235640" y="3399662"/>
              <a:ext cx="203168" cy="1285724"/>
            </a:xfrm>
            <a:prstGeom prst="rect">
              <a:avLst/>
            </a:prstGeom>
            <a:solidFill>
              <a:srgbClr val="80BD41">
                <a:alpha val="100000"/>
              </a:srgbClr>
            </a:solidFill>
          </p:spPr>
          <p:txBody>
            <a:bodyPr/>
            <a:lstStyle/>
            <a:p/>
          </p:txBody>
        </p:sp>
        <p:sp>
          <p:nvSpPr>
            <p:cNvPr id="39" name="rc39"/>
            <p:cNvSpPr/>
            <p:nvPr/>
          </p:nvSpPr>
          <p:spPr>
            <a:xfrm>
              <a:off x="2235640" y="3190357"/>
              <a:ext cx="203168" cy="104651"/>
            </a:xfrm>
            <a:prstGeom prst="rect">
              <a:avLst/>
            </a:prstGeom>
            <a:solidFill>
              <a:srgbClr val="0058AB">
                <a:alpha val="100000"/>
              </a:srgbClr>
            </a:solidFill>
          </p:spPr>
          <p:txBody>
            <a:bodyPr/>
            <a:lstStyle/>
            <a:p/>
          </p:txBody>
        </p:sp>
        <p:sp>
          <p:nvSpPr>
            <p:cNvPr id="40" name="rc40"/>
            <p:cNvSpPr/>
            <p:nvPr/>
          </p:nvSpPr>
          <p:spPr>
            <a:xfrm>
              <a:off x="2235640" y="3295008"/>
              <a:ext cx="203168" cy="104653"/>
            </a:xfrm>
            <a:prstGeom prst="rect">
              <a:avLst/>
            </a:prstGeom>
            <a:solidFill>
              <a:srgbClr val="1CABE2">
                <a:alpha val="100000"/>
              </a:srgbClr>
            </a:solidFill>
          </p:spPr>
          <p:txBody>
            <a:bodyPr/>
            <a:lstStyle/>
            <a:p/>
          </p:txBody>
        </p:sp>
        <p:sp>
          <p:nvSpPr>
            <p:cNvPr id="41" name="rc41"/>
            <p:cNvSpPr/>
            <p:nvPr/>
          </p:nvSpPr>
          <p:spPr>
            <a:xfrm>
              <a:off x="2461382" y="3365010"/>
              <a:ext cx="203168" cy="1320376"/>
            </a:xfrm>
            <a:prstGeom prst="rect">
              <a:avLst/>
            </a:prstGeom>
            <a:solidFill>
              <a:srgbClr val="80BD41">
                <a:alpha val="100000"/>
              </a:srgbClr>
            </a:solidFill>
          </p:spPr>
          <p:txBody>
            <a:bodyPr/>
            <a:lstStyle/>
            <a:p/>
          </p:txBody>
        </p:sp>
        <p:sp>
          <p:nvSpPr>
            <p:cNvPr id="42" name="rc42"/>
            <p:cNvSpPr/>
            <p:nvPr/>
          </p:nvSpPr>
          <p:spPr>
            <a:xfrm>
              <a:off x="2461382" y="3167713"/>
              <a:ext cx="203168" cy="30353"/>
            </a:xfrm>
            <a:prstGeom prst="rect">
              <a:avLst/>
            </a:prstGeom>
            <a:solidFill>
              <a:srgbClr val="0058AB">
                <a:alpha val="100000"/>
              </a:srgbClr>
            </a:solidFill>
          </p:spPr>
          <p:txBody>
            <a:bodyPr/>
            <a:lstStyle/>
            <a:p/>
          </p:txBody>
        </p:sp>
        <p:sp>
          <p:nvSpPr>
            <p:cNvPr id="43" name="rc43"/>
            <p:cNvSpPr/>
            <p:nvPr/>
          </p:nvSpPr>
          <p:spPr>
            <a:xfrm>
              <a:off x="2461382" y="3198066"/>
              <a:ext cx="203168" cy="166944"/>
            </a:xfrm>
            <a:prstGeom prst="rect">
              <a:avLst/>
            </a:prstGeom>
            <a:solidFill>
              <a:srgbClr val="1CABE2">
                <a:alpha val="100000"/>
              </a:srgbClr>
            </a:solidFill>
          </p:spPr>
          <p:txBody>
            <a:bodyPr/>
            <a:lstStyle/>
            <a:p/>
          </p:txBody>
        </p:sp>
        <p:sp>
          <p:nvSpPr>
            <p:cNvPr id="44" name="rc44"/>
            <p:cNvSpPr/>
            <p:nvPr/>
          </p:nvSpPr>
          <p:spPr>
            <a:xfrm>
              <a:off x="2687125" y="3602945"/>
              <a:ext cx="203168" cy="1082441"/>
            </a:xfrm>
            <a:prstGeom prst="rect">
              <a:avLst/>
            </a:prstGeom>
            <a:solidFill>
              <a:srgbClr val="80BD41">
                <a:alpha val="100000"/>
              </a:srgbClr>
            </a:solidFill>
          </p:spPr>
          <p:txBody>
            <a:bodyPr/>
            <a:lstStyle/>
            <a:p/>
          </p:txBody>
        </p:sp>
        <p:sp>
          <p:nvSpPr>
            <p:cNvPr id="45" name="rc45"/>
            <p:cNvSpPr/>
            <p:nvPr/>
          </p:nvSpPr>
          <p:spPr>
            <a:xfrm>
              <a:off x="2687125" y="3160821"/>
              <a:ext cx="203168" cy="320160"/>
            </a:xfrm>
            <a:prstGeom prst="rect">
              <a:avLst/>
            </a:prstGeom>
            <a:solidFill>
              <a:srgbClr val="0058AB">
                <a:alpha val="100000"/>
              </a:srgbClr>
            </a:solidFill>
          </p:spPr>
          <p:txBody>
            <a:bodyPr/>
            <a:lstStyle/>
            <a:p/>
          </p:txBody>
        </p:sp>
        <p:sp>
          <p:nvSpPr>
            <p:cNvPr id="46" name="rc46"/>
            <p:cNvSpPr/>
            <p:nvPr/>
          </p:nvSpPr>
          <p:spPr>
            <a:xfrm>
              <a:off x="2687125" y="3480981"/>
              <a:ext cx="203168" cy="121964"/>
            </a:xfrm>
            <a:prstGeom prst="rect">
              <a:avLst/>
            </a:prstGeom>
            <a:solidFill>
              <a:srgbClr val="1CABE2">
                <a:alpha val="100000"/>
              </a:srgbClr>
            </a:solidFill>
          </p:spPr>
          <p:txBody>
            <a:bodyPr/>
            <a:lstStyle/>
            <a:p/>
          </p:txBody>
        </p:sp>
        <p:sp>
          <p:nvSpPr>
            <p:cNvPr id="47" name="rc47"/>
            <p:cNvSpPr/>
            <p:nvPr/>
          </p:nvSpPr>
          <p:spPr>
            <a:xfrm>
              <a:off x="2912867" y="3750897"/>
              <a:ext cx="203168" cy="934490"/>
            </a:xfrm>
            <a:prstGeom prst="rect">
              <a:avLst/>
            </a:prstGeom>
            <a:solidFill>
              <a:srgbClr val="80BD41">
                <a:alpha val="100000"/>
              </a:srgbClr>
            </a:solidFill>
          </p:spPr>
          <p:txBody>
            <a:bodyPr/>
            <a:lstStyle/>
            <a:p/>
          </p:txBody>
        </p:sp>
        <p:sp>
          <p:nvSpPr>
            <p:cNvPr id="48" name="rc48"/>
            <p:cNvSpPr/>
            <p:nvPr/>
          </p:nvSpPr>
          <p:spPr>
            <a:xfrm>
              <a:off x="2912867" y="3178147"/>
              <a:ext cx="203168" cy="452172"/>
            </a:xfrm>
            <a:prstGeom prst="rect">
              <a:avLst/>
            </a:prstGeom>
            <a:solidFill>
              <a:srgbClr val="0058AB">
                <a:alpha val="100000"/>
              </a:srgbClr>
            </a:solidFill>
          </p:spPr>
          <p:txBody>
            <a:bodyPr/>
            <a:lstStyle/>
            <a:p/>
          </p:txBody>
        </p:sp>
        <p:sp>
          <p:nvSpPr>
            <p:cNvPr id="49" name="rc49"/>
            <p:cNvSpPr/>
            <p:nvPr/>
          </p:nvSpPr>
          <p:spPr>
            <a:xfrm>
              <a:off x="2912867" y="3630319"/>
              <a:ext cx="203168" cy="120577"/>
            </a:xfrm>
            <a:prstGeom prst="rect">
              <a:avLst/>
            </a:prstGeom>
            <a:solidFill>
              <a:srgbClr val="1CABE2">
                <a:alpha val="100000"/>
              </a:srgbClr>
            </a:solidFill>
          </p:spPr>
          <p:txBody>
            <a:bodyPr/>
            <a:lstStyle/>
            <a:p/>
          </p:txBody>
        </p:sp>
        <p:sp>
          <p:nvSpPr>
            <p:cNvPr id="50" name="rc50"/>
            <p:cNvSpPr/>
            <p:nvPr/>
          </p:nvSpPr>
          <p:spPr>
            <a:xfrm>
              <a:off x="3138609" y="3936743"/>
              <a:ext cx="203168" cy="748643"/>
            </a:xfrm>
            <a:prstGeom prst="rect">
              <a:avLst/>
            </a:prstGeom>
            <a:solidFill>
              <a:srgbClr val="80BD41">
                <a:alpha val="100000"/>
              </a:srgbClr>
            </a:solidFill>
          </p:spPr>
          <p:txBody>
            <a:bodyPr/>
            <a:lstStyle/>
            <a:p/>
          </p:txBody>
        </p:sp>
        <p:sp>
          <p:nvSpPr>
            <p:cNvPr id="51" name="rc51"/>
            <p:cNvSpPr/>
            <p:nvPr/>
          </p:nvSpPr>
          <p:spPr>
            <a:xfrm>
              <a:off x="3138609" y="3188100"/>
              <a:ext cx="203168" cy="194647"/>
            </a:xfrm>
            <a:prstGeom prst="rect">
              <a:avLst/>
            </a:prstGeom>
            <a:solidFill>
              <a:srgbClr val="0058AB">
                <a:alpha val="100000"/>
              </a:srgbClr>
            </a:solidFill>
          </p:spPr>
          <p:txBody>
            <a:bodyPr/>
            <a:lstStyle/>
            <a:p/>
          </p:txBody>
        </p:sp>
        <p:sp>
          <p:nvSpPr>
            <p:cNvPr id="52" name="rc52"/>
            <p:cNvSpPr/>
            <p:nvPr/>
          </p:nvSpPr>
          <p:spPr>
            <a:xfrm>
              <a:off x="3138609" y="3382747"/>
              <a:ext cx="203168" cy="553996"/>
            </a:xfrm>
            <a:prstGeom prst="rect">
              <a:avLst/>
            </a:prstGeom>
            <a:solidFill>
              <a:srgbClr val="1CABE2">
                <a:alpha val="100000"/>
              </a:srgbClr>
            </a:solidFill>
          </p:spPr>
          <p:txBody>
            <a:bodyPr/>
            <a:lstStyle/>
            <a:p/>
          </p:txBody>
        </p:sp>
        <p:sp>
          <p:nvSpPr>
            <p:cNvPr id="53" name="rc53"/>
            <p:cNvSpPr/>
            <p:nvPr/>
          </p:nvSpPr>
          <p:spPr>
            <a:xfrm>
              <a:off x="3364352" y="3440777"/>
              <a:ext cx="203168" cy="1244609"/>
            </a:xfrm>
            <a:prstGeom prst="rect">
              <a:avLst/>
            </a:prstGeom>
            <a:solidFill>
              <a:srgbClr val="80BD41">
                <a:alpha val="100000"/>
              </a:srgbClr>
            </a:solidFill>
          </p:spPr>
          <p:txBody>
            <a:bodyPr/>
            <a:lstStyle/>
            <a:p/>
          </p:txBody>
        </p:sp>
        <p:sp>
          <p:nvSpPr>
            <p:cNvPr id="54" name="rc54"/>
            <p:cNvSpPr/>
            <p:nvPr/>
          </p:nvSpPr>
          <p:spPr>
            <a:xfrm>
              <a:off x="3364352" y="3203708"/>
              <a:ext cx="203168" cy="207435"/>
            </a:xfrm>
            <a:prstGeom prst="rect">
              <a:avLst/>
            </a:prstGeom>
            <a:solidFill>
              <a:srgbClr val="0058AB">
                <a:alpha val="100000"/>
              </a:srgbClr>
            </a:solidFill>
          </p:spPr>
          <p:txBody>
            <a:bodyPr/>
            <a:lstStyle/>
            <a:p/>
          </p:txBody>
        </p:sp>
        <p:sp>
          <p:nvSpPr>
            <p:cNvPr id="55" name="rc55"/>
            <p:cNvSpPr/>
            <p:nvPr/>
          </p:nvSpPr>
          <p:spPr>
            <a:xfrm>
              <a:off x="3364352" y="3411143"/>
              <a:ext cx="203168" cy="29633"/>
            </a:xfrm>
            <a:prstGeom prst="rect">
              <a:avLst/>
            </a:prstGeom>
            <a:solidFill>
              <a:srgbClr val="1CABE2">
                <a:alpha val="100000"/>
              </a:srgbClr>
            </a:solidFill>
          </p:spPr>
          <p:txBody>
            <a:bodyPr/>
            <a:lstStyle/>
            <a:p/>
          </p:txBody>
        </p:sp>
        <p:sp>
          <p:nvSpPr>
            <p:cNvPr id="56" name="rc56"/>
            <p:cNvSpPr/>
            <p:nvPr/>
          </p:nvSpPr>
          <p:spPr>
            <a:xfrm>
              <a:off x="3590094" y="3530280"/>
              <a:ext cx="203168" cy="1155106"/>
            </a:xfrm>
            <a:prstGeom prst="rect">
              <a:avLst/>
            </a:prstGeom>
            <a:solidFill>
              <a:srgbClr val="80BD41">
                <a:alpha val="100000"/>
              </a:srgbClr>
            </a:solidFill>
          </p:spPr>
          <p:txBody>
            <a:bodyPr/>
            <a:lstStyle/>
            <a:p/>
          </p:txBody>
        </p:sp>
        <p:sp>
          <p:nvSpPr>
            <p:cNvPr id="57" name="rc57"/>
            <p:cNvSpPr/>
            <p:nvPr/>
          </p:nvSpPr>
          <p:spPr>
            <a:xfrm>
              <a:off x="3590094" y="3204481"/>
              <a:ext cx="203168" cy="148090"/>
            </a:xfrm>
            <a:prstGeom prst="rect">
              <a:avLst/>
            </a:prstGeom>
            <a:solidFill>
              <a:srgbClr val="0058AB">
                <a:alpha val="100000"/>
              </a:srgbClr>
            </a:solidFill>
          </p:spPr>
          <p:txBody>
            <a:bodyPr/>
            <a:lstStyle/>
            <a:p/>
          </p:txBody>
        </p:sp>
        <p:sp>
          <p:nvSpPr>
            <p:cNvPr id="58" name="rc58"/>
            <p:cNvSpPr/>
            <p:nvPr/>
          </p:nvSpPr>
          <p:spPr>
            <a:xfrm>
              <a:off x="3590094" y="3352571"/>
              <a:ext cx="203168" cy="177708"/>
            </a:xfrm>
            <a:prstGeom prst="rect">
              <a:avLst/>
            </a:prstGeom>
            <a:solidFill>
              <a:srgbClr val="1CABE2">
                <a:alpha val="100000"/>
              </a:srgbClr>
            </a:solidFill>
          </p:spPr>
          <p:txBody>
            <a:bodyPr/>
            <a:lstStyle/>
            <a:p/>
          </p:txBody>
        </p:sp>
        <p:sp>
          <p:nvSpPr>
            <p:cNvPr id="59" name="rc59"/>
            <p:cNvSpPr/>
            <p:nvPr/>
          </p:nvSpPr>
          <p:spPr>
            <a:xfrm>
              <a:off x="3815836" y="3519965"/>
              <a:ext cx="203168" cy="1165422"/>
            </a:xfrm>
            <a:prstGeom prst="rect">
              <a:avLst/>
            </a:prstGeom>
            <a:solidFill>
              <a:srgbClr val="80BD41">
                <a:alpha val="100000"/>
              </a:srgbClr>
            </a:solidFill>
          </p:spPr>
          <p:txBody>
            <a:bodyPr/>
            <a:lstStyle/>
            <a:p/>
          </p:txBody>
        </p:sp>
        <p:sp>
          <p:nvSpPr>
            <p:cNvPr id="60" name="rc60"/>
            <p:cNvSpPr/>
            <p:nvPr/>
          </p:nvSpPr>
          <p:spPr>
            <a:xfrm>
              <a:off x="3815836" y="3191256"/>
              <a:ext cx="203168" cy="149412"/>
            </a:xfrm>
            <a:prstGeom prst="rect">
              <a:avLst/>
            </a:prstGeom>
            <a:solidFill>
              <a:srgbClr val="0058AB">
                <a:alpha val="100000"/>
              </a:srgbClr>
            </a:solidFill>
          </p:spPr>
          <p:txBody>
            <a:bodyPr/>
            <a:lstStyle/>
            <a:p/>
          </p:txBody>
        </p:sp>
        <p:sp>
          <p:nvSpPr>
            <p:cNvPr id="61" name="rc61"/>
            <p:cNvSpPr/>
            <p:nvPr/>
          </p:nvSpPr>
          <p:spPr>
            <a:xfrm>
              <a:off x="3815836" y="3340669"/>
              <a:ext cx="203168" cy="179295"/>
            </a:xfrm>
            <a:prstGeom prst="rect">
              <a:avLst/>
            </a:prstGeom>
            <a:solidFill>
              <a:srgbClr val="1CABE2">
                <a:alpha val="100000"/>
              </a:srgbClr>
            </a:solidFill>
          </p:spPr>
          <p:txBody>
            <a:bodyPr/>
            <a:lstStyle/>
            <a:p/>
          </p:txBody>
        </p:sp>
        <p:sp>
          <p:nvSpPr>
            <p:cNvPr id="62" name="rc62"/>
            <p:cNvSpPr/>
            <p:nvPr/>
          </p:nvSpPr>
          <p:spPr>
            <a:xfrm>
              <a:off x="4041579" y="3475562"/>
              <a:ext cx="203168" cy="1209824"/>
            </a:xfrm>
            <a:prstGeom prst="rect">
              <a:avLst/>
            </a:prstGeom>
            <a:solidFill>
              <a:srgbClr val="80BD41">
                <a:alpha val="100000"/>
              </a:srgbClr>
            </a:solidFill>
          </p:spPr>
          <p:txBody>
            <a:bodyPr/>
            <a:lstStyle/>
            <a:p/>
          </p:txBody>
        </p:sp>
        <p:sp>
          <p:nvSpPr>
            <p:cNvPr id="63" name="rc63"/>
            <p:cNvSpPr/>
            <p:nvPr/>
          </p:nvSpPr>
          <p:spPr>
            <a:xfrm>
              <a:off x="4041579" y="3191777"/>
              <a:ext cx="203168" cy="149361"/>
            </a:xfrm>
            <a:prstGeom prst="rect">
              <a:avLst/>
            </a:prstGeom>
            <a:solidFill>
              <a:srgbClr val="0058AB">
                <a:alpha val="100000"/>
              </a:srgbClr>
            </a:solidFill>
          </p:spPr>
          <p:txBody>
            <a:bodyPr/>
            <a:lstStyle/>
            <a:p/>
          </p:txBody>
        </p:sp>
        <p:sp>
          <p:nvSpPr>
            <p:cNvPr id="64" name="rc64"/>
            <p:cNvSpPr/>
            <p:nvPr/>
          </p:nvSpPr>
          <p:spPr>
            <a:xfrm>
              <a:off x="4041579" y="3341139"/>
              <a:ext cx="203168" cy="134423"/>
            </a:xfrm>
            <a:prstGeom prst="rect">
              <a:avLst/>
            </a:prstGeom>
            <a:solidFill>
              <a:srgbClr val="1CABE2">
                <a:alpha val="100000"/>
              </a:srgbClr>
            </a:solidFill>
          </p:spPr>
          <p:txBody>
            <a:bodyPr/>
            <a:lstStyle/>
            <a:p/>
          </p:txBody>
        </p:sp>
        <p:sp>
          <p:nvSpPr>
            <p:cNvPr id="65" name="rc65"/>
            <p:cNvSpPr/>
            <p:nvPr/>
          </p:nvSpPr>
          <p:spPr>
            <a:xfrm>
              <a:off x="4267321" y="3474861"/>
              <a:ext cx="203168" cy="1210525"/>
            </a:xfrm>
            <a:prstGeom prst="rect">
              <a:avLst/>
            </a:prstGeom>
            <a:solidFill>
              <a:srgbClr val="80BD41">
                <a:alpha val="100000"/>
              </a:srgbClr>
            </a:solidFill>
          </p:spPr>
          <p:txBody>
            <a:bodyPr/>
            <a:lstStyle/>
            <a:p/>
          </p:txBody>
        </p:sp>
        <p:sp>
          <p:nvSpPr>
            <p:cNvPr id="66" name="rc66"/>
            <p:cNvSpPr/>
            <p:nvPr/>
          </p:nvSpPr>
          <p:spPr>
            <a:xfrm>
              <a:off x="4267321" y="3209137"/>
              <a:ext cx="203168" cy="147625"/>
            </a:xfrm>
            <a:prstGeom prst="rect">
              <a:avLst/>
            </a:prstGeom>
            <a:solidFill>
              <a:srgbClr val="0058AB">
                <a:alpha val="100000"/>
              </a:srgbClr>
            </a:solidFill>
          </p:spPr>
          <p:txBody>
            <a:bodyPr/>
            <a:lstStyle/>
            <a:p/>
          </p:txBody>
        </p:sp>
        <p:sp>
          <p:nvSpPr>
            <p:cNvPr id="67" name="rc67"/>
            <p:cNvSpPr/>
            <p:nvPr/>
          </p:nvSpPr>
          <p:spPr>
            <a:xfrm>
              <a:off x="4267321" y="3356762"/>
              <a:ext cx="203168" cy="118099"/>
            </a:xfrm>
            <a:prstGeom prst="rect">
              <a:avLst/>
            </a:prstGeom>
            <a:solidFill>
              <a:srgbClr val="1CABE2">
                <a:alpha val="100000"/>
              </a:srgbClr>
            </a:solidFill>
          </p:spPr>
          <p:txBody>
            <a:bodyPr/>
            <a:lstStyle/>
            <a:p/>
          </p:txBody>
        </p:sp>
        <p:sp>
          <p:nvSpPr>
            <p:cNvPr id="68" name="rc68"/>
            <p:cNvSpPr/>
            <p:nvPr/>
          </p:nvSpPr>
          <p:spPr>
            <a:xfrm>
              <a:off x="4493063" y="3546024"/>
              <a:ext cx="203168" cy="1139362"/>
            </a:xfrm>
            <a:prstGeom prst="rect">
              <a:avLst/>
            </a:prstGeom>
            <a:solidFill>
              <a:srgbClr val="80BD41">
                <a:alpha val="100000"/>
              </a:srgbClr>
            </a:solidFill>
          </p:spPr>
          <p:txBody>
            <a:bodyPr/>
            <a:lstStyle/>
            <a:p/>
          </p:txBody>
        </p:sp>
        <p:sp>
          <p:nvSpPr>
            <p:cNvPr id="69" name="rc69"/>
            <p:cNvSpPr/>
            <p:nvPr/>
          </p:nvSpPr>
          <p:spPr>
            <a:xfrm>
              <a:off x="4493063" y="3224665"/>
              <a:ext cx="203168" cy="175287"/>
            </a:xfrm>
            <a:prstGeom prst="rect">
              <a:avLst/>
            </a:prstGeom>
            <a:solidFill>
              <a:srgbClr val="0058AB">
                <a:alpha val="100000"/>
              </a:srgbClr>
            </a:solidFill>
          </p:spPr>
          <p:txBody>
            <a:bodyPr/>
            <a:lstStyle/>
            <a:p/>
          </p:txBody>
        </p:sp>
        <p:sp>
          <p:nvSpPr>
            <p:cNvPr id="70" name="rc70"/>
            <p:cNvSpPr/>
            <p:nvPr/>
          </p:nvSpPr>
          <p:spPr>
            <a:xfrm>
              <a:off x="4493063" y="3399952"/>
              <a:ext cx="203168" cy="146071"/>
            </a:xfrm>
            <a:prstGeom prst="rect">
              <a:avLst/>
            </a:prstGeom>
            <a:solidFill>
              <a:srgbClr val="1CABE2">
                <a:alpha val="100000"/>
              </a:srgbClr>
            </a:solidFill>
          </p:spPr>
          <p:txBody>
            <a:bodyPr/>
            <a:lstStyle/>
            <a:p/>
          </p:txBody>
        </p:sp>
        <p:sp>
          <p:nvSpPr>
            <p:cNvPr id="71" name="rc71"/>
            <p:cNvSpPr/>
            <p:nvPr/>
          </p:nvSpPr>
          <p:spPr>
            <a:xfrm>
              <a:off x="4718806" y="3431725"/>
              <a:ext cx="203168" cy="1253661"/>
            </a:xfrm>
            <a:prstGeom prst="rect">
              <a:avLst/>
            </a:prstGeom>
            <a:solidFill>
              <a:srgbClr val="80BD41">
                <a:alpha val="100000"/>
              </a:srgbClr>
            </a:solidFill>
          </p:spPr>
          <p:txBody>
            <a:bodyPr/>
            <a:lstStyle/>
            <a:p/>
          </p:txBody>
        </p:sp>
        <p:sp>
          <p:nvSpPr>
            <p:cNvPr id="72" name="rc72"/>
            <p:cNvSpPr/>
            <p:nvPr/>
          </p:nvSpPr>
          <p:spPr>
            <a:xfrm>
              <a:off x="4718806" y="3244397"/>
              <a:ext cx="203168" cy="28819"/>
            </a:xfrm>
            <a:prstGeom prst="rect">
              <a:avLst/>
            </a:prstGeom>
            <a:solidFill>
              <a:srgbClr val="0058AB">
                <a:alpha val="100000"/>
              </a:srgbClr>
            </a:solidFill>
          </p:spPr>
          <p:txBody>
            <a:bodyPr/>
            <a:lstStyle/>
            <a:p/>
          </p:txBody>
        </p:sp>
        <p:sp>
          <p:nvSpPr>
            <p:cNvPr id="73" name="rc73"/>
            <p:cNvSpPr/>
            <p:nvPr/>
          </p:nvSpPr>
          <p:spPr>
            <a:xfrm>
              <a:off x="4718806" y="3273217"/>
              <a:ext cx="203168" cy="158508"/>
            </a:xfrm>
            <a:prstGeom prst="rect">
              <a:avLst/>
            </a:prstGeom>
            <a:solidFill>
              <a:srgbClr val="1CABE2">
                <a:alpha val="100000"/>
              </a:srgbClr>
            </a:solidFill>
          </p:spPr>
          <p:txBody>
            <a:bodyPr/>
            <a:lstStyle/>
            <a:p/>
          </p:txBody>
        </p:sp>
        <p:sp>
          <p:nvSpPr>
            <p:cNvPr id="74" name="rc74"/>
            <p:cNvSpPr/>
            <p:nvPr/>
          </p:nvSpPr>
          <p:spPr>
            <a:xfrm>
              <a:off x="4944548" y="3489912"/>
              <a:ext cx="203168" cy="1195474"/>
            </a:xfrm>
            <a:prstGeom prst="rect">
              <a:avLst/>
            </a:prstGeom>
            <a:solidFill>
              <a:srgbClr val="80BD41">
                <a:alpha val="100000"/>
              </a:srgbClr>
            </a:solidFill>
          </p:spPr>
          <p:txBody>
            <a:bodyPr/>
            <a:lstStyle/>
            <a:p/>
          </p:txBody>
        </p:sp>
        <p:sp>
          <p:nvSpPr>
            <p:cNvPr id="75" name="rc75"/>
            <p:cNvSpPr/>
            <p:nvPr/>
          </p:nvSpPr>
          <p:spPr>
            <a:xfrm>
              <a:off x="4944548" y="3262203"/>
              <a:ext cx="203168" cy="42694"/>
            </a:xfrm>
            <a:prstGeom prst="rect">
              <a:avLst/>
            </a:prstGeom>
            <a:solidFill>
              <a:srgbClr val="0058AB">
                <a:alpha val="100000"/>
              </a:srgbClr>
            </a:solidFill>
          </p:spPr>
          <p:txBody>
            <a:bodyPr/>
            <a:lstStyle/>
            <a:p/>
          </p:txBody>
        </p:sp>
        <p:sp>
          <p:nvSpPr>
            <p:cNvPr id="76" name="rc76"/>
            <p:cNvSpPr/>
            <p:nvPr/>
          </p:nvSpPr>
          <p:spPr>
            <a:xfrm>
              <a:off x="4944548" y="3304897"/>
              <a:ext cx="203168" cy="185014"/>
            </a:xfrm>
            <a:prstGeom prst="rect">
              <a:avLst/>
            </a:prstGeom>
            <a:solidFill>
              <a:srgbClr val="1CABE2">
                <a:alpha val="100000"/>
              </a:srgbClr>
            </a:solidFill>
          </p:spPr>
          <p:txBody>
            <a:bodyPr/>
            <a:lstStyle/>
            <a:p/>
          </p:txBody>
        </p:sp>
        <p:sp>
          <p:nvSpPr>
            <p:cNvPr id="77" name="rc77"/>
            <p:cNvSpPr/>
            <p:nvPr/>
          </p:nvSpPr>
          <p:spPr>
            <a:xfrm>
              <a:off x="5170291" y="3769255"/>
              <a:ext cx="203168" cy="916131"/>
            </a:xfrm>
            <a:prstGeom prst="rect">
              <a:avLst/>
            </a:prstGeom>
            <a:solidFill>
              <a:srgbClr val="80BD41">
                <a:alpha val="100000"/>
              </a:srgbClr>
            </a:solidFill>
          </p:spPr>
          <p:txBody>
            <a:bodyPr/>
            <a:lstStyle/>
            <a:p/>
          </p:txBody>
        </p:sp>
        <p:sp>
          <p:nvSpPr>
            <p:cNvPr id="78" name="rc78"/>
            <p:cNvSpPr/>
            <p:nvPr/>
          </p:nvSpPr>
          <p:spPr>
            <a:xfrm>
              <a:off x="5170291" y="3297307"/>
              <a:ext cx="203168" cy="69403"/>
            </a:xfrm>
            <a:prstGeom prst="rect">
              <a:avLst/>
            </a:prstGeom>
            <a:solidFill>
              <a:srgbClr val="0058AB">
                <a:alpha val="100000"/>
              </a:srgbClr>
            </a:solidFill>
          </p:spPr>
          <p:txBody>
            <a:bodyPr/>
            <a:lstStyle/>
            <a:p/>
          </p:txBody>
        </p:sp>
        <p:sp>
          <p:nvSpPr>
            <p:cNvPr id="79" name="rc79"/>
            <p:cNvSpPr/>
            <p:nvPr/>
          </p:nvSpPr>
          <p:spPr>
            <a:xfrm>
              <a:off x="5170291" y="3366710"/>
              <a:ext cx="203168" cy="402544"/>
            </a:xfrm>
            <a:prstGeom prst="rect">
              <a:avLst/>
            </a:prstGeom>
            <a:solidFill>
              <a:srgbClr val="1CABE2">
                <a:alpha val="100000"/>
              </a:srgbClr>
            </a:solidFill>
          </p:spPr>
          <p:txBody>
            <a:bodyPr/>
            <a:lstStyle/>
            <a:p/>
          </p:txBody>
        </p:sp>
        <p:sp>
          <p:nvSpPr>
            <p:cNvPr id="80" name="rc80"/>
            <p:cNvSpPr/>
            <p:nvPr/>
          </p:nvSpPr>
          <p:spPr>
            <a:xfrm>
              <a:off x="5396033" y="3900482"/>
              <a:ext cx="203168" cy="784905"/>
            </a:xfrm>
            <a:prstGeom prst="rect">
              <a:avLst/>
            </a:prstGeom>
            <a:solidFill>
              <a:srgbClr val="80BD41">
                <a:alpha val="100000"/>
              </a:srgbClr>
            </a:solidFill>
          </p:spPr>
          <p:txBody>
            <a:bodyPr/>
            <a:lstStyle/>
            <a:p/>
          </p:txBody>
        </p:sp>
        <p:sp>
          <p:nvSpPr>
            <p:cNvPr id="81" name="rc81"/>
            <p:cNvSpPr/>
            <p:nvPr/>
          </p:nvSpPr>
          <p:spPr>
            <a:xfrm>
              <a:off x="5396033" y="3377211"/>
              <a:ext cx="203168" cy="209307"/>
            </a:xfrm>
            <a:prstGeom prst="rect">
              <a:avLst/>
            </a:prstGeom>
            <a:solidFill>
              <a:srgbClr val="0058AB">
                <a:alpha val="100000"/>
              </a:srgbClr>
            </a:solidFill>
          </p:spPr>
          <p:txBody>
            <a:bodyPr/>
            <a:lstStyle/>
            <a:p/>
          </p:txBody>
        </p:sp>
        <p:sp>
          <p:nvSpPr>
            <p:cNvPr id="82" name="rc82"/>
            <p:cNvSpPr/>
            <p:nvPr/>
          </p:nvSpPr>
          <p:spPr>
            <a:xfrm>
              <a:off x="5396033" y="3586518"/>
              <a:ext cx="203168" cy="313963"/>
            </a:xfrm>
            <a:prstGeom prst="rect">
              <a:avLst/>
            </a:prstGeom>
            <a:solidFill>
              <a:srgbClr val="1CABE2">
                <a:alpha val="100000"/>
              </a:srgbClr>
            </a:solidFill>
          </p:spPr>
          <p:txBody>
            <a:bodyPr/>
            <a:lstStyle/>
            <a:p/>
          </p:txBody>
        </p:sp>
        <p:sp>
          <p:nvSpPr>
            <p:cNvPr id="83" name="rc83"/>
            <p:cNvSpPr/>
            <p:nvPr/>
          </p:nvSpPr>
          <p:spPr>
            <a:xfrm>
              <a:off x="5621775" y="3920902"/>
              <a:ext cx="203168" cy="764484"/>
            </a:xfrm>
            <a:prstGeom prst="rect">
              <a:avLst/>
            </a:prstGeom>
            <a:solidFill>
              <a:srgbClr val="80BD41">
                <a:alpha val="100000"/>
              </a:srgbClr>
            </a:solidFill>
          </p:spPr>
          <p:txBody>
            <a:bodyPr/>
            <a:lstStyle/>
            <a:p/>
          </p:txBody>
        </p:sp>
        <p:sp>
          <p:nvSpPr>
            <p:cNvPr id="84" name="rc84"/>
            <p:cNvSpPr/>
            <p:nvPr/>
          </p:nvSpPr>
          <p:spPr>
            <a:xfrm>
              <a:off x="5621775" y="3490880"/>
              <a:ext cx="203168" cy="179175"/>
            </a:xfrm>
            <a:prstGeom prst="rect">
              <a:avLst/>
            </a:prstGeom>
            <a:solidFill>
              <a:srgbClr val="0058AB">
                <a:alpha val="100000"/>
              </a:srgbClr>
            </a:solidFill>
          </p:spPr>
          <p:txBody>
            <a:bodyPr/>
            <a:lstStyle/>
            <a:p/>
          </p:txBody>
        </p:sp>
        <p:sp>
          <p:nvSpPr>
            <p:cNvPr id="85" name="rc85"/>
            <p:cNvSpPr/>
            <p:nvPr/>
          </p:nvSpPr>
          <p:spPr>
            <a:xfrm>
              <a:off x="5621775" y="3670055"/>
              <a:ext cx="203168" cy="250846"/>
            </a:xfrm>
            <a:prstGeom prst="rect">
              <a:avLst/>
            </a:prstGeom>
            <a:solidFill>
              <a:srgbClr val="1CABE2">
                <a:alpha val="100000"/>
              </a:srgbClr>
            </a:solidFill>
          </p:spPr>
          <p:txBody>
            <a:bodyPr/>
            <a:lstStyle/>
            <a:p/>
          </p:txBody>
        </p:sp>
        <p:sp>
          <p:nvSpPr>
            <p:cNvPr id="86" name="rc86"/>
            <p:cNvSpPr/>
            <p:nvPr/>
          </p:nvSpPr>
          <p:spPr>
            <a:xfrm>
              <a:off x="5847518" y="4080823"/>
              <a:ext cx="203168" cy="604564"/>
            </a:xfrm>
            <a:prstGeom prst="rect">
              <a:avLst/>
            </a:prstGeom>
            <a:solidFill>
              <a:srgbClr val="80BD41">
                <a:alpha val="100000"/>
              </a:srgbClr>
            </a:solidFill>
          </p:spPr>
          <p:txBody>
            <a:bodyPr/>
            <a:lstStyle/>
            <a:p/>
          </p:txBody>
        </p:sp>
        <p:sp>
          <p:nvSpPr>
            <p:cNvPr id="87" name="rc87"/>
            <p:cNvSpPr/>
            <p:nvPr/>
          </p:nvSpPr>
          <p:spPr>
            <a:xfrm>
              <a:off x="5847518" y="3565825"/>
              <a:ext cx="203168" cy="302282"/>
            </a:xfrm>
            <a:prstGeom prst="rect">
              <a:avLst/>
            </a:prstGeom>
            <a:solidFill>
              <a:srgbClr val="0058AB">
                <a:alpha val="100000"/>
              </a:srgbClr>
            </a:solidFill>
          </p:spPr>
          <p:txBody>
            <a:bodyPr/>
            <a:lstStyle/>
            <a:p/>
          </p:txBody>
        </p:sp>
        <p:sp>
          <p:nvSpPr>
            <p:cNvPr id="88" name="rc88"/>
            <p:cNvSpPr/>
            <p:nvPr/>
          </p:nvSpPr>
          <p:spPr>
            <a:xfrm>
              <a:off x="5847518" y="3868108"/>
              <a:ext cx="203168" cy="212715"/>
            </a:xfrm>
            <a:prstGeom prst="rect">
              <a:avLst/>
            </a:prstGeom>
            <a:solidFill>
              <a:srgbClr val="1CABE2">
                <a:alpha val="100000"/>
              </a:srgbClr>
            </a:solidFill>
          </p:spPr>
          <p:txBody>
            <a:bodyPr/>
            <a:lstStyle/>
            <a:p/>
          </p:txBody>
        </p:sp>
        <p:sp>
          <p:nvSpPr>
            <p:cNvPr id="89" name="rc89"/>
            <p:cNvSpPr/>
            <p:nvPr/>
          </p:nvSpPr>
          <p:spPr>
            <a:xfrm>
              <a:off x="6073260" y="4075938"/>
              <a:ext cx="203168" cy="609448"/>
            </a:xfrm>
            <a:prstGeom prst="rect">
              <a:avLst/>
            </a:prstGeom>
            <a:solidFill>
              <a:srgbClr val="80BD41">
                <a:alpha val="100000"/>
              </a:srgbClr>
            </a:solidFill>
          </p:spPr>
          <p:txBody>
            <a:bodyPr/>
            <a:lstStyle/>
            <a:p/>
          </p:txBody>
        </p:sp>
        <p:sp>
          <p:nvSpPr>
            <p:cNvPr id="90" name="rc90"/>
            <p:cNvSpPr/>
            <p:nvPr/>
          </p:nvSpPr>
          <p:spPr>
            <a:xfrm>
              <a:off x="6073260" y="3597085"/>
              <a:ext cx="203168" cy="293841"/>
            </a:xfrm>
            <a:prstGeom prst="rect">
              <a:avLst/>
            </a:prstGeom>
            <a:solidFill>
              <a:srgbClr val="0058AB">
                <a:alpha val="100000"/>
              </a:srgbClr>
            </a:solidFill>
          </p:spPr>
          <p:txBody>
            <a:bodyPr/>
            <a:lstStyle/>
            <a:p/>
          </p:txBody>
        </p:sp>
        <p:sp>
          <p:nvSpPr>
            <p:cNvPr id="91" name="rc91"/>
            <p:cNvSpPr/>
            <p:nvPr/>
          </p:nvSpPr>
          <p:spPr>
            <a:xfrm>
              <a:off x="6073260" y="3890926"/>
              <a:ext cx="203168" cy="185012"/>
            </a:xfrm>
            <a:prstGeom prst="rect">
              <a:avLst/>
            </a:prstGeom>
            <a:solidFill>
              <a:srgbClr val="1CABE2">
                <a:alpha val="100000"/>
              </a:srgbClr>
            </a:solidFill>
          </p:spPr>
          <p:txBody>
            <a:bodyPr/>
            <a:lstStyle/>
            <a:p/>
          </p:txBody>
        </p:sp>
        <p:sp>
          <p:nvSpPr>
            <p:cNvPr id="92" name="rc92"/>
            <p:cNvSpPr/>
            <p:nvPr/>
          </p:nvSpPr>
          <p:spPr>
            <a:xfrm>
              <a:off x="6299002" y="4223818"/>
              <a:ext cx="203168" cy="461568"/>
            </a:xfrm>
            <a:prstGeom prst="rect">
              <a:avLst/>
            </a:prstGeom>
            <a:solidFill>
              <a:srgbClr val="80BD41">
                <a:alpha val="100000"/>
              </a:srgbClr>
            </a:solidFill>
          </p:spPr>
          <p:txBody>
            <a:bodyPr/>
            <a:lstStyle/>
            <a:p/>
          </p:txBody>
        </p:sp>
        <p:sp>
          <p:nvSpPr>
            <p:cNvPr id="93" name="rc93"/>
            <p:cNvSpPr/>
            <p:nvPr/>
          </p:nvSpPr>
          <p:spPr>
            <a:xfrm>
              <a:off x="6299002" y="3611971"/>
              <a:ext cx="203168" cy="472302"/>
            </a:xfrm>
            <a:prstGeom prst="rect">
              <a:avLst/>
            </a:prstGeom>
            <a:solidFill>
              <a:srgbClr val="0058AB">
                <a:alpha val="100000"/>
              </a:srgbClr>
            </a:solidFill>
          </p:spPr>
          <p:txBody>
            <a:bodyPr/>
            <a:lstStyle/>
            <a:p/>
          </p:txBody>
        </p:sp>
        <p:sp>
          <p:nvSpPr>
            <p:cNvPr id="94" name="rc94"/>
            <p:cNvSpPr/>
            <p:nvPr/>
          </p:nvSpPr>
          <p:spPr>
            <a:xfrm>
              <a:off x="6299002" y="4084274"/>
              <a:ext cx="203168" cy="139544"/>
            </a:xfrm>
            <a:prstGeom prst="rect">
              <a:avLst/>
            </a:prstGeom>
            <a:solidFill>
              <a:srgbClr val="1CABE2">
                <a:alpha val="100000"/>
              </a:srgbClr>
            </a:solidFill>
          </p:spPr>
          <p:txBody>
            <a:bodyPr/>
            <a:lstStyle/>
            <a:p/>
          </p:txBody>
        </p:sp>
        <p:sp>
          <p:nvSpPr>
            <p:cNvPr id="95" name="rc95"/>
            <p:cNvSpPr/>
            <p:nvPr/>
          </p:nvSpPr>
          <p:spPr>
            <a:xfrm>
              <a:off x="6524745" y="4101502"/>
              <a:ext cx="203168" cy="583884"/>
            </a:xfrm>
            <a:prstGeom prst="rect">
              <a:avLst/>
            </a:prstGeom>
            <a:solidFill>
              <a:srgbClr val="80BD41">
                <a:alpha val="100000"/>
              </a:srgbClr>
            </a:solidFill>
          </p:spPr>
          <p:txBody>
            <a:bodyPr/>
            <a:lstStyle/>
            <a:p/>
          </p:txBody>
        </p:sp>
        <p:sp>
          <p:nvSpPr>
            <p:cNvPr id="96" name="rc96"/>
            <p:cNvSpPr/>
            <p:nvPr/>
          </p:nvSpPr>
          <p:spPr>
            <a:xfrm>
              <a:off x="6524745" y="3604121"/>
              <a:ext cx="203168" cy="378441"/>
            </a:xfrm>
            <a:prstGeom prst="rect">
              <a:avLst/>
            </a:prstGeom>
            <a:solidFill>
              <a:srgbClr val="0058AB">
                <a:alpha val="100000"/>
              </a:srgbClr>
            </a:solidFill>
          </p:spPr>
          <p:txBody>
            <a:bodyPr/>
            <a:lstStyle/>
            <a:p/>
          </p:txBody>
        </p:sp>
        <p:sp>
          <p:nvSpPr>
            <p:cNvPr id="97" name="rc97"/>
            <p:cNvSpPr/>
            <p:nvPr/>
          </p:nvSpPr>
          <p:spPr>
            <a:xfrm>
              <a:off x="6524745" y="3982563"/>
              <a:ext cx="203168" cy="118939"/>
            </a:xfrm>
            <a:prstGeom prst="rect">
              <a:avLst/>
            </a:prstGeom>
            <a:solidFill>
              <a:srgbClr val="1CABE2">
                <a:alpha val="100000"/>
              </a:srgbClr>
            </a:solidFill>
          </p:spPr>
          <p:txBody>
            <a:bodyPr/>
            <a:lstStyle/>
            <a:p/>
          </p:txBody>
        </p:sp>
        <p:sp>
          <p:nvSpPr>
            <p:cNvPr id="98" name="rc98"/>
            <p:cNvSpPr/>
            <p:nvPr/>
          </p:nvSpPr>
          <p:spPr>
            <a:xfrm>
              <a:off x="6750487" y="4005551"/>
              <a:ext cx="203168" cy="679835"/>
            </a:xfrm>
            <a:prstGeom prst="rect">
              <a:avLst/>
            </a:prstGeom>
            <a:solidFill>
              <a:srgbClr val="80BD41">
                <a:alpha val="100000"/>
              </a:srgbClr>
            </a:solidFill>
          </p:spPr>
          <p:txBody>
            <a:bodyPr/>
            <a:lstStyle/>
            <a:p/>
          </p:txBody>
        </p:sp>
        <p:sp>
          <p:nvSpPr>
            <p:cNvPr id="99" name="rc99"/>
            <p:cNvSpPr/>
            <p:nvPr/>
          </p:nvSpPr>
          <p:spPr>
            <a:xfrm>
              <a:off x="6750487" y="3588878"/>
              <a:ext cx="203168" cy="361847"/>
            </a:xfrm>
            <a:prstGeom prst="rect">
              <a:avLst/>
            </a:prstGeom>
            <a:solidFill>
              <a:srgbClr val="0058AB">
                <a:alpha val="100000"/>
              </a:srgbClr>
            </a:solidFill>
          </p:spPr>
          <p:txBody>
            <a:bodyPr/>
            <a:lstStyle/>
            <a:p/>
          </p:txBody>
        </p:sp>
        <p:sp>
          <p:nvSpPr>
            <p:cNvPr id="100" name="rc100"/>
            <p:cNvSpPr/>
            <p:nvPr/>
          </p:nvSpPr>
          <p:spPr>
            <a:xfrm>
              <a:off x="6750487" y="3950726"/>
              <a:ext cx="203168" cy="54825"/>
            </a:xfrm>
            <a:prstGeom prst="rect">
              <a:avLst/>
            </a:prstGeom>
            <a:solidFill>
              <a:srgbClr val="1CABE2">
                <a:alpha val="100000"/>
              </a:srgbClr>
            </a:solidFill>
          </p:spPr>
          <p:txBody>
            <a:bodyPr/>
            <a:lstStyle/>
            <a:p/>
          </p:txBody>
        </p:sp>
        <p:sp>
          <p:nvSpPr>
            <p:cNvPr id="101" name="rc101"/>
            <p:cNvSpPr/>
            <p:nvPr/>
          </p:nvSpPr>
          <p:spPr>
            <a:xfrm>
              <a:off x="6976229" y="4132523"/>
              <a:ext cx="203168" cy="552863"/>
            </a:xfrm>
            <a:prstGeom prst="rect">
              <a:avLst/>
            </a:prstGeom>
            <a:solidFill>
              <a:srgbClr val="80BD41">
                <a:alpha val="100000"/>
              </a:srgbClr>
            </a:solidFill>
          </p:spPr>
          <p:txBody>
            <a:bodyPr/>
            <a:lstStyle/>
            <a:p/>
          </p:txBody>
        </p:sp>
        <p:sp>
          <p:nvSpPr>
            <p:cNvPr id="102" name="rc102"/>
            <p:cNvSpPr/>
            <p:nvPr/>
          </p:nvSpPr>
          <p:spPr>
            <a:xfrm>
              <a:off x="6976229" y="3579659"/>
              <a:ext cx="203168" cy="475463"/>
            </a:xfrm>
            <a:prstGeom prst="rect">
              <a:avLst/>
            </a:prstGeom>
            <a:solidFill>
              <a:srgbClr val="0058AB">
                <a:alpha val="100000"/>
              </a:srgbClr>
            </a:solidFill>
          </p:spPr>
          <p:txBody>
            <a:bodyPr/>
            <a:lstStyle/>
            <a:p/>
          </p:txBody>
        </p:sp>
        <p:sp>
          <p:nvSpPr>
            <p:cNvPr id="103" name="rc103"/>
            <p:cNvSpPr/>
            <p:nvPr/>
          </p:nvSpPr>
          <p:spPr>
            <a:xfrm>
              <a:off x="6976229" y="4055123"/>
              <a:ext cx="203168" cy="77400"/>
            </a:xfrm>
            <a:prstGeom prst="rect">
              <a:avLst/>
            </a:prstGeom>
            <a:solidFill>
              <a:srgbClr val="1CABE2">
                <a:alpha val="100000"/>
              </a:srgbClr>
            </a:solidFill>
          </p:spPr>
          <p:txBody>
            <a:bodyPr/>
            <a:lstStyle/>
            <a:p/>
          </p:txBody>
        </p:sp>
        <p:sp>
          <p:nvSpPr>
            <p:cNvPr id="104" name="rc104"/>
            <p:cNvSpPr/>
            <p:nvPr/>
          </p:nvSpPr>
          <p:spPr>
            <a:xfrm>
              <a:off x="7201972" y="3570576"/>
              <a:ext cx="203168" cy="340520"/>
            </a:xfrm>
            <a:prstGeom prst="rect">
              <a:avLst/>
            </a:prstGeom>
            <a:solidFill>
              <a:srgbClr val="F26A21">
                <a:alpha val="100000"/>
              </a:srgbClr>
            </a:solidFill>
          </p:spPr>
          <p:txBody>
            <a:bodyPr/>
            <a:lstStyle/>
            <a:p/>
          </p:txBody>
        </p:sp>
        <p:sp>
          <p:nvSpPr>
            <p:cNvPr id="105" name="rc105"/>
            <p:cNvSpPr/>
            <p:nvPr/>
          </p:nvSpPr>
          <p:spPr>
            <a:xfrm>
              <a:off x="7201972" y="3911097"/>
              <a:ext cx="203168" cy="774289"/>
            </a:xfrm>
            <a:prstGeom prst="rect">
              <a:avLst/>
            </a:prstGeom>
            <a:solidFill>
              <a:srgbClr val="FFC20E">
                <a:alpha val="100000"/>
              </a:srgbClr>
            </a:solidFill>
          </p:spPr>
          <p:txBody>
            <a:bodyPr/>
            <a:lstStyle/>
            <a:p/>
          </p:txBody>
        </p:sp>
        <p:sp>
          <p:nvSpPr>
            <p:cNvPr id="106" name="rc106"/>
            <p:cNvSpPr/>
            <p:nvPr/>
          </p:nvSpPr>
          <p:spPr>
            <a:xfrm>
              <a:off x="7427714" y="3559668"/>
              <a:ext cx="203168" cy="243876"/>
            </a:xfrm>
            <a:prstGeom prst="rect">
              <a:avLst/>
            </a:prstGeom>
            <a:solidFill>
              <a:srgbClr val="F26A21">
                <a:alpha val="100000"/>
              </a:srgbClr>
            </a:solidFill>
          </p:spPr>
          <p:txBody>
            <a:bodyPr/>
            <a:lstStyle/>
            <a:p/>
          </p:txBody>
        </p:sp>
        <p:sp>
          <p:nvSpPr>
            <p:cNvPr id="107" name="rc107"/>
            <p:cNvSpPr/>
            <p:nvPr/>
          </p:nvSpPr>
          <p:spPr>
            <a:xfrm>
              <a:off x="7427714" y="3803544"/>
              <a:ext cx="203168" cy="881842"/>
            </a:xfrm>
            <a:prstGeom prst="rect">
              <a:avLst/>
            </a:prstGeom>
            <a:solidFill>
              <a:srgbClr val="FFC20E">
                <a:alpha val="100000"/>
              </a:srgbClr>
            </a:solidFill>
          </p:spPr>
          <p:txBody>
            <a:bodyPr/>
            <a:lstStyle/>
            <a:p/>
          </p:txBody>
        </p:sp>
        <p:sp>
          <p:nvSpPr>
            <p:cNvPr id="108" name="rc108"/>
            <p:cNvSpPr/>
            <p:nvPr/>
          </p:nvSpPr>
          <p:spPr>
            <a:xfrm>
              <a:off x="7653457" y="3550310"/>
              <a:ext cx="203168" cy="174660"/>
            </a:xfrm>
            <a:prstGeom prst="rect">
              <a:avLst/>
            </a:prstGeom>
            <a:solidFill>
              <a:srgbClr val="F26A21">
                <a:alpha val="100000"/>
              </a:srgbClr>
            </a:solidFill>
          </p:spPr>
          <p:txBody>
            <a:bodyPr/>
            <a:lstStyle/>
            <a:p/>
          </p:txBody>
        </p:sp>
        <p:sp>
          <p:nvSpPr>
            <p:cNvPr id="109" name="rc109"/>
            <p:cNvSpPr/>
            <p:nvPr/>
          </p:nvSpPr>
          <p:spPr>
            <a:xfrm>
              <a:off x="7653457" y="3724971"/>
              <a:ext cx="203168" cy="960415"/>
            </a:xfrm>
            <a:prstGeom prst="rect">
              <a:avLst/>
            </a:prstGeom>
            <a:solidFill>
              <a:srgbClr val="FFC20E">
                <a:alpha val="100000"/>
              </a:srgbClr>
            </a:solidFill>
          </p:spPr>
          <p:txBody>
            <a:bodyPr/>
            <a:lstStyle/>
            <a:p/>
          </p:txBody>
        </p:sp>
        <p:sp>
          <p:nvSpPr>
            <p:cNvPr id="110" name="rc110"/>
            <p:cNvSpPr/>
            <p:nvPr/>
          </p:nvSpPr>
          <p:spPr>
            <a:xfrm>
              <a:off x="7879199" y="3541530"/>
              <a:ext cx="203168" cy="125089"/>
            </a:xfrm>
            <a:prstGeom prst="rect">
              <a:avLst/>
            </a:prstGeom>
            <a:solidFill>
              <a:srgbClr val="F26A21">
                <a:alpha val="100000"/>
              </a:srgbClr>
            </a:solidFill>
          </p:spPr>
          <p:txBody>
            <a:bodyPr/>
            <a:lstStyle/>
            <a:p/>
          </p:txBody>
        </p:sp>
        <p:sp>
          <p:nvSpPr>
            <p:cNvPr id="111" name="rc111"/>
            <p:cNvSpPr/>
            <p:nvPr/>
          </p:nvSpPr>
          <p:spPr>
            <a:xfrm>
              <a:off x="7879199" y="3666620"/>
              <a:ext cx="203168" cy="1018766"/>
            </a:xfrm>
            <a:prstGeom prst="rect">
              <a:avLst/>
            </a:prstGeom>
            <a:solidFill>
              <a:srgbClr val="FFC20E">
                <a:alpha val="100000"/>
              </a:srgbClr>
            </a:solidFill>
          </p:spPr>
          <p:txBody>
            <a:bodyPr/>
            <a:lstStyle/>
            <a:p/>
          </p:txBody>
        </p:sp>
        <p:sp>
          <p:nvSpPr>
            <p:cNvPr id="112" name="rc112"/>
            <p:cNvSpPr/>
            <p:nvPr/>
          </p:nvSpPr>
          <p:spPr>
            <a:xfrm>
              <a:off x="8104941" y="3533685"/>
              <a:ext cx="203168" cy="89587"/>
            </a:xfrm>
            <a:prstGeom prst="rect">
              <a:avLst/>
            </a:prstGeom>
            <a:solidFill>
              <a:srgbClr val="F26A21">
                <a:alpha val="100000"/>
              </a:srgbClr>
            </a:solidFill>
          </p:spPr>
          <p:txBody>
            <a:bodyPr/>
            <a:lstStyle/>
            <a:p/>
          </p:txBody>
        </p:sp>
        <p:sp>
          <p:nvSpPr>
            <p:cNvPr id="113" name="rc113"/>
            <p:cNvSpPr/>
            <p:nvPr/>
          </p:nvSpPr>
          <p:spPr>
            <a:xfrm>
              <a:off x="8104941" y="3623273"/>
              <a:ext cx="203168" cy="1062113"/>
            </a:xfrm>
            <a:prstGeom prst="rect">
              <a:avLst/>
            </a:prstGeom>
            <a:solidFill>
              <a:srgbClr val="FFC20E">
                <a:alpha val="100000"/>
              </a:srgbClr>
            </a:solidFill>
          </p:spPr>
          <p:txBody>
            <a:bodyPr/>
            <a:lstStyle/>
            <a:p/>
          </p:txBody>
        </p:sp>
        <p:sp>
          <p:nvSpPr>
            <p:cNvPr id="114" name="pl114"/>
            <p:cNvSpPr/>
            <p:nvPr/>
          </p:nvSpPr>
          <p:spPr>
            <a:xfrm>
              <a:off x="1434255" y="2097449"/>
              <a:ext cx="5643558" cy="1109116"/>
            </a:xfrm>
            <a:custGeom>
              <a:avLst/>
              <a:pathLst>
                <a:path w="5643558" h="1109116">
                  <a:moveTo>
                    <a:pt x="0" y="158445"/>
                  </a:moveTo>
                  <a:lnTo>
                    <a:pt x="225742" y="422520"/>
                  </a:lnTo>
                  <a:lnTo>
                    <a:pt x="451484" y="501743"/>
                  </a:lnTo>
                  <a:lnTo>
                    <a:pt x="677227" y="264075"/>
                  </a:lnTo>
                  <a:lnTo>
                    <a:pt x="902969" y="132037"/>
                  </a:lnTo>
                  <a:lnTo>
                    <a:pt x="1128711" y="0"/>
                  </a:lnTo>
                  <a:lnTo>
                    <a:pt x="1354454" y="501743"/>
                  </a:lnTo>
                  <a:lnTo>
                    <a:pt x="1580196" y="739410"/>
                  </a:lnTo>
                  <a:lnTo>
                    <a:pt x="1805938" y="290482"/>
                  </a:lnTo>
                  <a:lnTo>
                    <a:pt x="2031681" y="316890"/>
                  </a:lnTo>
                  <a:lnTo>
                    <a:pt x="2257423" y="211260"/>
                  </a:lnTo>
                  <a:lnTo>
                    <a:pt x="2483165" y="211260"/>
                  </a:lnTo>
                  <a:lnTo>
                    <a:pt x="2708908" y="211260"/>
                  </a:lnTo>
                  <a:lnTo>
                    <a:pt x="2934650" y="211260"/>
                  </a:lnTo>
                  <a:lnTo>
                    <a:pt x="3160393" y="264075"/>
                  </a:lnTo>
                  <a:lnTo>
                    <a:pt x="3386135" y="0"/>
                  </a:lnTo>
                  <a:lnTo>
                    <a:pt x="3611877" y="26407"/>
                  </a:lnTo>
                  <a:lnTo>
                    <a:pt x="3837620" y="79222"/>
                  </a:lnTo>
                  <a:lnTo>
                    <a:pt x="4063362" y="369705"/>
                  </a:lnTo>
                  <a:lnTo>
                    <a:pt x="4289104" y="343297"/>
                  </a:lnTo>
                  <a:lnTo>
                    <a:pt x="4514847" y="660188"/>
                  </a:lnTo>
                  <a:lnTo>
                    <a:pt x="4740589" y="660188"/>
                  </a:lnTo>
                  <a:lnTo>
                    <a:pt x="4966331" y="1109116"/>
                  </a:lnTo>
                  <a:lnTo>
                    <a:pt x="5192074" y="871448"/>
                  </a:lnTo>
                  <a:lnTo>
                    <a:pt x="5417816" y="818633"/>
                  </a:lnTo>
                  <a:lnTo>
                    <a:pt x="5643558" y="1082708"/>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387932"/>
              <a:ext cx="5643558" cy="1161931"/>
            </a:xfrm>
            <a:custGeom>
              <a:avLst/>
              <a:pathLst>
                <a:path w="5643558" h="1161931">
                  <a:moveTo>
                    <a:pt x="0" y="264075"/>
                  </a:moveTo>
                  <a:lnTo>
                    <a:pt x="225742" y="448927"/>
                  </a:lnTo>
                  <a:lnTo>
                    <a:pt x="451484" y="580965"/>
                  </a:lnTo>
                  <a:lnTo>
                    <a:pt x="677227" y="501743"/>
                  </a:lnTo>
                  <a:lnTo>
                    <a:pt x="902969" y="26407"/>
                  </a:lnTo>
                  <a:lnTo>
                    <a:pt x="1128711" y="0"/>
                  </a:lnTo>
                  <a:lnTo>
                    <a:pt x="1354454" y="422520"/>
                  </a:lnTo>
                  <a:lnTo>
                    <a:pt x="1580196" y="660188"/>
                  </a:lnTo>
                  <a:lnTo>
                    <a:pt x="1805938" y="977078"/>
                  </a:lnTo>
                  <a:lnTo>
                    <a:pt x="2031681" y="79222"/>
                  </a:lnTo>
                  <a:lnTo>
                    <a:pt x="2257423" y="237667"/>
                  </a:lnTo>
                  <a:lnTo>
                    <a:pt x="2483165" y="237667"/>
                  </a:lnTo>
                  <a:lnTo>
                    <a:pt x="2708908" y="158445"/>
                  </a:lnTo>
                  <a:lnTo>
                    <a:pt x="2934650" y="132037"/>
                  </a:lnTo>
                  <a:lnTo>
                    <a:pt x="3160393" y="237667"/>
                  </a:lnTo>
                  <a:lnTo>
                    <a:pt x="3386135" y="0"/>
                  </a:lnTo>
                  <a:lnTo>
                    <a:pt x="3611877" y="79222"/>
                  </a:lnTo>
                  <a:lnTo>
                    <a:pt x="3837620" y="554558"/>
                  </a:lnTo>
                  <a:lnTo>
                    <a:pt x="4063362" y="713003"/>
                  </a:lnTo>
                  <a:lnTo>
                    <a:pt x="4289104" y="607373"/>
                  </a:lnTo>
                  <a:lnTo>
                    <a:pt x="4514847" y="871448"/>
                  </a:lnTo>
                  <a:lnTo>
                    <a:pt x="4740589" y="818633"/>
                  </a:lnTo>
                  <a:lnTo>
                    <a:pt x="4966331" y="1161931"/>
                  </a:lnTo>
                  <a:lnTo>
                    <a:pt x="5192074" y="871448"/>
                  </a:lnTo>
                  <a:lnTo>
                    <a:pt x="5417816" y="660188"/>
                  </a:lnTo>
                  <a:lnTo>
                    <a:pt x="5643558" y="977078"/>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24946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623350"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475206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55031"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5880773"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2" name="tx122"/>
            <p:cNvSpPr/>
            <p:nvPr/>
          </p:nvSpPr>
          <p:spPr>
            <a:xfrm>
              <a:off x="6106516"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3" name="tx123"/>
            <p:cNvSpPr/>
            <p:nvPr/>
          </p:nvSpPr>
          <p:spPr>
            <a:xfrm>
              <a:off x="6332258" y="30024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56</a:t>
              </a:r>
            </a:p>
          </p:txBody>
        </p:sp>
        <p:sp>
          <p:nvSpPr>
            <p:cNvPr id="124" name="tx124"/>
            <p:cNvSpPr/>
            <p:nvPr/>
          </p:nvSpPr>
          <p:spPr>
            <a:xfrm>
              <a:off x="6558000"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5" name="tx125"/>
            <p:cNvSpPr/>
            <p:nvPr/>
          </p:nvSpPr>
          <p:spPr>
            <a:xfrm>
              <a:off x="678374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6" name="tx126"/>
            <p:cNvSpPr/>
            <p:nvPr/>
          </p:nvSpPr>
          <p:spPr>
            <a:xfrm>
              <a:off x="7009485" y="297752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7" name="tx127"/>
            <p:cNvSpPr/>
            <p:nvPr/>
          </p:nvSpPr>
          <p:spPr>
            <a:xfrm>
              <a:off x="1365926"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8" name="tx128"/>
            <p:cNvSpPr/>
            <p:nvPr/>
          </p:nvSpPr>
          <p:spPr>
            <a:xfrm>
              <a:off x="249463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9" name="tx129"/>
            <p:cNvSpPr/>
            <p:nvPr/>
          </p:nvSpPr>
          <p:spPr>
            <a:xfrm>
              <a:off x="3623350"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0" name="tx130"/>
            <p:cNvSpPr/>
            <p:nvPr/>
          </p:nvSpPr>
          <p:spPr>
            <a:xfrm>
              <a:off x="4752062"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5655031"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2" name="tx132"/>
            <p:cNvSpPr/>
            <p:nvPr/>
          </p:nvSpPr>
          <p:spPr>
            <a:xfrm>
              <a:off x="5880773"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3" name="tx133"/>
            <p:cNvSpPr/>
            <p:nvPr/>
          </p:nvSpPr>
          <p:spPr>
            <a:xfrm>
              <a:off x="6106516"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4" name="tx134"/>
            <p:cNvSpPr/>
            <p:nvPr/>
          </p:nvSpPr>
          <p:spPr>
            <a:xfrm>
              <a:off x="6332258" y="361829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5" name="tx135"/>
            <p:cNvSpPr/>
            <p:nvPr/>
          </p:nvSpPr>
          <p:spPr>
            <a:xfrm>
              <a:off x="6558000"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6" name="tx136"/>
            <p:cNvSpPr/>
            <p:nvPr/>
          </p:nvSpPr>
          <p:spPr>
            <a:xfrm>
              <a:off x="6783743"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7" name="tx137"/>
            <p:cNvSpPr/>
            <p:nvPr/>
          </p:nvSpPr>
          <p:spPr>
            <a:xfrm>
              <a:off x="7009485" y="34335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50</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75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30871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508103" y="23168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46439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Venezuela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Venezuela is projected to have a  moderate increase (10,000-50,000) in the number of surviving infants by 2030. Therefore, maintaining current coverage requires vaccinating an increasing number of children.
To achieve the IA2030 ZD target, considerably more (~11%) children need to be vaccinated with DTP1 each year. This will require increases in immunization programme and health system capacity.</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Venezuela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0597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1670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82742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9381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16133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7206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8278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4237530"/>
              <a:ext cx="214223" cy="813081"/>
            </a:xfrm>
            <a:prstGeom prst="rect">
              <a:avLst/>
            </a:prstGeom>
            <a:solidFill>
              <a:srgbClr val="0058AB">
                <a:alpha val="100000"/>
              </a:srgbClr>
            </a:solidFill>
          </p:spPr>
          <p:txBody>
            <a:bodyPr/>
            <a:lstStyle/>
            <a:p/>
          </p:txBody>
        </p:sp>
        <p:sp>
          <p:nvSpPr>
            <p:cNvPr id="41" name="rc41"/>
            <p:cNvSpPr/>
            <p:nvPr/>
          </p:nvSpPr>
          <p:spPr>
            <a:xfrm>
              <a:off x="1589675" y="3192811"/>
              <a:ext cx="214223" cy="1857800"/>
            </a:xfrm>
            <a:prstGeom prst="rect">
              <a:avLst/>
            </a:prstGeom>
            <a:solidFill>
              <a:srgbClr val="0058AB">
                <a:alpha val="100000"/>
              </a:srgbClr>
            </a:solidFill>
          </p:spPr>
          <p:txBody>
            <a:bodyPr/>
            <a:lstStyle/>
            <a:p/>
          </p:txBody>
        </p:sp>
        <p:sp>
          <p:nvSpPr>
            <p:cNvPr id="42" name="rc42"/>
            <p:cNvSpPr/>
            <p:nvPr/>
          </p:nvSpPr>
          <p:spPr>
            <a:xfrm>
              <a:off x="1827702" y="2872085"/>
              <a:ext cx="214223" cy="2178525"/>
            </a:xfrm>
            <a:prstGeom prst="rect">
              <a:avLst/>
            </a:prstGeom>
            <a:solidFill>
              <a:srgbClr val="0058AB">
                <a:alpha val="100000"/>
              </a:srgbClr>
            </a:solidFill>
          </p:spPr>
          <p:txBody>
            <a:bodyPr/>
            <a:lstStyle/>
            <a:p/>
          </p:txBody>
        </p:sp>
        <p:sp>
          <p:nvSpPr>
            <p:cNvPr id="43" name="rc43"/>
            <p:cNvSpPr/>
            <p:nvPr/>
          </p:nvSpPr>
          <p:spPr>
            <a:xfrm>
              <a:off x="2065728" y="3801448"/>
              <a:ext cx="214223" cy="1249163"/>
            </a:xfrm>
            <a:prstGeom prst="rect">
              <a:avLst/>
            </a:prstGeom>
            <a:solidFill>
              <a:srgbClr val="0058AB">
                <a:alpha val="100000"/>
              </a:srgbClr>
            </a:solidFill>
          </p:spPr>
          <p:txBody>
            <a:bodyPr/>
            <a:lstStyle/>
            <a:p/>
          </p:txBody>
        </p:sp>
        <p:sp>
          <p:nvSpPr>
            <p:cNvPr id="44" name="rc44"/>
            <p:cNvSpPr/>
            <p:nvPr/>
          </p:nvSpPr>
          <p:spPr>
            <a:xfrm>
              <a:off x="2303754" y="4325799"/>
              <a:ext cx="214223" cy="724811"/>
            </a:xfrm>
            <a:prstGeom prst="rect">
              <a:avLst/>
            </a:prstGeom>
            <a:solidFill>
              <a:srgbClr val="0058AB">
                <a:alpha val="100000"/>
              </a:srgbClr>
            </a:solidFill>
          </p:spPr>
          <p:txBody>
            <a:bodyPr/>
            <a:lstStyle/>
            <a:p/>
          </p:txBody>
        </p:sp>
        <p:sp>
          <p:nvSpPr>
            <p:cNvPr id="45" name="rc45"/>
            <p:cNvSpPr/>
            <p:nvPr/>
          </p:nvSpPr>
          <p:spPr>
            <a:xfrm>
              <a:off x="2541780" y="4840387"/>
              <a:ext cx="214223" cy="210224"/>
            </a:xfrm>
            <a:prstGeom prst="rect">
              <a:avLst/>
            </a:prstGeom>
            <a:solidFill>
              <a:srgbClr val="0058AB">
                <a:alpha val="100000"/>
              </a:srgbClr>
            </a:solidFill>
          </p:spPr>
          <p:txBody>
            <a:bodyPr/>
            <a:lstStyle/>
            <a:p/>
          </p:txBody>
        </p:sp>
        <p:sp>
          <p:nvSpPr>
            <p:cNvPr id="46" name="rc46"/>
            <p:cNvSpPr/>
            <p:nvPr/>
          </p:nvSpPr>
          <p:spPr>
            <a:xfrm>
              <a:off x="2779807" y="2833188"/>
              <a:ext cx="214223" cy="2217422"/>
            </a:xfrm>
            <a:prstGeom prst="rect">
              <a:avLst/>
            </a:prstGeom>
            <a:solidFill>
              <a:srgbClr val="0058AB">
                <a:alpha val="100000"/>
              </a:srgbClr>
            </a:solidFill>
          </p:spPr>
          <p:txBody>
            <a:bodyPr/>
            <a:lstStyle/>
            <a:p/>
          </p:txBody>
        </p:sp>
        <p:sp>
          <p:nvSpPr>
            <p:cNvPr id="47" name="rc47"/>
            <p:cNvSpPr/>
            <p:nvPr/>
          </p:nvSpPr>
          <p:spPr>
            <a:xfrm>
              <a:off x="3017833" y="1918872"/>
              <a:ext cx="214223" cy="3131738"/>
            </a:xfrm>
            <a:prstGeom prst="rect">
              <a:avLst/>
            </a:prstGeom>
            <a:solidFill>
              <a:srgbClr val="0058AB">
                <a:alpha val="100000"/>
              </a:srgbClr>
            </a:solidFill>
          </p:spPr>
          <p:txBody>
            <a:bodyPr/>
            <a:lstStyle/>
            <a:p/>
          </p:txBody>
        </p:sp>
        <p:sp>
          <p:nvSpPr>
            <p:cNvPr id="48" name="rc48"/>
            <p:cNvSpPr/>
            <p:nvPr/>
          </p:nvSpPr>
          <p:spPr>
            <a:xfrm>
              <a:off x="3255859" y="3702489"/>
              <a:ext cx="214223" cy="1348121"/>
            </a:xfrm>
            <a:prstGeom prst="rect">
              <a:avLst/>
            </a:prstGeom>
            <a:solidFill>
              <a:srgbClr val="0058AB">
                <a:alpha val="100000"/>
              </a:srgbClr>
            </a:solidFill>
          </p:spPr>
          <p:txBody>
            <a:bodyPr/>
            <a:lstStyle/>
            <a:p/>
          </p:txBody>
        </p:sp>
        <p:sp>
          <p:nvSpPr>
            <p:cNvPr id="49" name="rc49"/>
            <p:cNvSpPr/>
            <p:nvPr/>
          </p:nvSpPr>
          <p:spPr>
            <a:xfrm>
              <a:off x="3493885" y="3613918"/>
              <a:ext cx="214223" cy="1436693"/>
            </a:xfrm>
            <a:prstGeom prst="rect">
              <a:avLst/>
            </a:prstGeom>
            <a:solidFill>
              <a:srgbClr val="0058AB">
                <a:alpha val="100000"/>
              </a:srgbClr>
            </a:solidFill>
          </p:spPr>
          <p:txBody>
            <a:bodyPr/>
            <a:lstStyle/>
            <a:p/>
          </p:txBody>
        </p:sp>
        <p:sp>
          <p:nvSpPr>
            <p:cNvPr id="50" name="rc50"/>
            <p:cNvSpPr/>
            <p:nvPr/>
          </p:nvSpPr>
          <p:spPr>
            <a:xfrm>
              <a:off x="3731911" y="4024940"/>
              <a:ext cx="214223" cy="1025670"/>
            </a:xfrm>
            <a:prstGeom prst="rect">
              <a:avLst/>
            </a:prstGeom>
            <a:solidFill>
              <a:srgbClr val="0058AB">
                <a:alpha val="100000"/>
              </a:srgbClr>
            </a:solidFill>
          </p:spPr>
          <p:txBody>
            <a:bodyPr/>
            <a:lstStyle/>
            <a:p/>
          </p:txBody>
        </p:sp>
        <p:sp>
          <p:nvSpPr>
            <p:cNvPr id="51" name="rc51"/>
            <p:cNvSpPr/>
            <p:nvPr/>
          </p:nvSpPr>
          <p:spPr>
            <a:xfrm>
              <a:off x="3969938" y="4015781"/>
              <a:ext cx="214223" cy="1034830"/>
            </a:xfrm>
            <a:prstGeom prst="rect">
              <a:avLst/>
            </a:prstGeom>
            <a:solidFill>
              <a:srgbClr val="0058AB">
                <a:alpha val="100000"/>
              </a:srgbClr>
            </a:solidFill>
          </p:spPr>
          <p:txBody>
            <a:bodyPr/>
            <a:lstStyle/>
            <a:p/>
          </p:txBody>
        </p:sp>
        <p:sp>
          <p:nvSpPr>
            <p:cNvPr id="52" name="rc52"/>
            <p:cNvSpPr/>
            <p:nvPr/>
          </p:nvSpPr>
          <p:spPr>
            <a:xfrm>
              <a:off x="4207964" y="4016136"/>
              <a:ext cx="214223" cy="1034474"/>
            </a:xfrm>
            <a:prstGeom prst="rect">
              <a:avLst/>
            </a:prstGeom>
            <a:solidFill>
              <a:srgbClr val="0058AB">
                <a:alpha val="100000"/>
              </a:srgbClr>
            </a:solidFill>
          </p:spPr>
          <p:txBody>
            <a:bodyPr/>
            <a:lstStyle/>
            <a:p/>
          </p:txBody>
        </p:sp>
        <p:sp>
          <p:nvSpPr>
            <p:cNvPr id="53" name="rc53"/>
            <p:cNvSpPr/>
            <p:nvPr/>
          </p:nvSpPr>
          <p:spPr>
            <a:xfrm>
              <a:off x="4445990" y="4028159"/>
              <a:ext cx="214223" cy="1022451"/>
            </a:xfrm>
            <a:prstGeom prst="rect">
              <a:avLst/>
            </a:prstGeom>
            <a:solidFill>
              <a:srgbClr val="0058AB">
                <a:alpha val="100000"/>
              </a:srgbClr>
            </a:solidFill>
          </p:spPr>
          <p:txBody>
            <a:bodyPr/>
            <a:lstStyle/>
            <a:p/>
          </p:txBody>
        </p:sp>
        <p:sp>
          <p:nvSpPr>
            <p:cNvPr id="54" name="rc54"/>
            <p:cNvSpPr/>
            <p:nvPr/>
          </p:nvSpPr>
          <p:spPr>
            <a:xfrm>
              <a:off x="4684016" y="3836574"/>
              <a:ext cx="214223" cy="1214037"/>
            </a:xfrm>
            <a:prstGeom prst="rect">
              <a:avLst/>
            </a:prstGeom>
            <a:solidFill>
              <a:srgbClr val="0058AB">
                <a:alpha val="100000"/>
              </a:srgbClr>
            </a:solidFill>
          </p:spPr>
          <p:txBody>
            <a:bodyPr/>
            <a:lstStyle/>
            <a:p/>
          </p:txBody>
        </p:sp>
        <p:sp>
          <p:nvSpPr>
            <p:cNvPr id="55" name="rc55"/>
            <p:cNvSpPr/>
            <p:nvPr/>
          </p:nvSpPr>
          <p:spPr>
            <a:xfrm>
              <a:off x="4922043" y="4851005"/>
              <a:ext cx="214223" cy="199606"/>
            </a:xfrm>
            <a:prstGeom prst="rect">
              <a:avLst/>
            </a:prstGeom>
            <a:solidFill>
              <a:srgbClr val="0058AB">
                <a:alpha val="100000"/>
              </a:srgbClr>
            </a:solidFill>
          </p:spPr>
          <p:txBody>
            <a:bodyPr/>
            <a:lstStyle/>
            <a:p/>
          </p:txBody>
        </p:sp>
        <p:sp>
          <p:nvSpPr>
            <p:cNvPr id="56" name="rc56"/>
            <p:cNvSpPr/>
            <p:nvPr/>
          </p:nvSpPr>
          <p:spPr>
            <a:xfrm>
              <a:off x="5160069" y="4754910"/>
              <a:ext cx="214223" cy="295701"/>
            </a:xfrm>
            <a:prstGeom prst="rect">
              <a:avLst/>
            </a:prstGeom>
            <a:solidFill>
              <a:srgbClr val="0058AB">
                <a:alpha val="100000"/>
              </a:srgbClr>
            </a:solidFill>
          </p:spPr>
          <p:txBody>
            <a:bodyPr/>
            <a:lstStyle/>
            <a:p/>
          </p:txBody>
        </p:sp>
        <p:sp>
          <p:nvSpPr>
            <p:cNvPr id="57" name="rc57"/>
            <p:cNvSpPr/>
            <p:nvPr/>
          </p:nvSpPr>
          <p:spPr>
            <a:xfrm>
              <a:off x="5398095" y="4569923"/>
              <a:ext cx="214223" cy="480688"/>
            </a:xfrm>
            <a:prstGeom prst="rect">
              <a:avLst/>
            </a:prstGeom>
            <a:solidFill>
              <a:srgbClr val="0058AB">
                <a:alpha val="100000"/>
              </a:srgbClr>
            </a:solidFill>
          </p:spPr>
          <p:txBody>
            <a:bodyPr/>
            <a:lstStyle/>
            <a:p/>
          </p:txBody>
        </p:sp>
        <p:sp>
          <p:nvSpPr>
            <p:cNvPr id="58" name="rc58"/>
            <p:cNvSpPr/>
            <p:nvPr/>
          </p:nvSpPr>
          <p:spPr>
            <a:xfrm>
              <a:off x="5636121" y="3600952"/>
              <a:ext cx="214223" cy="1449659"/>
            </a:xfrm>
            <a:prstGeom prst="rect">
              <a:avLst/>
            </a:prstGeom>
            <a:solidFill>
              <a:srgbClr val="0058AB">
                <a:alpha val="100000"/>
              </a:srgbClr>
            </a:solidFill>
          </p:spPr>
          <p:txBody>
            <a:bodyPr/>
            <a:lstStyle/>
            <a:p/>
          </p:txBody>
        </p:sp>
        <p:sp>
          <p:nvSpPr>
            <p:cNvPr id="59" name="rc59"/>
            <p:cNvSpPr/>
            <p:nvPr/>
          </p:nvSpPr>
          <p:spPr>
            <a:xfrm>
              <a:off x="5874148" y="3809647"/>
              <a:ext cx="214223" cy="1240964"/>
            </a:xfrm>
            <a:prstGeom prst="rect">
              <a:avLst/>
            </a:prstGeom>
            <a:solidFill>
              <a:srgbClr val="0058AB">
                <a:alpha val="100000"/>
              </a:srgbClr>
            </a:solidFill>
          </p:spPr>
          <p:txBody>
            <a:bodyPr/>
            <a:lstStyle/>
            <a:p/>
          </p:txBody>
        </p:sp>
        <p:sp>
          <p:nvSpPr>
            <p:cNvPr id="60" name="rc60"/>
            <p:cNvSpPr/>
            <p:nvPr/>
          </p:nvSpPr>
          <p:spPr>
            <a:xfrm>
              <a:off x="6112174" y="2957011"/>
              <a:ext cx="214223" cy="2093600"/>
            </a:xfrm>
            <a:prstGeom prst="rect">
              <a:avLst/>
            </a:prstGeom>
            <a:solidFill>
              <a:srgbClr val="0058AB">
                <a:alpha val="100000"/>
              </a:srgbClr>
            </a:solidFill>
          </p:spPr>
          <p:txBody>
            <a:bodyPr/>
            <a:lstStyle/>
            <a:p/>
          </p:txBody>
        </p:sp>
        <p:sp>
          <p:nvSpPr>
            <p:cNvPr id="61" name="rc61"/>
            <p:cNvSpPr/>
            <p:nvPr/>
          </p:nvSpPr>
          <p:spPr>
            <a:xfrm>
              <a:off x="6350200" y="3015472"/>
              <a:ext cx="214223" cy="2035139"/>
            </a:xfrm>
            <a:prstGeom prst="rect">
              <a:avLst/>
            </a:prstGeom>
            <a:solidFill>
              <a:srgbClr val="0058AB">
                <a:alpha val="100000"/>
              </a:srgbClr>
            </a:solidFill>
          </p:spPr>
          <p:txBody>
            <a:bodyPr/>
            <a:lstStyle/>
            <a:p/>
          </p:txBody>
        </p:sp>
        <p:sp>
          <p:nvSpPr>
            <p:cNvPr id="62" name="rc62"/>
            <p:cNvSpPr/>
            <p:nvPr/>
          </p:nvSpPr>
          <p:spPr>
            <a:xfrm>
              <a:off x="6588226" y="1779452"/>
              <a:ext cx="214223" cy="3271159"/>
            </a:xfrm>
            <a:prstGeom prst="rect">
              <a:avLst/>
            </a:prstGeom>
            <a:solidFill>
              <a:srgbClr val="0058AB">
                <a:alpha val="100000"/>
              </a:srgbClr>
            </a:solidFill>
          </p:spPr>
          <p:txBody>
            <a:bodyPr/>
            <a:lstStyle/>
            <a:p/>
          </p:txBody>
        </p:sp>
        <p:sp>
          <p:nvSpPr>
            <p:cNvPr id="63" name="rc63"/>
            <p:cNvSpPr/>
            <p:nvPr/>
          </p:nvSpPr>
          <p:spPr>
            <a:xfrm>
              <a:off x="6826253" y="2429529"/>
              <a:ext cx="214223" cy="2621082"/>
            </a:xfrm>
            <a:prstGeom prst="rect">
              <a:avLst/>
            </a:prstGeom>
            <a:solidFill>
              <a:srgbClr val="0058AB">
                <a:alpha val="100000"/>
              </a:srgbClr>
            </a:solidFill>
          </p:spPr>
          <p:txBody>
            <a:bodyPr/>
            <a:lstStyle/>
            <a:p/>
          </p:txBody>
        </p:sp>
        <p:sp>
          <p:nvSpPr>
            <p:cNvPr id="64" name="rc64"/>
            <p:cNvSpPr/>
            <p:nvPr/>
          </p:nvSpPr>
          <p:spPr>
            <a:xfrm>
              <a:off x="7064279" y="2544459"/>
              <a:ext cx="214223" cy="2506152"/>
            </a:xfrm>
            <a:prstGeom prst="rect">
              <a:avLst/>
            </a:prstGeom>
            <a:solidFill>
              <a:srgbClr val="0058AB">
                <a:alpha val="100000"/>
              </a:srgbClr>
            </a:solidFill>
          </p:spPr>
          <p:txBody>
            <a:bodyPr/>
            <a:lstStyle/>
            <a:p/>
          </p:txBody>
        </p:sp>
        <p:sp>
          <p:nvSpPr>
            <p:cNvPr id="65" name="rc65"/>
            <p:cNvSpPr/>
            <p:nvPr/>
          </p:nvSpPr>
          <p:spPr>
            <a:xfrm>
              <a:off x="7302305" y="1757558"/>
              <a:ext cx="214223" cy="3293053"/>
            </a:xfrm>
            <a:prstGeom prst="rect">
              <a:avLst/>
            </a:prstGeom>
            <a:solidFill>
              <a:srgbClr val="0058AB">
                <a:alpha val="100000"/>
              </a:srgbClr>
            </a:solidFill>
          </p:spPr>
          <p:txBody>
            <a:bodyPr/>
            <a:lstStyle/>
            <a:p/>
          </p:txBody>
        </p:sp>
        <p:sp>
          <p:nvSpPr>
            <p:cNvPr id="66" name="rc66"/>
            <p:cNvSpPr/>
            <p:nvPr/>
          </p:nvSpPr>
          <p:spPr>
            <a:xfrm>
              <a:off x="8492436" y="4430129"/>
              <a:ext cx="214223" cy="620482"/>
            </a:xfrm>
            <a:prstGeom prst="rect">
              <a:avLst/>
            </a:prstGeom>
            <a:solidFill>
              <a:srgbClr val="69DBFF">
                <a:alpha val="100000"/>
              </a:srgbClr>
            </a:solidFill>
          </p:spPr>
          <p:txBody>
            <a:bodyPr/>
            <a:lstStyle/>
            <a:p/>
          </p:txBody>
        </p:sp>
        <p:sp>
          <p:nvSpPr>
            <p:cNvPr id="67" name="pl67"/>
            <p:cNvSpPr/>
            <p:nvPr/>
          </p:nvSpPr>
          <p:spPr>
            <a:xfrm>
              <a:off x="6219286" y="3809647"/>
              <a:ext cx="2380262" cy="620482"/>
            </a:xfrm>
            <a:custGeom>
              <a:avLst/>
              <a:pathLst>
                <a:path w="2380262" h="620482">
                  <a:moveTo>
                    <a:pt x="0" y="0"/>
                  </a:moveTo>
                  <a:lnTo>
                    <a:pt x="238026" y="62048"/>
                  </a:lnTo>
                  <a:lnTo>
                    <a:pt x="476052" y="124096"/>
                  </a:lnTo>
                  <a:lnTo>
                    <a:pt x="714078" y="186144"/>
                  </a:lnTo>
                  <a:lnTo>
                    <a:pt x="952104" y="248192"/>
                  </a:lnTo>
                  <a:lnTo>
                    <a:pt x="1190131" y="310241"/>
                  </a:lnTo>
                  <a:lnTo>
                    <a:pt x="1428157" y="372289"/>
                  </a:lnTo>
                  <a:lnTo>
                    <a:pt x="1666183" y="434337"/>
                  </a:lnTo>
                  <a:lnTo>
                    <a:pt x="1904209" y="496385"/>
                  </a:lnTo>
                  <a:lnTo>
                    <a:pt x="2142236" y="558433"/>
                  </a:lnTo>
                  <a:lnTo>
                    <a:pt x="2380262" y="620482"/>
                  </a:lnTo>
                </a:path>
              </a:pathLst>
            </a:custGeom>
            <a:ln w="13550" cap="flat">
              <a:solidFill>
                <a:srgbClr val="000000">
                  <a:alpha val="100000"/>
                </a:srgbClr>
              </a:solidFill>
              <a:prstDash val="solid"/>
              <a:round/>
            </a:ln>
          </p:spPr>
          <p:txBody>
            <a:bodyPr/>
            <a:lstStyle/>
            <a:p/>
          </p:txBody>
        </p:sp>
        <p:sp>
          <p:nvSpPr>
            <p:cNvPr id="68" name="pt68"/>
            <p:cNvSpPr/>
            <p:nvPr/>
          </p:nvSpPr>
          <p:spPr>
            <a:xfrm>
              <a:off x="6194460" y="37848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3846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9089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9709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40330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40950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41571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42191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42812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4343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44053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1039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2146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3253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900002"/>
              <a:ext cx="201456" cy="201456"/>
            </a:xfrm>
            <a:prstGeom prst="rect">
              <a:avLst/>
            </a:prstGeom>
            <a:solidFill>
              <a:srgbClr val="0058AB">
                <a:alpha val="100000"/>
              </a:srgbClr>
            </a:solidFill>
          </p:spPr>
          <p:txBody>
            <a:bodyPr/>
            <a:lstStyle/>
            <a:p/>
          </p:txBody>
        </p:sp>
        <p:sp>
          <p:nvSpPr>
            <p:cNvPr id="113" name="rc113"/>
            <p:cNvSpPr/>
            <p:nvPr/>
          </p:nvSpPr>
          <p:spPr>
            <a:xfrm>
              <a:off x="4595254" y="5900002"/>
              <a:ext cx="201456" cy="201456"/>
            </a:xfrm>
            <a:prstGeom prst="rect">
              <a:avLst/>
            </a:prstGeom>
            <a:solidFill>
              <a:srgbClr val="69DBFF">
                <a:alpha val="100000"/>
              </a:srgbClr>
            </a:solidFill>
          </p:spPr>
          <p:txBody>
            <a:bodyPr/>
            <a:lstStyle/>
            <a:p/>
          </p:txBody>
        </p:sp>
        <p:sp>
          <p:nvSpPr>
            <p:cNvPr id="114" name="tx114"/>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30475" y="1330710"/>
              <a:ext cx="61973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Venezuela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254%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254%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150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847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2543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549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019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489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318272"/>
              <a:ext cx="238662" cy="989748"/>
            </a:xfrm>
            <a:prstGeom prst="rect">
              <a:avLst/>
            </a:prstGeom>
            <a:solidFill>
              <a:srgbClr val="80BD41">
                <a:alpha val="100000"/>
              </a:srgbClr>
            </a:solidFill>
          </p:spPr>
          <p:txBody>
            <a:bodyPr/>
            <a:lstStyle/>
            <a:p/>
          </p:txBody>
        </p:sp>
        <p:sp>
          <p:nvSpPr>
            <p:cNvPr id="24" name="rc24"/>
            <p:cNvSpPr/>
            <p:nvPr/>
          </p:nvSpPr>
          <p:spPr>
            <a:xfrm>
              <a:off x="1333322" y="3232201"/>
              <a:ext cx="238662" cy="86071"/>
            </a:xfrm>
            <a:prstGeom prst="rect">
              <a:avLst/>
            </a:prstGeom>
            <a:solidFill>
              <a:srgbClr val="1CABE2">
                <a:alpha val="100000"/>
              </a:srgbClr>
            </a:solidFill>
          </p:spPr>
          <p:txBody>
            <a:bodyPr/>
            <a:lstStyle/>
            <a:p/>
          </p:txBody>
        </p:sp>
        <p:sp>
          <p:nvSpPr>
            <p:cNvPr id="25" name="rc25"/>
            <p:cNvSpPr/>
            <p:nvPr/>
          </p:nvSpPr>
          <p:spPr>
            <a:xfrm>
              <a:off x="1598503" y="3412176"/>
              <a:ext cx="238662" cy="895845"/>
            </a:xfrm>
            <a:prstGeom prst="rect">
              <a:avLst/>
            </a:prstGeom>
            <a:solidFill>
              <a:srgbClr val="80BD41">
                <a:alpha val="100000"/>
              </a:srgbClr>
            </a:solidFill>
          </p:spPr>
          <p:txBody>
            <a:bodyPr/>
            <a:lstStyle/>
            <a:p/>
          </p:txBody>
        </p:sp>
        <p:sp>
          <p:nvSpPr>
            <p:cNvPr id="26" name="rc26"/>
            <p:cNvSpPr/>
            <p:nvPr/>
          </p:nvSpPr>
          <p:spPr>
            <a:xfrm>
              <a:off x="1598503" y="3215521"/>
              <a:ext cx="238662" cy="196654"/>
            </a:xfrm>
            <a:prstGeom prst="rect">
              <a:avLst/>
            </a:prstGeom>
            <a:solidFill>
              <a:srgbClr val="1CABE2">
                <a:alpha val="100000"/>
              </a:srgbClr>
            </a:solidFill>
          </p:spPr>
          <p:txBody>
            <a:bodyPr/>
            <a:lstStyle/>
            <a:p/>
          </p:txBody>
        </p:sp>
        <p:sp>
          <p:nvSpPr>
            <p:cNvPr id="27" name="rc27"/>
            <p:cNvSpPr/>
            <p:nvPr/>
          </p:nvSpPr>
          <p:spPr>
            <a:xfrm>
              <a:off x="1863684" y="3440546"/>
              <a:ext cx="238662" cy="867475"/>
            </a:xfrm>
            <a:prstGeom prst="rect">
              <a:avLst/>
            </a:prstGeom>
            <a:solidFill>
              <a:srgbClr val="80BD41">
                <a:alpha val="100000"/>
              </a:srgbClr>
            </a:solidFill>
          </p:spPr>
          <p:txBody>
            <a:bodyPr/>
            <a:lstStyle/>
            <a:p/>
          </p:txBody>
        </p:sp>
        <p:sp>
          <p:nvSpPr>
            <p:cNvPr id="28" name="rc28"/>
            <p:cNvSpPr/>
            <p:nvPr/>
          </p:nvSpPr>
          <p:spPr>
            <a:xfrm>
              <a:off x="1863684" y="3209949"/>
              <a:ext cx="238662" cy="230597"/>
            </a:xfrm>
            <a:prstGeom prst="rect">
              <a:avLst/>
            </a:prstGeom>
            <a:solidFill>
              <a:srgbClr val="1CABE2">
                <a:alpha val="100000"/>
              </a:srgbClr>
            </a:solidFill>
          </p:spPr>
          <p:txBody>
            <a:bodyPr/>
            <a:lstStyle/>
            <a:p/>
          </p:txBody>
        </p:sp>
        <p:sp>
          <p:nvSpPr>
            <p:cNvPr id="29" name="rc29"/>
            <p:cNvSpPr/>
            <p:nvPr/>
          </p:nvSpPr>
          <p:spPr>
            <a:xfrm>
              <a:off x="2128865" y="3338378"/>
              <a:ext cx="238662" cy="969642"/>
            </a:xfrm>
            <a:prstGeom prst="rect">
              <a:avLst/>
            </a:prstGeom>
            <a:solidFill>
              <a:srgbClr val="80BD41">
                <a:alpha val="100000"/>
              </a:srgbClr>
            </a:solidFill>
          </p:spPr>
          <p:txBody>
            <a:bodyPr/>
            <a:lstStyle/>
            <a:p/>
          </p:txBody>
        </p:sp>
        <p:sp>
          <p:nvSpPr>
            <p:cNvPr id="30" name="rc30"/>
            <p:cNvSpPr/>
            <p:nvPr/>
          </p:nvSpPr>
          <p:spPr>
            <a:xfrm>
              <a:off x="2128865" y="3206146"/>
              <a:ext cx="238662" cy="132232"/>
            </a:xfrm>
            <a:prstGeom prst="rect">
              <a:avLst/>
            </a:prstGeom>
            <a:solidFill>
              <a:srgbClr val="1CABE2">
                <a:alpha val="100000"/>
              </a:srgbClr>
            </a:solidFill>
          </p:spPr>
          <p:txBody>
            <a:bodyPr/>
            <a:lstStyle/>
            <a:p/>
          </p:txBody>
        </p:sp>
        <p:sp>
          <p:nvSpPr>
            <p:cNvPr id="31" name="rc31"/>
            <p:cNvSpPr/>
            <p:nvPr/>
          </p:nvSpPr>
          <p:spPr>
            <a:xfrm>
              <a:off x="2394045" y="3288716"/>
              <a:ext cx="238662" cy="1019305"/>
            </a:xfrm>
            <a:prstGeom prst="rect">
              <a:avLst/>
            </a:prstGeom>
            <a:solidFill>
              <a:srgbClr val="80BD41">
                <a:alpha val="100000"/>
              </a:srgbClr>
            </a:solidFill>
          </p:spPr>
          <p:txBody>
            <a:bodyPr/>
            <a:lstStyle/>
            <a:p/>
          </p:txBody>
        </p:sp>
        <p:sp>
          <p:nvSpPr>
            <p:cNvPr id="32" name="rc32"/>
            <p:cNvSpPr/>
            <p:nvPr/>
          </p:nvSpPr>
          <p:spPr>
            <a:xfrm>
              <a:off x="2394045" y="3212001"/>
              <a:ext cx="238662" cy="76715"/>
            </a:xfrm>
            <a:prstGeom prst="rect">
              <a:avLst/>
            </a:prstGeom>
            <a:solidFill>
              <a:srgbClr val="1CABE2">
                <a:alpha val="100000"/>
              </a:srgbClr>
            </a:solidFill>
          </p:spPr>
          <p:txBody>
            <a:bodyPr/>
            <a:lstStyle/>
            <a:p/>
          </p:txBody>
        </p:sp>
        <p:sp>
          <p:nvSpPr>
            <p:cNvPr id="33" name="rc33"/>
            <p:cNvSpPr/>
            <p:nvPr/>
          </p:nvSpPr>
          <p:spPr>
            <a:xfrm>
              <a:off x="2659226" y="3217648"/>
              <a:ext cx="238662" cy="1090372"/>
            </a:xfrm>
            <a:prstGeom prst="rect">
              <a:avLst/>
            </a:prstGeom>
            <a:solidFill>
              <a:srgbClr val="80BD41">
                <a:alpha val="100000"/>
              </a:srgbClr>
            </a:solidFill>
          </p:spPr>
          <p:txBody>
            <a:bodyPr/>
            <a:lstStyle/>
            <a:p/>
          </p:txBody>
        </p:sp>
        <p:sp>
          <p:nvSpPr>
            <p:cNvPr id="34" name="rc34"/>
            <p:cNvSpPr/>
            <p:nvPr/>
          </p:nvSpPr>
          <p:spPr>
            <a:xfrm>
              <a:off x="2659226" y="3195396"/>
              <a:ext cx="238662" cy="22252"/>
            </a:xfrm>
            <a:prstGeom prst="rect">
              <a:avLst/>
            </a:prstGeom>
            <a:solidFill>
              <a:srgbClr val="1CABE2">
                <a:alpha val="100000"/>
              </a:srgbClr>
            </a:solidFill>
          </p:spPr>
          <p:txBody>
            <a:bodyPr/>
            <a:lstStyle/>
            <a:p/>
          </p:txBody>
        </p:sp>
        <p:sp>
          <p:nvSpPr>
            <p:cNvPr id="35" name="rc35"/>
            <p:cNvSpPr/>
            <p:nvPr/>
          </p:nvSpPr>
          <p:spPr>
            <a:xfrm>
              <a:off x="2924407" y="3425052"/>
              <a:ext cx="238662" cy="882968"/>
            </a:xfrm>
            <a:prstGeom prst="rect">
              <a:avLst/>
            </a:prstGeom>
            <a:solidFill>
              <a:srgbClr val="80BD41">
                <a:alpha val="100000"/>
              </a:srgbClr>
            </a:solidFill>
          </p:spPr>
          <p:txBody>
            <a:bodyPr/>
            <a:lstStyle/>
            <a:p/>
          </p:txBody>
        </p:sp>
        <p:sp>
          <p:nvSpPr>
            <p:cNvPr id="36" name="rc36"/>
            <p:cNvSpPr/>
            <p:nvPr/>
          </p:nvSpPr>
          <p:spPr>
            <a:xfrm>
              <a:off x="2924407" y="3190332"/>
              <a:ext cx="238662" cy="234720"/>
            </a:xfrm>
            <a:prstGeom prst="rect">
              <a:avLst/>
            </a:prstGeom>
            <a:solidFill>
              <a:srgbClr val="1CABE2">
                <a:alpha val="100000"/>
              </a:srgbClr>
            </a:solidFill>
          </p:spPr>
          <p:txBody>
            <a:bodyPr/>
            <a:lstStyle/>
            <a:p/>
          </p:txBody>
        </p:sp>
        <p:sp>
          <p:nvSpPr>
            <p:cNvPr id="37" name="rc37"/>
            <p:cNvSpPr/>
            <p:nvPr/>
          </p:nvSpPr>
          <p:spPr>
            <a:xfrm>
              <a:off x="3189588" y="3534543"/>
              <a:ext cx="238662" cy="773477"/>
            </a:xfrm>
            <a:prstGeom prst="rect">
              <a:avLst/>
            </a:prstGeom>
            <a:solidFill>
              <a:srgbClr val="80BD41">
                <a:alpha val="100000"/>
              </a:srgbClr>
            </a:solidFill>
          </p:spPr>
          <p:txBody>
            <a:bodyPr/>
            <a:lstStyle/>
            <a:p/>
          </p:txBody>
        </p:sp>
        <p:sp>
          <p:nvSpPr>
            <p:cNvPr id="38" name="rc38"/>
            <p:cNvSpPr/>
            <p:nvPr/>
          </p:nvSpPr>
          <p:spPr>
            <a:xfrm>
              <a:off x="3189588" y="3203058"/>
              <a:ext cx="238662" cy="331485"/>
            </a:xfrm>
            <a:prstGeom prst="rect">
              <a:avLst/>
            </a:prstGeom>
            <a:solidFill>
              <a:srgbClr val="1CABE2">
                <a:alpha val="100000"/>
              </a:srgbClr>
            </a:solidFill>
          </p:spPr>
          <p:txBody>
            <a:bodyPr/>
            <a:lstStyle/>
            <a:p/>
          </p:txBody>
        </p:sp>
        <p:sp>
          <p:nvSpPr>
            <p:cNvPr id="39" name="rc39"/>
            <p:cNvSpPr/>
            <p:nvPr/>
          </p:nvSpPr>
          <p:spPr>
            <a:xfrm>
              <a:off x="3454768" y="3353044"/>
              <a:ext cx="238662" cy="954977"/>
            </a:xfrm>
            <a:prstGeom prst="rect">
              <a:avLst/>
            </a:prstGeom>
            <a:solidFill>
              <a:srgbClr val="80BD41">
                <a:alpha val="100000"/>
              </a:srgbClr>
            </a:solidFill>
          </p:spPr>
          <p:txBody>
            <a:bodyPr/>
            <a:lstStyle/>
            <a:p/>
          </p:txBody>
        </p:sp>
        <p:sp>
          <p:nvSpPr>
            <p:cNvPr id="40" name="rc40"/>
            <p:cNvSpPr/>
            <p:nvPr/>
          </p:nvSpPr>
          <p:spPr>
            <a:xfrm>
              <a:off x="3454768" y="3210344"/>
              <a:ext cx="238662" cy="142699"/>
            </a:xfrm>
            <a:prstGeom prst="rect">
              <a:avLst/>
            </a:prstGeom>
            <a:solidFill>
              <a:srgbClr val="1CABE2">
                <a:alpha val="100000"/>
              </a:srgbClr>
            </a:solidFill>
          </p:spPr>
          <p:txBody>
            <a:bodyPr/>
            <a:lstStyle/>
            <a:p/>
          </p:txBody>
        </p:sp>
        <p:sp>
          <p:nvSpPr>
            <p:cNvPr id="41" name="rc41"/>
            <p:cNvSpPr/>
            <p:nvPr/>
          </p:nvSpPr>
          <p:spPr>
            <a:xfrm>
              <a:off x="3719949" y="3373865"/>
              <a:ext cx="238662" cy="934156"/>
            </a:xfrm>
            <a:prstGeom prst="rect">
              <a:avLst/>
            </a:prstGeom>
            <a:solidFill>
              <a:srgbClr val="80BD41">
                <a:alpha val="100000"/>
              </a:srgbClr>
            </a:solidFill>
          </p:spPr>
          <p:txBody>
            <a:bodyPr/>
            <a:lstStyle/>
            <a:p/>
          </p:txBody>
        </p:sp>
        <p:sp>
          <p:nvSpPr>
            <p:cNvPr id="42" name="rc42"/>
            <p:cNvSpPr/>
            <p:nvPr/>
          </p:nvSpPr>
          <p:spPr>
            <a:xfrm>
              <a:off x="3719949" y="3221790"/>
              <a:ext cx="238662" cy="152075"/>
            </a:xfrm>
            <a:prstGeom prst="rect">
              <a:avLst/>
            </a:prstGeom>
            <a:solidFill>
              <a:srgbClr val="1CABE2">
                <a:alpha val="100000"/>
              </a:srgbClr>
            </a:solidFill>
          </p:spPr>
          <p:txBody>
            <a:bodyPr/>
            <a:lstStyle/>
            <a:p/>
          </p:txBody>
        </p:sp>
        <p:sp>
          <p:nvSpPr>
            <p:cNvPr id="43" name="rc43"/>
            <p:cNvSpPr/>
            <p:nvPr/>
          </p:nvSpPr>
          <p:spPr>
            <a:xfrm>
              <a:off x="3985130" y="3330923"/>
              <a:ext cx="238662" cy="977097"/>
            </a:xfrm>
            <a:prstGeom prst="rect">
              <a:avLst/>
            </a:prstGeom>
            <a:solidFill>
              <a:srgbClr val="80BD41">
                <a:alpha val="100000"/>
              </a:srgbClr>
            </a:solidFill>
          </p:spPr>
          <p:txBody>
            <a:bodyPr/>
            <a:lstStyle/>
            <a:p/>
          </p:txBody>
        </p:sp>
        <p:sp>
          <p:nvSpPr>
            <p:cNvPr id="44" name="rc44"/>
            <p:cNvSpPr/>
            <p:nvPr/>
          </p:nvSpPr>
          <p:spPr>
            <a:xfrm>
              <a:off x="3985130" y="3222355"/>
              <a:ext cx="238662" cy="108568"/>
            </a:xfrm>
            <a:prstGeom prst="rect">
              <a:avLst/>
            </a:prstGeom>
            <a:solidFill>
              <a:srgbClr val="1CABE2">
                <a:alpha val="100000"/>
              </a:srgbClr>
            </a:solidFill>
          </p:spPr>
          <p:txBody>
            <a:bodyPr/>
            <a:lstStyle/>
            <a:p/>
          </p:txBody>
        </p:sp>
        <p:sp>
          <p:nvSpPr>
            <p:cNvPr id="45" name="rc45"/>
            <p:cNvSpPr/>
            <p:nvPr/>
          </p:nvSpPr>
          <p:spPr>
            <a:xfrm>
              <a:off x="4250311" y="3322188"/>
              <a:ext cx="238662" cy="985833"/>
            </a:xfrm>
            <a:prstGeom prst="rect">
              <a:avLst/>
            </a:prstGeom>
            <a:solidFill>
              <a:srgbClr val="80BD41">
                <a:alpha val="100000"/>
              </a:srgbClr>
            </a:solidFill>
          </p:spPr>
          <p:txBody>
            <a:bodyPr/>
            <a:lstStyle/>
            <a:p/>
          </p:txBody>
        </p:sp>
        <p:sp>
          <p:nvSpPr>
            <p:cNvPr id="46" name="rc46"/>
            <p:cNvSpPr/>
            <p:nvPr/>
          </p:nvSpPr>
          <p:spPr>
            <a:xfrm>
              <a:off x="4250311" y="3212659"/>
              <a:ext cx="238662" cy="109528"/>
            </a:xfrm>
            <a:prstGeom prst="rect">
              <a:avLst/>
            </a:prstGeom>
            <a:solidFill>
              <a:srgbClr val="1CABE2">
                <a:alpha val="100000"/>
              </a:srgbClr>
            </a:solidFill>
          </p:spPr>
          <p:txBody>
            <a:bodyPr/>
            <a:lstStyle/>
            <a:p/>
          </p:txBody>
        </p:sp>
        <p:sp>
          <p:nvSpPr>
            <p:cNvPr id="47" name="rc47"/>
            <p:cNvSpPr/>
            <p:nvPr/>
          </p:nvSpPr>
          <p:spPr>
            <a:xfrm>
              <a:off x="4515492" y="3322546"/>
              <a:ext cx="238662" cy="985475"/>
            </a:xfrm>
            <a:prstGeom prst="rect">
              <a:avLst/>
            </a:prstGeom>
            <a:solidFill>
              <a:srgbClr val="80BD41">
                <a:alpha val="100000"/>
              </a:srgbClr>
            </a:solidFill>
          </p:spPr>
          <p:txBody>
            <a:bodyPr/>
            <a:lstStyle/>
            <a:p/>
          </p:txBody>
        </p:sp>
        <p:sp>
          <p:nvSpPr>
            <p:cNvPr id="48" name="rc48"/>
            <p:cNvSpPr/>
            <p:nvPr/>
          </p:nvSpPr>
          <p:spPr>
            <a:xfrm>
              <a:off x="4515492" y="3213055"/>
              <a:ext cx="238662" cy="109490"/>
            </a:xfrm>
            <a:prstGeom prst="rect">
              <a:avLst/>
            </a:prstGeom>
            <a:solidFill>
              <a:srgbClr val="1CABE2">
                <a:alpha val="100000"/>
              </a:srgbClr>
            </a:solidFill>
          </p:spPr>
          <p:txBody>
            <a:bodyPr/>
            <a:lstStyle/>
            <a:p/>
          </p:txBody>
        </p:sp>
        <p:sp>
          <p:nvSpPr>
            <p:cNvPr id="49" name="rc49"/>
            <p:cNvSpPr/>
            <p:nvPr/>
          </p:nvSpPr>
          <p:spPr>
            <a:xfrm>
              <a:off x="4780672" y="3333992"/>
              <a:ext cx="238662" cy="974029"/>
            </a:xfrm>
            <a:prstGeom prst="rect">
              <a:avLst/>
            </a:prstGeom>
            <a:solidFill>
              <a:srgbClr val="80BD41">
                <a:alpha val="100000"/>
              </a:srgbClr>
            </a:solidFill>
          </p:spPr>
          <p:txBody>
            <a:bodyPr/>
            <a:lstStyle/>
            <a:p/>
          </p:txBody>
        </p:sp>
        <p:sp>
          <p:nvSpPr>
            <p:cNvPr id="50" name="rc50"/>
            <p:cNvSpPr/>
            <p:nvPr/>
          </p:nvSpPr>
          <p:spPr>
            <a:xfrm>
              <a:off x="4780672" y="3225762"/>
              <a:ext cx="238662" cy="108229"/>
            </a:xfrm>
            <a:prstGeom prst="rect">
              <a:avLst/>
            </a:prstGeom>
            <a:solidFill>
              <a:srgbClr val="1CABE2">
                <a:alpha val="100000"/>
              </a:srgbClr>
            </a:solidFill>
          </p:spPr>
          <p:txBody>
            <a:bodyPr/>
            <a:lstStyle/>
            <a:p/>
          </p:txBody>
        </p:sp>
        <p:sp>
          <p:nvSpPr>
            <p:cNvPr id="51" name="rc51"/>
            <p:cNvSpPr/>
            <p:nvPr/>
          </p:nvSpPr>
          <p:spPr>
            <a:xfrm>
              <a:off x="5045853" y="3365657"/>
              <a:ext cx="238662" cy="942364"/>
            </a:xfrm>
            <a:prstGeom prst="rect">
              <a:avLst/>
            </a:prstGeom>
            <a:solidFill>
              <a:srgbClr val="80BD41">
                <a:alpha val="100000"/>
              </a:srgbClr>
            </a:solidFill>
          </p:spPr>
          <p:txBody>
            <a:bodyPr/>
            <a:lstStyle/>
            <a:p/>
          </p:txBody>
        </p:sp>
        <p:sp>
          <p:nvSpPr>
            <p:cNvPr id="52" name="rc52"/>
            <p:cNvSpPr/>
            <p:nvPr/>
          </p:nvSpPr>
          <p:spPr>
            <a:xfrm>
              <a:off x="5045853" y="3237152"/>
              <a:ext cx="238662" cy="128505"/>
            </a:xfrm>
            <a:prstGeom prst="rect">
              <a:avLst/>
            </a:prstGeom>
            <a:solidFill>
              <a:srgbClr val="1CABE2">
                <a:alpha val="100000"/>
              </a:srgbClr>
            </a:solidFill>
          </p:spPr>
          <p:txBody>
            <a:bodyPr/>
            <a:lstStyle/>
            <a:p/>
          </p:txBody>
        </p:sp>
        <p:sp>
          <p:nvSpPr>
            <p:cNvPr id="53" name="rc53"/>
            <p:cNvSpPr/>
            <p:nvPr/>
          </p:nvSpPr>
          <p:spPr>
            <a:xfrm>
              <a:off x="5311034" y="3272751"/>
              <a:ext cx="238662" cy="1035269"/>
            </a:xfrm>
            <a:prstGeom prst="rect">
              <a:avLst/>
            </a:prstGeom>
            <a:solidFill>
              <a:srgbClr val="80BD41">
                <a:alpha val="100000"/>
              </a:srgbClr>
            </a:solidFill>
          </p:spPr>
          <p:txBody>
            <a:bodyPr/>
            <a:lstStyle/>
            <a:p/>
          </p:txBody>
        </p:sp>
        <p:sp>
          <p:nvSpPr>
            <p:cNvPr id="54" name="rc54"/>
            <p:cNvSpPr/>
            <p:nvPr/>
          </p:nvSpPr>
          <p:spPr>
            <a:xfrm>
              <a:off x="5311034" y="3251629"/>
              <a:ext cx="238662" cy="21122"/>
            </a:xfrm>
            <a:prstGeom prst="rect">
              <a:avLst/>
            </a:prstGeom>
            <a:solidFill>
              <a:srgbClr val="1CABE2">
                <a:alpha val="100000"/>
              </a:srgbClr>
            </a:solidFill>
          </p:spPr>
          <p:txBody>
            <a:bodyPr/>
            <a:lstStyle/>
            <a:p/>
          </p:txBody>
        </p:sp>
        <p:sp>
          <p:nvSpPr>
            <p:cNvPr id="55" name="rc55"/>
            <p:cNvSpPr/>
            <p:nvPr/>
          </p:nvSpPr>
          <p:spPr>
            <a:xfrm>
              <a:off x="5576215" y="3295964"/>
              <a:ext cx="238662" cy="1012057"/>
            </a:xfrm>
            <a:prstGeom prst="rect">
              <a:avLst/>
            </a:prstGeom>
            <a:solidFill>
              <a:srgbClr val="80BD41">
                <a:alpha val="100000"/>
              </a:srgbClr>
            </a:solidFill>
          </p:spPr>
          <p:txBody>
            <a:bodyPr/>
            <a:lstStyle/>
            <a:p/>
          </p:txBody>
        </p:sp>
        <p:sp>
          <p:nvSpPr>
            <p:cNvPr id="56" name="rc56"/>
            <p:cNvSpPr/>
            <p:nvPr/>
          </p:nvSpPr>
          <p:spPr>
            <a:xfrm>
              <a:off x="5576215" y="3264656"/>
              <a:ext cx="238662" cy="31307"/>
            </a:xfrm>
            <a:prstGeom prst="rect">
              <a:avLst/>
            </a:prstGeom>
            <a:solidFill>
              <a:srgbClr val="1CABE2">
                <a:alpha val="100000"/>
              </a:srgbClr>
            </a:solidFill>
          </p:spPr>
          <p:txBody>
            <a:bodyPr/>
            <a:lstStyle/>
            <a:p/>
          </p:txBody>
        </p:sp>
        <p:sp>
          <p:nvSpPr>
            <p:cNvPr id="57" name="rc57"/>
            <p:cNvSpPr/>
            <p:nvPr/>
          </p:nvSpPr>
          <p:spPr>
            <a:xfrm>
              <a:off x="5841395" y="3341277"/>
              <a:ext cx="238662" cy="966743"/>
            </a:xfrm>
            <a:prstGeom prst="rect">
              <a:avLst/>
            </a:prstGeom>
            <a:solidFill>
              <a:srgbClr val="80BD41">
                <a:alpha val="100000"/>
              </a:srgbClr>
            </a:solidFill>
          </p:spPr>
          <p:txBody>
            <a:bodyPr/>
            <a:lstStyle/>
            <a:p/>
          </p:txBody>
        </p:sp>
        <p:sp>
          <p:nvSpPr>
            <p:cNvPr id="58" name="rc58"/>
            <p:cNvSpPr/>
            <p:nvPr/>
          </p:nvSpPr>
          <p:spPr>
            <a:xfrm>
              <a:off x="5841395" y="3290391"/>
              <a:ext cx="238662" cy="50886"/>
            </a:xfrm>
            <a:prstGeom prst="rect">
              <a:avLst/>
            </a:prstGeom>
            <a:solidFill>
              <a:srgbClr val="1CABE2">
                <a:alpha val="100000"/>
              </a:srgbClr>
            </a:solidFill>
          </p:spPr>
          <p:txBody>
            <a:bodyPr/>
            <a:lstStyle/>
            <a:p/>
          </p:txBody>
        </p:sp>
        <p:sp>
          <p:nvSpPr>
            <p:cNvPr id="59" name="rc59"/>
            <p:cNvSpPr/>
            <p:nvPr/>
          </p:nvSpPr>
          <p:spPr>
            <a:xfrm>
              <a:off x="6106576" y="3502427"/>
              <a:ext cx="238662" cy="805594"/>
            </a:xfrm>
            <a:prstGeom prst="rect">
              <a:avLst/>
            </a:prstGeom>
            <a:solidFill>
              <a:srgbClr val="80BD41">
                <a:alpha val="100000"/>
              </a:srgbClr>
            </a:solidFill>
          </p:spPr>
          <p:txBody>
            <a:bodyPr/>
            <a:lstStyle/>
            <a:p/>
          </p:txBody>
        </p:sp>
        <p:sp>
          <p:nvSpPr>
            <p:cNvPr id="60" name="rc60"/>
            <p:cNvSpPr/>
            <p:nvPr/>
          </p:nvSpPr>
          <p:spPr>
            <a:xfrm>
              <a:off x="6106576" y="3348977"/>
              <a:ext cx="238662" cy="153449"/>
            </a:xfrm>
            <a:prstGeom prst="rect">
              <a:avLst/>
            </a:prstGeom>
            <a:solidFill>
              <a:srgbClr val="1CABE2">
                <a:alpha val="100000"/>
              </a:srgbClr>
            </a:solidFill>
          </p:spPr>
          <p:txBody>
            <a:bodyPr/>
            <a:lstStyle/>
            <a:p/>
          </p:txBody>
        </p:sp>
        <p:sp>
          <p:nvSpPr>
            <p:cNvPr id="61" name="rc61"/>
            <p:cNvSpPr/>
            <p:nvPr/>
          </p:nvSpPr>
          <p:spPr>
            <a:xfrm>
              <a:off x="6371757" y="3563667"/>
              <a:ext cx="238662" cy="744354"/>
            </a:xfrm>
            <a:prstGeom prst="rect">
              <a:avLst/>
            </a:prstGeom>
            <a:solidFill>
              <a:srgbClr val="80BD41">
                <a:alpha val="100000"/>
              </a:srgbClr>
            </a:solidFill>
          </p:spPr>
          <p:txBody>
            <a:bodyPr/>
            <a:lstStyle/>
            <a:p/>
          </p:txBody>
        </p:sp>
        <p:sp>
          <p:nvSpPr>
            <p:cNvPr id="62" name="rc62"/>
            <p:cNvSpPr/>
            <p:nvPr/>
          </p:nvSpPr>
          <p:spPr>
            <a:xfrm>
              <a:off x="6371757" y="3432319"/>
              <a:ext cx="238662" cy="131347"/>
            </a:xfrm>
            <a:prstGeom prst="rect">
              <a:avLst/>
            </a:prstGeom>
            <a:solidFill>
              <a:srgbClr val="1CABE2">
                <a:alpha val="100000"/>
              </a:srgbClr>
            </a:solidFill>
          </p:spPr>
          <p:txBody>
            <a:bodyPr/>
            <a:lstStyle/>
            <a:p/>
          </p:txBody>
        </p:sp>
        <p:sp>
          <p:nvSpPr>
            <p:cNvPr id="63" name="rc63"/>
            <p:cNvSpPr/>
            <p:nvPr/>
          </p:nvSpPr>
          <p:spPr>
            <a:xfrm>
              <a:off x="6636938" y="3708871"/>
              <a:ext cx="238662" cy="599150"/>
            </a:xfrm>
            <a:prstGeom prst="rect">
              <a:avLst/>
            </a:prstGeom>
            <a:solidFill>
              <a:srgbClr val="80BD41">
                <a:alpha val="100000"/>
              </a:srgbClr>
            </a:solidFill>
          </p:spPr>
          <p:txBody>
            <a:bodyPr/>
            <a:lstStyle/>
            <a:p/>
          </p:txBody>
        </p:sp>
        <p:sp>
          <p:nvSpPr>
            <p:cNvPr id="64" name="rc64"/>
            <p:cNvSpPr/>
            <p:nvPr/>
          </p:nvSpPr>
          <p:spPr>
            <a:xfrm>
              <a:off x="6636938" y="3487272"/>
              <a:ext cx="238662" cy="221598"/>
            </a:xfrm>
            <a:prstGeom prst="rect">
              <a:avLst/>
            </a:prstGeom>
            <a:solidFill>
              <a:srgbClr val="1CABE2">
                <a:alpha val="100000"/>
              </a:srgbClr>
            </a:solidFill>
          </p:spPr>
          <p:txBody>
            <a:bodyPr/>
            <a:lstStyle/>
            <a:p/>
          </p:txBody>
        </p:sp>
        <p:sp>
          <p:nvSpPr>
            <p:cNvPr id="65" name="rc65"/>
            <p:cNvSpPr/>
            <p:nvPr/>
          </p:nvSpPr>
          <p:spPr>
            <a:xfrm>
              <a:off x="6902119" y="3725588"/>
              <a:ext cx="238662" cy="582433"/>
            </a:xfrm>
            <a:prstGeom prst="rect">
              <a:avLst/>
            </a:prstGeom>
            <a:solidFill>
              <a:srgbClr val="80BD41">
                <a:alpha val="100000"/>
              </a:srgbClr>
            </a:solidFill>
          </p:spPr>
          <p:txBody>
            <a:bodyPr/>
            <a:lstStyle/>
            <a:p/>
          </p:txBody>
        </p:sp>
        <p:sp>
          <p:nvSpPr>
            <p:cNvPr id="66" name="rc66"/>
            <p:cNvSpPr/>
            <p:nvPr/>
          </p:nvSpPr>
          <p:spPr>
            <a:xfrm>
              <a:off x="6902119" y="3510164"/>
              <a:ext cx="238662" cy="215423"/>
            </a:xfrm>
            <a:prstGeom prst="rect">
              <a:avLst/>
            </a:prstGeom>
            <a:solidFill>
              <a:srgbClr val="1CABE2">
                <a:alpha val="100000"/>
              </a:srgbClr>
            </a:solidFill>
          </p:spPr>
          <p:txBody>
            <a:bodyPr/>
            <a:lstStyle/>
            <a:p/>
          </p:txBody>
        </p:sp>
        <p:sp>
          <p:nvSpPr>
            <p:cNvPr id="67" name="rc67"/>
            <p:cNvSpPr/>
            <p:nvPr/>
          </p:nvSpPr>
          <p:spPr>
            <a:xfrm>
              <a:off x="7167299" y="3867346"/>
              <a:ext cx="238662" cy="440674"/>
            </a:xfrm>
            <a:prstGeom prst="rect">
              <a:avLst/>
            </a:prstGeom>
            <a:solidFill>
              <a:srgbClr val="80BD41">
                <a:alpha val="100000"/>
              </a:srgbClr>
            </a:solidFill>
          </p:spPr>
          <p:txBody>
            <a:bodyPr/>
            <a:lstStyle/>
            <a:p/>
          </p:txBody>
        </p:sp>
        <p:sp>
          <p:nvSpPr>
            <p:cNvPr id="68" name="rc68"/>
            <p:cNvSpPr/>
            <p:nvPr/>
          </p:nvSpPr>
          <p:spPr>
            <a:xfrm>
              <a:off x="7167299" y="3521102"/>
              <a:ext cx="238662" cy="346244"/>
            </a:xfrm>
            <a:prstGeom prst="rect">
              <a:avLst/>
            </a:prstGeom>
            <a:solidFill>
              <a:srgbClr val="1CABE2">
                <a:alpha val="100000"/>
              </a:srgbClr>
            </a:solidFill>
          </p:spPr>
          <p:txBody>
            <a:bodyPr/>
            <a:lstStyle/>
            <a:p/>
          </p:txBody>
        </p:sp>
        <p:sp>
          <p:nvSpPr>
            <p:cNvPr id="69" name="rc69"/>
            <p:cNvSpPr/>
            <p:nvPr/>
          </p:nvSpPr>
          <p:spPr>
            <a:xfrm>
              <a:off x="7432480" y="3792777"/>
              <a:ext cx="238662" cy="515243"/>
            </a:xfrm>
            <a:prstGeom prst="rect">
              <a:avLst/>
            </a:prstGeom>
            <a:solidFill>
              <a:srgbClr val="80BD41">
                <a:alpha val="100000"/>
              </a:srgbClr>
            </a:solidFill>
          </p:spPr>
          <p:txBody>
            <a:bodyPr/>
            <a:lstStyle/>
            <a:p/>
          </p:txBody>
        </p:sp>
        <p:sp>
          <p:nvSpPr>
            <p:cNvPr id="70" name="rc70"/>
            <p:cNvSpPr/>
            <p:nvPr/>
          </p:nvSpPr>
          <p:spPr>
            <a:xfrm>
              <a:off x="7432480" y="3515341"/>
              <a:ext cx="238662" cy="277436"/>
            </a:xfrm>
            <a:prstGeom prst="rect">
              <a:avLst/>
            </a:prstGeom>
            <a:solidFill>
              <a:srgbClr val="1CABE2">
                <a:alpha val="100000"/>
              </a:srgbClr>
            </a:solidFill>
          </p:spPr>
          <p:txBody>
            <a:bodyPr/>
            <a:lstStyle/>
            <a:p/>
          </p:txBody>
        </p:sp>
        <p:sp>
          <p:nvSpPr>
            <p:cNvPr id="71" name="rc71"/>
            <p:cNvSpPr/>
            <p:nvPr/>
          </p:nvSpPr>
          <p:spPr>
            <a:xfrm>
              <a:off x="7697661" y="3769433"/>
              <a:ext cx="238662" cy="538587"/>
            </a:xfrm>
            <a:prstGeom prst="rect">
              <a:avLst/>
            </a:prstGeom>
            <a:solidFill>
              <a:srgbClr val="80BD41">
                <a:alpha val="100000"/>
              </a:srgbClr>
            </a:solidFill>
          </p:spPr>
          <p:txBody>
            <a:bodyPr/>
            <a:lstStyle/>
            <a:p/>
          </p:txBody>
        </p:sp>
        <p:sp>
          <p:nvSpPr>
            <p:cNvPr id="72" name="rc72"/>
            <p:cNvSpPr/>
            <p:nvPr/>
          </p:nvSpPr>
          <p:spPr>
            <a:xfrm>
              <a:off x="7697661" y="3504158"/>
              <a:ext cx="238662" cy="265274"/>
            </a:xfrm>
            <a:prstGeom prst="rect">
              <a:avLst/>
            </a:prstGeom>
            <a:solidFill>
              <a:srgbClr val="1CABE2">
                <a:alpha val="100000"/>
              </a:srgbClr>
            </a:solidFill>
          </p:spPr>
          <p:txBody>
            <a:bodyPr/>
            <a:lstStyle/>
            <a:p/>
          </p:txBody>
        </p:sp>
        <p:sp>
          <p:nvSpPr>
            <p:cNvPr id="73" name="rc73"/>
            <p:cNvSpPr/>
            <p:nvPr/>
          </p:nvSpPr>
          <p:spPr>
            <a:xfrm>
              <a:off x="7962842" y="3845960"/>
              <a:ext cx="238662" cy="462061"/>
            </a:xfrm>
            <a:prstGeom prst="rect">
              <a:avLst/>
            </a:prstGeom>
            <a:solidFill>
              <a:srgbClr val="80BD41">
                <a:alpha val="100000"/>
              </a:srgbClr>
            </a:solidFill>
          </p:spPr>
          <p:txBody>
            <a:bodyPr/>
            <a:lstStyle/>
            <a:p/>
          </p:txBody>
        </p:sp>
        <p:sp>
          <p:nvSpPr>
            <p:cNvPr id="74" name="rc74"/>
            <p:cNvSpPr/>
            <p:nvPr/>
          </p:nvSpPr>
          <p:spPr>
            <a:xfrm>
              <a:off x="7962842" y="3497400"/>
              <a:ext cx="238662" cy="348560"/>
            </a:xfrm>
            <a:prstGeom prst="rect">
              <a:avLst/>
            </a:prstGeom>
            <a:solidFill>
              <a:srgbClr val="1CABE2">
                <a:alpha val="100000"/>
              </a:srgbClr>
            </a:solidFill>
          </p:spPr>
          <p:txBody>
            <a:bodyPr/>
            <a:lstStyle/>
            <a:p/>
          </p:txBody>
        </p:sp>
        <p:sp>
          <p:nvSpPr>
            <p:cNvPr id="75" name="pl75"/>
            <p:cNvSpPr/>
            <p:nvPr/>
          </p:nvSpPr>
          <p:spPr>
            <a:xfrm>
              <a:off x="1452654" y="2117376"/>
              <a:ext cx="6629519" cy="938847"/>
            </a:xfrm>
            <a:custGeom>
              <a:avLst/>
              <a:pathLst>
                <a:path w="6629519" h="938847">
                  <a:moveTo>
                    <a:pt x="0" y="134121"/>
                  </a:moveTo>
                  <a:lnTo>
                    <a:pt x="265180" y="357656"/>
                  </a:lnTo>
                  <a:lnTo>
                    <a:pt x="530361" y="424716"/>
                  </a:lnTo>
                  <a:lnTo>
                    <a:pt x="795542" y="223535"/>
                  </a:lnTo>
                  <a:lnTo>
                    <a:pt x="1060723" y="111767"/>
                  </a:lnTo>
                  <a:lnTo>
                    <a:pt x="1325903" y="0"/>
                  </a:lnTo>
                  <a:lnTo>
                    <a:pt x="1591084" y="424716"/>
                  </a:lnTo>
                  <a:lnTo>
                    <a:pt x="1856265" y="625898"/>
                  </a:lnTo>
                  <a:lnTo>
                    <a:pt x="2121446" y="245888"/>
                  </a:lnTo>
                  <a:lnTo>
                    <a:pt x="2386626" y="268242"/>
                  </a:lnTo>
                  <a:lnTo>
                    <a:pt x="2651807" y="178828"/>
                  </a:lnTo>
                  <a:lnTo>
                    <a:pt x="2916988" y="178828"/>
                  </a:lnTo>
                  <a:lnTo>
                    <a:pt x="3182169" y="178828"/>
                  </a:lnTo>
                  <a:lnTo>
                    <a:pt x="3447350" y="178828"/>
                  </a:lnTo>
                  <a:lnTo>
                    <a:pt x="3712530" y="223535"/>
                  </a:lnTo>
                  <a:lnTo>
                    <a:pt x="3977711" y="0"/>
                  </a:lnTo>
                  <a:lnTo>
                    <a:pt x="4242892" y="22353"/>
                  </a:lnTo>
                  <a:lnTo>
                    <a:pt x="4508073" y="67060"/>
                  </a:lnTo>
                  <a:lnTo>
                    <a:pt x="4773253" y="312949"/>
                  </a:lnTo>
                  <a:lnTo>
                    <a:pt x="5038434" y="290595"/>
                  </a:lnTo>
                  <a:lnTo>
                    <a:pt x="5303615" y="558837"/>
                  </a:lnTo>
                  <a:lnTo>
                    <a:pt x="5568796" y="558837"/>
                  </a:lnTo>
                  <a:lnTo>
                    <a:pt x="5833977" y="938847"/>
                  </a:lnTo>
                  <a:lnTo>
                    <a:pt x="6099157" y="737666"/>
                  </a:lnTo>
                  <a:lnTo>
                    <a:pt x="6364338" y="692959"/>
                  </a:lnTo>
                  <a:lnTo>
                    <a:pt x="6629519" y="916494"/>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9597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802188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7" name="tx87"/>
            <p:cNvSpPr/>
            <p:nvPr/>
          </p:nvSpPr>
          <p:spPr>
            <a:xfrm>
              <a:off x="1335100" y="3096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8" name="tx88"/>
            <p:cNvSpPr/>
            <p:nvPr/>
          </p:nvSpPr>
          <p:spPr>
            <a:xfrm>
              <a:off x="2700181" y="305947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9" name="tx89"/>
            <p:cNvSpPr/>
            <p:nvPr/>
          </p:nvSpPr>
          <p:spPr>
            <a:xfrm>
              <a:off x="3986908" y="30864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90" name="tx90"/>
            <p:cNvSpPr/>
            <p:nvPr/>
          </p:nvSpPr>
          <p:spPr>
            <a:xfrm>
              <a:off x="5312812" y="31156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91" name="tx91"/>
            <p:cNvSpPr/>
            <p:nvPr/>
          </p:nvSpPr>
          <p:spPr>
            <a:xfrm>
              <a:off x="6373535" y="32963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92" name="tx92"/>
            <p:cNvSpPr/>
            <p:nvPr/>
          </p:nvSpPr>
          <p:spPr>
            <a:xfrm>
              <a:off x="6677893" y="335128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93" name="tx93"/>
            <p:cNvSpPr/>
            <p:nvPr/>
          </p:nvSpPr>
          <p:spPr>
            <a:xfrm>
              <a:off x="6903896" y="3374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4" name="tx94"/>
            <p:cNvSpPr/>
            <p:nvPr/>
          </p:nvSpPr>
          <p:spPr>
            <a:xfrm>
              <a:off x="7208254" y="338515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5" name="tx95"/>
            <p:cNvSpPr/>
            <p:nvPr/>
          </p:nvSpPr>
          <p:spPr>
            <a:xfrm>
              <a:off x="7434258" y="33805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6" name="tx96"/>
            <p:cNvSpPr/>
            <p:nvPr/>
          </p:nvSpPr>
          <p:spPr>
            <a:xfrm>
              <a:off x="7738616" y="336937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7" name="tx97"/>
            <p:cNvSpPr/>
            <p:nvPr/>
          </p:nvSpPr>
          <p:spPr>
            <a:xfrm>
              <a:off x="7964620" y="33614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430.6</a:t>
              </a:r>
            </a:p>
          </p:txBody>
        </p:sp>
        <p:sp>
          <p:nvSpPr>
            <p:cNvPr id="98" name="pl98"/>
            <p:cNvSpPr/>
            <p:nvPr/>
          </p:nvSpPr>
          <p:spPr>
            <a:xfrm>
              <a:off x="1452654"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778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525.7</a:t>
              </a:r>
            </a:p>
          </p:txBody>
        </p:sp>
        <p:sp>
          <p:nvSpPr>
            <p:cNvPr id="110" name="tx110"/>
            <p:cNvSpPr/>
            <p:nvPr/>
          </p:nvSpPr>
          <p:spPr>
            <a:xfrm>
              <a:off x="1361226" y="324046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11" name="tx111"/>
            <p:cNvSpPr/>
            <p:nvPr/>
          </p:nvSpPr>
          <p:spPr>
            <a:xfrm>
              <a:off x="2661004" y="37277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579.2</a:t>
              </a:r>
            </a:p>
          </p:txBody>
        </p:sp>
        <p:sp>
          <p:nvSpPr>
            <p:cNvPr id="112" name="tx112"/>
            <p:cNvSpPr/>
            <p:nvPr/>
          </p:nvSpPr>
          <p:spPr>
            <a:xfrm>
              <a:off x="2687130" y="31714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3" name="tx113"/>
            <p:cNvSpPr/>
            <p:nvPr/>
          </p:nvSpPr>
          <p:spPr>
            <a:xfrm>
              <a:off x="4026085" y="37844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14" name="tx114"/>
            <p:cNvSpPr/>
            <p:nvPr/>
          </p:nvSpPr>
          <p:spPr>
            <a:xfrm>
              <a:off x="4013033" y="32427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15" name="tx115"/>
            <p:cNvSpPr/>
            <p:nvPr/>
          </p:nvSpPr>
          <p:spPr>
            <a:xfrm>
              <a:off x="5312812" y="3755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549.9</a:t>
              </a:r>
            </a:p>
          </p:txBody>
        </p:sp>
        <p:sp>
          <p:nvSpPr>
            <p:cNvPr id="116" name="tx116"/>
            <p:cNvSpPr/>
            <p:nvPr/>
          </p:nvSpPr>
          <p:spPr>
            <a:xfrm>
              <a:off x="5338937" y="32282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7" name="tx117"/>
            <p:cNvSpPr/>
            <p:nvPr/>
          </p:nvSpPr>
          <p:spPr>
            <a:xfrm>
              <a:off x="6373535" y="39007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395.4</a:t>
              </a:r>
            </a:p>
          </p:txBody>
        </p:sp>
        <p:sp>
          <p:nvSpPr>
            <p:cNvPr id="118" name="tx118"/>
            <p:cNvSpPr/>
            <p:nvPr/>
          </p:nvSpPr>
          <p:spPr>
            <a:xfrm>
              <a:off x="6399660" y="3462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19" name="tx119"/>
            <p:cNvSpPr/>
            <p:nvPr/>
          </p:nvSpPr>
          <p:spPr>
            <a:xfrm>
              <a:off x="6638716" y="39733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318.3</a:t>
              </a:r>
            </a:p>
          </p:txBody>
        </p:sp>
        <p:sp>
          <p:nvSpPr>
            <p:cNvPr id="120" name="tx120"/>
            <p:cNvSpPr/>
            <p:nvPr/>
          </p:nvSpPr>
          <p:spPr>
            <a:xfrm>
              <a:off x="6638716" y="356417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21" name="tx121"/>
            <p:cNvSpPr/>
            <p:nvPr/>
          </p:nvSpPr>
          <p:spPr>
            <a:xfrm>
              <a:off x="6903896" y="3981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309.4</a:t>
              </a:r>
            </a:p>
          </p:txBody>
        </p:sp>
        <p:sp>
          <p:nvSpPr>
            <p:cNvPr id="122" name="tx122"/>
            <p:cNvSpPr/>
            <p:nvPr/>
          </p:nvSpPr>
          <p:spPr>
            <a:xfrm>
              <a:off x="6903896" y="358397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114.4</a:t>
              </a:r>
            </a:p>
          </p:txBody>
        </p:sp>
        <p:sp>
          <p:nvSpPr>
            <p:cNvPr id="123" name="tx123"/>
            <p:cNvSpPr/>
            <p:nvPr/>
          </p:nvSpPr>
          <p:spPr>
            <a:xfrm>
              <a:off x="7169077" y="4052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234.1</a:t>
              </a:r>
            </a:p>
          </p:txBody>
        </p:sp>
        <p:sp>
          <p:nvSpPr>
            <p:cNvPr id="124" name="tx124"/>
            <p:cNvSpPr/>
            <p:nvPr/>
          </p:nvSpPr>
          <p:spPr>
            <a:xfrm>
              <a:off x="7169077" y="36591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183.9</a:t>
              </a:r>
            </a:p>
          </p:txBody>
        </p:sp>
        <p:sp>
          <p:nvSpPr>
            <p:cNvPr id="125" name="tx125"/>
            <p:cNvSpPr/>
            <p:nvPr/>
          </p:nvSpPr>
          <p:spPr>
            <a:xfrm>
              <a:off x="7434258" y="40153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273.7</a:t>
              </a:r>
            </a:p>
          </p:txBody>
        </p:sp>
        <p:sp>
          <p:nvSpPr>
            <p:cNvPr id="126" name="tx126"/>
            <p:cNvSpPr/>
            <p:nvPr/>
          </p:nvSpPr>
          <p:spPr>
            <a:xfrm>
              <a:off x="7434258" y="362015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147.4</a:t>
              </a:r>
            </a:p>
          </p:txBody>
        </p:sp>
        <p:sp>
          <p:nvSpPr>
            <p:cNvPr id="127" name="tx127"/>
            <p:cNvSpPr/>
            <p:nvPr/>
          </p:nvSpPr>
          <p:spPr>
            <a:xfrm>
              <a:off x="7699439" y="40036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286.1</a:t>
              </a:r>
            </a:p>
          </p:txBody>
        </p:sp>
        <p:sp>
          <p:nvSpPr>
            <p:cNvPr id="128" name="tx128"/>
            <p:cNvSpPr/>
            <p:nvPr/>
          </p:nvSpPr>
          <p:spPr>
            <a:xfrm>
              <a:off x="7699439" y="36017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140.9</a:t>
              </a:r>
            </a:p>
          </p:txBody>
        </p:sp>
        <p:sp>
          <p:nvSpPr>
            <p:cNvPr id="129" name="tx129"/>
            <p:cNvSpPr/>
            <p:nvPr/>
          </p:nvSpPr>
          <p:spPr>
            <a:xfrm>
              <a:off x="7964620" y="4041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245.4</a:t>
              </a:r>
            </a:p>
          </p:txBody>
        </p:sp>
        <p:sp>
          <p:nvSpPr>
            <p:cNvPr id="130" name="tx130"/>
            <p:cNvSpPr/>
            <p:nvPr/>
          </p:nvSpPr>
          <p:spPr>
            <a:xfrm>
              <a:off x="7964620" y="36366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185.2</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02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498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787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76212" y="5180747"/>
              <a:ext cx="201456" cy="201456"/>
            </a:xfrm>
            <a:prstGeom prst="rect">
              <a:avLst/>
            </a:prstGeom>
            <a:solidFill>
              <a:srgbClr val="1CABE2">
                <a:alpha val="100000"/>
              </a:srgbClr>
            </a:solidFill>
          </p:spPr>
          <p:txBody>
            <a:bodyPr/>
            <a:lstStyle/>
            <a:p/>
          </p:txBody>
        </p:sp>
        <p:sp>
          <p:nvSpPr>
            <p:cNvPr id="156" name="rc156"/>
            <p:cNvSpPr/>
            <p:nvPr/>
          </p:nvSpPr>
          <p:spPr>
            <a:xfrm>
              <a:off x="6034370" y="5180747"/>
              <a:ext cx="201456" cy="201456"/>
            </a:xfrm>
            <a:prstGeom prst="rect">
              <a:avLst/>
            </a:prstGeom>
            <a:solidFill>
              <a:srgbClr val="80BD41">
                <a:alpha val="100000"/>
              </a:srgbClr>
            </a:solidFill>
          </p:spPr>
          <p:txBody>
            <a:bodyPr/>
            <a:lstStyle/>
            <a:p/>
          </p:txBody>
        </p:sp>
        <p:sp>
          <p:nvSpPr>
            <p:cNvPr id="157" name="tx157"/>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89913"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61" name="pl161"/>
            <p:cNvSpPr/>
            <p:nvPr/>
          </p:nvSpPr>
          <p:spPr>
            <a:xfrm>
              <a:off x="2036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426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88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550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612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395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457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19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581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643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954972"/>
              <a:ext cx="5560013" cy="129091"/>
            </a:xfrm>
            <a:prstGeom prst="rect">
              <a:avLst/>
            </a:prstGeom>
            <a:solidFill>
              <a:srgbClr val="80BD41">
                <a:alpha val="100000"/>
              </a:srgbClr>
            </a:solidFill>
          </p:spPr>
          <p:txBody>
            <a:bodyPr/>
            <a:lstStyle/>
            <a:p/>
          </p:txBody>
        </p:sp>
        <p:sp>
          <p:nvSpPr>
            <p:cNvPr id="176" name="rc176"/>
            <p:cNvSpPr/>
            <p:nvPr/>
          </p:nvSpPr>
          <p:spPr>
            <a:xfrm>
              <a:off x="6893335" y="5954972"/>
              <a:ext cx="981112" cy="129091"/>
            </a:xfrm>
            <a:prstGeom prst="rect">
              <a:avLst/>
            </a:prstGeom>
            <a:solidFill>
              <a:srgbClr val="1CABE2">
                <a:alpha val="100000"/>
              </a:srgbClr>
            </a:solidFill>
          </p:spPr>
          <p:txBody>
            <a:bodyPr/>
            <a:lstStyle/>
            <a:p/>
          </p:txBody>
        </p:sp>
        <p:sp>
          <p:nvSpPr>
            <p:cNvPr id="177" name="rc177"/>
            <p:cNvSpPr/>
            <p:nvPr/>
          </p:nvSpPr>
          <p:spPr>
            <a:xfrm>
              <a:off x="1333322" y="5793607"/>
              <a:ext cx="4023025" cy="129091"/>
            </a:xfrm>
            <a:prstGeom prst="rect">
              <a:avLst/>
            </a:prstGeom>
            <a:solidFill>
              <a:srgbClr val="80BD41">
                <a:alpha val="100000"/>
              </a:srgbClr>
            </a:solidFill>
          </p:spPr>
          <p:txBody>
            <a:bodyPr/>
            <a:lstStyle/>
            <a:p/>
          </p:txBody>
        </p:sp>
        <p:sp>
          <p:nvSpPr>
            <p:cNvPr id="178" name="rc178"/>
            <p:cNvSpPr/>
            <p:nvPr/>
          </p:nvSpPr>
          <p:spPr>
            <a:xfrm>
              <a:off x="5356348" y="5793607"/>
              <a:ext cx="1981490" cy="129091"/>
            </a:xfrm>
            <a:prstGeom prst="rect">
              <a:avLst/>
            </a:prstGeom>
            <a:solidFill>
              <a:srgbClr val="1CABE2">
                <a:alpha val="100000"/>
              </a:srgbClr>
            </a:solidFill>
          </p:spPr>
          <p:txBody>
            <a:bodyPr/>
            <a:lstStyle/>
            <a:p/>
          </p:txBody>
        </p:sp>
        <p:sp>
          <p:nvSpPr>
            <p:cNvPr id="179" name="rc179"/>
            <p:cNvSpPr/>
            <p:nvPr/>
          </p:nvSpPr>
          <p:spPr>
            <a:xfrm>
              <a:off x="1333322" y="5632243"/>
              <a:ext cx="3451401" cy="129091"/>
            </a:xfrm>
            <a:prstGeom prst="rect">
              <a:avLst/>
            </a:prstGeom>
            <a:solidFill>
              <a:srgbClr val="80BD41">
                <a:alpha val="100000"/>
              </a:srgbClr>
            </a:solidFill>
          </p:spPr>
          <p:txBody>
            <a:bodyPr/>
            <a:lstStyle/>
            <a:p/>
          </p:txBody>
        </p:sp>
        <p:sp>
          <p:nvSpPr>
            <p:cNvPr id="180" name="rc180"/>
            <p:cNvSpPr/>
            <p:nvPr/>
          </p:nvSpPr>
          <p:spPr>
            <a:xfrm>
              <a:off x="4784724" y="5632243"/>
              <a:ext cx="2603597" cy="129091"/>
            </a:xfrm>
            <a:prstGeom prst="rect">
              <a:avLst/>
            </a:prstGeom>
            <a:solidFill>
              <a:srgbClr val="1CABE2">
                <a:alpha val="100000"/>
              </a:srgbClr>
            </a:solidFill>
          </p:spPr>
          <p:txBody>
            <a:bodyPr/>
            <a:lstStyle/>
            <a:p/>
          </p:txBody>
        </p:sp>
        <p:sp>
          <p:nvSpPr>
            <p:cNvPr id="181" name="tx181"/>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82" name="tx182"/>
            <p:cNvSpPr/>
            <p:nvPr/>
          </p:nvSpPr>
          <p:spPr>
            <a:xfrm>
              <a:off x="7541601" y="581642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83" name="tx183"/>
            <p:cNvSpPr/>
            <p:nvPr/>
          </p:nvSpPr>
          <p:spPr>
            <a:xfrm>
              <a:off x="754639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430.6</a:t>
              </a:r>
            </a:p>
          </p:txBody>
        </p:sp>
        <p:sp>
          <p:nvSpPr>
            <p:cNvPr id="184" name="tx184"/>
            <p:cNvSpPr/>
            <p:nvPr/>
          </p:nvSpPr>
          <p:spPr>
            <a:xfrm>
              <a:off x="397769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395.4</a:t>
              </a:r>
            </a:p>
          </p:txBody>
        </p:sp>
        <p:sp>
          <p:nvSpPr>
            <p:cNvPr id="185" name="tx185"/>
            <p:cNvSpPr/>
            <p:nvPr/>
          </p:nvSpPr>
          <p:spPr>
            <a:xfrm>
              <a:off x="727839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69.8</a:t>
              </a:r>
            </a:p>
          </p:txBody>
        </p:sp>
        <p:sp>
          <p:nvSpPr>
            <p:cNvPr id="186" name="tx186"/>
            <p:cNvSpPr/>
            <p:nvPr/>
          </p:nvSpPr>
          <p:spPr>
            <a:xfrm>
              <a:off x="320919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286.1</a:t>
              </a:r>
            </a:p>
          </p:txBody>
        </p:sp>
        <p:sp>
          <p:nvSpPr>
            <p:cNvPr id="187" name="tx187"/>
            <p:cNvSpPr/>
            <p:nvPr/>
          </p:nvSpPr>
          <p:spPr>
            <a:xfrm>
              <a:off x="621145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140.9</a:t>
              </a:r>
            </a:p>
          </p:txBody>
        </p:sp>
        <p:sp>
          <p:nvSpPr>
            <p:cNvPr id="188" name="tx188"/>
            <p:cNvSpPr/>
            <p:nvPr/>
          </p:nvSpPr>
          <p:spPr>
            <a:xfrm>
              <a:off x="292338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245.4</a:t>
              </a:r>
            </a:p>
          </p:txBody>
        </p:sp>
        <p:sp>
          <p:nvSpPr>
            <p:cNvPr id="189" name="tx189"/>
            <p:cNvSpPr/>
            <p:nvPr/>
          </p:nvSpPr>
          <p:spPr>
            <a:xfrm>
              <a:off x="595088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185.2</a:t>
              </a:r>
            </a:p>
          </p:txBody>
        </p:sp>
        <p:sp>
          <p:nvSpPr>
            <p:cNvPr id="190" name="tx190"/>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2299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40292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543541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7" name="tx197"/>
            <p:cNvSpPr/>
            <p:nvPr/>
          </p:nvSpPr>
          <p:spPr>
            <a:xfrm>
              <a:off x="684162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8" name="tx198"/>
            <p:cNvSpPr/>
            <p:nvPr/>
          </p:nvSpPr>
          <p:spPr>
            <a:xfrm>
              <a:off x="824783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9" name="tx199"/>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(57%) was lower than in 2019 (85%).
The number of children vaccinated with DTP1 decreased 38% compared to in 2019.
The number of surviving infants decreased approximately 7%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6887"/>
              <a:ext cx="3397293" cy="962339"/>
            </a:xfrm>
            <a:custGeom>
              <a:avLst/>
              <a:pathLst>
                <a:path w="3397293" h="962339">
                  <a:moveTo>
                    <a:pt x="0" y="218713"/>
                  </a:moveTo>
                  <a:lnTo>
                    <a:pt x="135891" y="371812"/>
                  </a:lnTo>
                  <a:lnTo>
                    <a:pt x="271783" y="481169"/>
                  </a:lnTo>
                  <a:lnTo>
                    <a:pt x="407675" y="415555"/>
                  </a:lnTo>
                  <a:lnTo>
                    <a:pt x="543566" y="21871"/>
                  </a:lnTo>
                  <a:lnTo>
                    <a:pt x="679458" y="0"/>
                  </a:lnTo>
                  <a:lnTo>
                    <a:pt x="815350" y="349941"/>
                  </a:lnTo>
                  <a:lnTo>
                    <a:pt x="951242" y="546783"/>
                  </a:lnTo>
                  <a:lnTo>
                    <a:pt x="1087133" y="809239"/>
                  </a:lnTo>
                  <a:lnTo>
                    <a:pt x="1223025" y="65614"/>
                  </a:lnTo>
                  <a:lnTo>
                    <a:pt x="1358917" y="196842"/>
                  </a:lnTo>
                  <a:lnTo>
                    <a:pt x="1494809" y="196842"/>
                  </a:lnTo>
                  <a:lnTo>
                    <a:pt x="1630700" y="131228"/>
                  </a:lnTo>
                  <a:lnTo>
                    <a:pt x="1766592" y="109356"/>
                  </a:lnTo>
                  <a:lnTo>
                    <a:pt x="1902484" y="196842"/>
                  </a:lnTo>
                  <a:lnTo>
                    <a:pt x="2038375" y="0"/>
                  </a:lnTo>
                  <a:lnTo>
                    <a:pt x="2174267" y="65614"/>
                  </a:lnTo>
                  <a:lnTo>
                    <a:pt x="2310159" y="459298"/>
                  </a:lnTo>
                  <a:lnTo>
                    <a:pt x="2446051" y="590526"/>
                  </a:lnTo>
                  <a:lnTo>
                    <a:pt x="2581942" y="503041"/>
                  </a:lnTo>
                  <a:lnTo>
                    <a:pt x="2717834" y="721754"/>
                  </a:lnTo>
                  <a:lnTo>
                    <a:pt x="2853726" y="678011"/>
                  </a:lnTo>
                  <a:lnTo>
                    <a:pt x="2989618" y="962339"/>
                  </a:lnTo>
                  <a:lnTo>
                    <a:pt x="3125509" y="721754"/>
                  </a:lnTo>
                  <a:lnTo>
                    <a:pt x="3261401" y="546783"/>
                  </a:lnTo>
                  <a:lnTo>
                    <a:pt x="3397293" y="80923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6887"/>
              <a:ext cx="3397293" cy="962339"/>
            </a:xfrm>
            <a:custGeom>
              <a:avLst/>
              <a:pathLst>
                <a:path w="3397293" h="962339">
                  <a:moveTo>
                    <a:pt x="0" y="218713"/>
                  </a:moveTo>
                  <a:lnTo>
                    <a:pt x="135891" y="371812"/>
                  </a:lnTo>
                  <a:lnTo>
                    <a:pt x="271783" y="481169"/>
                  </a:lnTo>
                  <a:lnTo>
                    <a:pt x="407675" y="415555"/>
                  </a:lnTo>
                  <a:lnTo>
                    <a:pt x="543566" y="21871"/>
                  </a:lnTo>
                  <a:lnTo>
                    <a:pt x="679458" y="0"/>
                  </a:lnTo>
                  <a:lnTo>
                    <a:pt x="815350" y="349941"/>
                  </a:lnTo>
                  <a:lnTo>
                    <a:pt x="951242" y="546783"/>
                  </a:lnTo>
                  <a:lnTo>
                    <a:pt x="1087133" y="809239"/>
                  </a:lnTo>
                  <a:lnTo>
                    <a:pt x="1223025" y="65614"/>
                  </a:lnTo>
                  <a:lnTo>
                    <a:pt x="1358917" y="196842"/>
                  </a:lnTo>
                  <a:lnTo>
                    <a:pt x="1494809" y="196842"/>
                  </a:lnTo>
                  <a:lnTo>
                    <a:pt x="1630700" y="131228"/>
                  </a:lnTo>
                  <a:lnTo>
                    <a:pt x="1766592" y="109356"/>
                  </a:lnTo>
                  <a:lnTo>
                    <a:pt x="1902484" y="196842"/>
                  </a:lnTo>
                  <a:lnTo>
                    <a:pt x="2038375" y="0"/>
                  </a:lnTo>
                  <a:lnTo>
                    <a:pt x="2174267" y="65614"/>
                  </a:lnTo>
                  <a:lnTo>
                    <a:pt x="2310159" y="459298"/>
                  </a:lnTo>
                  <a:lnTo>
                    <a:pt x="2446051" y="590526"/>
                  </a:lnTo>
                  <a:lnTo>
                    <a:pt x="2581942" y="503041"/>
                  </a:lnTo>
                  <a:lnTo>
                    <a:pt x="2717834" y="721754"/>
                  </a:lnTo>
                  <a:lnTo>
                    <a:pt x="2853726" y="678011"/>
                  </a:lnTo>
                  <a:lnTo>
                    <a:pt x="2989618" y="962339"/>
                  </a:lnTo>
                  <a:lnTo>
                    <a:pt x="3125509" y="721754"/>
                  </a:lnTo>
                  <a:lnTo>
                    <a:pt x="3261401" y="546783"/>
                  </a:lnTo>
                  <a:lnTo>
                    <a:pt x="3397293" y="80923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32" name="pl32"/>
            <p:cNvSpPr/>
            <p:nvPr/>
          </p:nvSpPr>
          <p:spPr>
            <a:xfrm>
              <a:off x="1120965" y="2156887"/>
              <a:ext cx="3397293" cy="962339"/>
            </a:xfrm>
            <a:custGeom>
              <a:avLst/>
              <a:pathLst>
                <a:path w="3397293" h="962339">
                  <a:moveTo>
                    <a:pt x="0" y="218713"/>
                  </a:moveTo>
                  <a:lnTo>
                    <a:pt x="135891" y="371812"/>
                  </a:lnTo>
                  <a:lnTo>
                    <a:pt x="271783" y="481169"/>
                  </a:lnTo>
                  <a:lnTo>
                    <a:pt x="407675" y="415555"/>
                  </a:lnTo>
                  <a:lnTo>
                    <a:pt x="543566" y="21871"/>
                  </a:lnTo>
                  <a:lnTo>
                    <a:pt x="679458" y="0"/>
                  </a:lnTo>
                  <a:lnTo>
                    <a:pt x="815350" y="349941"/>
                  </a:lnTo>
                  <a:lnTo>
                    <a:pt x="951242" y="546783"/>
                  </a:lnTo>
                  <a:lnTo>
                    <a:pt x="1087133" y="809239"/>
                  </a:lnTo>
                  <a:lnTo>
                    <a:pt x="1223025" y="65614"/>
                  </a:lnTo>
                  <a:lnTo>
                    <a:pt x="1358917" y="196842"/>
                  </a:lnTo>
                  <a:lnTo>
                    <a:pt x="1494809" y="196842"/>
                  </a:lnTo>
                  <a:lnTo>
                    <a:pt x="1630700" y="131228"/>
                  </a:lnTo>
                  <a:lnTo>
                    <a:pt x="1766592" y="109356"/>
                  </a:lnTo>
                  <a:lnTo>
                    <a:pt x="1902484" y="196842"/>
                  </a:lnTo>
                  <a:lnTo>
                    <a:pt x="2038375" y="0"/>
                  </a:lnTo>
                  <a:lnTo>
                    <a:pt x="2174267" y="65614"/>
                  </a:lnTo>
                  <a:lnTo>
                    <a:pt x="2310159" y="459298"/>
                  </a:lnTo>
                  <a:lnTo>
                    <a:pt x="2446051" y="590526"/>
                  </a:lnTo>
                  <a:lnTo>
                    <a:pt x="2581942" y="503041"/>
                  </a:lnTo>
                  <a:lnTo>
                    <a:pt x="2717834" y="721754"/>
                  </a:lnTo>
                  <a:lnTo>
                    <a:pt x="2853726" y="678011"/>
                  </a:lnTo>
                  <a:lnTo>
                    <a:pt x="2989618" y="962339"/>
                  </a:lnTo>
                  <a:lnTo>
                    <a:pt x="3125509" y="721754"/>
                  </a:lnTo>
                  <a:lnTo>
                    <a:pt x="3261401" y="546783"/>
                  </a:lnTo>
                  <a:lnTo>
                    <a:pt x="3397293" y="80923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00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990743"/>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0977" y="1405107"/>
              <a:ext cx="267726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Venezuela, 2000-2025</a:t>
              </a:r>
            </a:p>
          </p:txBody>
        </p:sp>
        <p:sp>
          <p:nvSpPr>
            <p:cNvPr id="63" name="pl63"/>
            <p:cNvSpPr/>
            <p:nvPr/>
          </p:nvSpPr>
          <p:spPr>
            <a:xfrm>
              <a:off x="5267799" y="3591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1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907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171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666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6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8479"/>
              <a:ext cx="3397293" cy="1871215"/>
            </a:xfrm>
            <a:custGeom>
              <a:avLst/>
              <a:pathLst>
                <a:path w="3397293" h="1871215">
                  <a:moveTo>
                    <a:pt x="0" y="425276"/>
                  </a:moveTo>
                  <a:lnTo>
                    <a:pt x="135891" y="722969"/>
                  </a:lnTo>
                  <a:lnTo>
                    <a:pt x="271783" y="935607"/>
                  </a:lnTo>
                  <a:lnTo>
                    <a:pt x="407675" y="808024"/>
                  </a:lnTo>
                  <a:lnTo>
                    <a:pt x="543566" y="42527"/>
                  </a:lnTo>
                  <a:lnTo>
                    <a:pt x="679458" y="0"/>
                  </a:lnTo>
                  <a:lnTo>
                    <a:pt x="815350" y="680441"/>
                  </a:lnTo>
                  <a:lnTo>
                    <a:pt x="951242" y="1063190"/>
                  </a:lnTo>
                  <a:lnTo>
                    <a:pt x="1087133" y="1573522"/>
                  </a:lnTo>
                  <a:lnTo>
                    <a:pt x="1223025" y="127582"/>
                  </a:lnTo>
                  <a:lnTo>
                    <a:pt x="1358917" y="382748"/>
                  </a:lnTo>
                  <a:lnTo>
                    <a:pt x="1494809" y="382748"/>
                  </a:lnTo>
                  <a:lnTo>
                    <a:pt x="1630700" y="255165"/>
                  </a:lnTo>
                  <a:lnTo>
                    <a:pt x="1766592" y="212638"/>
                  </a:lnTo>
                  <a:lnTo>
                    <a:pt x="1902484" y="382748"/>
                  </a:lnTo>
                  <a:lnTo>
                    <a:pt x="2038375" y="0"/>
                  </a:lnTo>
                  <a:lnTo>
                    <a:pt x="2174267" y="127582"/>
                  </a:lnTo>
                  <a:lnTo>
                    <a:pt x="2310159" y="893080"/>
                  </a:lnTo>
                  <a:lnTo>
                    <a:pt x="2446051" y="1148245"/>
                  </a:lnTo>
                  <a:lnTo>
                    <a:pt x="2581942" y="978135"/>
                  </a:lnTo>
                  <a:lnTo>
                    <a:pt x="2717834" y="1403411"/>
                  </a:lnTo>
                  <a:lnTo>
                    <a:pt x="2853726" y="1318356"/>
                  </a:lnTo>
                  <a:lnTo>
                    <a:pt x="2989618" y="1871215"/>
                  </a:lnTo>
                  <a:lnTo>
                    <a:pt x="3125509" y="1403411"/>
                  </a:lnTo>
                  <a:lnTo>
                    <a:pt x="3261401" y="1063190"/>
                  </a:lnTo>
                  <a:lnTo>
                    <a:pt x="3397293" y="1573522"/>
                  </a:lnTo>
                </a:path>
              </a:pathLst>
            </a:custGeom>
            <a:ln w="27101" cap="flat">
              <a:solidFill>
                <a:srgbClr val="0058AB">
                  <a:alpha val="100000"/>
                </a:srgbClr>
              </a:solidFill>
              <a:prstDash val="solid"/>
              <a:round/>
            </a:ln>
          </p:spPr>
          <p:txBody>
            <a:bodyPr/>
            <a:lstStyle/>
            <a:p/>
          </p:txBody>
        </p:sp>
        <p:sp>
          <p:nvSpPr>
            <p:cNvPr id="77" name="pl77"/>
            <p:cNvSpPr/>
            <p:nvPr/>
          </p:nvSpPr>
          <p:spPr>
            <a:xfrm>
              <a:off x="5437664" y="3166614"/>
              <a:ext cx="3397293" cy="595386"/>
            </a:xfrm>
            <a:custGeom>
              <a:avLst/>
              <a:pathLst>
                <a:path w="3397293" h="595386">
                  <a:moveTo>
                    <a:pt x="0" y="595386"/>
                  </a:moveTo>
                  <a:lnTo>
                    <a:pt x="135891" y="595386"/>
                  </a:lnTo>
                  <a:lnTo>
                    <a:pt x="271783" y="595386"/>
                  </a:lnTo>
                  <a:lnTo>
                    <a:pt x="407675" y="510331"/>
                  </a:lnTo>
                  <a:lnTo>
                    <a:pt x="543566" y="425276"/>
                  </a:lnTo>
                  <a:lnTo>
                    <a:pt x="679458" y="382748"/>
                  </a:lnTo>
                  <a:lnTo>
                    <a:pt x="815350" y="340220"/>
                  </a:lnTo>
                  <a:lnTo>
                    <a:pt x="951242" y="340220"/>
                  </a:lnTo>
                  <a:lnTo>
                    <a:pt x="1087133" y="212638"/>
                  </a:lnTo>
                  <a:lnTo>
                    <a:pt x="1223025" y="127582"/>
                  </a:lnTo>
                  <a:lnTo>
                    <a:pt x="1358917" y="127582"/>
                  </a:lnTo>
                  <a:lnTo>
                    <a:pt x="1494809" y="85055"/>
                  </a:lnTo>
                  <a:lnTo>
                    <a:pt x="1630700" y="85055"/>
                  </a:lnTo>
                  <a:lnTo>
                    <a:pt x="1766592" y="85055"/>
                  </a:lnTo>
                  <a:lnTo>
                    <a:pt x="1902484" y="85055"/>
                  </a:lnTo>
                  <a:lnTo>
                    <a:pt x="2038375" y="42527"/>
                  </a:lnTo>
                  <a:lnTo>
                    <a:pt x="2174267" y="0"/>
                  </a:lnTo>
                  <a:lnTo>
                    <a:pt x="2310159" y="0"/>
                  </a:lnTo>
                  <a:lnTo>
                    <a:pt x="2446051" y="0"/>
                  </a:lnTo>
                  <a:lnTo>
                    <a:pt x="2581942" y="0"/>
                  </a:lnTo>
                  <a:lnTo>
                    <a:pt x="2717834" y="127582"/>
                  </a:lnTo>
                  <a:lnTo>
                    <a:pt x="2853726" y="212638"/>
                  </a:lnTo>
                  <a:lnTo>
                    <a:pt x="2989618" y="42527"/>
                  </a:lnTo>
                  <a:lnTo>
                    <a:pt x="3125509" y="85055"/>
                  </a:lnTo>
                  <a:lnTo>
                    <a:pt x="3261401" y="85055"/>
                  </a:lnTo>
                  <a:lnTo>
                    <a:pt x="3397293" y="4252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71228"/>
              <a:ext cx="3397293" cy="765497"/>
            </a:xfrm>
            <a:custGeom>
              <a:avLst/>
              <a:pathLst>
                <a:path w="3397293" h="765497">
                  <a:moveTo>
                    <a:pt x="0" y="127582"/>
                  </a:moveTo>
                  <a:lnTo>
                    <a:pt x="135891" y="170110"/>
                  </a:lnTo>
                  <a:lnTo>
                    <a:pt x="271783" y="127582"/>
                  </a:lnTo>
                  <a:lnTo>
                    <a:pt x="407675" y="85055"/>
                  </a:lnTo>
                  <a:lnTo>
                    <a:pt x="543566" y="42527"/>
                  </a:lnTo>
                  <a:lnTo>
                    <a:pt x="679458" y="0"/>
                  </a:lnTo>
                  <a:lnTo>
                    <a:pt x="815350" y="42527"/>
                  </a:lnTo>
                  <a:lnTo>
                    <a:pt x="951242" y="42527"/>
                  </a:lnTo>
                  <a:lnTo>
                    <a:pt x="1087133" y="85055"/>
                  </a:lnTo>
                  <a:lnTo>
                    <a:pt x="1223025" y="0"/>
                  </a:lnTo>
                  <a:lnTo>
                    <a:pt x="1358917" y="42527"/>
                  </a:lnTo>
                  <a:lnTo>
                    <a:pt x="1494809" y="42527"/>
                  </a:lnTo>
                  <a:lnTo>
                    <a:pt x="1630700" y="42527"/>
                  </a:lnTo>
                  <a:lnTo>
                    <a:pt x="1766592" y="170110"/>
                  </a:lnTo>
                  <a:lnTo>
                    <a:pt x="1902484" y="212638"/>
                  </a:lnTo>
                  <a:lnTo>
                    <a:pt x="2038375" y="170110"/>
                  </a:lnTo>
                  <a:lnTo>
                    <a:pt x="2174267" y="212638"/>
                  </a:lnTo>
                  <a:lnTo>
                    <a:pt x="2310159" y="382748"/>
                  </a:lnTo>
                  <a:lnTo>
                    <a:pt x="2446051" y="340220"/>
                  </a:lnTo>
                  <a:lnTo>
                    <a:pt x="2581942" y="595386"/>
                  </a:lnTo>
                  <a:lnTo>
                    <a:pt x="2717834" y="722969"/>
                  </a:lnTo>
                  <a:lnTo>
                    <a:pt x="2853726" y="765497"/>
                  </a:lnTo>
                  <a:lnTo>
                    <a:pt x="2989618" y="637914"/>
                  </a:lnTo>
                  <a:lnTo>
                    <a:pt x="3125509" y="510331"/>
                  </a:lnTo>
                  <a:lnTo>
                    <a:pt x="3261401" y="467803"/>
                  </a:lnTo>
                  <a:lnTo>
                    <a:pt x="3397293" y="467803"/>
                  </a:lnTo>
                </a:path>
              </a:pathLst>
            </a:custGeom>
            <a:ln w="27101" cap="flat">
              <a:solidFill>
                <a:srgbClr val="961A49">
                  <a:alpha val="100000"/>
                </a:srgbClr>
              </a:solidFill>
              <a:prstDash val="solid"/>
              <a:round/>
            </a:ln>
          </p:spPr>
          <p:txBody>
            <a:bodyPr/>
            <a:lstStyle/>
            <a:p/>
          </p:txBody>
        </p:sp>
        <p:sp>
          <p:nvSpPr>
            <p:cNvPr id="79" name="pl79"/>
            <p:cNvSpPr/>
            <p:nvPr/>
          </p:nvSpPr>
          <p:spPr>
            <a:xfrm>
              <a:off x="5437664" y="316661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8479"/>
              <a:ext cx="3397293" cy="1871215"/>
            </a:xfrm>
            <a:custGeom>
              <a:avLst/>
              <a:pathLst>
                <a:path w="3397293" h="1871215">
                  <a:moveTo>
                    <a:pt x="0" y="425276"/>
                  </a:moveTo>
                  <a:lnTo>
                    <a:pt x="135891" y="722969"/>
                  </a:lnTo>
                  <a:lnTo>
                    <a:pt x="271783" y="935607"/>
                  </a:lnTo>
                  <a:lnTo>
                    <a:pt x="407675" y="808024"/>
                  </a:lnTo>
                  <a:lnTo>
                    <a:pt x="543566" y="42527"/>
                  </a:lnTo>
                  <a:lnTo>
                    <a:pt x="679458" y="0"/>
                  </a:lnTo>
                  <a:lnTo>
                    <a:pt x="815350" y="680441"/>
                  </a:lnTo>
                  <a:lnTo>
                    <a:pt x="951242" y="1063190"/>
                  </a:lnTo>
                  <a:lnTo>
                    <a:pt x="1087133" y="1573522"/>
                  </a:lnTo>
                  <a:lnTo>
                    <a:pt x="1223025" y="127582"/>
                  </a:lnTo>
                  <a:lnTo>
                    <a:pt x="1358917" y="382748"/>
                  </a:lnTo>
                  <a:lnTo>
                    <a:pt x="1494809" y="382748"/>
                  </a:lnTo>
                  <a:lnTo>
                    <a:pt x="1630700" y="255165"/>
                  </a:lnTo>
                  <a:lnTo>
                    <a:pt x="1766592" y="212638"/>
                  </a:lnTo>
                  <a:lnTo>
                    <a:pt x="1902484" y="382748"/>
                  </a:lnTo>
                  <a:lnTo>
                    <a:pt x="2038375" y="0"/>
                  </a:lnTo>
                  <a:lnTo>
                    <a:pt x="2174267" y="127582"/>
                  </a:lnTo>
                  <a:lnTo>
                    <a:pt x="2310159" y="893080"/>
                  </a:lnTo>
                  <a:lnTo>
                    <a:pt x="2446051" y="1148245"/>
                  </a:lnTo>
                  <a:lnTo>
                    <a:pt x="2581942" y="978135"/>
                  </a:lnTo>
                  <a:lnTo>
                    <a:pt x="2717834" y="1403411"/>
                  </a:lnTo>
                  <a:lnTo>
                    <a:pt x="2853726" y="1318356"/>
                  </a:lnTo>
                  <a:lnTo>
                    <a:pt x="2989618" y="1871215"/>
                  </a:lnTo>
                  <a:lnTo>
                    <a:pt x="3125509" y="1403411"/>
                  </a:lnTo>
                  <a:lnTo>
                    <a:pt x="3261401" y="1063190"/>
                  </a:lnTo>
                  <a:lnTo>
                    <a:pt x="3397293" y="1573522"/>
                  </a:lnTo>
                </a:path>
              </a:pathLst>
            </a:custGeom>
            <a:ln w="43362" cap="flat">
              <a:solidFill>
                <a:srgbClr val="000000">
                  <a:alpha val="100000"/>
                </a:srgbClr>
              </a:solidFill>
              <a:prstDash val="solid"/>
              <a:round/>
            </a:ln>
          </p:spPr>
          <p:txBody>
            <a:bodyPr/>
            <a:lstStyle/>
            <a:p/>
          </p:txBody>
        </p:sp>
        <p:sp>
          <p:nvSpPr>
            <p:cNvPr id="81" name="pl81"/>
            <p:cNvSpPr/>
            <p:nvPr/>
          </p:nvSpPr>
          <p:spPr>
            <a:xfrm>
              <a:off x="5437664" y="2613755"/>
              <a:ext cx="0" cy="102066"/>
            </a:xfrm>
            <a:custGeom>
              <a:avLst/>
              <a:pathLst>
                <a:path w="0" h="102066">
                  <a:moveTo>
                    <a:pt x="0" y="0"/>
                  </a:moveTo>
                  <a:lnTo>
                    <a:pt x="0" y="102066"/>
                  </a:lnTo>
                </a:path>
              </a:pathLst>
            </a:custGeom>
            <a:ln w="13550" cap="flat">
              <a:solidFill>
                <a:srgbClr val="0058AB">
                  <a:alpha val="100000"/>
                </a:srgbClr>
              </a:solidFill>
              <a:prstDash val="dot"/>
              <a:round/>
            </a:ln>
          </p:spPr>
          <p:txBody>
            <a:bodyPr/>
            <a:lstStyle/>
            <a:p/>
          </p:txBody>
        </p:sp>
        <p:sp>
          <p:nvSpPr>
            <p:cNvPr id="82" name="pl82"/>
            <p:cNvSpPr/>
            <p:nvPr/>
          </p:nvSpPr>
          <p:spPr>
            <a:xfrm>
              <a:off x="6117122" y="2188479"/>
              <a:ext cx="0" cy="527342"/>
            </a:xfrm>
            <a:custGeom>
              <a:avLst/>
              <a:pathLst>
                <a:path w="0" h="527342">
                  <a:moveTo>
                    <a:pt x="0" y="0"/>
                  </a:moveTo>
                  <a:lnTo>
                    <a:pt x="0" y="527342"/>
                  </a:lnTo>
                </a:path>
              </a:pathLst>
            </a:custGeom>
            <a:ln w="13550" cap="flat">
              <a:solidFill>
                <a:srgbClr val="0058AB">
                  <a:alpha val="100000"/>
                </a:srgbClr>
              </a:solidFill>
              <a:prstDash val="dot"/>
              <a:round/>
            </a:ln>
          </p:spPr>
          <p:txBody>
            <a:bodyPr/>
            <a:lstStyle/>
            <a:p/>
          </p:txBody>
        </p:sp>
        <p:sp>
          <p:nvSpPr>
            <p:cNvPr id="83" name="pl83"/>
            <p:cNvSpPr/>
            <p:nvPr/>
          </p:nvSpPr>
          <p:spPr>
            <a:xfrm>
              <a:off x="6796581" y="2571228"/>
              <a:ext cx="0" cy="144593"/>
            </a:xfrm>
            <a:custGeom>
              <a:avLst/>
              <a:pathLst>
                <a:path w="0" h="144593">
                  <a:moveTo>
                    <a:pt x="0" y="0"/>
                  </a:moveTo>
                  <a:lnTo>
                    <a:pt x="0" y="144593"/>
                  </a:lnTo>
                </a:path>
              </a:pathLst>
            </a:custGeom>
            <a:ln w="13550" cap="flat">
              <a:solidFill>
                <a:srgbClr val="0058AB">
                  <a:alpha val="100000"/>
                </a:srgbClr>
              </a:solidFill>
              <a:prstDash val="dot"/>
              <a:round/>
            </a:ln>
          </p:spPr>
          <p:txBody>
            <a:bodyPr/>
            <a:lstStyle/>
            <a:p/>
          </p:txBody>
        </p:sp>
        <p:sp>
          <p:nvSpPr>
            <p:cNvPr id="84" name="pl84"/>
            <p:cNvSpPr/>
            <p:nvPr/>
          </p:nvSpPr>
          <p:spPr>
            <a:xfrm>
              <a:off x="7476039" y="2188479"/>
              <a:ext cx="0" cy="527342"/>
            </a:xfrm>
            <a:custGeom>
              <a:avLst/>
              <a:pathLst>
                <a:path w="0" h="527342">
                  <a:moveTo>
                    <a:pt x="0" y="0"/>
                  </a:moveTo>
                  <a:lnTo>
                    <a:pt x="0" y="527342"/>
                  </a:lnTo>
                </a:path>
              </a:pathLst>
            </a:custGeom>
            <a:ln w="13550" cap="flat">
              <a:solidFill>
                <a:srgbClr val="0058AB">
                  <a:alpha val="100000"/>
                </a:srgbClr>
              </a:solidFill>
              <a:prstDash val="dot"/>
              <a:round/>
            </a:ln>
          </p:spPr>
          <p:txBody>
            <a:bodyPr/>
            <a:lstStyle/>
            <a:p/>
          </p:txBody>
        </p:sp>
        <p:sp>
          <p:nvSpPr>
            <p:cNvPr id="85" name="pl85"/>
            <p:cNvSpPr/>
            <p:nvPr/>
          </p:nvSpPr>
          <p:spPr>
            <a:xfrm>
              <a:off x="8019606" y="2715821"/>
              <a:ext cx="0" cy="450792"/>
            </a:xfrm>
            <a:custGeom>
              <a:avLst/>
              <a:pathLst>
                <a:path w="0" h="450792">
                  <a:moveTo>
                    <a:pt x="0" y="45079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715821"/>
              <a:ext cx="0" cy="535848"/>
            </a:xfrm>
            <a:custGeom>
              <a:avLst/>
              <a:pathLst>
                <a:path w="0" h="535848">
                  <a:moveTo>
                    <a:pt x="0" y="5358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715821"/>
              <a:ext cx="0" cy="1046179"/>
            </a:xfrm>
            <a:custGeom>
              <a:avLst/>
              <a:pathLst>
                <a:path w="0" h="1046179">
                  <a:moveTo>
                    <a:pt x="0" y="10461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8479"/>
              <a:ext cx="3397293" cy="1871215"/>
            </a:xfrm>
            <a:custGeom>
              <a:avLst/>
              <a:pathLst>
                <a:path w="3397293" h="1871215">
                  <a:moveTo>
                    <a:pt x="0" y="425276"/>
                  </a:moveTo>
                  <a:lnTo>
                    <a:pt x="135891" y="722969"/>
                  </a:lnTo>
                  <a:lnTo>
                    <a:pt x="271783" y="935607"/>
                  </a:lnTo>
                  <a:lnTo>
                    <a:pt x="407675" y="808024"/>
                  </a:lnTo>
                  <a:lnTo>
                    <a:pt x="543566" y="42527"/>
                  </a:lnTo>
                  <a:lnTo>
                    <a:pt x="679458" y="0"/>
                  </a:lnTo>
                  <a:lnTo>
                    <a:pt x="815350" y="680441"/>
                  </a:lnTo>
                  <a:lnTo>
                    <a:pt x="951242" y="1063190"/>
                  </a:lnTo>
                  <a:lnTo>
                    <a:pt x="1087133" y="1573522"/>
                  </a:lnTo>
                  <a:lnTo>
                    <a:pt x="1223025" y="127582"/>
                  </a:lnTo>
                  <a:lnTo>
                    <a:pt x="1358917" y="382748"/>
                  </a:lnTo>
                  <a:lnTo>
                    <a:pt x="1494809" y="382748"/>
                  </a:lnTo>
                  <a:lnTo>
                    <a:pt x="1630700" y="255165"/>
                  </a:lnTo>
                  <a:lnTo>
                    <a:pt x="1766592" y="212638"/>
                  </a:lnTo>
                  <a:lnTo>
                    <a:pt x="1902484" y="382748"/>
                  </a:lnTo>
                  <a:lnTo>
                    <a:pt x="2038375" y="0"/>
                  </a:lnTo>
                  <a:lnTo>
                    <a:pt x="2174267" y="127582"/>
                  </a:lnTo>
                  <a:lnTo>
                    <a:pt x="2310159" y="893080"/>
                  </a:lnTo>
                  <a:lnTo>
                    <a:pt x="2446051" y="1148245"/>
                  </a:lnTo>
                  <a:lnTo>
                    <a:pt x="2581942" y="978135"/>
                  </a:lnTo>
                  <a:lnTo>
                    <a:pt x="2717834" y="1403411"/>
                  </a:lnTo>
                  <a:lnTo>
                    <a:pt x="2853726" y="1318356"/>
                  </a:lnTo>
                  <a:lnTo>
                    <a:pt x="2989618" y="1871215"/>
                  </a:lnTo>
                  <a:lnTo>
                    <a:pt x="3125509" y="1403411"/>
                  </a:lnTo>
                  <a:lnTo>
                    <a:pt x="3261401" y="1063190"/>
                  </a:lnTo>
                  <a:lnTo>
                    <a:pt x="3397293" y="1573522"/>
                  </a:lnTo>
                </a:path>
              </a:pathLst>
            </a:custGeom>
            <a:ln w="27101" cap="flat">
              <a:solidFill>
                <a:srgbClr val="0058AB">
                  <a:alpha val="100000"/>
                </a:srgbClr>
              </a:solidFill>
              <a:prstDash val="solid"/>
              <a:round/>
            </a:ln>
          </p:spPr>
          <p:txBody>
            <a:bodyPr/>
            <a:lstStyle/>
            <a:p/>
          </p:txBody>
        </p:sp>
        <p:sp>
          <p:nvSpPr>
            <p:cNvPr id="89" name="tx89"/>
            <p:cNvSpPr/>
            <p:nvPr/>
          </p:nvSpPr>
          <p:spPr>
            <a:xfrm>
              <a:off x="5377374" y="26583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0" name="tx90"/>
            <p:cNvSpPr/>
            <p:nvPr/>
          </p:nvSpPr>
          <p:spPr>
            <a:xfrm>
              <a:off x="6056833" y="26583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1" name="tx91"/>
            <p:cNvSpPr/>
            <p:nvPr/>
          </p:nvSpPr>
          <p:spPr>
            <a:xfrm>
              <a:off x="6736291" y="2659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7415750" y="26583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3" name="tx93"/>
            <p:cNvSpPr/>
            <p:nvPr/>
          </p:nvSpPr>
          <p:spPr>
            <a:xfrm>
              <a:off x="7989462" y="26583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6596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56617" y="265969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8902429" y="3170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99853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8" name="tx98"/>
            <p:cNvSpPr/>
            <p:nvPr/>
          </p:nvSpPr>
          <p:spPr>
            <a:xfrm>
              <a:off x="5003259" y="39650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31145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2639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367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367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556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1807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03849" y="4990743"/>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14" name="tx114"/>
            <p:cNvSpPr/>
            <p:nvPr/>
          </p:nvSpPr>
          <p:spPr>
            <a:xfrm>
              <a:off x="7222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8517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673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8677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5680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684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9687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175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178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182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1186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5694765" cy="114824"/>
            </a:xfrm>
            <a:prstGeom prst="rect">
              <a:avLst/>
            </a:prstGeom>
            <a:solidFill>
              <a:srgbClr val="1CABE2">
                <a:alpha val="80000"/>
              </a:srgbClr>
            </a:solidFill>
          </p:spPr>
          <p:txBody>
            <a:bodyPr/>
            <a:lstStyle/>
            <a:p/>
          </p:txBody>
        </p:sp>
        <p:sp>
          <p:nvSpPr>
            <p:cNvPr id="131" name="rc131"/>
            <p:cNvSpPr/>
            <p:nvPr/>
          </p:nvSpPr>
          <p:spPr>
            <a:xfrm>
              <a:off x="1317178" y="5743865"/>
              <a:ext cx="5517996"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6502531"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167,000</a:t>
              </a:r>
            </a:p>
          </p:txBody>
        </p:sp>
        <p:sp>
          <p:nvSpPr>
            <p:cNvPr id="134" name="tx134"/>
            <p:cNvSpPr/>
            <p:nvPr/>
          </p:nvSpPr>
          <p:spPr>
            <a:xfrm>
              <a:off x="632576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162,000</a:t>
              </a:r>
            </a:p>
          </p:txBody>
        </p:sp>
        <p:sp>
          <p:nvSpPr>
            <p:cNvPr id="135" name="tx135"/>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9024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421291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591326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3" name="tx143"/>
            <p:cNvSpPr/>
            <p:nvPr/>
          </p:nvSpPr>
          <p:spPr>
            <a:xfrm>
              <a:off x="761362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Venezuela (50%) was 35 percentage points lower than the global average (85%) and 33 percentage points lower than the average across all LACR countries (83%).
National DTP3 coverage was 14 percentage points lower than in 2019 (64%).
This equates to 215,000 un- and undervaccinated children in 2025 compared to 167,000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Venezuela DTP3 coverage was 50% - this is 14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Venezuela ranked number 1 out of 33 countries for lowest DTP3 coverage (based on tied ranks).
Venezuela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Venezuela had the lowest coverage and was among the top 3 countries with the highest number of un- and undervaccinated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501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264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027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8831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646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409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415907"/>
              <a:ext cx="238662" cy="796101"/>
            </a:xfrm>
            <a:prstGeom prst="rect">
              <a:avLst/>
            </a:prstGeom>
            <a:solidFill>
              <a:srgbClr val="80BD41">
                <a:alpha val="100000"/>
              </a:srgbClr>
            </a:solidFill>
          </p:spPr>
          <p:txBody>
            <a:bodyPr/>
            <a:lstStyle/>
            <a:p/>
          </p:txBody>
        </p:sp>
        <p:sp>
          <p:nvSpPr>
            <p:cNvPr id="24" name="rc24"/>
            <p:cNvSpPr/>
            <p:nvPr/>
          </p:nvSpPr>
          <p:spPr>
            <a:xfrm>
              <a:off x="1333322" y="3178101"/>
              <a:ext cx="238662" cy="237806"/>
            </a:xfrm>
            <a:prstGeom prst="rect">
              <a:avLst/>
            </a:prstGeom>
            <a:solidFill>
              <a:srgbClr val="1CABE2">
                <a:alpha val="100000"/>
              </a:srgbClr>
            </a:solidFill>
          </p:spPr>
          <p:txBody>
            <a:bodyPr/>
            <a:lstStyle/>
            <a:p/>
          </p:txBody>
        </p:sp>
        <p:sp>
          <p:nvSpPr>
            <p:cNvPr id="25" name="rc25"/>
            <p:cNvSpPr/>
            <p:nvPr/>
          </p:nvSpPr>
          <p:spPr>
            <a:xfrm>
              <a:off x="1598503" y="3477060"/>
              <a:ext cx="238662" cy="734949"/>
            </a:xfrm>
            <a:prstGeom prst="rect">
              <a:avLst/>
            </a:prstGeom>
            <a:solidFill>
              <a:srgbClr val="80BD41">
                <a:alpha val="100000"/>
              </a:srgbClr>
            </a:solidFill>
          </p:spPr>
          <p:txBody>
            <a:bodyPr/>
            <a:lstStyle/>
            <a:p/>
          </p:txBody>
        </p:sp>
        <p:sp>
          <p:nvSpPr>
            <p:cNvPr id="26" name="rc26"/>
            <p:cNvSpPr/>
            <p:nvPr/>
          </p:nvSpPr>
          <p:spPr>
            <a:xfrm>
              <a:off x="1598503" y="3162089"/>
              <a:ext cx="238662" cy="314970"/>
            </a:xfrm>
            <a:prstGeom prst="rect">
              <a:avLst/>
            </a:prstGeom>
            <a:solidFill>
              <a:srgbClr val="1CABE2">
                <a:alpha val="100000"/>
              </a:srgbClr>
            </a:solidFill>
          </p:spPr>
          <p:txBody>
            <a:bodyPr/>
            <a:lstStyle/>
            <a:p/>
          </p:txBody>
        </p:sp>
        <p:sp>
          <p:nvSpPr>
            <p:cNvPr id="27" name="rc27"/>
            <p:cNvSpPr/>
            <p:nvPr/>
          </p:nvSpPr>
          <p:spPr>
            <a:xfrm>
              <a:off x="1863684" y="3526072"/>
              <a:ext cx="238662" cy="685937"/>
            </a:xfrm>
            <a:prstGeom prst="rect">
              <a:avLst/>
            </a:prstGeom>
            <a:solidFill>
              <a:srgbClr val="80BD41">
                <a:alpha val="100000"/>
              </a:srgbClr>
            </a:solidFill>
          </p:spPr>
          <p:txBody>
            <a:bodyPr/>
            <a:lstStyle/>
            <a:p/>
          </p:txBody>
        </p:sp>
        <p:sp>
          <p:nvSpPr>
            <p:cNvPr id="28" name="rc28"/>
            <p:cNvSpPr/>
            <p:nvPr/>
          </p:nvSpPr>
          <p:spPr>
            <a:xfrm>
              <a:off x="1863684" y="3156716"/>
              <a:ext cx="238662" cy="369356"/>
            </a:xfrm>
            <a:prstGeom prst="rect">
              <a:avLst/>
            </a:prstGeom>
            <a:solidFill>
              <a:srgbClr val="1CABE2">
                <a:alpha val="100000"/>
              </a:srgbClr>
            </a:solidFill>
          </p:spPr>
          <p:txBody>
            <a:bodyPr/>
            <a:lstStyle/>
            <a:p/>
          </p:txBody>
        </p:sp>
        <p:sp>
          <p:nvSpPr>
            <p:cNvPr id="29" name="rc29"/>
            <p:cNvSpPr/>
            <p:nvPr/>
          </p:nvSpPr>
          <p:spPr>
            <a:xfrm>
              <a:off x="2128865" y="3491932"/>
              <a:ext cx="238662" cy="720077"/>
            </a:xfrm>
            <a:prstGeom prst="rect">
              <a:avLst/>
            </a:prstGeom>
            <a:solidFill>
              <a:srgbClr val="80BD41">
                <a:alpha val="100000"/>
              </a:srgbClr>
            </a:solidFill>
          </p:spPr>
          <p:txBody>
            <a:bodyPr/>
            <a:lstStyle/>
            <a:p/>
          </p:txBody>
        </p:sp>
        <p:sp>
          <p:nvSpPr>
            <p:cNvPr id="30" name="rc30"/>
            <p:cNvSpPr/>
            <p:nvPr/>
          </p:nvSpPr>
          <p:spPr>
            <a:xfrm>
              <a:off x="2128865" y="3153079"/>
              <a:ext cx="238662" cy="338852"/>
            </a:xfrm>
            <a:prstGeom prst="rect">
              <a:avLst/>
            </a:prstGeom>
            <a:solidFill>
              <a:srgbClr val="1CABE2">
                <a:alpha val="100000"/>
              </a:srgbClr>
            </a:solidFill>
          </p:spPr>
          <p:txBody>
            <a:bodyPr/>
            <a:lstStyle/>
            <a:p/>
          </p:txBody>
        </p:sp>
        <p:sp>
          <p:nvSpPr>
            <p:cNvPr id="31" name="rc31"/>
            <p:cNvSpPr/>
            <p:nvPr/>
          </p:nvSpPr>
          <p:spPr>
            <a:xfrm>
              <a:off x="2394045" y="3306159"/>
              <a:ext cx="238662" cy="905850"/>
            </a:xfrm>
            <a:prstGeom prst="rect">
              <a:avLst/>
            </a:prstGeom>
            <a:solidFill>
              <a:srgbClr val="80BD41">
                <a:alpha val="100000"/>
              </a:srgbClr>
            </a:solidFill>
          </p:spPr>
          <p:txBody>
            <a:bodyPr/>
            <a:lstStyle/>
            <a:p/>
          </p:txBody>
        </p:sp>
        <p:sp>
          <p:nvSpPr>
            <p:cNvPr id="32" name="rc32"/>
            <p:cNvSpPr/>
            <p:nvPr/>
          </p:nvSpPr>
          <p:spPr>
            <a:xfrm>
              <a:off x="2394045" y="3158688"/>
              <a:ext cx="238662" cy="147471"/>
            </a:xfrm>
            <a:prstGeom prst="rect">
              <a:avLst/>
            </a:prstGeom>
            <a:solidFill>
              <a:srgbClr val="1CABE2">
                <a:alpha val="100000"/>
              </a:srgbClr>
            </a:solidFill>
          </p:spPr>
          <p:txBody>
            <a:bodyPr/>
            <a:lstStyle/>
            <a:p/>
          </p:txBody>
        </p:sp>
        <p:sp>
          <p:nvSpPr>
            <p:cNvPr id="33" name="rc33"/>
            <p:cNvSpPr/>
            <p:nvPr/>
          </p:nvSpPr>
          <p:spPr>
            <a:xfrm>
              <a:off x="2659226" y="3281734"/>
              <a:ext cx="238662" cy="930275"/>
            </a:xfrm>
            <a:prstGeom prst="rect">
              <a:avLst/>
            </a:prstGeom>
            <a:solidFill>
              <a:srgbClr val="80BD41">
                <a:alpha val="100000"/>
              </a:srgbClr>
            </a:solidFill>
          </p:spPr>
          <p:txBody>
            <a:bodyPr/>
            <a:lstStyle/>
            <a:p/>
          </p:txBody>
        </p:sp>
        <p:sp>
          <p:nvSpPr>
            <p:cNvPr id="34" name="rc34"/>
            <p:cNvSpPr/>
            <p:nvPr/>
          </p:nvSpPr>
          <p:spPr>
            <a:xfrm>
              <a:off x="2659226" y="3142730"/>
              <a:ext cx="238662" cy="139003"/>
            </a:xfrm>
            <a:prstGeom prst="rect">
              <a:avLst/>
            </a:prstGeom>
            <a:solidFill>
              <a:srgbClr val="1CABE2">
                <a:alpha val="100000"/>
              </a:srgbClr>
            </a:solidFill>
          </p:spPr>
          <p:txBody>
            <a:bodyPr/>
            <a:lstStyle/>
            <a:p/>
          </p:txBody>
        </p:sp>
        <p:sp>
          <p:nvSpPr>
            <p:cNvPr id="35" name="rc35"/>
            <p:cNvSpPr/>
            <p:nvPr/>
          </p:nvSpPr>
          <p:spPr>
            <a:xfrm>
              <a:off x="2924407" y="3449378"/>
              <a:ext cx="238662" cy="762630"/>
            </a:xfrm>
            <a:prstGeom prst="rect">
              <a:avLst/>
            </a:prstGeom>
            <a:solidFill>
              <a:srgbClr val="80BD41">
                <a:alpha val="100000"/>
              </a:srgbClr>
            </a:solidFill>
          </p:spPr>
          <p:txBody>
            <a:bodyPr/>
            <a:lstStyle/>
            <a:p/>
          </p:txBody>
        </p:sp>
        <p:sp>
          <p:nvSpPr>
            <p:cNvPr id="36" name="rc36"/>
            <p:cNvSpPr/>
            <p:nvPr/>
          </p:nvSpPr>
          <p:spPr>
            <a:xfrm>
              <a:off x="2924407" y="3137881"/>
              <a:ext cx="238662" cy="311496"/>
            </a:xfrm>
            <a:prstGeom prst="rect">
              <a:avLst/>
            </a:prstGeom>
            <a:solidFill>
              <a:srgbClr val="1CABE2">
                <a:alpha val="100000"/>
              </a:srgbClr>
            </a:solidFill>
          </p:spPr>
          <p:txBody>
            <a:bodyPr/>
            <a:lstStyle/>
            <a:p/>
          </p:txBody>
        </p:sp>
        <p:sp>
          <p:nvSpPr>
            <p:cNvPr id="37" name="rc37"/>
            <p:cNvSpPr/>
            <p:nvPr/>
          </p:nvSpPr>
          <p:spPr>
            <a:xfrm>
              <a:off x="3189588" y="3553609"/>
              <a:ext cx="238662" cy="658400"/>
            </a:xfrm>
            <a:prstGeom prst="rect">
              <a:avLst/>
            </a:prstGeom>
            <a:solidFill>
              <a:srgbClr val="80BD41">
                <a:alpha val="100000"/>
              </a:srgbClr>
            </a:solidFill>
          </p:spPr>
          <p:txBody>
            <a:bodyPr/>
            <a:lstStyle/>
            <a:p/>
          </p:txBody>
        </p:sp>
        <p:sp>
          <p:nvSpPr>
            <p:cNvPr id="38" name="rc38"/>
            <p:cNvSpPr/>
            <p:nvPr/>
          </p:nvSpPr>
          <p:spPr>
            <a:xfrm>
              <a:off x="3189588" y="3150076"/>
              <a:ext cx="238662" cy="403532"/>
            </a:xfrm>
            <a:prstGeom prst="rect">
              <a:avLst/>
            </a:prstGeom>
            <a:solidFill>
              <a:srgbClr val="1CABE2">
                <a:alpha val="100000"/>
              </a:srgbClr>
            </a:solidFill>
          </p:spPr>
          <p:txBody>
            <a:bodyPr/>
            <a:lstStyle/>
            <a:p/>
          </p:txBody>
        </p:sp>
        <p:sp>
          <p:nvSpPr>
            <p:cNvPr id="39" name="rc39"/>
            <p:cNvSpPr/>
            <p:nvPr/>
          </p:nvSpPr>
          <p:spPr>
            <a:xfrm>
              <a:off x="3454768" y="3684543"/>
              <a:ext cx="238662" cy="527465"/>
            </a:xfrm>
            <a:prstGeom prst="rect">
              <a:avLst/>
            </a:prstGeom>
            <a:solidFill>
              <a:srgbClr val="80BD41">
                <a:alpha val="100000"/>
              </a:srgbClr>
            </a:solidFill>
          </p:spPr>
          <p:txBody>
            <a:bodyPr/>
            <a:lstStyle/>
            <a:p/>
          </p:txBody>
        </p:sp>
        <p:sp>
          <p:nvSpPr>
            <p:cNvPr id="40" name="rc40"/>
            <p:cNvSpPr/>
            <p:nvPr/>
          </p:nvSpPr>
          <p:spPr>
            <a:xfrm>
              <a:off x="3454768" y="3157078"/>
              <a:ext cx="238662" cy="527465"/>
            </a:xfrm>
            <a:prstGeom prst="rect">
              <a:avLst/>
            </a:prstGeom>
            <a:solidFill>
              <a:srgbClr val="1CABE2">
                <a:alpha val="100000"/>
              </a:srgbClr>
            </a:solidFill>
          </p:spPr>
          <p:txBody>
            <a:bodyPr/>
            <a:lstStyle/>
            <a:p/>
          </p:txBody>
        </p:sp>
        <p:sp>
          <p:nvSpPr>
            <p:cNvPr id="41" name="rc41"/>
            <p:cNvSpPr/>
            <p:nvPr/>
          </p:nvSpPr>
          <p:spPr>
            <a:xfrm>
              <a:off x="3719949" y="3335125"/>
              <a:ext cx="238662" cy="876884"/>
            </a:xfrm>
            <a:prstGeom prst="rect">
              <a:avLst/>
            </a:prstGeom>
            <a:solidFill>
              <a:srgbClr val="80BD41">
                <a:alpha val="100000"/>
              </a:srgbClr>
            </a:solidFill>
          </p:spPr>
          <p:txBody>
            <a:bodyPr/>
            <a:lstStyle/>
            <a:p/>
          </p:txBody>
        </p:sp>
        <p:sp>
          <p:nvSpPr>
            <p:cNvPr id="42" name="rc42"/>
            <p:cNvSpPr/>
            <p:nvPr/>
          </p:nvSpPr>
          <p:spPr>
            <a:xfrm>
              <a:off x="3719949" y="3168096"/>
              <a:ext cx="238662" cy="167029"/>
            </a:xfrm>
            <a:prstGeom prst="rect">
              <a:avLst/>
            </a:prstGeom>
            <a:solidFill>
              <a:srgbClr val="1CABE2">
                <a:alpha val="100000"/>
              </a:srgbClr>
            </a:solidFill>
          </p:spPr>
          <p:txBody>
            <a:bodyPr/>
            <a:lstStyle/>
            <a:p/>
          </p:txBody>
        </p:sp>
        <p:sp>
          <p:nvSpPr>
            <p:cNvPr id="43" name="rc43"/>
            <p:cNvSpPr/>
            <p:nvPr/>
          </p:nvSpPr>
          <p:spPr>
            <a:xfrm>
              <a:off x="3985130" y="3398177"/>
              <a:ext cx="238662" cy="813832"/>
            </a:xfrm>
            <a:prstGeom prst="rect">
              <a:avLst/>
            </a:prstGeom>
            <a:solidFill>
              <a:srgbClr val="80BD41">
                <a:alpha val="100000"/>
              </a:srgbClr>
            </a:solidFill>
          </p:spPr>
          <p:txBody>
            <a:bodyPr/>
            <a:lstStyle/>
            <a:p/>
          </p:txBody>
        </p:sp>
        <p:sp>
          <p:nvSpPr>
            <p:cNvPr id="44" name="rc44"/>
            <p:cNvSpPr/>
            <p:nvPr/>
          </p:nvSpPr>
          <p:spPr>
            <a:xfrm>
              <a:off x="3985130" y="3168639"/>
              <a:ext cx="238662" cy="229538"/>
            </a:xfrm>
            <a:prstGeom prst="rect">
              <a:avLst/>
            </a:prstGeom>
            <a:solidFill>
              <a:srgbClr val="1CABE2">
                <a:alpha val="100000"/>
              </a:srgbClr>
            </a:solidFill>
          </p:spPr>
          <p:txBody>
            <a:bodyPr/>
            <a:lstStyle/>
            <a:p/>
          </p:txBody>
        </p:sp>
        <p:sp>
          <p:nvSpPr>
            <p:cNvPr id="45" name="rc45"/>
            <p:cNvSpPr/>
            <p:nvPr/>
          </p:nvSpPr>
          <p:spPr>
            <a:xfrm>
              <a:off x="4250311" y="3390904"/>
              <a:ext cx="238662" cy="821105"/>
            </a:xfrm>
            <a:prstGeom prst="rect">
              <a:avLst/>
            </a:prstGeom>
            <a:solidFill>
              <a:srgbClr val="80BD41">
                <a:alpha val="100000"/>
              </a:srgbClr>
            </a:solidFill>
          </p:spPr>
          <p:txBody>
            <a:bodyPr/>
            <a:lstStyle/>
            <a:p/>
          </p:txBody>
        </p:sp>
        <p:sp>
          <p:nvSpPr>
            <p:cNvPr id="46" name="rc46"/>
            <p:cNvSpPr/>
            <p:nvPr/>
          </p:nvSpPr>
          <p:spPr>
            <a:xfrm>
              <a:off x="4250311" y="3159321"/>
              <a:ext cx="238662" cy="231582"/>
            </a:xfrm>
            <a:prstGeom prst="rect">
              <a:avLst/>
            </a:prstGeom>
            <a:solidFill>
              <a:srgbClr val="1CABE2">
                <a:alpha val="100000"/>
              </a:srgbClr>
            </a:solidFill>
          </p:spPr>
          <p:txBody>
            <a:bodyPr/>
            <a:lstStyle/>
            <a:p/>
          </p:txBody>
        </p:sp>
        <p:sp>
          <p:nvSpPr>
            <p:cNvPr id="47" name="rc47"/>
            <p:cNvSpPr/>
            <p:nvPr/>
          </p:nvSpPr>
          <p:spPr>
            <a:xfrm>
              <a:off x="4515492" y="3359622"/>
              <a:ext cx="238662" cy="852387"/>
            </a:xfrm>
            <a:prstGeom prst="rect">
              <a:avLst/>
            </a:prstGeom>
            <a:solidFill>
              <a:srgbClr val="80BD41">
                <a:alpha val="100000"/>
              </a:srgbClr>
            </a:solidFill>
          </p:spPr>
          <p:txBody>
            <a:bodyPr/>
            <a:lstStyle/>
            <a:p/>
          </p:txBody>
        </p:sp>
        <p:sp>
          <p:nvSpPr>
            <p:cNvPr id="48" name="rc48"/>
            <p:cNvSpPr/>
            <p:nvPr/>
          </p:nvSpPr>
          <p:spPr>
            <a:xfrm>
              <a:off x="4515492" y="3159683"/>
              <a:ext cx="238662" cy="199939"/>
            </a:xfrm>
            <a:prstGeom prst="rect">
              <a:avLst/>
            </a:prstGeom>
            <a:solidFill>
              <a:srgbClr val="1CABE2">
                <a:alpha val="100000"/>
              </a:srgbClr>
            </a:solidFill>
          </p:spPr>
          <p:txBody>
            <a:bodyPr/>
            <a:lstStyle/>
            <a:p/>
          </p:txBody>
        </p:sp>
        <p:sp>
          <p:nvSpPr>
            <p:cNvPr id="49" name="rc49"/>
            <p:cNvSpPr/>
            <p:nvPr/>
          </p:nvSpPr>
          <p:spPr>
            <a:xfrm>
              <a:off x="4780672" y="3359133"/>
              <a:ext cx="238662" cy="852875"/>
            </a:xfrm>
            <a:prstGeom prst="rect">
              <a:avLst/>
            </a:prstGeom>
            <a:solidFill>
              <a:srgbClr val="80BD41">
                <a:alpha val="100000"/>
              </a:srgbClr>
            </a:solidFill>
          </p:spPr>
          <p:txBody>
            <a:bodyPr/>
            <a:lstStyle/>
            <a:p/>
          </p:txBody>
        </p:sp>
        <p:sp>
          <p:nvSpPr>
            <p:cNvPr id="50" name="rc50"/>
            <p:cNvSpPr/>
            <p:nvPr/>
          </p:nvSpPr>
          <p:spPr>
            <a:xfrm>
              <a:off x="4780672" y="3171913"/>
              <a:ext cx="238662" cy="187220"/>
            </a:xfrm>
            <a:prstGeom prst="rect">
              <a:avLst/>
            </a:prstGeom>
            <a:solidFill>
              <a:srgbClr val="1CABE2">
                <a:alpha val="100000"/>
              </a:srgbClr>
            </a:solidFill>
          </p:spPr>
          <p:txBody>
            <a:bodyPr/>
            <a:lstStyle/>
            <a:p/>
          </p:txBody>
        </p:sp>
        <p:sp>
          <p:nvSpPr>
            <p:cNvPr id="51" name="rc51"/>
            <p:cNvSpPr/>
            <p:nvPr/>
          </p:nvSpPr>
          <p:spPr>
            <a:xfrm>
              <a:off x="5045853" y="3409267"/>
              <a:ext cx="238662" cy="802741"/>
            </a:xfrm>
            <a:prstGeom prst="rect">
              <a:avLst/>
            </a:prstGeom>
            <a:solidFill>
              <a:srgbClr val="80BD41">
                <a:alpha val="100000"/>
              </a:srgbClr>
            </a:solidFill>
          </p:spPr>
          <p:txBody>
            <a:bodyPr/>
            <a:lstStyle/>
            <a:p/>
          </p:txBody>
        </p:sp>
        <p:sp>
          <p:nvSpPr>
            <p:cNvPr id="52" name="rc52"/>
            <p:cNvSpPr/>
            <p:nvPr/>
          </p:nvSpPr>
          <p:spPr>
            <a:xfrm>
              <a:off x="5045853" y="3182859"/>
              <a:ext cx="238662" cy="226408"/>
            </a:xfrm>
            <a:prstGeom prst="rect">
              <a:avLst/>
            </a:prstGeom>
            <a:solidFill>
              <a:srgbClr val="1CABE2">
                <a:alpha val="100000"/>
              </a:srgbClr>
            </a:solidFill>
          </p:spPr>
          <p:txBody>
            <a:bodyPr/>
            <a:lstStyle/>
            <a:p/>
          </p:txBody>
        </p:sp>
        <p:sp>
          <p:nvSpPr>
            <p:cNvPr id="53" name="rc53"/>
            <p:cNvSpPr/>
            <p:nvPr/>
          </p:nvSpPr>
          <p:spPr>
            <a:xfrm>
              <a:off x="5311034" y="3328738"/>
              <a:ext cx="238662" cy="883270"/>
            </a:xfrm>
            <a:prstGeom prst="rect">
              <a:avLst/>
            </a:prstGeom>
            <a:solidFill>
              <a:srgbClr val="80BD41">
                <a:alpha val="100000"/>
              </a:srgbClr>
            </a:solidFill>
          </p:spPr>
          <p:txBody>
            <a:bodyPr/>
            <a:lstStyle/>
            <a:p/>
          </p:txBody>
        </p:sp>
        <p:sp>
          <p:nvSpPr>
            <p:cNvPr id="54" name="rc54"/>
            <p:cNvSpPr/>
            <p:nvPr/>
          </p:nvSpPr>
          <p:spPr>
            <a:xfrm>
              <a:off x="5311034" y="3196754"/>
              <a:ext cx="238662" cy="131984"/>
            </a:xfrm>
            <a:prstGeom prst="rect">
              <a:avLst/>
            </a:prstGeom>
            <a:solidFill>
              <a:srgbClr val="1CABE2">
                <a:alpha val="100000"/>
              </a:srgbClr>
            </a:solidFill>
          </p:spPr>
          <p:txBody>
            <a:bodyPr/>
            <a:lstStyle/>
            <a:p/>
          </p:txBody>
        </p:sp>
        <p:sp>
          <p:nvSpPr>
            <p:cNvPr id="55" name="rc55"/>
            <p:cNvSpPr/>
            <p:nvPr/>
          </p:nvSpPr>
          <p:spPr>
            <a:xfrm>
              <a:off x="5576215" y="3369736"/>
              <a:ext cx="238662" cy="842273"/>
            </a:xfrm>
            <a:prstGeom prst="rect">
              <a:avLst/>
            </a:prstGeom>
            <a:solidFill>
              <a:srgbClr val="80BD41">
                <a:alpha val="100000"/>
              </a:srgbClr>
            </a:solidFill>
          </p:spPr>
          <p:txBody>
            <a:bodyPr/>
            <a:lstStyle/>
            <a:p/>
          </p:txBody>
        </p:sp>
        <p:sp>
          <p:nvSpPr>
            <p:cNvPr id="56" name="rc56"/>
            <p:cNvSpPr/>
            <p:nvPr/>
          </p:nvSpPr>
          <p:spPr>
            <a:xfrm>
              <a:off x="5576215" y="3209310"/>
              <a:ext cx="238662" cy="160425"/>
            </a:xfrm>
            <a:prstGeom prst="rect">
              <a:avLst/>
            </a:prstGeom>
            <a:solidFill>
              <a:srgbClr val="1CABE2">
                <a:alpha val="100000"/>
              </a:srgbClr>
            </a:solidFill>
          </p:spPr>
          <p:txBody>
            <a:bodyPr/>
            <a:lstStyle/>
            <a:p/>
          </p:txBody>
        </p:sp>
        <p:sp>
          <p:nvSpPr>
            <p:cNvPr id="57" name="rc57"/>
            <p:cNvSpPr/>
            <p:nvPr/>
          </p:nvSpPr>
          <p:spPr>
            <a:xfrm>
              <a:off x="5841395" y="3566545"/>
              <a:ext cx="238662" cy="645464"/>
            </a:xfrm>
            <a:prstGeom prst="rect">
              <a:avLst/>
            </a:prstGeom>
            <a:solidFill>
              <a:srgbClr val="80BD41">
                <a:alpha val="100000"/>
              </a:srgbClr>
            </a:solidFill>
          </p:spPr>
          <p:txBody>
            <a:bodyPr/>
            <a:lstStyle/>
            <a:p/>
          </p:txBody>
        </p:sp>
        <p:sp>
          <p:nvSpPr>
            <p:cNvPr id="58" name="rc58"/>
            <p:cNvSpPr/>
            <p:nvPr/>
          </p:nvSpPr>
          <p:spPr>
            <a:xfrm>
              <a:off x="5841395" y="3234043"/>
              <a:ext cx="238662" cy="332502"/>
            </a:xfrm>
            <a:prstGeom prst="rect">
              <a:avLst/>
            </a:prstGeom>
            <a:solidFill>
              <a:srgbClr val="1CABE2">
                <a:alpha val="100000"/>
              </a:srgbClr>
            </a:solidFill>
          </p:spPr>
          <p:txBody>
            <a:bodyPr/>
            <a:lstStyle/>
            <a:p/>
          </p:txBody>
        </p:sp>
        <p:sp>
          <p:nvSpPr>
            <p:cNvPr id="59" name="rc59"/>
            <p:cNvSpPr/>
            <p:nvPr/>
          </p:nvSpPr>
          <p:spPr>
            <a:xfrm>
              <a:off x="6106576" y="3658997"/>
              <a:ext cx="238662" cy="553012"/>
            </a:xfrm>
            <a:prstGeom prst="rect">
              <a:avLst/>
            </a:prstGeom>
            <a:solidFill>
              <a:srgbClr val="80BD41">
                <a:alpha val="100000"/>
              </a:srgbClr>
            </a:solidFill>
          </p:spPr>
          <p:txBody>
            <a:bodyPr/>
            <a:lstStyle/>
            <a:p/>
          </p:txBody>
        </p:sp>
        <p:sp>
          <p:nvSpPr>
            <p:cNvPr id="60" name="rc60"/>
            <p:cNvSpPr/>
            <p:nvPr/>
          </p:nvSpPr>
          <p:spPr>
            <a:xfrm>
              <a:off x="6106576" y="3290328"/>
              <a:ext cx="238662" cy="368668"/>
            </a:xfrm>
            <a:prstGeom prst="rect">
              <a:avLst/>
            </a:prstGeom>
            <a:solidFill>
              <a:srgbClr val="1CABE2">
                <a:alpha val="100000"/>
              </a:srgbClr>
            </a:solidFill>
          </p:spPr>
          <p:txBody>
            <a:bodyPr/>
            <a:lstStyle/>
            <a:p/>
          </p:txBody>
        </p:sp>
        <p:sp>
          <p:nvSpPr>
            <p:cNvPr id="61" name="rc61"/>
            <p:cNvSpPr/>
            <p:nvPr/>
          </p:nvSpPr>
          <p:spPr>
            <a:xfrm>
              <a:off x="6371757" y="3673398"/>
              <a:ext cx="238662" cy="538610"/>
            </a:xfrm>
            <a:prstGeom prst="rect">
              <a:avLst/>
            </a:prstGeom>
            <a:solidFill>
              <a:srgbClr val="80BD41">
                <a:alpha val="100000"/>
              </a:srgbClr>
            </a:solidFill>
          </p:spPr>
          <p:txBody>
            <a:bodyPr/>
            <a:lstStyle/>
            <a:p/>
          </p:txBody>
        </p:sp>
        <p:sp>
          <p:nvSpPr>
            <p:cNvPr id="62" name="rc62"/>
            <p:cNvSpPr/>
            <p:nvPr/>
          </p:nvSpPr>
          <p:spPr>
            <a:xfrm>
              <a:off x="6371757" y="3370423"/>
              <a:ext cx="238662" cy="302975"/>
            </a:xfrm>
            <a:prstGeom prst="rect">
              <a:avLst/>
            </a:prstGeom>
            <a:solidFill>
              <a:srgbClr val="1CABE2">
                <a:alpha val="100000"/>
              </a:srgbClr>
            </a:solidFill>
          </p:spPr>
          <p:txBody>
            <a:bodyPr/>
            <a:lstStyle/>
            <a:p/>
          </p:txBody>
        </p:sp>
        <p:sp>
          <p:nvSpPr>
            <p:cNvPr id="63" name="rc63"/>
            <p:cNvSpPr/>
            <p:nvPr/>
          </p:nvSpPr>
          <p:spPr>
            <a:xfrm>
              <a:off x="6636938" y="3786060"/>
              <a:ext cx="238662" cy="425949"/>
            </a:xfrm>
            <a:prstGeom prst="rect">
              <a:avLst/>
            </a:prstGeom>
            <a:solidFill>
              <a:srgbClr val="80BD41">
                <a:alpha val="100000"/>
              </a:srgbClr>
            </a:solidFill>
          </p:spPr>
          <p:txBody>
            <a:bodyPr/>
            <a:lstStyle/>
            <a:p/>
          </p:txBody>
        </p:sp>
        <p:sp>
          <p:nvSpPr>
            <p:cNvPr id="64" name="rc64"/>
            <p:cNvSpPr/>
            <p:nvPr/>
          </p:nvSpPr>
          <p:spPr>
            <a:xfrm>
              <a:off x="6636938" y="3423217"/>
              <a:ext cx="238662" cy="362843"/>
            </a:xfrm>
            <a:prstGeom prst="rect">
              <a:avLst/>
            </a:prstGeom>
            <a:solidFill>
              <a:srgbClr val="1CABE2">
                <a:alpha val="100000"/>
              </a:srgbClr>
            </a:solidFill>
          </p:spPr>
          <p:txBody>
            <a:bodyPr/>
            <a:lstStyle/>
            <a:p/>
          </p:txBody>
        </p:sp>
        <p:sp>
          <p:nvSpPr>
            <p:cNvPr id="65" name="rc65"/>
            <p:cNvSpPr/>
            <p:nvPr/>
          </p:nvSpPr>
          <p:spPr>
            <a:xfrm>
              <a:off x="6902119" y="3782622"/>
              <a:ext cx="238662" cy="429386"/>
            </a:xfrm>
            <a:prstGeom prst="rect">
              <a:avLst/>
            </a:prstGeom>
            <a:solidFill>
              <a:srgbClr val="80BD41">
                <a:alpha val="100000"/>
              </a:srgbClr>
            </a:solidFill>
          </p:spPr>
          <p:txBody>
            <a:bodyPr/>
            <a:lstStyle/>
            <a:p/>
          </p:txBody>
        </p:sp>
        <p:sp>
          <p:nvSpPr>
            <p:cNvPr id="66" name="rc66"/>
            <p:cNvSpPr/>
            <p:nvPr/>
          </p:nvSpPr>
          <p:spPr>
            <a:xfrm>
              <a:off x="6902119" y="3445253"/>
              <a:ext cx="238662" cy="337368"/>
            </a:xfrm>
            <a:prstGeom prst="rect">
              <a:avLst/>
            </a:prstGeom>
            <a:solidFill>
              <a:srgbClr val="1CABE2">
                <a:alpha val="100000"/>
              </a:srgbClr>
            </a:solidFill>
          </p:spPr>
          <p:txBody>
            <a:bodyPr/>
            <a:lstStyle/>
            <a:p/>
          </p:txBody>
        </p:sp>
        <p:sp>
          <p:nvSpPr>
            <p:cNvPr id="67" name="rc67"/>
            <p:cNvSpPr/>
            <p:nvPr/>
          </p:nvSpPr>
          <p:spPr>
            <a:xfrm>
              <a:off x="7167299" y="3886816"/>
              <a:ext cx="238662" cy="325192"/>
            </a:xfrm>
            <a:prstGeom prst="rect">
              <a:avLst/>
            </a:prstGeom>
            <a:solidFill>
              <a:srgbClr val="80BD41">
                <a:alpha val="100000"/>
              </a:srgbClr>
            </a:solidFill>
          </p:spPr>
          <p:txBody>
            <a:bodyPr/>
            <a:lstStyle/>
            <a:p/>
          </p:txBody>
        </p:sp>
        <p:sp>
          <p:nvSpPr>
            <p:cNvPr id="68" name="rc68"/>
            <p:cNvSpPr/>
            <p:nvPr/>
          </p:nvSpPr>
          <p:spPr>
            <a:xfrm>
              <a:off x="7167299" y="3455747"/>
              <a:ext cx="238662" cy="431069"/>
            </a:xfrm>
            <a:prstGeom prst="rect">
              <a:avLst/>
            </a:prstGeom>
            <a:solidFill>
              <a:srgbClr val="1CABE2">
                <a:alpha val="100000"/>
              </a:srgbClr>
            </a:solidFill>
          </p:spPr>
          <p:txBody>
            <a:bodyPr/>
            <a:lstStyle/>
            <a:p/>
          </p:txBody>
        </p:sp>
        <p:sp>
          <p:nvSpPr>
            <p:cNvPr id="69" name="rc69"/>
            <p:cNvSpPr/>
            <p:nvPr/>
          </p:nvSpPr>
          <p:spPr>
            <a:xfrm>
              <a:off x="7432480" y="3800624"/>
              <a:ext cx="238662" cy="411384"/>
            </a:xfrm>
            <a:prstGeom prst="rect">
              <a:avLst/>
            </a:prstGeom>
            <a:solidFill>
              <a:srgbClr val="80BD41">
                <a:alpha val="100000"/>
              </a:srgbClr>
            </a:solidFill>
          </p:spPr>
          <p:txBody>
            <a:bodyPr/>
            <a:lstStyle/>
            <a:p/>
          </p:txBody>
        </p:sp>
        <p:sp>
          <p:nvSpPr>
            <p:cNvPr id="70" name="rc70"/>
            <p:cNvSpPr/>
            <p:nvPr/>
          </p:nvSpPr>
          <p:spPr>
            <a:xfrm>
              <a:off x="7432480" y="3450192"/>
              <a:ext cx="238662" cy="350431"/>
            </a:xfrm>
            <a:prstGeom prst="rect">
              <a:avLst/>
            </a:prstGeom>
            <a:solidFill>
              <a:srgbClr val="1CABE2">
                <a:alpha val="100000"/>
              </a:srgbClr>
            </a:solidFill>
          </p:spPr>
          <p:txBody>
            <a:bodyPr/>
            <a:lstStyle/>
            <a:p/>
          </p:txBody>
        </p:sp>
        <p:sp>
          <p:nvSpPr>
            <p:cNvPr id="71" name="rc71"/>
            <p:cNvSpPr/>
            <p:nvPr/>
          </p:nvSpPr>
          <p:spPr>
            <a:xfrm>
              <a:off x="7697661" y="3733031"/>
              <a:ext cx="238662" cy="478978"/>
            </a:xfrm>
            <a:prstGeom prst="rect">
              <a:avLst/>
            </a:prstGeom>
            <a:solidFill>
              <a:srgbClr val="80BD41">
                <a:alpha val="100000"/>
              </a:srgbClr>
            </a:solidFill>
          </p:spPr>
          <p:txBody>
            <a:bodyPr/>
            <a:lstStyle/>
            <a:p/>
          </p:txBody>
        </p:sp>
        <p:sp>
          <p:nvSpPr>
            <p:cNvPr id="72" name="rc72"/>
            <p:cNvSpPr/>
            <p:nvPr/>
          </p:nvSpPr>
          <p:spPr>
            <a:xfrm>
              <a:off x="7697661" y="3439464"/>
              <a:ext cx="238662" cy="293567"/>
            </a:xfrm>
            <a:prstGeom prst="rect">
              <a:avLst/>
            </a:prstGeom>
            <a:solidFill>
              <a:srgbClr val="1CABE2">
                <a:alpha val="100000"/>
              </a:srgbClr>
            </a:solidFill>
          </p:spPr>
          <p:txBody>
            <a:bodyPr/>
            <a:lstStyle/>
            <a:p/>
          </p:txBody>
        </p:sp>
        <p:sp>
          <p:nvSpPr>
            <p:cNvPr id="73" name="rc73"/>
            <p:cNvSpPr/>
            <p:nvPr/>
          </p:nvSpPr>
          <p:spPr>
            <a:xfrm>
              <a:off x="7962842" y="3822498"/>
              <a:ext cx="238662" cy="389511"/>
            </a:xfrm>
            <a:prstGeom prst="rect">
              <a:avLst/>
            </a:prstGeom>
            <a:solidFill>
              <a:srgbClr val="80BD41">
                <a:alpha val="100000"/>
              </a:srgbClr>
            </a:solidFill>
          </p:spPr>
          <p:txBody>
            <a:bodyPr/>
            <a:lstStyle/>
            <a:p/>
          </p:txBody>
        </p:sp>
        <p:sp>
          <p:nvSpPr>
            <p:cNvPr id="74" name="rc74"/>
            <p:cNvSpPr/>
            <p:nvPr/>
          </p:nvSpPr>
          <p:spPr>
            <a:xfrm>
              <a:off x="7962842" y="3432987"/>
              <a:ext cx="238662" cy="389511"/>
            </a:xfrm>
            <a:prstGeom prst="rect">
              <a:avLst/>
            </a:prstGeom>
            <a:solidFill>
              <a:srgbClr val="1CABE2">
                <a:alpha val="100000"/>
              </a:srgbClr>
            </a:solidFill>
          </p:spPr>
          <p:txBody>
            <a:bodyPr/>
            <a:lstStyle/>
            <a:p/>
          </p:txBody>
        </p:sp>
        <p:sp>
          <p:nvSpPr>
            <p:cNvPr id="75" name="pl75"/>
            <p:cNvSpPr/>
            <p:nvPr/>
          </p:nvSpPr>
          <p:spPr>
            <a:xfrm>
              <a:off x="1452654" y="2343018"/>
              <a:ext cx="6629519" cy="945237"/>
            </a:xfrm>
            <a:custGeom>
              <a:avLst/>
              <a:pathLst>
                <a:path w="6629519" h="945237">
                  <a:moveTo>
                    <a:pt x="0" y="214826"/>
                  </a:moveTo>
                  <a:lnTo>
                    <a:pt x="265180" y="365205"/>
                  </a:lnTo>
                  <a:lnTo>
                    <a:pt x="530361" y="472618"/>
                  </a:lnTo>
                  <a:lnTo>
                    <a:pt x="795542" y="408170"/>
                  </a:lnTo>
                  <a:lnTo>
                    <a:pt x="1060723" y="21482"/>
                  </a:lnTo>
                  <a:lnTo>
                    <a:pt x="1325903" y="0"/>
                  </a:lnTo>
                  <a:lnTo>
                    <a:pt x="1591084" y="343722"/>
                  </a:lnTo>
                  <a:lnTo>
                    <a:pt x="1856265" y="537066"/>
                  </a:lnTo>
                  <a:lnTo>
                    <a:pt x="2121446" y="794858"/>
                  </a:lnTo>
                  <a:lnTo>
                    <a:pt x="2386626" y="64447"/>
                  </a:lnTo>
                  <a:lnTo>
                    <a:pt x="2651807" y="193343"/>
                  </a:lnTo>
                  <a:lnTo>
                    <a:pt x="2916988" y="193343"/>
                  </a:lnTo>
                  <a:lnTo>
                    <a:pt x="3182169" y="128895"/>
                  </a:lnTo>
                  <a:lnTo>
                    <a:pt x="3447350" y="107413"/>
                  </a:lnTo>
                  <a:lnTo>
                    <a:pt x="3712530" y="193343"/>
                  </a:lnTo>
                  <a:lnTo>
                    <a:pt x="3977711" y="0"/>
                  </a:lnTo>
                  <a:lnTo>
                    <a:pt x="4242892" y="64447"/>
                  </a:lnTo>
                  <a:lnTo>
                    <a:pt x="4508073" y="451135"/>
                  </a:lnTo>
                  <a:lnTo>
                    <a:pt x="4773253" y="580031"/>
                  </a:lnTo>
                  <a:lnTo>
                    <a:pt x="5038434" y="494101"/>
                  </a:lnTo>
                  <a:lnTo>
                    <a:pt x="5303615" y="708927"/>
                  </a:lnTo>
                  <a:lnTo>
                    <a:pt x="5568796" y="665962"/>
                  </a:lnTo>
                  <a:lnTo>
                    <a:pt x="5833977" y="945237"/>
                  </a:lnTo>
                  <a:lnTo>
                    <a:pt x="6099157" y="708927"/>
                  </a:lnTo>
                  <a:lnTo>
                    <a:pt x="6364338" y="537066"/>
                  </a:lnTo>
                  <a:lnTo>
                    <a:pt x="6629519" y="794858"/>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6695979"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3" name="tx83"/>
            <p:cNvSpPr/>
            <p:nvPr/>
          </p:nvSpPr>
          <p:spPr>
            <a:xfrm>
              <a:off x="7226341"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4" name="tx84"/>
            <p:cNvSpPr/>
            <p:nvPr/>
          </p:nvSpPr>
          <p:spPr>
            <a:xfrm>
              <a:off x="7491522"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7" name="tx87"/>
            <p:cNvSpPr/>
            <p:nvPr/>
          </p:nvSpPr>
          <p:spPr>
            <a:xfrm>
              <a:off x="1335100" y="30421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8" name="tx88"/>
            <p:cNvSpPr/>
            <p:nvPr/>
          </p:nvSpPr>
          <p:spPr>
            <a:xfrm>
              <a:off x="2700181" y="30068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9" name="tx89"/>
            <p:cNvSpPr/>
            <p:nvPr/>
          </p:nvSpPr>
          <p:spPr>
            <a:xfrm>
              <a:off x="3986908" y="30327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90" name="tx90"/>
            <p:cNvSpPr/>
            <p:nvPr/>
          </p:nvSpPr>
          <p:spPr>
            <a:xfrm>
              <a:off x="5312812" y="3060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91" name="tx91"/>
            <p:cNvSpPr/>
            <p:nvPr/>
          </p:nvSpPr>
          <p:spPr>
            <a:xfrm>
              <a:off x="6373535" y="3234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92" name="tx92"/>
            <p:cNvSpPr/>
            <p:nvPr/>
          </p:nvSpPr>
          <p:spPr>
            <a:xfrm>
              <a:off x="6677893" y="32872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93" name="tx93"/>
            <p:cNvSpPr/>
            <p:nvPr/>
          </p:nvSpPr>
          <p:spPr>
            <a:xfrm>
              <a:off x="6903896" y="33092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4" name="tx94"/>
            <p:cNvSpPr/>
            <p:nvPr/>
          </p:nvSpPr>
          <p:spPr>
            <a:xfrm>
              <a:off x="7208254" y="331980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5" name="tx95"/>
            <p:cNvSpPr/>
            <p:nvPr/>
          </p:nvSpPr>
          <p:spPr>
            <a:xfrm>
              <a:off x="7434258" y="33154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6" name="tx96"/>
            <p:cNvSpPr/>
            <p:nvPr/>
          </p:nvSpPr>
          <p:spPr>
            <a:xfrm>
              <a:off x="7738616" y="330468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7" name="tx97"/>
            <p:cNvSpPr/>
            <p:nvPr/>
          </p:nvSpPr>
          <p:spPr>
            <a:xfrm>
              <a:off x="7964620" y="32969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430.6</a:t>
              </a:r>
            </a:p>
          </p:txBody>
        </p:sp>
        <p:sp>
          <p:nvSpPr>
            <p:cNvPr id="98" name="pl98"/>
            <p:cNvSpPr/>
            <p:nvPr/>
          </p:nvSpPr>
          <p:spPr>
            <a:xfrm>
              <a:off x="1452654"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1224511"/>
            </a:xfrm>
            <a:custGeom>
              <a:avLst/>
              <a:pathLst>
                <a:path w="0" h="1224511">
                  <a:moveTo>
                    <a:pt x="0" y="122451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1074133"/>
            </a:xfrm>
            <a:custGeom>
              <a:avLst/>
              <a:pathLst>
                <a:path w="0" h="1074133">
                  <a:moveTo>
                    <a:pt x="0" y="107413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74277" y="37789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440</a:t>
              </a:r>
            </a:p>
          </p:txBody>
        </p:sp>
        <p:sp>
          <p:nvSpPr>
            <p:cNvPr id="110" name="tx110"/>
            <p:cNvSpPr/>
            <p:nvPr/>
          </p:nvSpPr>
          <p:spPr>
            <a:xfrm>
              <a:off x="1335100" y="3261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131.4</a:t>
              </a:r>
            </a:p>
          </p:txBody>
        </p:sp>
        <p:sp>
          <p:nvSpPr>
            <p:cNvPr id="111" name="tx111"/>
            <p:cNvSpPr/>
            <p:nvPr/>
          </p:nvSpPr>
          <p:spPr>
            <a:xfrm>
              <a:off x="2661004" y="3711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514.2</a:t>
              </a:r>
            </a:p>
          </p:txBody>
        </p:sp>
        <p:sp>
          <p:nvSpPr>
            <p:cNvPr id="112" name="tx112"/>
            <p:cNvSpPr/>
            <p:nvPr/>
          </p:nvSpPr>
          <p:spPr>
            <a:xfrm>
              <a:off x="2687130" y="31771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a:t>
              </a:r>
            </a:p>
          </p:txBody>
        </p:sp>
        <p:sp>
          <p:nvSpPr>
            <p:cNvPr id="113" name="tx113"/>
            <p:cNvSpPr/>
            <p:nvPr/>
          </p:nvSpPr>
          <p:spPr>
            <a:xfrm>
              <a:off x="3986908" y="3770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449.8</a:t>
              </a:r>
            </a:p>
          </p:txBody>
        </p:sp>
        <p:sp>
          <p:nvSpPr>
            <p:cNvPr id="114" name="tx114"/>
            <p:cNvSpPr/>
            <p:nvPr/>
          </p:nvSpPr>
          <p:spPr>
            <a:xfrm>
              <a:off x="3986908" y="32483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126.9</a:t>
              </a:r>
            </a:p>
          </p:txBody>
        </p:sp>
        <p:sp>
          <p:nvSpPr>
            <p:cNvPr id="115" name="tx115"/>
            <p:cNvSpPr/>
            <p:nvPr/>
          </p:nvSpPr>
          <p:spPr>
            <a:xfrm>
              <a:off x="5312812" y="37353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488.2</a:t>
              </a:r>
            </a:p>
          </p:txBody>
        </p:sp>
        <p:sp>
          <p:nvSpPr>
            <p:cNvPr id="116" name="tx116"/>
            <p:cNvSpPr/>
            <p:nvPr/>
          </p:nvSpPr>
          <p:spPr>
            <a:xfrm>
              <a:off x="5378114" y="322765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7" name="tx117"/>
            <p:cNvSpPr/>
            <p:nvPr/>
          </p:nvSpPr>
          <p:spPr>
            <a:xfrm>
              <a:off x="6373535" y="39076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297.7</a:t>
              </a:r>
            </a:p>
          </p:txBody>
        </p:sp>
        <p:sp>
          <p:nvSpPr>
            <p:cNvPr id="118" name="tx118"/>
            <p:cNvSpPr/>
            <p:nvPr/>
          </p:nvSpPr>
          <p:spPr>
            <a:xfrm>
              <a:off x="6373535" y="34868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167.5</a:t>
              </a:r>
            </a:p>
          </p:txBody>
        </p:sp>
        <p:sp>
          <p:nvSpPr>
            <p:cNvPr id="119" name="tx119"/>
            <p:cNvSpPr/>
            <p:nvPr/>
          </p:nvSpPr>
          <p:spPr>
            <a:xfrm>
              <a:off x="6638716" y="39639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235.4</a:t>
              </a:r>
            </a:p>
          </p:txBody>
        </p:sp>
        <p:sp>
          <p:nvSpPr>
            <p:cNvPr id="120" name="tx120"/>
            <p:cNvSpPr/>
            <p:nvPr/>
          </p:nvSpPr>
          <p:spPr>
            <a:xfrm>
              <a:off x="6638716" y="3569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21" name="tx121"/>
            <p:cNvSpPr/>
            <p:nvPr/>
          </p:nvSpPr>
          <p:spPr>
            <a:xfrm>
              <a:off x="6903896" y="3962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237.3</a:t>
              </a:r>
            </a:p>
          </p:txBody>
        </p:sp>
        <p:sp>
          <p:nvSpPr>
            <p:cNvPr id="122" name="tx122"/>
            <p:cNvSpPr/>
            <p:nvPr/>
          </p:nvSpPr>
          <p:spPr>
            <a:xfrm>
              <a:off x="6903896" y="3578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23" name="tx123"/>
            <p:cNvSpPr/>
            <p:nvPr/>
          </p:nvSpPr>
          <p:spPr>
            <a:xfrm>
              <a:off x="7169077" y="40143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179.7</a:t>
              </a:r>
            </a:p>
          </p:txBody>
        </p:sp>
        <p:sp>
          <p:nvSpPr>
            <p:cNvPr id="124" name="tx124"/>
            <p:cNvSpPr/>
            <p:nvPr/>
          </p:nvSpPr>
          <p:spPr>
            <a:xfrm>
              <a:off x="7169077" y="36361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238.3</a:t>
              </a:r>
            </a:p>
          </p:txBody>
        </p:sp>
        <p:sp>
          <p:nvSpPr>
            <p:cNvPr id="125" name="tx125"/>
            <p:cNvSpPr/>
            <p:nvPr/>
          </p:nvSpPr>
          <p:spPr>
            <a:xfrm>
              <a:off x="7434258" y="39724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227.4</a:t>
              </a:r>
            </a:p>
          </p:txBody>
        </p:sp>
        <p:sp>
          <p:nvSpPr>
            <p:cNvPr id="126" name="tx126"/>
            <p:cNvSpPr/>
            <p:nvPr/>
          </p:nvSpPr>
          <p:spPr>
            <a:xfrm>
              <a:off x="7434258" y="35903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7" name="tx127"/>
            <p:cNvSpPr/>
            <p:nvPr/>
          </p:nvSpPr>
          <p:spPr>
            <a:xfrm>
              <a:off x="7699439" y="39374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264.7</a:t>
              </a:r>
            </a:p>
          </p:txBody>
        </p:sp>
        <p:sp>
          <p:nvSpPr>
            <p:cNvPr id="128" name="tx128"/>
            <p:cNvSpPr/>
            <p:nvPr/>
          </p:nvSpPr>
          <p:spPr>
            <a:xfrm>
              <a:off x="7699439" y="35511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162.3</a:t>
              </a:r>
            </a:p>
          </p:txBody>
        </p:sp>
        <p:sp>
          <p:nvSpPr>
            <p:cNvPr id="129" name="tx129"/>
            <p:cNvSpPr/>
            <p:nvPr/>
          </p:nvSpPr>
          <p:spPr>
            <a:xfrm>
              <a:off x="7964620" y="3982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215.3</a:t>
              </a:r>
            </a:p>
          </p:txBody>
        </p:sp>
        <p:sp>
          <p:nvSpPr>
            <p:cNvPr id="130" name="tx130"/>
            <p:cNvSpPr/>
            <p:nvPr/>
          </p:nvSpPr>
          <p:spPr>
            <a:xfrm>
              <a:off x="7964620" y="35926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215.3</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361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125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707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52747" y="5080163"/>
              <a:ext cx="201456" cy="201456"/>
            </a:xfrm>
            <a:prstGeom prst="rect">
              <a:avLst/>
            </a:prstGeom>
            <a:solidFill>
              <a:srgbClr val="1CABE2">
                <a:alpha val="100000"/>
              </a:srgbClr>
            </a:solidFill>
          </p:spPr>
          <p:txBody>
            <a:bodyPr/>
            <a:lstStyle/>
            <a:p/>
          </p:txBody>
        </p:sp>
        <p:sp>
          <p:nvSpPr>
            <p:cNvPr id="156" name="rc156"/>
            <p:cNvSpPr/>
            <p:nvPr/>
          </p:nvSpPr>
          <p:spPr>
            <a:xfrm>
              <a:off x="5657835" y="5080163"/>
              <a:ext cx="201456" cy="201456"/>
            </a:xfrm>
            <a:prstGeom prst="rect">
              <a:avLst/>
            </a:prstGeom>
            <a:solidFill>
              <a:srgbClr val="80BD41">
                <a:alpha val="100000"/>
              </a:srgbClr>
            </a:solidFill>
          </p:spPr>
          <p:txBody>
            <a:bodyPr/>
            <a:lstStyle/>
            <a:p/>
          </p:txBody>
        </p:sp>
        <p:sp>
          <p:nvSpPr>
            <p:cNvPr id="157" name="tx157"/>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89913"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61" name="pl161"/>
            <p:cNvSpPr/>
            <p:nvPr/>
          </p:nvSpPr>
          <p:spPr>
            <a:xfrm>
              <a:off x="20364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426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88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550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612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395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457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19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581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643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840557"/>
              <a:ext cx="4186286" cy="124062"/>
            </a:xfrm>
            <a:prstGeom prst="rect">
              <a:avLst/>
            </a:prstGeom>
            <a:solidFill>
              <a:srgbClr val="80BD41">
                <a:alpha val="100000"/>
              </a:srgbClr>
            </a:solidFill>
          </p:spPr>
          <p:txBody>
            <a:bodyPr/>
            <a:lstStyle/>
            <a:p/>
          </p:txBody>
        </p:sp>
        <p:sp>
          <p:nvSpPr>
            <p:cNvPr id="176" name="rc176"/>
            <p:cNvSpPr/>
            <p:nvPr/>
          </p:nvSpPr>
          <p:spPr>
            <a:xfrm>
              <a:off x="5519609" y="5840557"/>
              <a:ext cx="2354839" cy="124062"/>
            </a:xfrm>
            <a:prstGeom prst="rect">
              <a:avLst/>
            </a:prstGeom>
            <a:solidFill>
              <a:srgbClr val="1CABE2">
                <a:alpha val="100000"/>
              </a:srgbClr>
            </a:solidFill>
          </p:spPr>
          <p:txBody>
            <a:bodyPr/>
            <a:lstStyle/>
            <a:p/>
          </p:txBody>
        </p:sp>
        <p:sp>
          <p:nvSpPr>
            <p:cNvPr id="177" name="rc177"/>
            <p:cNvSpPr/>
            <p:nvPr/>
          </p:nvSpPr>
          <p:spPr>
            <a:xfrm>
              <a:off x="1333322" y="5685479"/>
              <a:ext cx="3722799" cy="124062"/>
            </a:xfrm>
            <a:prstGeom prst="rect">
              <a:avLst/>
            </a:prstGeom>
            <a:solidFill>
              <a:srgbClr val="80BD41">
                <a:alpha val="100000"/>
              </a:srgbClr>
            </a:solidFill>
          </p:spPr>
          <p:txBody>
            <a:bodyPr/>
            <a:lstStyle/>
            <a:p/>
          </p:txBody>
        </p:sp>
        <p:sp>
          <p:nvSpPr>
            <p:cNvPr id="178" name="rc178"/>
            <p:cNvSpPr/>
            <p:nvPr/>
          </p:nvSpPr>
          <p:spPr>
            <a:xfrm>
              <a:off x="5056122" y="5685479"/>
              <a:ext cx="2281716" cy="124062"/>
            </a:xfrm>
            <a:prstGeom prst="rect">
              <a:avLst/>
            </a:prstGeom>
            <a:solidFill>
              <a:srgbClr val="1CABE2">
                <a:alpha val="100000"/>
              </a:srgbClr>
            </a:solidFill>
          </p:spPr>
          <p:txBody>
            <a:bodyPr/>
            <a:lstStyle/>
            <a:p/>
          </p:txBody>
        </p:sp>
        <p:sp>
          <p:nvSpPr>
            <p:cNvPr id="179" name="rc179"/>
            <p:cNvSpPr/>
            <p:nvPr/>
          </p:nvSpPr>
          <p:spPr>
            <a:xfrm>
              <a:off x="1333322" y="5530401"/>
              <a:ext cx="3027429" cy="124062"/>
            </a:xfrm>
            <a:prstGeom prst="rect">
              <a:avLst/>
            </a:prstGeom>
            <a:solidFill>
              <a:srgbClr val="80BD41">
                <a:alpha val="100000"/>
              </a:srgbClr>
            </a:solidFill>
          </p:spPr>
          <p:txBody>
            <a:bodyPr/>
            <a:lstStyle/>
            <a:p/>
          </p:txBody>
        </p:sp>
        <p:sp>
          <p:nvSpPr>
            <p:cNvPr id="180" name="rc180"/>
            <p:cNvSpPr/>
            <p:nvPr/>
          </p:nvSpPr>
          <p:spPr>
            <a:xfrm>
              <a:off x="4360751" y="5530401"/>
              <a:ext cx="3027429" cy="124062"/>
            </a:xfrm>
            <a:prstGeom prst="rect">
              <a:avLst/>
            </a:prstGeom>
            <a:solidFill>
              <a:srgbClr val="1CABE2">
                <a:alpha val="100000"/>
              </a:srgbClr>
            </a:solidFill>
          </p:spPr>
          <p:txBody>
            <a:bodyPr/>
            <a:lstStyle/>
            <a:p/>
          </p:txBody>
        </p:sp>
        <p:sp>
          <p:nvSpPr>
            <p:cNvPr id="181" name="tx181"/>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82" name="tx182"/>
            <p:cNvSpPr/>
            <p:nvPr/>
          </p:nvSpPr>
          <p:spPr>
            <a:xfrm>
              <a:off x="7541601" y="5705786"/>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83" name="tx183"/>
            <p:cNvSpPr/>
            <p:nvPr/>
          </p:nvSpPr>
          <p:spPr>
            <a:xfrm>
              <a:off x="7546390"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430.6</a:t>
              </a:r>
            </a:p>
          </p:txBody>
        </p:sp>
        <p:sp>
          <p:nvSpPr>
            <p:cNvPr id="184" name="tx184"/>
            <p:cNvSpPr/>
            <p:nvPr/>
          </p:nvSpPr>
          <p:spPr>
            <a:xfrm>
              <a:off x="3290827"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297.7</a:t>
              </a:r>
            </a:p>
          </p:txBody>
        </p:sp>
        <p:sp>
          <p:nvSpPr>
            <p:cNvPr id="185" name="tx185"/>
            <p:cNvSpPr/>
            <p:nvPr/>
          </p:nvSpPr>
          <p:spPr>
            <a:xfrm>
              <a:off x="6561390"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167.5</a:t>
              </a:r>
            </a:p>
          </p:txBody>
        </p:sp>
        <p:sp>
          <p:nvSpPr>
            <p:cNvPr id="186" name="tx186"/>
            <p:cNvSpPr/>
            <p:nvPr/>
          </p:nvSpPr>
          <p:spPr>
            <a:xfrm>
              <a:off x="305908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264.7</a:t>
              </a:r>
            </a:p>
          </p:txBody>
        </p:sp>
        <p:sp>
          <p:nvSpPr>
            <p:cNvPr id="187" name="tx187"/>
            <p:cNvSpPr/>
            <p:nvPr/>
          </p:nvSpPr>
          <p:spPr>
            <a:xfrm>
              <a:off x="6061342"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162.3</a:t>
              </a:r>
            </a:p>
          </p:txBody>
        </p:sp>
        <p:sp>
          <p:nvSpPr>
            <p:cNvPr id="188" name="tx188"/>
            <p:cNvSpPr/>
            <p:nvPr/>
          </p:nvSpPr>
          <p:spPr>
            <a:xfrm>
              <a:off x="2711398"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215.3</a:t>
              </a:r>
            </a:p>
          </p:txBody>
        </p:sp>
        <p:sp>
          <p:nvSpPr>
            <p:cNvPr id="189" name="tx189"/>
            <p:cNvSpPr/>
            <p:nvPr/>
          </p:nvSpPr>
          <p:spPr>
            <a:xfrm>
              <a:off x="5738828"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215.3</a:t>
              </a:r>
            </a:p>
          </p:txBody>
        </p:sp>
        <p:sp>
          <p:nvSpPr>
            <p:cNvPr id="190" name="tx190"/>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2299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402920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5435410"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7" name="tx197"/>
            <p:cNvSpPr/>
            <p:nvPr/>
          </p:nvSpPr>
          <p:spPr>
            <a:xfrm>
              <a:off x="684162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8" name="tx198"/>
            <p:cNvSpPr/>
            <p:nvPr/>
          </p:nvSpPr>
          <p:spPr>
            <a:xfrm>
              <a:off x="824783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9" name="tx199"/>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(50%) was lower than in 2019 (64%).
The number of children vaccinated with DTP3 decreased 28% compared to in 2019.
The number of surviving infants decreased approximately 7%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1605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2415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3225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14035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2010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2820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43630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84440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4103770"/>
              <a:ext cx="235719" cy="108238"/>
            </a:xfrm>
            <a:prstGeom prst="rect">
              <a:avLst/>
            </a:prstGeom>
            <a:solidFill>
              <a:srgbClr val="E2231A">
                <a:alpha val="90196"/>
              </a:srgbClr>
            </a:solidFill>
          </p:spPr>
          <p:txBody>
            <a:bodyPr/>
            <a:lstStyle/>
            <a:p/>
          </p:txBody>
        </p:sp>
        <p:sp>
          <p:nvSpPr>
            <p:cNvPr id="26" name="rc26"/>
            <p:cNvSpPr/>
            <p:nvPr/>
          </p:nvSpPr>
          <p:spPr>
            <a:xfrm>
              <a:off x="1684176" y="4198270"/>
              <a:ext cx="235719" cy="13739"/>
            </a:xfrm>
            <a:prstGeom prst="rect">
              <a:avLst/>
            </a:prstGeom>
            <a:solidFill>
              <a:srgbClr val="E2231A">
                <a:alpha val="90196"/>
              </a:srgbClr>
            </a:solidFill>
          </p:spPr>
          <p:txBody>
            <a:bodyPr/>
            <a:lstStyle/>
            <a:p/>
          </p:txBody>
        </p:sp>
        <p:sp>
          <p:nvSpPr>
            <p:cNvPr id="27" name="rc27"/>
            <p:cNvSpPr/>
            <p:nvPr/>
          </p:nvSpPr>
          <p:spPr>
            <a:xfrm>
              <a:off x="1946086" y="4094625"/>
              <a:ext cx="235719" cy="117383"/>
            </a:xfrm>
            <a:prstGeom prst="rect">
              <a:avLst/>
            </a:prstGeom>
            <a:solidFill>
              <a:srgbClr val="E2231A">
                <a:alpha val="90196"/>
              </a:srgbClr>
            </a:solidFill>
          </p:spPr>
          <p:txBody>
            <a:bodyPr/>
            <a:lstStyle/>
            <a:p/>
          </p:txBody>
        </p:sp>
        <p:sp>
          <p:nvSpPr>
            <p:cNvPr id="28" name="rc28"/>
            <p:cNvSpPr/>
            <p:nvPr/>
          </p:nvSpPr>
          <p:spPr>
            <a:xfrm>
              <a:off x="2207996" y="4094222"/>
              <a:ext cx="235719" cy="117787"/>
            </a:xfrm>
            <a:prstGeom prst="rect">
              <a:avLst/>
            </a:prstGeom>
            <a:solidFill>
              <a:srgbClr val="E2231A">
                <a:alpha val="90196"/>
              </a:srgbClr>
            </a:solidFill>
          </p:spPr>
          <p:txBody>
            <a:bodyPr/>
            <a:lstStyle/>
            <a:p/>
          </p:txBody>
        </p:sp>
        <p:sp>
          <p:nvSpPr>
            <p:cNvPr id="29" name="rc29"/>
            <p:cNvSpPr/>
            <p:nvPr/>
          </p:nvSpPr>
          <p:spPr>
            <a:xfrm>
              <a:off x="2469906" y="4074169"/>
              <a:ext cx="235719" cy="137839"/>
            </a:xfrm>
            <a:prstGeom prst="rect">
              <a:avLst/>
            </a:prstGeom>
            <a:solidFill>
              <a:srgbClr val="E2231A">
                <a:alpha val="90196"/>
              </a:srgbClr>
            </a:solidFill>
          </p:spPr>
          <p:txBody>
            <a:bodyPr/>
            <a:lstStyle/>
            <a:p/>
          </p:txBody>
        </p:sp>
        <p:sp>
          <p:nvSpPr>
            <p:cNvPr id="30" name="rc30"/>
            <p:cNvSpPr/>
            <p:nvPr/>
          </p:nvSpPr>
          <p:spPr>
            <a:xfrm>
              <a:off x="2731817" y="4044096"/>
              <a:ext cx="235719" cy="167913"/>
            </a:xfrm>
            <a:prstGeom prst="rect">
              <a:avLst/>
            </a:prstGeom>
            <a:solidFill>
              <a:srgbClr val="E2231A">
                <a:alpha val="90196"/>
              </a:srgbClr>
            </a:solidFill>
          </p:spPr>
          <p:txBody>
            <a:bodyPr/>
            <a:lstStyle/>
            <a:p/>
          </p:txBody>
        </p:sp>
        <p:sp>
          <p:nvSpPr>
            <p:cNvPr id="31" name="rc31"/>
            <p:cNvSpPr/>
            <p:nvPr/>
          </p:nvSpPr>
          <p:spPr>
            <a:xfrm>
              <a:off x="2993727" y="4085502"/>
              <a:ext cx="235719" cy="126507"/>
            </a:xfrm>
            <a:prstGeom prst="rect">
              <a:avLst/>
            </a:prstGeom>
            <a:solidFill>
              <a:srgbClr val="E2231A">
                <a:alpha val="90196"/>
              </a:srgbClr>
            </a:solidFill>
          </p:spPr>
          <p:txBody>
            <a:bodyPr/>
            <a:lstStyle/>
            <a:p/>
          </p:txBody>
        </p:sp>
        <p:sp>
          <p:nvSpPr>
            <p:cNvPr id="32" name="rc32"/>
            <p:cNvSpPr/>
            <p:nvPr/>
          </p:nvSpPr>
          <p:spPr>
            <a:xfrm>
              <a:off x="3255637" y="4121681"/>
              <a:ext cx="235719" cy="90327"/>
            </a:xfrm>
            <a:prstGeom prst="rect">
              <a:avLst/>
            </a:prstGeom>
            <a:solidFill>
              <a:srgbClr val="E2231A">
                <a:alpha val="90196"/>
              </a:srgbClr>
            </a:solidFill>
          </p:spPr>
          <p:txBody>
            <a:bodyPr/>
            <a:lstStyle/>
            <a:p/>
          </p:txBody>
        </p:sp>
        <p:sp>
          <p:nvSpPr>
            <p:cNvPr id="33" name="rc33"/>
            <p:cNvSpPr/>
            <p:nvPr/>
          </p:nvSpPr>
          <p:spPr>
            <a:xfrm>
              <a:off x="3517547" y="4163692"/>
              <a:ext cx="235719" cy="48316"/>
            </a:xfrm>
            <a:prstGeom prst="rect">
              <a:avLst/>
            </a:prstGeom>
            <a:solidFill>
              <a:srgbClr val="E2231A">
                <a:alpha val="90196"/>
              </a:srgbClr>
            </a:solidFill>
          </p:spPr>
          <p:txBody>
            <a:bodyPr/>
            <a:lstStyle/>
            <a:p/>
          </p:txBody>
        </p:sp>
        <p:sp>
          <p:nvSpPr>
            <p:cNvPr id="34" name="rc34"/>
            <p:cNvSpPr/>
            <p:nvPr/>
          </p:nvSpPr>
          <p:spPr>
            <a:xfrm>
              <a:off x="3779457" y="4123213"/>
              <a:ext cx="235719" cy="88796"/>
            </a:xfrm>
            <a:prstGeom prst="rect">
              <a:avLst/>
            </a:prstGeom>
            <a:solidFill>
              <a:srgbClr val="E2231A">
                <a:alpha val="90196"/>
              </a:srgbClr>
            </a:solidFill>
          </p:spPr>
          <p:txBody>
            <a:bodyPr/>
            <a:lstStyle/>
            <a:p/>
          </p:txBody>
        </p:sp>
        <p:sp>
          <p:nvSpPr>
            <p:cNvPr id="35" name="rc35"/>
            <p:cNvSpPr/>
            <p:nvPr/>
          </p:nvSpPr>
          <p:spPr>
            <a:xfrm>
              <a:off x="4041368" y="4068644"/>
              <a:ext cx="235719" cy="143364"/>
            </a:xfrm>
            <a:prstGeom prst="rect">
              <a:avLst/>
            </a:prstGeom>
            <a:solidFill>
              <a:srgbClr val="E2231A">
                <a:alpha val="90196"/>
              </a:srgbClr>
            </a:solidFill>
          </p:spPr>
          <p:txBody>
            <a:bodyPr/>
            <a:lstStyle/>
            <a:p/>
          </p:txBody>
        </p:sp>
        <p:sp>
          <p:nvSpPr>
            <p:cNvPr id="36" name="rc36"/>
            <p:cNvSpPr/>
            <p:nvPr/>
          </p:nvSpPr>
          <p:spPr>
            <a:xfrm>
              <a:off x="4303278" y="4115579"/>
              <a:ext cx="235719" cy="96430"/>
            </a:xfrm>
            <a:prstGeom prst="rect">
              <a:avLst/>
            </a:prstGeom>
            <a:solidFill>
              <a:srgbClr val="E2231A">
                <a:alpha val="90196"/>
              </a:srgbClr>
            </a:solidFill>
          </p:spPr>
          <p:txBody>
            <a:bodyPr/>
            <a:lstStyle/>
            <a:p/>
          </p:txBody>
        </p:sp>
        <p:sp>
          <p:nvSpPr>
            <p:cNvPr id="37" name="rc37"/>
            <p:cNvSpPr/>
            <p:nvPr/>
          </p:nvSpPr>
          <p:spPr>
            <a:xfrm>
              <a:off x="4565188" y="4122498"/>
              <a:ext cx="235719" cy="89511"/>
            </a:xfrm>
            <a:prstGeom prst="rect">
              <a:avLst/>
            </a:prstGeom>
            <a:solidFill>
              <a:srgbClr val="E2231A">
                <a:alpha val="90196"/>
              </a:srgbClr>
            </a:solidFill>
          </p:spPr>
          <p:txBody>
            <a:bodyPr/>
            <a:lstStyle/>
            <a:p/>
          </p:txBody>
        </p:sp>
        <p:sp>
          <p:nvSpPr>
            <p:cNvPr id="38" name="rc38"/>
            <p:cNvSpPr/>
            <p:nvPr/>
          </p:nvSpPr>
          <p:spPr>
            <a:xfrm>
              <a:off x="4827098" y="4109927"/>
              <a:ext cx="235719" cy="102081"/>
            </a:xfrm>
            <a:prstGeom prst="rect">
              <a:avLst/>
            </a:prstGeom>
            <a:solidFill>
              <a:srgbClr val="E2231A">
                <a:alpha val="90196"/>
              </a:srgbClr>
            </a:solidFill>
          </p:spPr>
          <p:txBody>
            <a:bodyPr/>
            <a:lstStyle/>
            <a:p/>
          </p:txBody>
        </p:sp>
        <p:sp>
          <p:nvSpPr>
            <p:cNvPr id="39" name="rc39"/>
            <p:cNvSpPr/>
            <p:nvPr/>
          </p:nvSpPr>
          <p:spPr>
            <a:xfrm>
              <a:off x="5089008" y="4137937"/>
              <a:ext cx="235719" cy="74071"/>
            </a:xfrm>
            <a:prstGeom prst="rect">
              <a:avLst/>
            </a:prstGeom>
            <a:solidFill>
              <a:srgbClr val="E2231A">
                <a:alpha val="90196"/>
              </a:srgbClr>
            </a:solidFill>
          </p:spPr>
          <p:txBody>
            <a:bodyPr/>
            <a:lstStyle/>
            <a:p/>
          </p:txBody>
        </p:sp>
        <p:sp>
          <p:nvSpPr>
            <p:cNvPr id="40" name="rc40"/>
            <p:cNvSpPr/>
            <p:nvPr/>
          </p:nvSpPr>
          <p:spPr>
            <a:xfrm>
              <a:off x="5350919" y="4158866"/>
              <a:ext cx="235719" cy="53143"/>
            </a:xfrm>
            <a:prstGeom prst="rect">
              <a:avLst/>
            </a:prstGeom>
            <a:solidFill>
              <a:srgbClr val="E2231A">
                <a:alpha val="90196"/>
              </a:srgbClr>
            </a:solidFill>
          </p:spPr>
          <p:txBody>
            <a:bodyPr/>
            <a:lstStyle/>
            <a:p/>
          </p:txBody>
        </p:sp>
        <p:sp>
          <p:nvSpPr>
            <p:cNvPr id="41" name="rc41"/>
            <p:cNvSpPr/>
            <p:nvPr/>
          </p:nvSpPr>
          <p:spPr>
            <a:xfrm>
              <a:off x="5612829" y="4133279"/>
              <a:ext cx="235719" cy="78730"/>
            </a:xfrm>
            <a:prstGeom prst="rect">
              <a:avLst/>
            </a:prstGeom>
            <a:solidFill>
              <a:srgbClr val="E2231A">
                <a:alpha val="90196"/>
              </a:srgbClr>
            </a:solidFill>
          </p:spPr>
          <p:txBody>
            <a:bodyPr/>
            <a:lstStyle/>
            <a:p/>
          </p:txBody>
        </p:sp>
        <p:sp>
          <p:nvSpPr>
            <p:cNvPr id="42" name="rc42"/>
            <p:cNvSpPr/>
            <p:nvPr/>
          </p:nvSpPr>
          <p:spPr>
            <a:xfrm>
              <a:off x="5874739" y="4186413"/>
              <a:ext cx="235719" cy="25596"/>
            </a:xfrm>
            <a:prstGeom prst="rect">
              <a:avLst/>
            </a:prstGeom>
            <a:solidFill>
              <a:srgbClr val="E2231A">
                <a:alpha val="90196"/>
              </a:srgbClr>
            </a:solidFill>
          </p:spPr>
          <p:txBody>
            <a:bodyPr/>
            <a:lstStyle/>
            <a:p/>
          </p:txBody>
        </p:sp>
        <p:sp>
          <p:nvSpPr>
            <p:cNvPr id="43" name="rc43"/>
            <p:cNvSpPr/>
            <p:nvPr/>
          </p:nvSpPr>
          <p:spPr>
            <a:xfrm>
              <a:off x="6136649" y="4055213"/>
              <a:ext cx="235719" cy="156796"/>
            </a:xfrm>
            <a:prstGeom prst="rect">
              <a:avLst/>
            </a:prstGeom>
            <a:solidFill>
              <a:srgbClr val="E2231A">
                <a:alpha val="90196"/>
              </a:srgbClr>
            </a:solidFill>
          </p:spPr>
          <p:txBody>
            <a:bodyPr/>
            <a:lstStyle/>
            <a:p/>
          </p:txBody>
        </p:sp>
        <p:sp>
          <p:nvSpPr>
            <p:cNvPr id="44" name="rc44"/>
            <p:cNvSpPr/>
            <p:nvPr/>
          </p:nvSpPr>
          <p:spPr>
            <a:xfrm>
              <a:off x="6398559" y="4173463"/>
              <a:ext cx="235719" cy="38545"/>
            </a:xfrm>
            <a:prstGeom prst="rect">
              <a:avLst/>
            </a:prstGeom>
            <a:solidFill>
              <a:srgbClr val="E2231A">
                <a:alpha val="90196"/>
              </a:srgbClr>
            </a:solidFill>
          </p:spPr>
          <p:txBody>
            <a:bodyPr/>
            <a:lstStyle/>
            <a:p/>
          </p:txBody>
        </p:sp>
        <p:sp>
          <p:nvSpPr>
            <p:cNvPr id="45" name="rc45"/>
            <p:cNvSpPr/>
            <p:nvPr/>
          </p:nvSpPr>
          <p:spPr>
            <a:xfrm>
              <a:off x="6660470" y="4088143"/>
              <a:ext cx="235719" cy="123866"/>
            </a:xfrm>
            <a:prstGeom prst="rect">
              <a:avLst/>
            </a:prstGeom>
            <a:solidFill>
              <a:srgbClr val="E2231A">
                <a:alpha val="90196"/>
              </a:srgbClr>
            </a:solidFill>
          </p:spPr>
          <p:txBody>
            <a:bodyPr/>
            <a:lstStyle/>
            <a:p/>
          </p:txBody>
        </p:sp>
        <p:sp>
          <p:nvSpPr>
            <p:cNvPr id="46" name="rc46"/>
            <p:cNvSpPr/>
            <p:nvPr/>
          </p:nvSpPr>
          <p:spPr>
            <a:xfrm>
              <a:off x="6922380" y="4051465"/>
              <a:ext cx="235719" cy="160544"/>
            </a:xfrm>
            <a:prstGeom prst="rect">
              <a:avLst/>
            </a:prstGeom>
            <a:solidFill>
              <a:srgbClr val="E2231A">
                <a:alpha val="90196"/>
              </a:srgbClr>
            </a:solidFill>
          </p:spPr>
          <p:txBody>
            <a:bodyPr/>
            <a:lstStyle/>
            <a:p/>
          </p:txBody>
        </p:sp>
        <p:sp>
          <p:nvSpPr>
            <p:cNvPr id="47" name="rc47"/>
            <p:cNvSpPr/>
            <p:nvPr/>
          </p:nvSpPr>
          <p:spPr>
            <a:xfrm>
              <a:off x="7184290" y="3974487"/>
              <a:ext cx="235719" cy="237522"/>
            </a:xfrm>
            <a:prstGeom prst="rect">
              <a:avLst/>
            </a:prstGeom>
            <a:solidFill>
              <a:srgbClr val="E2231A">
                <a:alpha val="90196"/>
              </a:srgbClr>
            </a:solidFill>
          </p:spPr>
          <p:txBody>
            <a:bodyPr/>
            <a:lstStyle/>
            <a:p/>
          </p:txBody>
        </p:sp>
        <p:sp>
          <p:nvSpPr>
            <p:cNvPr id="48" name="rc48"/>
            <p:cNvSpPr/>
            <p:nvPr/>
          </p:nvSpPr>
          <p:spPr>
            <a:xfrm>
              <a:off x="7446200" y="4052503"/>
              <a:ext cx="235719" cy="159505"/>
            </a:xfrm>
            <a:prstGeom prst="rect">
              <a:avLst/>
            </a:prstGeom>
            <a:solidFill>
              <a:srgbClr val="E2231A">
                <a:alpha val="90196"/>
              </a:srgbClr>
            </a:solidFill>
          </p:spPr>
          <p:txBody>
            <a:bodyPr/>
            <a:lstStyle/>
            <a:p/>
          </p:txBody>
        </p:sp>
        <p:sp>
          <p:nvSpPr>
            <p:cNvPr id="49" name="rc49"/>
            <p:cNvSpPr/>
            <p:nvPr/>
          </p:nvSpPr>
          <p:spPr>
            <a:xfrm>
              <a:off x="7708110" y="4065419"/>
              <a:ext cx="235719" cy="146590"/>
            </a:xfrm>
            <a:prstGeom prst="rect">
              <a:avLst/>
            </a:prstGeom>
            <a:solidFill>
              <a:srgbClr val="E2231A">
                <a:alpha val="90196"/>
              </a:srgbClr>
            </a:solidFill>
          </p:spPr>
          <p:txBody>
            <a:bodyPr/>
            <a:lstStyle/>
            <a:p/>
          </p:txBody>
        </p:sp>
        <p:sp>
          <p:nvSpPr>
            <p:cNvPr id="50" name="rc50"/>
            <p:cNvSpPr/>
            <p:nvPr/>
          </p:nvSpPr>
          <p:spPr>
            <a:xfrm>
              <a:off x="7970021" y="3972434"/>
              <a:ext cx="235719" cy="239574"/>
            </a:xfrm>
            <a:prstGeom prst="rect">
              <a:avLst/>
            </a:prstGeom>
            <a:solidFill>
              <a:srgbClr val="E2231A">
                <a:alpha val="90196"/>
              </a:srgbClr>
            </a:solidFill>
          </p:spPr>
          <p:txBody>
            <a:bodyPr/>
            <a:lstStyle/>
            <a:p/>
          </p:txBody>
        </p:sp>
        <p:sp>
          <p:nvSpPr>
            <p:cNvPr id="51" name="rc51"/>
            <p:cNvSpPr/>
            <p:nvPr/>
          </p:nvSpPr>
          <p:spPr>
            <a:xfrm>
              <a:off x="3779457" y="3567529"/>
              <a:ext cx="235719" cy="555683"/>
            </a:xfrm>
            <a:prstGeom prst="rect">
              <a:avLst/>
            </a:prstGeom>
            <a:solidFill>
              <a:srgbClr val="B3B3B3">
                <a:alpha val="90196"/>
              </a:srgbClr>
            </a:solidFill>
          </p:spPr>
          <p:txBody>
            <a:bodyPr/>
            <a:lstStyle/>
            <a:p/>
          </p:txBody>
        </p:sp>
        <p:sp>
          <p:nvSpPr>
            <p:cNvPr id="52" name="rc52"/>
            <p:cNvSpPr/>
            <p:nvPr/>
          </p:nvSpPr>
          <p:spPr>
            <a:xfrm>
              <a:off x="4041368" y="3736981"/>
              <a:ext cx="235719" cy="331663"/>
            </a:xfrm>
            <a:prstGeom prst="rect">
              <a:avLst/>
            </a:prstGeom>
            <a:solidFill>
              <a:srgbClr val="B3B3B3">
                <a:alpha val="90196"/>
              </a:srgbClr>
            </a:solidFill>
          </p:spPr>
          <p:txBody>
            <a:bodyPr/>
            <a:lstStyle/>
            <a:p/>
          </p:txBody>
        </p:sp>
        <p:sp>
          <p:nvSpPr>
            <p:cNvPr id="53" name="rc53"/>
            <p:cNvSpPr/>
            <p:nvPr/>
          </p:nvSpPr>
          <p:spPr>
            <a:xfrm>
              <a:off x="4303278" y="3697904"/>
              <a:ext cx="235719" cy="417674"/>
            </a:xfrm>
            <a:prstGeom prst="rect">
              <a:avLst/>
            </a:prstGeom>
            <a:solidFill>
              <a:srgbClr val="B3B3B3">
                <a:alpha val="90196"/>
              </a:srgbClr>
            </a:solidFill>
          </p:spPr>
          <p:txBody>
            <a:bodyPr/>
            <a:lstStyle/>
            <a:p/>
          </p:txBody>
        </p:sp>
        <p:sp>
          <p:nvSpPr>
            <p:cNvPr id="54" name="rc54"/>
            <p:cNvSpPr/>
            <p:nvPr/>
          </p:nvSpPr>
          <p:spPr>
            <a:xfrm>
              <a:off x="4565188" y="3748399"/>
              <a:ext cx="235719" cy="374098"/>
            </a:xfrm>
            <a:prstGeom prst="rect">
              <a:avLst/>
            </a:prstGeom>
            <a:solidFill>
              <a:srgbClr val="B3B3B3">
                <a:alpha val="90196"/>
              </a:srgbClr>
            </a:solidFill>
          </p:spPr>
          <p:txBody>
            <a:bodyPr/>
            <a:lstStyle/>
            <a:p/>
          </p:txBody>
        </p:sp>
        <p:sp>
          <p:nvSpPr>
            <p:cNvPr id="55" name="rc55"/>
            <p:cNvSpPr/>
            <p:nvPr/>
          </p:nvSpPr>
          <p:spPr>
            <a:xfrm>
              <a:off x="4827098" y="3787084"/>
              <a:ext cx="235719" cy="322843"/>
            </a:xfrm>
            <a:prstGeom prst="rect">
              <a:avLst/>
            </a:prstGeom>
            <a:solidFill>
              <a:srgbClr val="B3B3B3">
                <a:alpha val="90196"/>
              </a:srgbClr>
            </a:solidFill>
          </p:spPr>
          <p:txBody>
            <a:bodyPr/>
            <a:lstStyle/>
            <a:p/>
          </p:txBody>
        </p:sp>
        <p:sp>
          <p:nvSpPr>
            <p:cNvPr id="56" name="rc56"/>
            <p:cNvSpPr/>
            <p:nvPr/>
          </p:nvSpPr>
          <p:spPr>
            <a:xfrm>
              <a:off x="5089008" y="3872422"/>
              <a:ext cx="235719" cy="265515"/>
            </a:xfrm>
            <a:prstGeom prst="rect">
              <a:avLst/>
            </a:prstGeom>
            <a:solidFill>
              <a:srgbClr val="B3B3B3">
                <a:alpha val="90196"/>
              </a:srgbClr>
            </a:solidFill>
          </p:spPr>
          <p:txBody>
            <a:bodyPr/>
            <a:lstStyle/>
            <a:p/>
          </p:txBody>
        </p:sp>
        <p:sp>
          <p:nvSpPr>
            <p:cNvPr id="57" name="rc57"/>
            <p:cNvSpPr/>
            <p:nvPr/>
          </p:nvSpPr>
          <p:spPr>
            <a:xfrm>
              <a:off x="5350919" y="3887970"/>
              <a:ext cx="235719" cy="270895"/>
            </a:xfrm>
            <a:prstGeom prst="rect">
              <a:avLst/>
            </a:prstGeom>
            <a:solidFill>
              <a:srgbClr val="B3B3B3">
                <a:alpha val="90196"/>
              </a:srgbClr>
            </a:solidFill>
          </p:spPr>
          <p:txBody>
            <a:bodyPr/>
            <a:lstStyle/>
            <a:p/>
          </p:txBody>
        </p:sp>
        <p:sp>
          <p:nvSpPr>
            <p:cNvPr id="58" name="rc58"/>
            <p:cNvSpPr/>
            <p:nvPr/>
          </p:nvSpPr>
          <p:spPr>
            <a:xfrm>
              <a:off x="5612829" y="3893941"/>
              <a:ext cx="235719" cy="239338"/>
            </a:xfrm>
            <a:prstGeom prst="rect">
              <a:avLst/>
            </a:prstGeom>
            <a:solidFill>
              <a:srgbClr val="B3B3B3">
                <a:alpha val="90196"/>
              </a:srgbClr>
            </a:solidFill>
          </p:spPr>
          <p:txBody>
            <a:bodyPr/>
            <a:lstStyle/>
            <a:p/>
          </p:txBody>
        </p:sp>
        <p:sp>
          <p:nvSpPr>
            <p:cNvPr id="59" name="rc59"/>
            <p:cNvSpPr/>
            <p:nvPr/>
          </p:nvSpPr>
          <p:spPr>
            <a:xfrm>
              <a:off x="5874739" y="3935182"/>
              <a:ext cx="235719" cy="251230"/>
            </a:xfrm>
            <a:prstGeom prst="rect">
              <a:avLst/>
            </a:prstGeom>
            <a:solidFill>
              <a:srgbClr val="B3B3B3">
                <a:alpha val="90196"/>
              </a:srgbClr>
            </a:solidFill>
          </p:spPr>
          <p:txBody>
            <a:bodyPr/>
            <a:lstStyle/>
            <a:p/>
          </p:txBody>
        </p:sp>
        <p:sp>
          <p:nvSpPr>
            <p:cNvPr id="60" name="rc60"/>
            <p:cNvSpPr/>
            <p:nvPr/>
          </p:nvSpPr>
          <p:spPr>
            <a:xfrm>
              <a:off x="6136649" y="3827194"/>
              <a:ext cx="235719" cy="228018"/>
            </a:xfrm>
            <a:prstGeom prst="rect">
              <a:avLst/>
            </a:prstGeom>
            <a:solidFill>
              <a:srgbClr val="B3B3B3">
                <a:alpha val="90196"/>
              </a:srgbClr>
            </a:solidFill>
          </p:spPr>
          <p:txBody>
            <a:bodyPr/>
            <a:lstStyle/>
            <a:p/>
          </p:txBody>
        </p:sp>
        <p:sp>
          <p:nvSpPr>
            <p:cNvPr id="61" name="rc61"/>
            <p:cNvSpPr/>
            <p:nvPr/>
          </p:nvSpPr>
          <p:spPr>
            <a:xfrm>
              <a:off x="6398559" y="3688262"/>
              <a:ext cx="235719" cy="485201"/>
            </a:xfrm>
            <a:prstGeom prst="rect">
              <a:avLst/>
            </a:prstGeom>
            <a:solidFill>
              <a:srgbClr val="B3B3B3">
                <a:alpha val="90196"/>
              </a:srgbClr>
            </a:solidFill>
          </p:spPr>
          <p:txBody>
            <a:bodyPr/>
            <a:lstStyle/>
            <a:p/>
          </p:txBody>
        </p:sp>
        <p:sp>
          <p:nvSpPr>
            <p:cNvPr id="62" name="rc62"/>
            <p:cNvSpPr/>
            <p:nvPr/>
          </p:nvSpPr>
          <p:spPr>
            <a:xfrm>
              <a:off x="6660470" y="3801693"/>
              <a:ext cx="235719" cy="286449"/>
            </a:xfrm>
            <a:prstGeom prst="rect">
              <a:avLst/>
            </a:prstGeom>
            <a:solidFill>
              <a:srgbClr val="B3B3B3">
                <a:alpha val="90196"/>
              </a:srgbClr>
            </a:solidFill>
          </p:spPr>
          <p:txBody>
            <a:bodyPr/>
            <a:lstStyle/>
            <a:p/>
          </p:txBody>
        </p:sp>
        <p:sp>
          <p:nvSpPr>
            <p:cNvPr id="63" name="rc63"/>
            <p:cNvSpPr/>
            <p:nvPr/>
          </p:nvSpPr>
          <p:spPr>
            <a:xfrm>
              <a:off x="6922380" y="3874965"/>
              <a:ext cx="235719" cy="176500"/>
            </a:xfrm>
            <a:prstGeom prst="rect">
              <a:avLst/>
            </a:prstGeom>
            <a:solidFill>
              <a:srgbClr val="B3B3B3">
                <a:alpha val="90196"/>
              </a:srgbClr>
            </a:solidFill>
          </p:spPr>
          <p:txBody>
            <a:bodyPr/>
            <a:lstStyle/>
            <a:p/>
          </p:txBody>
        </p:sp>
        <p:sp>
          <p:nvSpPr>
            <p:cNvPr id="64" name="rc64"/>
            <p:cNvSpPr/>
            <p:nvPr/>
          </p:nvSpPr>
          <p:spPr>
            <a:xfrm>
              <a:off x="7184290" y="3856907"/>
              <a:ext cx="235719" cy="117580"/>
            </a:xfrm>
            <a:prstGeom prst="rect">
              <a:avLst/>
            </a:prstGeom>
            <a:solidFill>
              <a:srgbClr val="B3B3B3">
                <a:alpha val="90196"/>
              </a:srgbClr>
            </a:solidFill>
          </p:spPr>
          <p:txBody>
            <a:bodyPr/>
            <a:lstStyle/>
            <a:p/>
          </p:txBody>
        </p:sp>
        <p:sp>
          <p:nvSpPr>
            <p:cNvPr id="65" name="rc65"/>
            <p:cNvSpPr/>
            <p:nvPr/>
          </p:nvSpPr>
          <p:spPr>
            <a:xfrm>
              <a:off x="7446200" y="3910947"/>
              <a:ext cx="235719" cy="141555"/>
            </a:xfrm>
            <a:prstGeom prst="rect">
              <a:avLst/>
            </a:prstGeom>
            <a:solidFill>
              <a:srgbClr val="B3B3B3">
                <a:alpha val="90196"/>
              </a:srgbClr>
            </a:solidFill>
          </p:spPr>
          <p:txBody>
            <a:bodyPr/>
            <a:lstStyle/>
            <a:p/>
          </p:txBody>
        </p:sp>
        <p:sp>
          <p:nvSpPr>
            <p:cNvPr id="66" name="rc66"/>
            <p:cNvSpPr/>
            <p:nvPr/>
          </p:nvSpPr>
          <p:spPr>
            <a:xfrm>
              <a:off x="7708110" y="3972878"/>
              <a:ext cx="235719" cy="92540"/>
            </a:xfrm>
            <a:prstGeom prst="rect">
              <a:avLst/>
            </a:prstGeom>
            <a:solidFill>
              <a:srgbClr val="B3B3B3">
                <a:alpha val="90196"/>
              </a:srgbClr>
            </a:solidFill>
          </p:spPr>
          <p:txBody>
            <a:bodyPr/>
            <a:lstStyle/>
            <a:p/>
          </p:txBody>
        </p:sp>
        <p:sp>
          <p:nvSpPr>
            <p:cNvPr id="67" name="rc67"/>
            <p:cNvSpPr/>
            <p:nvPr/>
          </p:nvSpPr>
          <p:spPr>
            <a:xfrm>
              <a:off x="7970021" y="3909574"/>
              <a:ext cx="235719" cy="62860"/>
            </a:xfrm>
            <a:prstGeom prst="rect">
              <a:avLst/>
            </a:prstGeom>
            <a:solidFill>
              <a:srgbClr val="B3B3B3">
                <a:alpha val="90196"/>
              </a:srgbClr>
            </a:solidFill>
          </p:spPr>
          <p:txBody>
            <a:bodyPr/>
            <a:lstStyle/>
            <a:p/>
          </p:txBody>
        </p:sp>
        <p:sp>
          <p:nvSpPr>
            <p:cNvPr id="68" name="pl68"/>
            <p:cNvSpPr/>
            <p:nvPr/>
          </p:nvSpPr>
          <p:spPr>
            <a:xfrm>
              <a:off x="1540125" y="2106708"/>
              <a:ext cx="6547754" cy="988202"/>
            </a:xfrm>
            <a:custGeom>
              <a:avLst/>
              <a:pathLst>
                <a:path w="6547754" h="988202">
                  <a:moveTo>
                    <a:pt x="0" y="300757"/>
                  </a:moveTo>
                  <a:lnTo>
                    <a:pt x="261910" y="0"/>
                  </a:lnTo>
                  <a:lnTo>
                    <a:pt x="523820" y="322239"/>
                  </a:lnTo>
                  <a:lnTo>
                    <a:pt x="785730" y="322239"/>
                  </a:lnTo>
                  <a:lnTo>
                    <a:pt x="1047640" y="386687"/>
                  </a:lnTo>
                  <a:lnTo>
                    <a:pt x="1309550" y="472618"/>
                  </a:lnTo>
                  <a:lnTo>
                    <a:pt x="1571461" y="343722"/>
                  </a:lnTo>
                  <a:lnTo>
                    <a:pt x="1833371" y="236309"/>
                  </a:lnTo>
                  <a:lnTo>
                    <a:pt x="2095281" y="107413"/>
                  </a:lnTo>
                  <a:lnTo>
                    <a:pt x="2357191" y="236309"/>
                  </a:lnTo>
                  <a:lnTo>
                    <a:pt x="2619101" y="408170"/>
                  </a:lnTo>
                  <a:lnTo>
                    <a:pt x="2881012" y="257791"/>
                  </a:lnTo>
                  <a:lnTo>
                    <a:pt x="3142922" y="236309"/>
                  </a:lnTo>
                  <a:lnTo>
                    <a:pt x="3404832" y="279274"/>
                  </a:lnTo>
                  <a:lnTo>
                    <a:pt x="3666742" y="193343"/>
                  </a:lnTo>
                  <a:lnTo>
                    <a:pt x="3928652" y="128895"/>
                  </a:lnTo>
                  <a:lnTo>
                    <a:pt x="4190563" y="214826"/>
                  </a:lnTo>
                  <a:lnTo>
                    <a:pt x="4452473" y="42965"/>
                  </a:lnTo>
                  <a:lnTo>
                    <a:pt x="4714383" y="515583"/>
                  </a:lnTo>
                  <a:lnTo>
                    <a:pt x="4976293" y="107413"/>
                  </a:lnTo>
                  <a:lnTo>
                    <a:pt x="5238203" y="472618"/>
                  </a:lnTo>
                  <a:lnTo>
                    <a:pt x="5500114" y="644479"/>
                  </a:lnTo>
                  <a:lnTo>
                    <a:pt x="5762024" y="988202"/>
                  </a:lnTo>
                  <a:lnTo>
                    <a:pt x="6023934" y="644479"/>
                  </a:lnTo>
                  <a:lnTo>
                    <a:pt x="6285844" y="580031"/>
                  </a:lnTo>
                  <a:lnTo>
                    <a:pt x="6547754" y="966719"/>
                  </a:lnTo>
                </a:path>
              </a:pathLst>
            </a:custGeom>
            <a:ln w="27101" cap="flat">
              <a:solidFill>
                <a:srgbClr val="3283FE">
                  <a:alpha val="100000"/>
                </a:srgbClr>
              </a:solidFill>
              <a:prstDash val="solid"/>
              <a:round/>
            </a:ln>
          </p:spPr>
          <p:txBody>
            <a:bodyPr/>
            <a:lstStyle/>
            <a:p/>
          </p:txBody>
        </p:sp>
        <p:sp>
          <p:nvSpPr>
            <p:cNvPr id="69" name="pl69"/>
            <p:cNvSpPr/>
            <p:nvPr/>
          </p:nvSpPr>
          <p:spPr>
            <a:xfrm>
              <a:off x="3897317" y="2944532"/>
              <a:ext cx="4190563" cy="1138581"/>
            </a:xfrm>
            <a:custGeom>
              <a:avLst/>
              <a:pathLst>
                <a:path w="4190563" h="1138581">
                  <a:moveTo>
                    <a:pt x="0" y="1138581"/>
                  </a:moveTo>
                  <a:lnTo>
                    <a:pt x="261910" y="601514"/>
                  </a:lnTo>
                  <a:lnTo>
                    <a:pt x="523820" y="708927"/>
                  </a:lnTo>
                  <a:lnTo>
                    <a:pt x="785730" y="558549"/>
                  </a:lnTo>
                  <a:lnTo>
                    <a:pt x="1047640" y="451135"/>
                  </a:lnTo>
                  <a:lnTo>
                    <a:pt x="1309550" y="193343"/>
                  </a:lnTo>
                  <a:lnTo>
                    <a:pt x="1571461" y="150378"/>
                  </a:lnTo>
                  <a:lnTo>
                    <a:pt x="1833371" y="128895"/>
                  </a:lnTo>
                  <a:lnTo>
                    <a:pt x="2095281" y="0"/>
                  </a:lnTo>
                  <a:lnTo>
                    <a:pt x="2357191" y="429653"/>
                  </a:lnTo>
                  <a:lnTo>
                    <a:pt x="2619101" y="988202"/>
                  </a:lnTo>
                  <a:lnTo>
                    <a:pt x="2881012" y="665962"/>
                  </a:lnTo>
                  <a:lnTo>
                    <a:pt x="3142922" y="472618"/>
                  </a:lnTo>
                  <a:lnTo>
                    <a:pt x="3404832" y="622997"/>
                  </a:lnTo>
                  <a:lnTo>
                    <a:pt x="3666742" y="429653"/>
                  </a:lnTo>
                  <a:lnTo>
                    <a:pt x="3928652" y="171861"/>
                  </a:lnTo>
                  <a:lnTo>
                    <a:pt x="4190563" y="451135"/>
                  </a:lnTo>
                </a:path>
              </a:pathLst>
            </a:custGeom>
            <a:ln w="27101" cap="flat">
              <a:solidFill>
                <a:srgbClr val="FFA500">
                  <a:alpha val="100000"/>
                </a:srgbClr>
              </a:solidFill>
              <a:prstDash val="solid"/>
              <a:round/>
            </a:ln>
          </p:spPr>
          <p:txBody>
            <a:bodyPr/>
            <a:lstStyle/>
            <a:p/>
          </p:txBody>
        </p:sp>
        <p:sp>
          <p:nvSpPr>
            <p:cNvPr id="70" name="tx70"/>
            <p:cNvSpPr/>
            <p:nvPr/>
          </p:nvSpPr>
          <p:spPr>
            <a:xfrm>
              <a:off x="1469787"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1" name="tx71"/>
            <p:cNvSpPr/>
            <p:nvPr/>
          </p:nvSpPr>
          <p:spPr>
            <a:xfrm>
              <a:off x="2779338"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2" name="tx72"/>
            <p:cNvSpPr/>
            <p:nvPr/>
          </p:nvSpPr>
          <p:spPr>
            <a:xfrm>
              <a:off x="4088889"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3" name="tx73"/>
            <p:cNvSpPr/>
            <p:nvPr/>
          </p:nvSpPr>
          <p:spPr>
            <a:xfrm>
              <a:off x="4088889"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4" name="tx74"/>
            <p:cNvSpPr/>
            <p:nvPr/>
          </p:nvSpPr>
          <p:spPr>
            <a:xfrm>
              <a:off x="5398440"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5" name="tx75"/>
            <p:cNvSpPr/>
            <p:nvPr/>
          </p:nvSpPr>
          <p:spPr>
            <a:xfrm>
              <a:off x="5398440"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6" name="tx76"/>
            <p:cNvSpPr/>
            <p:nvPr/>
          </p:nvSpPr>
          <p:spPr>
            <a:xfrm>
              <a:off x="6446081"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7" name="tx77"/>
            <p:cNvSpPr/>
            <p:nvPr/>
          </p:nvSpPr>
          <p:spPr>
            <a:xfrm>
              <a:off x="6446081" y="39941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13</a:t>
              </a:r>
            </a:p>
          </p:txBody>
        </p:sp>
        <p:sp>
          <p:nvSpPr>
            <p:cNvPr id="78" name="tx78"/>
            <p:cNvSpPr/>
            <p:nvPr/>
          </p:nvSpPr>
          <p:spPr>
            <a:xfrm>
              <a:off x="6707991"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9" name="tx79"/>
            <p:cNvSpPr/>
            <p:nvPr/>
          </p:nvSpPr>
          <p:spPr>
            <a:xfrm>
              <a:off x="6707991" y="3671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28</a:t>
              </a:r>
            </a:p>
          </p:txBody>
        </p:sp>
        <p:sp>
          <p:nvSpPr>
            <p:cNvPr id="80" name="tx80"/>
            <p:cNvSpPr/>
            <p:nvPr/>
          </p:nvSpPr>
          <p:spPr>
            <a:xfrm>
              <a:off x="6969901"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81" name="tx81"/>
            <p:cNvSpPr/>
            <p:nvPr/>
          </p:nvSpPr>
          <p:spPr>
            <a:xfrm>
              <a:off x="6969901"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82" name="tx82"/>
            <p:cNvSpPr/>
            <p:nvPr/>
          </p:nvSpPr>
          <p:spPr>
            <a:xfrm>
              <a:off x="7231812"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83" name="tx83"/>
            <p:cNvSpPr/>
            <p:nvPr/>
          </p:nvSpPr>
          <p:spPr>
            <a:xfrm>
              <a:off x="7231812" y="362892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30</a:t>
              </a:r>
            </a:p>
          </p:txBody>
        </p:sp>
        <p:sp>
          <p:nvSpPr>
            <p:cNvPr id="84" name="tx84"/>
            <p:cNvSpPr/>
            <p:nvPr/>
          </p:nvSpPr>
          <p:spPr>
            <a:xfrm>
              <a:off x="749372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85" name="tx85"/>
            <p:cNvSpPr/>
            <p:nvPr/>
          </p:nvSpPr>
          <p:spPr>
            <a:xfrm>
              <a:off x="7493722" y="34355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39</a:t>
              </a:r>
            </a:p>
          </p:txBody>
        </p:sp>
        <p:sp>
          <p:nvSpPr>
            <p:cNvPr id="86" name="tx86"/>
            <p:cNvSpPr/>
            <p:nvPr/>
          </p:nvSpPr>
          <p:spPr>
            <a:xfrm>
              <a:off x="775563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87" name="tx87"/>
            <p:cNvSpPr/>
            <p:nvPr/>
          </p:nvSpPr>
          <p:spPr>
            <a:xfrm>
              <a:off x="7755632" y="31778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51</a:t>
              </a:r>
            </a:p>
          </p:txBody>
        </p:sp>
        <p:sp>
          <p:nvSpPr>
            <p:cNvPr id="88" name="tx88"/>
            <p:cNvSpPr/>
            <p:nvPr/>
          </p:nvSpPr>
          <p:spPr>
            <a:xfrm>
              <a:off x="801754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89" name="tx89"/>
            <p:cNvSpPr/>
            <p:nvPr/>
          </p:nvSpPr>
          <p:spPr>
            <a:xfrm>
              <a:off x="8017542"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90" name="tx90"/>
            <p:cNvSpPr/>
            <p:nvPr/>
          </p:nvSpPr>
          <p:spPr>
            <a:xfrm>
              <a:off x="1479836" y="4117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1" name="tx91"/>
            <p:cNvSpPr/>
            <p:nvPr/>
          </p:nvSpPr>
          <p:spPr>
            <a:xfrm>
              <a:off x="2759242" y="40889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2" name="tx92"/>
            <p:cNvSpPr/>
            <p:nvPr/>
          </p:nvSpPr>
          <p:spPr>
            <a:xfrm>
              <a:off x="4068793" y="410121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93" name="tx93"/>
            <p:cNvSpPr/>
            <p:nvPr/>
          </p:nvSpPr>
          <p:spPr>
            <a:xfrm>
              <a:off x="5408489" y="414531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4" name="tx94"/>
            <p:cNvSpPr/>
            <p:nvPr/>
          </p:nvSpPr>
          <p:spPr>
            <a:xfrm>
              <a:off x="6456129" y="41522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5" name="tx95"/>
            <p:cNvSpPr/>
            <p:nvPr/>
          </p:nvSpPr>
          <p:spPr>
            <a:xfrm>
              <a:off x="6687895" y="41096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6" name="tx96"/>
            <p:cNvSpPr/>
            <p:nvPr/>
          </p:nvSpPr>
          <p:spPr>
            <a:xfrm>
              <a:off x="6949805" y="40912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7" name="tx97"/>
            <p:cNvSpPr/>
            <p:nvPr/>
          </p:nvSpPr>
          <p:spPr>
            <a:xfrm>
              <a:off x="7211715" y="40528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98" name="tx98"/>
            <p:cNvSpPr/>
            <p:nvPr/>
          </p:nvSpPr>
          <p:spPr>
            <a:xfrm>
              <a:off x="7473625" y="40917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9" name="tx99"/>
            <p:cNvSpPr/>
            <p:nvPr/>
          </p:nvSpPr>
          <p:spPr>
            <a:xfrm>
              <a:off x="7735535" y="409959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0" name="tx100"/>
            <p:cNvSpPr/>
            <p:nvPr/>
          </p:nvSpPr>
          <p:spPr>
            <a:xfrm>
              <a:off x="7997446" y="40517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01" name="tx101"/>
            <p:cNvSpPr/>
            <p:nvPr/>
          </p:nvSpPr>
          <p:spPr>
            <a:xfrm>
              <a:off x="4068793" y="38623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102" name="tx102"/>
            <p:cNvSpPr/>
            <p:nvPr/>
          </p:nvSpPr>
          <p:spPr>
            <a:xfrm>
              <a:off x="5378344" y="39829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03" name="tx103"/>
            <p:cNvSpPr/>
            <p:nvPr/>
          </p:nvSpPr>
          <p:spPr>
            <a:xfrm>
              <a:off x="6425984" y="38904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410</a:t>
              </a:r>
            </a:p>
          </p:txBody>
        </p:sp>
        <p:sp>
          <p:nvSpPr>
            <p:cNvPr id="104" name="tx104"/>
            <p:cNvSpPr/>
            <p:nvPr/>
          </p:nvSpPr>
          <p:spPr>
            <a:xfrm>
              <a:off x="6687895" y="39058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105" name="tx105"/>
            <p:cNvSpPr/>
            <p:nvPr/>
          </p:nvSpPr>
          <p:spPr>
            <a:xfrm>
              <a:off x="6949805" y="39227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06" name="tx106"/>
            <p:cNvSpPr/>
            <p:nvPr/>
          </p:nvSpPr>
          <p:spPr>
            <a:xfrm>
              <a:off x="7241860" y="38752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7" name="tx107"/>
            <p:cNvSpPr/>
            <p:nvPr/>
          </p:nvSpPr>
          <p:spPr>
            <a:xfrm>
              <a:off x="7473625" y="39412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08" name="tx108"/>
            <p:cNvSpPr/>
            <p:nvPr/>
          </p:nvSpPr>
          <p:spPr>
            <a:xfrm>
              <a:off x="7765680" y="39787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9" name="tx109"/>
            <p:cNvSpPr/>
            <p:nvPr/>
          </p:nvSpPr>
          <p:spPr>
            <a:xfrm>
              <a:off x="8027590" y="39005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0" name="tx110"/>
            <p:cNvSpPr/>
            <p:nvPr/>
          </p:nvSpPr>
          <p:spPr>
            <a:xfrm>
              <a:off x="4077836" y="363074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401</a:t>
              </a:r>
            </a:p>
          </p:txBody>
        </p:sp>
        <p:sp>
          <p:nvSpPr>
            <p:cNvPr id="111" name="tx111"/>
            <p:cNvSpPr/>
            <p:nvPr/>
          </p:nvSpPr>
          <p:spPr>
            <a:xfrm>
              <a:off x="5387387" y="378292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274</a:t>
              </a:r>
            </a:p>
          </p:txBody>
        </p:sp>
        <p:sp>
          <p:nvSpPr>
            <p:cNvPr id="112" name="tx112"/>
            <p:cNvSpPr/>
            <p:nvPr/>
          </p:nvSpPr>
          <p:spPr>
            <a:xfrm>
              <a:off x="6435028" y="358321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442</a:t>
              </a:r>
            </a:p>
          </p:txBody>
        </p:sp>
        <p:sp>
          <p:nvSpPr>
            <p:cNvPr id="113" name="tx113"/>
            <p:cNvSpPr/>
            <p:nvPr/>
          </p:nvSpPr>
          <p:spPr>
            <a:xfrm>
              <a:off x="6696938" y="369541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347</a:t>
              </a:r>
            </a:p>
          </p:txBody>
        </p:sp>
        <p:sp>
          <p:nvSpPr>
            <p:cNvPr id="114" name="tx114"/>
            <p:cNvSpPr/>
            <p:nvPr/>
          </p:nvSpPr>
          <p:spPr>
            <a:xfrm>
              <a:off x="6958848" y="376873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285</a:t>
              </a:r>
            </a:p>
          </p:txBody>
        </p:sp>
        <p:sp>
          <p:nvSpPr>
            <p:cNvPr id="115" name="tx115"/>
            <p:cNvSpPr/>
            <p:nvPr/>
          </p:nvSpPr>
          <p:spPr>
            <a:xfrm>
              <a:off x="7220758" y="375062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300</a:t>
              </a:r>
            </a:p>
          </p:txBody>
        </p:sp>
        <p:sp>
          <p:nvSpPr>
            <p:cNvPr id="116" name="tx116"/>
            <p:cNvSpPr/>
            <p:nvPr/>
          </p:nvSpPr>
          <p:spPr>
            <a:xfrm>
              <a:off x="7482669" y="38047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17" name="tx117"/>
            <p:cNvSpPr/>
            <p:nvPr/>
          </p:nvSpPr>
          <p:spPr>
            <a:xfrm>
              <a:off x="7744579" y="386664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202</a:t>
              </a:r>
            </a:p>
          </p:txBody>
        </p:sp>
        <p:sp>
          <p:nvSpPr>
            <p:cNvPr id="118" name="tx118"/>
            <p:cNvSpPr/>
            <p:nvPr/>
          </p:nvSpPr>
          <p:spPr>
            <a:xfrm>
              <a:off x="8006489" y="380334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256</a:t>
              </a:r>
            </a:p>
          </p:txBody>
        </p:sp>
        <p:sp>
          <p:nvSpPr>
            <p:cNvPr id="119" name="tx11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694200" y="35679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577692" y="297609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2" name="tx122"/>
            <p:cNvSpPr/>
            <p:nvPr/>
          </p:nvSpPr>
          <p:spPr>
            <a:xfrm>
              <a:off x="577692" y="238418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3" name="tx123"/>
            <p:cNvSpPr/>
            <p:nvPr/>
          </p:nvSpPr>
          <p:spPr>
            <a:xfrm>
              <a:off x="577692" y="179228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24" name="tx12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2" name="pl142"/>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3" name="pl143"/>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4" name="tx144"/>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5" name="tx145"/>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6" name="rc146"/>
            <p:cNvSpPr/>
            <p:nvPr/>
          </p:nvSpPr>
          <p:spPr>
            <a:xfrm>
              <a:off x="4744786" y="5080163"/>
              <a:ext cx="201456" cy="201456"/>
            </a:xfrm>
            <a:prstGeom prst="rect">
              <a:avLst/>
            </a:prstGeom>
            <a:solidFill>
              <a:srgbClr val="E2231A">
                <a:alpha val="90196"/>
              </a:srgbClr>
            </a:solidFill>
          </p:spPr>
          <p:txBody>
            <a:bodyPr/>
            <a:lstStyle/>
            <a:p/>
          </p:txBody>
        </p:sp>
        <p:sp>
          <p:nvSpPr>
            <p:cNvPr id="147" name="rc147"/>
            <p:cNvSpPr/>
            <p:nvPr/>
          </p:nvSpPr>
          <p:spPr>
            <a:xfrm>
              <a:off x="5708946" y="5080163"/>
              <a:ext cx="201456" cy="201456"/>
            </a:xfrm>
            <a:prstGeom prst="rect">
              <a:avLst/>
            </a:prstGeom>
            <a:solidFill>
              <a:srgbClr val="B3B3B3">
                <a:alpha val="90196"/>
              </a:srgbClr>
            </a:solidFill>
          </p:spPr>
          <p:txBody>
            <a:bodyPr/>
            <a:lstStyle/>
            <a:p/>
          </p:txBody>
        </p:sp>
        <p:sp>
          <p:nvSpPr>
            <p:cNvPr id="148" name="tx148"/>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9" name="tx149"/>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0" name="tx150"/>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1" name="tx151"/>
            <p:cNvSpPr/>
            <p:nvPr/>
          </p:nvSpPr>
          <p:spPr>
            <a:xfrm>
              <a:off x="1083092"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52" name="pl152"/>
            <p:cNvSpPr/>
            <p:nvPr/>
          </p:nvSpPr>
          <p:spPr>
            <a:xfrm>
              <a:off x="21888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7221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2553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7886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3218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8" name="pl158"/>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9" name="pl159"/>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0" name="pl160"/>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555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4887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0219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5552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422266" y="5840557"/>
              <a:ext cx="499238" cy="124062"/>
            </a:xfrm>
            <a:prstGeom prst="rect">
              <a:avLst/>
            </a:prstGeom>
            <a:solidFill>
              <a:srgbClr val="E2231A">
                <a:alpha val="90196"/>
              </a:srgbClr>
            </a:solidFill>
          </p:spPr>
          <p:txBody>
            <a:bodyPr/>
            <a:lstStyle/>
            <a:p/>
          </p:txBody>
        </p:sp>
        <p:sp>
          <p:nvSpPr>
            <p:cNvPr id="166" name="rc166"/>
            <p:cNvSpPr/>
            <p:nvPr/>
          </p:nvSpPr>
          <p:spPr>
            <a:xfrm>
              <a:off x="1422266" y="5685479"/>
              <a:ext cx="1898612" cy="124062"/>
            </a:xfrm>
            <a:prstGeom prst="rect">
              <a:avLst/>
            </a:prstGeom>
            <a:solidFill>
              <a:srgbClr val="E2231A">
                <a:alpha val="90196"/>
              </a:srgbClr>
            </a:solidFill>
          </p:spPr>
          <p:txBody>
            <a:bodyPr/>
            <a:lstStyle/>
            <a:p/>
          </p:txBody>
        </p:sp>
        <p:sp>
          <p:nvSpPr>
            <p:cNvPr id="167" name="rc167"/>
            <p:cNvSpPr/>
            <p:nvPr/>
          </p:nvSpPr>
          <p:spPr>
            <a:xfrm>
              <a:off x="1422266" y="5530401"/>
              <a:ext cx="3102928" cy="124062"/>
            </a:xfrm>
            <a:prstGeom prst="rect">
              <a:avLst/>
            </a:prstGeom>
            <a:solidFill>
              <a:srgbClr val="E2231A">
                <a:alpha val="90196"/>
              </a:srgbClr>
            </a:solidFill>
          </p:spPr>
          <p:txBody>
            <a:bodyPr/>
            <a:lstStyle/>
            <a:p/>
          </p:txBody>
        </p:sp>
        <p:sp>
          <p:nvSpPr>
            <p:cNvPr id="168" name="rc168"/>
            <p:cNvSpPr/>
            <p:nvPr/>
          </p:nvSpPr>
          <p:spPr>
            <a:xfrm>
              <a:off x="1921504" y="5840557"/>
              <a:ext cx="6284235" cy="124062"/>
            </a:xfrm>
            <a:prstGeom prst="rect">
              <a:avLst/>
            </a:prstGeom>
            <a:solidFill>
              <a:srgbClr val="B3B3B3">
                <a:alpha val="90196"/>
              </a:srgbClr>
            </a:solidFill>
          </p:spPr>
          <p:txBody>
            <a:bodyPr/>
            <a:lstStyle/>
            <a:p/>
          </p:txBody>
        </p:sp>
        <p:sp>
          <p:nvSpPr>
            <p:cNvPr id="169" name="rc169"/>
            <p:cNvSpPr/>
            <p:nvPr/>
          </p:nvSpPr>
          <p:spPr>
            <a:xfrm>
              <a:off x="3320879" y="5685479"/>
              <a:ext cx="1198565" cy="124062"/>
            </a:xfrm>
            <a:prstGeom prst="rect">
              <a:avLst/>
            </a:prstGeom>
            <a:solidFill>
              <a:srgbClr val="B3B3B3">
                <a:alpha val="90196"/>
              </a:srgbClr>
            </a:solidFill>
          </p:spPr>
          <p:txBody>
            <a:bodyPr/>
            <a:lstStyle/>
            <a:p/>
          </p:txBody>
        </p:sp>
        <p:sp>
          <p:nvSpPr>
            <p:cNvPr id="170" name="rc170"/>
            <p:cNvSpPr/>
            <p:nvPr/>
          </p:nvSpPr>
          <p:spPr>
            <a:xfrm>
              <a:off x="4525194" y="5530401"/>
              <a:ext cx="814151" cy="124062"/>
            </a:xfrm>
            <a:prstGeom prst="rect">
              <a:avLst/>
            </a:prstGeom>
            <a:solidFill>
              <a:srgbClr val="B3B3B3">
                <a:alpha val="90196"/>
              </a:srgbClr>
            </a:solidFill>
          </p:spPr>
          <p:txBody>
            <a:bodyPr/>
            <a:lstStyle/>
            <a:p/>
          </p:txBody>
        </p:sp>
        <p:sp>
          <p:nvSpPr>
            <p:cNvPr id="171" name="tx171"/>
            <p:cNvSpPr/>
            <p:nvPr/>
          </p:nvSpPr>
          <p:spPr>
            <a:xfrm>
              <a:off x="8350421" y="58608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442.4</a:t>
              </a:r>
            </a:p>
          </p:txBody>
        </p:sp>
        <p:sp>
          <p:nvSpPr>
            <p:cNvPr id="172" name="tx172"/>
            <p:cNvSpPr/>
            <p:nvPr/>
          </p:nvSpPr>
          <p:spPr>
            <a:xfrm>
              <a:off x="4615908"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202</a:t>
              </a:r>
            </a:p>
          </p:txBody>
        </p:sp>
        <p:sp>
          <p:nvSpPr>
            <p:cNvPr id="173" name="tx173"/>
            <p:cNvSpPr/>
            <p:nvPr/>
          </p:nvSpPr>
          <p:spPr>
            <a:xfrm>
              <a:off x="548402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255.5</a:t>
              </a:r>
            </a:p>
          </p:txBody>
        </p:sp>
        <p:sp>
          <p:nvSpPr>
            <p:cNvPr id="174" name="tx174"/>
            <p:cNvSpPr/>
            <p:nvPr/>
          </p:nvSpPr>
          <p:spPr>
            <a:xfrm>
              <a:off x="1559358"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32.6</a:t>
              </a:r>
            </a:p>
          </p:txBody>
        </p:sp>
        <p:sp>
          <p:nvSpPr>
            <p:cNvPr id="175" name="tx175"/>
            <p:cNvSpPr/>
            <p:nvPr/>
          </p:nvSpPr>
          <p:spPr>
            <a:xfrm>
              <a:off x="222689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123.8</a:t>
              </a:r>
            </a:p>
          </p:txBody>
        </p:sp>
        <p:sp>
          <p:nvSpPr>
            <p:cNvPr id="176" name="tx176"/>
            <p:cNvSpPr/>
            <p:nvPr/>
          </p:nvSpPr>
          <p:spPr>
            <a:xfrm>
              <a:off x="282904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202.4</a:t>
              </a:r>
            </a:p>
          </p:txBody>
        </p:sp>
        <p:sp>
          <p:nvSpPr>
            <p:cNvPr id="177" name="tx177"/>
            <p:cNvSpPr/>
            <p:nvPr/>
          </p:nvSpPr>
          <p:spPr>
            <a:xfrm>
              <a:off x="491894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409.9</a:t>
              </a:r>
            </a:p>
          </p:txBody>
        </p:sp>
        <p:sp>
          <p:nvSpPr>
            <p:cNvPr id="178" name="tx178"/>
            <p:cNvSpPr/>
            <p:nvPr/>
          </p:nvSpPr>
          <p:spPr>
            <a:xfrm>
              <a:off x="380763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78.2</a:t>
              </a:r>
            </a:p>
          </p:txBody>
        </p:sp>
        <p:sp>
          <p:nvSpPr>
            <p:cNvPr id="179" name="tx179"/>
            <p:cNvSpPr/>
            <p:nvPr/>
          </p:nvSpPr>
          <p:spPr>
            <a:xfrm>
              <a:off x="481974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53.1</a:t>
              </a:r>
            </a:p>
          </p:txBody>
        </p:sp>
        <p:sp>
          <p:nvSpPr>
            <p:cNvPr id="180" name="tx180"/>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279237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5" name="tx185"/>
            <p:cNvSpPr/>
            <p:nvPr/>
          </p:nvSpPr>
          <p:spPr>
            <a:xfrm>
              <a:off x="432561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6" name="tx186"/>
            <p:cNvSpPr/>
            <p:nvPr/>
          </p:nvSpPr>
          <p:spPr>
            <a:xfrm>
              <a:off x="5858859"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7" name="tx187"/>
            <p:cNvSpPr/>
            <p:nvPr/>
          </p:nvSpPr>
          <p:spPr>
            <a:xfrm>
              <a:off x="739210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8" name="tx188"/>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9" name="tx18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53%. This is lower than in 2019, where coverage was 93%.
202,000 children missed their routine first dose of measles vaccine.
MCV2 is typically administered to children between 18 months and five years old. MCV2 coverage declined at 38% in 2025.</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71% in 2024 to 53% in 2025 - below the 95% level needed to prevent outbreaks and, leaving 202,000 children without any protection against measles. MCV2 coverage declined at from 51% in 2024 to 38% in 2025 - below the IA2030 target of 90%.</a:t>
            </a:r>
          </a:p>
        </p:txBody>
      </p:sp>
      <p:grpSp xmlns:pic="http://schemas.openxmlformats.org/drawingml/2006/picture">
        <p:nvGrpSpPr>
          <p:cNvPr id="193" name=""/>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006082"/>
            </a:xfrm>
            <a:custGeom>
              <a:avLst/>
              <a:pathLst>
                <a:path w="3397293" h="1006082">
                  <a:moveTo>
                    <a:pt x="0" y="306198"/>
                  </a:moveTo>
                  <a:lnTo>
                    <a:pt x="135891" y="0"/>
                  </a:lnTo>
                  <a:lnTo>
                    <a:pt x="271783" y="328070"/>
                  </a:lnTo>
                  <a:lnTo>
                    <a:pt x="407675" y="328070"/>
                  </a:lnTo>
                  <a:lnTo>
                    <a:pt x="543566" y="393684"/>
                  </a:lnTo>
                  <a:lnTo>
                    <a:pt x="679458" y="481169"/>
                  </a:lnTo>
                  <a:lnTo>
                    <a:pt x="815350" y="349941"/>
                  </a:lnTo>
                  <a:lnTo>
                    <a:pt x="951242" y="240584"/>
                  </a:lnTo>
                  <a:lnTo>
                    <a:pt x="1087133" y="109356"/>
                  </a:lnTo>
                  <a:lnTo>
                    <a:pt x="1223025" y="240584"/>
                  </a:lnTo>
                  <a:lnTo>
                    <a:pt x="1358917" y="415555"/>
                  </a:lnTo>
                  <a:lnTo>
                    <a:pt x="1494809" y="262456"/>
                  </a:lnTo>
                  <a:lnTo>
                    <a:pt x="1630700" y="240584"/>
                  </a:lnTo>
                  <a:lnTo>
                    <a:pt x="1766592" y="284327"/>
                  </a:lnTo>
                  <a:lnTo>
                    <a:pt x="1902484" y="196842"/>
                  </a:lnTo>
                  <a:lnTo>
                    <a:pt x="2038375" y="131228"/>
                  </a:lnTo>
                  <a:lnTo>
                    <a:pt x="2174267" y="218713"/>
                  </a:lnTo>
                  <a:lnTo>
                    <a:pt x="2310159" y="43742"/>
                  </a:lnTo>
                  <a:lnTo>
                    <a:pt x="2446051" y="524912"/>
                  </a:lnTo>
                  <a:lnTo>
                    <a:pt x="2581942" y="109356"/>
                  </a:lnTo>
                  <a:lnTo>
                    <a:pt x="2717834" y="481169"/>
                  </a:lnTo>
                  <a:lnTo>
                    <a:pt x="2853726" y="656140"/>
                  </a:lnTo>
                  <a:lnTo>
                    <a:pt x="2989618" y="1006082"/>
                  </a:lnTo>
                  <a:lnTo>
                    <a:pt x="3125509" y="656140"/>
                  </a:lnTo>
                  <a:lnTo>
                    <a:pt x="3261401" y="590526"/>
                  </a:lnTo>
                  <a:lnTo>
                    <a:pt x="3397293" y="9842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006082"/>
            </a:xfrm>
            <a:custGeom>
              <a:avLst/>
              <a:pathLst>
                <a:path w="3397293" h="1006082">
                  <a:moveTo>
                    <a:pt x="0" y="306198"/>
                  </a:moveTo>
                  <a:lnTo>
                    <a:pt x="135891" y="0"/>
                  </a:lnTo>
                  <a:lnTo>
                    <a:pt x="271783" y="328070"/>
                  </a:lnTo>
                  <a:lnTo>
                    <a:pt x="407675" y="328070"/>
                  </a:lnTo>
                  <a:lnTo>
                    <a:pt x="543566" y="393684"/>
                  </a:lnTo>
                  <a:lnTo>
                    <a:pt x="679458" y="481169"/>
                  </a:lnTo>
                  <a:lnTo>
                    <a:pt x="815350" y="349941"/>
                  </a:lnTo>
                  <a:lnTo>
                    <a:pt x="951242" y="240584"/>
                  </a:lnTo>
                  <a:lnTo>
                    <a:pt x="1087133" y="109356"/>
                  </a:lnTo>
                  <a:lnTo>
                    <a:pt x="1223025" y="240584"/>
                  </a:lnTo>
                  <a:lnTo>
                    <a:pt x="1358917" y="415555"/>
                  </a:lnTo>
                  <a:lnTo>
                    <a:pt x="1494809" y="262456"/>
                  </a:lnTo>
                  <a:lnTo>
                    <a:pt x="1630700" y="240584"/>
                  </a:lnTo>
                  <a:lnTo>
                    <a:pt x="1766592" y="284327"/>
                  </a:lnTo>
                  <a:lnTo>
                    <a:pt x="1902484" y="196842"/>
                  </a:lnTo>
                  <a:lnTo>
                    <a:pt x="2038375" y="131228"/>
                  </a:lnTo>
                  <a:lnTo>
                    <a:pt x="2174267" y="218713"/>
                  </a:lnTo>
                  <a:lnTo>
                    <a:pt x="2310159" y="43742"/>
                  </a:lnTo>
                  <a:lnTo>
                    <a:pt x="2446051" y="524912"/>
                  </a:lnTo>
                  <a:lnTo>
                    <a:pt x="2581942" y="109356"/>
                  </a:lnTo>
                  <a:lnTo>
                    <a:pt x="2717834" y="481169"/>
                  </a:lnTo>
                  <a:lnTo>
                    <a:pt x="2853726" y="656140"/>
                  </a:lnTo>
                  <a:lnTo>
                    <a:pt x="2989618" y="1006082"/>
                  </a:lnTo>
                  <a:lnTo>
                    <a:pt x="3125509" y="656140"/>
                  </a:lnTo>
                  <a:lnTo>
                    <a:pt x="3261401" y="590526"/>
                  </a:lnTo>
                  <a:lnTo>
                    <a:pt x="3397293" y="9842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006082"/>
            </a:xfrm>
            <a:custGeom>
              <a:avLst/>
              <a:pathLst>
                <a:path w="3397293" h="1006082">
                  <a:moveTo>
                    <a:pt x="0" y="306198"/>
                  </a:moveTo>
                  <a:lnTo>
                    <a:pt x="135891" y="0"/>
                  </a:lnTo>
                  <a:lnTo>
                    <a:pt x="271783" y="328070"/>
                  </a:lnTo>
                  <a:lnTo>
                    <a:pt x="407675" y="328070"/>
                  </a:lnTo>
                  <a:lnTo>
                    <a:pt x="543566" y="393684"/>
                  </a:lnTo>
                  <a:lnTo>
                    <a:pt x="679458" y="481169"/>
                  </a:lnTo>
                  <a:lnTo>
                    <a:pt x="815350" y="349941"/>
                  </a:lnTo>
                  <a:lnTo>
                    <a:pt x="951242" y="240584"/>
                  </a:lnTo>
                  <a:lnTo>
                    <a:pt x="1087133" y="109356"/>
                  </a:lnTo>
                  <a:lnTo>
                    <a:pt x="1223025" y="240584"/>
                  </a:lnTo>
                  <a:lnTo>
                    <a:pt x="1358917" y="415555"/>
                  </a:lnTo>
                  <a:lnTo>
                    <a:pt x="1494809" y="262456"/>
                  </a:lnTo>
                  <a:lnTo>
                    <a:pt x="1630700" y="240584"/>
                  </a:lnTo>
                  <a:lnTo>
                    <a:pt x="1766592" y="284327"/>
                  </a:lnTo>
                  <a:lnTo>
                    <a:pt x="1902484" y="196842"/>
                  </a:lnTo>
                  <a:lnTo>
                    <a:pt x="2038375" y="131228"/>
                  </a:lnTo>
                  <a:lnTo>
                    <a:pt x="2174267" y="218713"/>
                  </a:lnTo>
                  <a:lnTo>
                    <a:pt x="2310159" y="43742"/>
                  </a:lnTo>
                  <a:lnTo>
                    <a:pt x="2446051" y="524912"/>
                  </a:lnTo>
                  <a:lnTo>
                    <a:pt x="2581942" y="109356"/>
                  </a:lnTo>
                  <a:lnTo>
                    <a:pt x="2717834" y="481169"/>
                  </a:lnTo>
                  <a:lnTo>
                    <a:pt x="2853726" y="656140"/>
                  </a:lnTo>
                  <a:lnTo>
                    <a:pt x="2989618" y="1006082"/>
                  </a:lnTo>
                  <a:lnTo>
                    <a:pt x="3125509" y="656140"/>
                  </a:lnTo>
                  <a:lnTo>
                    <a:pt x="3261401" y="590526"/>
                  </a:lnTo>
                  <a:lnTo>
                    <a:pt x="3397293" y="9842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00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990743"/>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4048" y="1403693"/>
              <a:ext cx="27111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Venezuela, 2000-2025</a:t>
              </a:r>
            </a:p>
          </p:txBody>
        </p:sp>
        <p:sp>
          <p:nvSpPr>
            <p:cNvPr id="63" name="pl63"/>
            <p:cNvSpPr/>
            <p:nvPr/>
          </p:nvSpPr>
          <p:spPr>
            <a:xfrm>
              <a:off x="5267799" y="36386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731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76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214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55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90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249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299051"/>
              <a:ext cx="3397293" cy="1760643"/>
            </a:xfrm>
            <a:custGeom>
              <a:avLst/>
              <a:pathLst>
                <a:path w="3397293" h="1760643">
                  <a:moveTo>
                    <a:pt x="0" y="535848"/>
                  </a:moveTo>
                  <a:lnTo>
                    <a:pt x="135891" y="0"/>
                  </a:lnTo>
                  <a:lnTo>
                    <a:pt x="271783" y="574122"/>
                  </a:lnTo>
                  <a:lnTo>
                    <a:pt x="407675" y="574122"/>
                  </a:lnTo>
                  <a:lnTo>
                    <a:pt x="543566" y="688947"/>
                  </a:lnTo>
                  <a:lnTo>
                    <a:pt x="679458" y="842046"/>
                  </a:lnTo>
                  <a:lnTo>
                    <a:pt x="815350" y="612397"/>
                  </a:lnTo>
                  <a:lnTo>
                    <a:pt x="951242" y="421023"/>
                  </a:lnTo>
                  <a:lnTo>
                    <a:pt x="1087133" y="191374"/>
                  </a:lnTo>
                  <a:lnTo>
                    <a:pt x="1223025" y="421023"/>
                  </a:lnTo>
                  <a:lnTo>
                    <a:pt x="1358917" y="727222"/>
                  </a:lnTo>
                  <a:lnTo>
                    <a:pt x="1494809" y="459298"/>
                  </a:lnTo>
                  <a:lnTo>
                    <a:pt x="1630700" y="421023"/>
                  </a:lnTo>
                  <a:lnTo>
                    <a:pt x="1766592" y="497573"/>
                  </a:lnTo>
                  <a:lnTo>
                    <a:pt x="1902484" y="344473"/>
                  </a:lnTo>
                  <a:lnTo>
                    <a:pt x="2038375" y="229649"/>
                  </a:lnTo>
                  <a:lnTo>
                    <a:pt x="2174267" y="382748"/>
                  </a:lnTo>
                  <a:lnTo>
                    <a:pt x="2310159" y="76549"/>
                  </a:lnTo>
                  <a:lnTo>
                    <a:pt x="2446051" y="918596"/>
                  </a:lnTo>
                  <a:lnTo>
                    <a:pt x="2581942" y="191374"/>
                  </a:lnTo>
                  <a:lnTo>
                    <a:pt x="2717834" y="842046"/>
                  </a:lnTo>
                  <a:lnTo>
                    <a:pt x="2853726" y="1148245"/>
                  </a:lnTo>
                  <a:lnTo>
                    <a:pt x="2989618" y="1760643"/>
                  </a:lnTo>
                  <a:lnTo>
                    <a:pt x="3125509" y="1148245"/>
                  </a:lnTo>
                  <a:lnTo>
                    <a:pt x="3261401" y="1033421"/>
                  </a:lnTo>
                  <a:lnTo>
                    <a:pt x="3397293" y="172236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90425"/>
              <a:ext cx="3397293" cy="574122"/>
            </a:xfrm>
            <a:custGeom>
              <a:avLst/>
              <a:pathLst>
                <a:path w="3397293" h="574122">
                  <a:moveTo>
                    <a:pt x="0" y="574122"/>
                  </a:moveTo>
                  <a:lnTo>
                    <a:pt x="135891" y="535848"/>
                  </a:lnTo>
                  <a:lnTo>
                    <a:pt x="271783" y="535848"/>
                  </a:lnTo>
                  <a:lnTo>
                    <a:pt x="407675" y="497573"/>
                  </a:lnTo>
                  <a:lnTo>
                    <a:pt x="543566" y="421023"/>
                  </a:lnTo>
                  <a:lnTo>
                    <a:pt x="679458" y="344473"/>
                  </a:lnTo>
                  <a:lnTo>
                    <a:pt x="815350" y="267924"/>
                  </a:lnTo>
                  <a:lnTo>
                    <a:pt x="951242" y="267924"/>
                  </a:lnTo>
                  <a:lnTo>
                    <a:pt x="1087133" y="191374"/>
                  </a:lnTo>
                  <a:lnTo>
                    <a:pt x="1223025" y="114824"/>
                  </a:lnTo>
                  <a:lnTo>
                    <a:pt x="1358917" y="76549"/>
                  </a:lnTo>
                  <a:lnTo>
                    <a:pt x="1494809" y="76549"/>
                  </a:lnTo>
                  <a:lnTo>
                    <a:pt x="1630700" y="76549"/>
                  </a:lnTo>
                  <a:lnTo>
                    <a:pt x="1766592" y="76549"/>
                  </a:lnTo>
                  <a:lnTo>
                    <a:pt x="1902484" y="76549"/>
                  </a:lnTo>
                  <a:lnTo>
                    <a:pt x="2038375" y="76549"/>
                  </a:lnTo>
                  <a:lnTo>
                    <a:pt x="2174267" y="38274"/>
                  </a:lnTo>
                  <a:lnTo>
                    <a:pt x="2310159" y="38274"/>
                  </a:lnTo>
                  <a:lnTo>
                    <a:pt x="2446051" y="0"/>
                  </a:lnTo>
                  <a:lnTo>
                    <a:pt x="2581942" y="0"/>
                  </a:lnTo>
                  <a:lnTo>
                    <a:pt x="2717834" y="114824"/>
                  </a:lnTo>
                  <a:lnTo>
                    <a:pt x="2853726" y="191374"/>
                  </a:lnTo>
                  <a:lnTo>
                    <a:pt x="2989618" y="114824"/>
                  </a:lnTo>
                  <a:lnTo>
                    <a:pt x="3125509" y="114824"/>
                  </a:lnTo>
                  <a:lnTo>
                    <a:pt x="3261401" y="7654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45951"/>
              <a:ext cx="3397293" cy="535848"/>
            </a:xfrm>
            <a:custGeom>
              <a:avLst/>
              <a:pathLst>
                <a:path w="3397293" h="535848">
                  <a:moveTo>
                    <a:pt x="0" y="76549"/>
                  </a:moveTo>
                  <a:lnTo>
                    <a:pt x="135891" y="0"/>
                  </a:lnTo>
                  <a:lnTo>
                    <a:pt x="271783" y="76549"/>
                  </a:lnTo>
                  <a:lnTo>
                    <a:pt x="407675" y="38274"/>
                  </a:lnTo>
                  <a:lnTo>
                    <a:pt x="543566" y="76549"/>
                  </a:lnTo>
                  <a:lnTo>
                    <a:pt x="679458" y="114824"/>
                  </a:lnTo>
                  <a:lnTo>
                    <a:pt x="815350" y="38274"/>
                  </a:lnTo>
                  <a:lnTo>
                    <a:pt x="951242" y="38274"/>
                  </a:lnTo>
                  <a:lnTo>
                    <a:pt x="1087133" y="0"/>
                  </a:lnTo>
                  <a:lnTo>
                    <a:pt x="1223025" y="0"/>
                  </a:lnTo>
                  <a:lnTo>
                    <a:pt x="1358917" y="76549"/>
                  </a:lnTo>
                  <a:lnTo>
                    <a:pt x="1494809" y="0"/>
                  </a:lnTo>
                  <a:lnTo>
                    <a:pt x="1630700" y="0"/>
                  </a:lnTo>
                  <a:lnTo>
                    <a:pt x="1766592" y="114824"/>
                  </a:lnTo>
                  <a:lnTo>
                    <a:pt x="1902484" y="76549"/>
                  </a:lnTo>
                  <a:lnTo>
                    <a:pt x="2038375" y="76549"/>
                  </a:lnTo>
                  <a:lnTo>
                    <a:pt x="2174267" y="76549"/>
                  </a:lnTo>
                  <a:lnTo>
                    <a:pt x="2310159" y="344473"/>
                  </a:lnTo>
                  <a:lnTo>
                    <a:pt x="2446051" y="153099"/>
                  </a:lnTo>
                  <a:lnTo>
                    <a:pt x="2581942" y="344473"/>
                  </a:lnTo>
                  <a:lnTo>
                    <a:pt x="2717834" y="421023"/>
                  </a:lnTo>
                  <a:lnTo>
                    <a:pt x="2853726" y="459298"/>
                  </a:lnTo>
                  <a:lnTo>
                    <a:pt x="2989618" y="535848"/>
                  </a:lnTo>
                  <a:lnTo>
                    <a:pt x="3125509" y="421023"/>
                  </a:lnTo>
                  <a:lnTo>
                    <a:pt x="3261401" y="306198"/>
                  </a:lnTo>
                  <a:lnTo>
                    <a:pt x="3397293" y="34447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9042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299051"/>
              <a:ext cx="3397293" cy="1760643"/>
            </a:xfrm>
            <a:custGeom>
              <a:avLst/>
              <a:pathLst>
                <a:path w="3397293" h="1760643">
                  <a:moveTo>
                    <a:pt x="0" y="535848"/>
                  </a:moveTo>
                  <a:lnTo>
                    <a:pt x="135891" y="0"/>
                  </a:lnTo>
                  <a:lnTo>
                    <a:pt x="271783" y="574122"/>
                  </a:lnTo>
                  <a:lnTo>
                    <a:pt x="407675" y="574122"/>
                  </a:lnTo>
                  <a:lnTo>
                    <a:pt x="543566" y="688947"/>
                  </a:lnTo>
                  <a:lnTo>
                    <a:pt x="679458" y="842046"/>
                  </a:lnTo>
                  <a:lnTo>
                    <a:pt x="815350" y="612397"/>
                  </a:lnTo>
                  <a:lnTo>
                    <a:pt x="951242" y="421023"/>
                  </a:lnTo>
                  <a:lnTo>
                    <a:pt x="1087133" y="191374"/>
                  </a:lnTo>
                  <a:lnTo>
                    <a:pt x="1223025" y="421023"/>
                  </a:lnTo>
                  <a:lnTo>
                    <a:pt x="1358917" y="727222"/>
                  </a:lnTo>
                  <a:lnTo>
                    <a:pt x="1494809" y="459298"/>
                  </a:lnTo>
                  <a:lnTo>
                    <a:pt x="1630700" y="421023"/>
                  </a:lnTo>
                  <a:lnTo>
                    <a:pt x="1766592" y="497573"/>
                  </a:lnTo>
                  <a:lnTo>
                    <a:pt x="1902484" y="344473"/>
                  </a:lnTo>
                  <a:lnTo>
                    <a:pt x="2038375" y="229649"/>
                  </a:lnTo>
                  <a:lnTo>
                    <a:pt x="2174267" y="382748"/>
                  </a:lnTo>
                  <a:lnTo>
                    <a:pt x="2310159" y="76549"/>
                  </a:lnTo>
                  <a:lnTo>
                    <a:pt x="2446051" y="918596"/>
                  </a:lnTo>
                  <a:lnTo>
                    <a:pt x="2581942" y="191374"/>
                  </a:lnTo>
                  <a:lnTo>
                    <a:pt x="2717834" y="842046"/>
                  </a:lnTo>
                  <a:lnTo>
                    <a:pt x="2853726" y="1148245"/>
                  </a:lnTo>
                  <a:lnTo>
                    <a:pt x="2989618" y="1760643"/>
                  </a:lnTo>
                  <a:lnTo>
                    <a:pt x="3125509" y="1148245"/>
                  </a:lnTo>
                  <a:lnTo>
                    <a:pt x="3261401" y="1033421"/>
                  </a:lnTo>
                  <a:lnTo>
                    <a:pt x="3397293" y="172236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84712"/>
              <a:ext cx="0" cy="750187"/>
            </a:xfrm>
            <a:custGeom>
              <a:avLst/>
              <a:pathLst>
                <a:path w="0" h="750187">
                  <a:moveTo>
                    <a:pt x="0" y="75018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84712"/>
              <a:ext cx="0" cy="1056386"/>
            </a:xfrm>
            <a:custGeom>
              <a:avLst/>
              <a:pathLst>
                <a:path w="0" h="1056386">
                  <a:moveTo>
                    <a:pt x="0" y="10563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84712"/>
              <a:ext cx="0" cy="941561"/>
            </a:xfrm>
            <a:custGeom>
              <a:avLst/>
              <a:pathLst>
                <a:path w="0" h="941561">
                  <a:moveTo>
                    <a:pt x="0" y="94156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84712"/>
              <a:ext cx="0" cy="443988"/>
            </a:xfrm>
            <a:custGeom>
              <a:avLst/>
              <a:pathLst>
                <a:path w="0" h="443988">
                  <a:moveTo>
                    <a:pt x="0" y="44398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84712"/>
              <a:ext cx="0" cy="405713"/>
            </a:xfrm>
            <a:custGeom>
              <a:avLst/>
              <a:pathLst>
                <a:path w="0" h="405713">
                  <a:moveTo>
                    <a:pt x="0" y="4057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84712"/>
              <a:ext cx="0" cy="1247760"/>
            </a:xfrm>
            <a:custGeom>
              <a:avLst/>
              <a:pathLst>
                <a:path w="0" h="1247760">
                  <a:moveTo>
                    <a:pt x="0" y="12477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84712"/>
              <a:ext cx="0" cy="1936708"/>
            </a:xfrm>
            <a:custGeom>
              <a:avLst/>
              <a:pathLst>
                <a:path w="0" h="1936708">
                  <a:moveTo>
                    <a:pt x="0" y="19367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299051"/>
              <a:ext cx="3397293" cy="1760643"/>
            </a:xfrm>
            <a:custGeom>
              <a:avLst/>
              <a:pathLst>
                <a:path w="3397293" h="1760643">
                  <a:moveTo>
                    <a:pt x="0" y="535848"/>
                  </a:moveTo>
                  <a:lnTo>
                    <a:pt x="135891" y="0"/>
                  </a:lnTo>
                  <a:lnTo>
                    <a:pt x="271783" y="574122"/>
                  </a:lnTo>
                  <a:lnTo>
                    <a:pt x="407675" y="574122"/>
                  </a:lnTo>
                  <a:lnTo>
                    <a:pt x="543566" y="688947"/>
                  </a:lnTo>
                  <a:lnTo>
                    <a:pt x="679458" y="842046"/>
                  </a:lnTo>
                  <a:lnTo>
                    <a:pt x="815350" y="612397"/>
                  </a:lnTo>
                  <a:lnTo>
                    <a:pt x="951242" y="421023"/>
                  </a:lnTo>
                  <a:lnTo>
                    <a:pt x="1087133" y="191374"/>
                  </a:lnTo>
                  <a:lnTo>
                    <a:pt x="1223025" y="421023"/>
                  </a:lnTo>
                  <a:lnTo>
                    <a:pt x="1358917" y="727222"/>
                  </a:lnTo>
                  <a:lnTo>
                    <a:pt x="1494809" y="459298"/>
                  </a:lnTo>
                  <a:lnTo>
                    <a:pt x="1630700" y="421023"/>
                  </a:lnTo>
                  <a:lnTo>
                    <a:pt x="1766592" y="497573"/>
                  </a:lnTo>
                  <a:lnTo>
                    <a:pt x="1902484" y="344473"/>
                  </a:lnTo>
                  <a:lnTo>
                    <a:pt x="2038375" y="229649"/>
                  </a:lnTo>
                  <a:lnTo>
                    <a:pt x="2174267" y="382748"/>
                  </a:lnTo>
                  <a:lnTo>
                    <a:pt x="2310159" y="76549"/>
                  </a:lnTo>
                  <a:lnTo>
                    <a:pt x="2446051" y="918596"/>
                  </a:lnTo>
                  <a:lnTo>
                    <a:pt x="2581942" y="191374"/>
                  </a:lnTo>
                  <a:lnTo>
                    <a:pt x="2717834" y="842046"/>
                  </a:lnTo>
                  <a:lnTo>
                    <a:pt x="2853726" y="1148245"/>
                  </a:lnTo>
                  <a:lnTo>
                    <a:pt x="2989618" y="1760643"/>
                  </a:lnTo>
                  <a:lnTo>
                    <a:pt x="3125509" y="1148245"/>
                  </a:lnTo>
                  <a:lnTo>
                    <a:pt x="3261401" y="1033421"/>
                  </a:lnTo>
                  <a:lnTo>
                    <a:pt x="3397293" y="1722368"/>
                  </a:lnTo>
                </a:path>
              </a:pathLst>
            </a:custGeom>
            <a:ln w="27101" cap="flat">
              <a:solidFill>
                <a:srgbClr val="0058AB">
                  <a:alpha val="100000"/>
                </a:srgbClr>
              </a:solidFill>
              <a:prstDash val="solid"/>
              <a:round/>
            </a:ln>
          </p:spPr>
          <p:txBody>
            <a:bodyPr/>
            <a:lstStyle/>
            <a:p/>
          </p:txBody>
        </p:sp>
        <p:sp>
          <p:nvSpPr>
            <p:cNvPr id="90" name="tx90"/>
            <p:cNvSpPr/>
            <p:nvPr/>
          </p:nvSpPr>
          <p:spPr>
            <a:xfrm>
              <a:off x="5389469" y="20289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38783" y="20302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718241" y="20302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3" name="tx93"/>
            <p:cNvSpPr/>
            <p:nvPr/>
          </p:nvSpPr>
          <p:spPr>
            <a:xfrm>
              <a:off x="7427845" y="20302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0302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6" name="tx96"/>
            <p:cNvSpPr/>
            <p:nvPr/>
          </p:nvSpPr>
          <p:spPr>
            <a:xfrm>
              <a:off x="8756617" y="20289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7" name="tx97"/>
            <p:cNvSpPr/>
            <p:nvPr/>
          </p:nvSpPr>
          <p:spPr>
            <a:xfrm>
              <a:off x="8902429"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4499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9693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20380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4383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72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367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367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556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1807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03849" y="4990743"/>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16" name="tx116"/>
            <p:cNvSpPr/>
            <p:nvPr/>
          </p:nvSpPr>
          <p:spPr>
            <a:xfrm>
              <a:off x="7222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8517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216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305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8394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483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260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349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438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5527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1177986" cy="114824"/>
            </a:xfrm>
            <a:prstGeom prst="rect">
              <a:avLst/>
            </a:prstGeom>
            <a:solidFill>
              <a:srgbClr val="E2231A">
                <a:alpha val="80000"/>
              </a:srgbClr>
            </a:solidFill>
          </p:spPr>
          <p:txBody>
            <a:bodyPr/>
            <a:lstStyle/>
            <a:p/>
          </p:txBody>
        </p:sp>
        <p:sp>
          <p:nvSpPr>
            <p:cNvPr id="132" name="rc132"/>
            <p:cNvSpPr/>
            <p:nvPr/>
          </p:nvSpPr>
          <p:spPr>
            <a:xfrm>
              <a:off x="1317178" y="5743865"/>
              <a:ext cx="4479903"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28766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124,000</a:t>
              </a:r>
            </a:p>
          </p:txBody>
        </p:sp>
        <p:sp>
          <p:nvSpPr>
            <p:cNvPr id="135" name="tx135"/>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9878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442998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623887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3" name="tx143"/>
            <p:cNvSpPr/>
            <p:nvPr/>
          </p:nvSpPr>
          <p:spPr>
            <a:xfrm>
              <a:off x="804776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Venezuela (53%) was 31 percentage points lower than the global average (84%) and 33 percentage points lower than the average across all LACR countries (86%).
National MCV1 coverage was 40 percentage points lower than in 2019 (93%).
This equates to 202,000 unvaccinated children in 2025 compared to 33,000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Venezuela MCV1 coverage was 53% - this is 40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Venezuela ranked number 1 out of 33 countries for lowest MCV1 coverage (based on tied ranks).
Venezuela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Venezuela had the lowest coverage and was among the top 3 countries with the highest number of unvaccinated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150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847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2543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549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019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489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404344"/>
              <a:ext cx="238662" cy="903677"/>
            </a:xfrm>
            <a:prstGeom prst="rect">
              <a:avLst/>
            </a:prstGeom>
            <a:solidFill>
              <a:srgbClr val="80BD41">
                <a:alpha val="100000"/>
              </a:srgbClr>
            </a:solidFill>
          </p:spPr>
          <p:txBody>
            <a:bodyPr/>
            <a:lstStyle/>
            <a:p/>
          </p:txBody>
        </p:sp>
        <p:sp>
          <p:nvSpPr>
            <p:cNvPr id="24" name="rc24"/>
            <p:cNvSpPr/>
            <p:nvPr/>
          </p:nvSpPr>
          <p:spPr>
            <a:xfrm>
              <a:off x="1333322" y="3232219"/>
              <a:ext cx="238662" cy="172124"/>
            </a:xfrm>
            <a:prstGeom prst="rect">
              <a:avLst/>
            </a:prstGeom>
            <a:solidFill>
              <a:srgbClr val="E2231A">
                <a:alpha val="100000"/>
              </a:srgbClr>
            </a:solidFill>
          </p:spPr>
          <p:txBody>
            <a:bodyPr/>
            <a:lstStyle/>
            <a:p/>
          </p:txBody>
        </p:sp>
        <p:sp>
          <p:nvSpPr>
            <p:cNvPr id="25" name="rc25"/>
            <p:cNvSpPr/>
            <p:nvPr/>
          </p:nvSpPr>
          <p:spPr>
            <a:xfrm>
              <a:off x="1598503" y="3237378"/>
              <a:ext cx="238662" cy="1070643"/>
            </a:xfrm>
            <a:prstGeom prst="rect">
              <a:avLst/>
            </a:prstGeom>
            <a:solidFill>
              <a:srgbClr val="80BD41">
                <a:alpha val="100000"/>
              </a:srgbClr>
            </a:solidFill>
          </p:spPr>
          <p:txBody>
            <a:bodyPr/>
            <a:lstStyle/>
            <a:p/>
          </p:txBody>
        </p:sp>
        <p:sp>
          <p:nvSpPr>
            <p:cNvPr id="26" name="rc26"/>
            <p:cNvSpPr/>
            <p:nvPr/>
          </p:nvSpPr>
          <p:spPr>
            <a:xfrm>
              <a:off x="1598503" y="3215521"/>
              <a:ext cx="238662" cy="21856"/>
            </a:xfrm>
            <a:prstGeom prst="rect">
              <a:avLst/>
            </a:prstGeom>
            <a:solidFill>
              <a:srgbClr val="E2231A">
                <a:alpha val="100000"/>
              </a:srgbClr>
            </a:solidFill>
          </p:spPr>
          <p:txBody>
            <a:bodyPr/>
            <a:lstStyle/>
            <a:p/>
          </p:txBody>
        </p:sp>
        <p:sp>
          <p:nvSpPr>
            <p:cNvPr id="27" name="rc27"/>
            <p:cNvSpPr/>
            <p:nvPr/>
          </p:nvSpPr>
          <p:spPr>
            <a:xfrm>
              <a:off x="1863684" y="3396625"/>
              <a:ext cx="238662" cy="911395"/>
            </a:xfrm>
            <a:prstGeom prst="rect">
              <a:avLst/>
            </a:prstGeom>
            <a:solidFill>
              <a:srgbClr val="80BD41">
                <a:alpha val="100000"/>
              </a:srgbClr>
            </a:solidFill>
          </p:spPr>
          <p:txBody>
            <a:bodyPr/>
            <a:lstStyle/>
            <a:p/>
          </p:txBody>
        </p:sp>
        <p:sp>
          <p:nvSpPr>
            <p:cNvPr id="28" name="rc28"/>
            <p:cNvSpPr/>
            <p:nvPr/>
          </p:nvSpPr>
          <p:spPr>
            <a:xfrm>
              <a:off x="1863684" y="3209949"/>
              <a:ext cx="238662" cy="186676"/>
            </a:xfrm>
            <a:prstGeom prst="rect">
              <a:avLst/>
            </a:prstGeom>
            <a:solidFill>
              <a:srgbClr val="E2231A">
                <a:alpha val="100000"/>
              </a:srgbClr>
            </a:solidFill>
          </p:spPr>
          <p:txBody>
            <a:bodyPr/>
            <a:lstStyle/>
            <a:p/>
          </p:txBody>
        </p:sp>
        <p:sp>
          <p:nvSpPr>
            <p:cNvPr id="29" name="rc29"/>
            <p:cNvSpPr/>
            <p:nvPr/>
          </p:nvSpPr>
          <p:spPr>
            <a:xfrm>
              <a:off x="2128865" y="3393481"/>
              <a:ext cx="238662" cy="914539"/>
            </a:xfrm>
            <a:prstGeom prst="rect">
              <a:avLst/>
            </a:prstGeom>
            <a:solidFill>
              <a:srgbClr val="80BD41">
                <a:alpha val="100000"/>
              </a:srgbClr>
            </a:solidFill>
          </p:spPr>
          <p:txBody>
            <a:bodyPr/>
            <a:lstStyle/>
            <a:p/>
          </p:txBody>
        </p:sp>
        <p:sp>
          <p:nvSpPr>
            <p:cNvPr id="30" name="rc30"/>
            <p:cNvSpPr/>
            <p:nvPr/>
          </p:nvSpPr>
          <p:spPr>
            <a:xfrm>
              <a:off x="2128865" y="3206165"/>
              <a:ext cx="238662" cy="187316"/>
            </a:xfrm>
            <a:prstGeom prst="rect">
              <a:avLst/>
            </a:prstGeom>
            <a:solidFill>
              <a:srgbClr val="E2231A">
                <a:alpha val="100000"/>
              </a:srgbClr>
            </a:solidFill>
          </p:spPr>
          <p:txBody>
            <a:bodyPr/>
            <a:lstStyle/>
            <a:p/>
          </p:txBody>
        </p:sp>
        <p:sp>
          <p:nvSpPr>
            <p:cNvPr id="31" name="rc31"/>
            <p:cNvSpPr/>
            <p:nvPr/>
          </p:nvSpPr>
          <p:spPr>
            <a:xfrm>
              <a:off x="2394045" y="3431208"/>
              <a:ext cx="238662" cy="876812"/>
            </a:xfrm>
            <a:prstGeom prst="rect">
              <a:avLst/>
            </a:prstGeom>
            <a:solidFill>
              <a:srgbClr val="80BD41">
                <a:alpha val="100000"/>
              </a:srgbClr>
            </a:solidFill>
          </p:spPr>
          <p:txBody>
            <a:bodyPr/>
            <a:lstStyle/>
            <a:p/>
          </p:txBody>
        </p:sp>
        <p:sp>
          <p:nvSpPr>
            <p:cNvPr id="32" name="rc32"/>
            <p:cNvSpPr/>
            <p:nvPr/>
          </p:nvSpPr>
          <p:spPr>
            <a:xfrm>
              <a:off x="2394045" y="3212001"/>
              <a:ext cx="238662" cy="219207"/>
            </a:xfrm>
            <a:prstGeom prst="rect">
              <a:avLst/>
            </a:prstGeom>
            <a:solidFill>
              <a:srgbClr val="E2231A">
                <a:alpha val="100000"/>
              </a:srgbClr>
            </a:solidFill>
          </p:spPr>
          <p:txBody>
            <a:bodyPr/>
            <a:lstStyle/>
            <a:p/>
          </p:txBody>
        </p:sp>
        <p:sp>
          <p:nvSpPr>
            <p:cNvPr id="33" name="rc33"/>
            <p:cNvSpPr/>
            <p:nvPr/>
          </p:nvSpPr>
          <p:spPr>
            <a:xfrm>
              <a:off x="2659226" y="3462422"/>
              <a:ext cx="238662" cy="845599"/>
            </a:xfrm>
            <a:prstGeom prst="rect">
              <a:avLst/>
            </a:prstGeom>
            <a:solidFill>
              <a:srgbClr val="80BD41">
                <a:alpha val="100000"/>
              </a:srgbClr>
            </a:solidFill>
          </p:spPr>
          <p:txBody>
            <a:bodyPr/>
            <a:lstStyle/>
            <a:p/>
          </p:txBody>
        </p:sp>
        <p:sp>
          <p:nvSpPr>
            <p:cNvPr id="34" name="rc34"/>
            <p:cNvSpPr/>
            <p:nvPr/>
          </p:nvSpPr>
          <p:spPr>
            <a:xfrm>
              <a:off x="2659226" y="3195396"/>
              <a:ext cx="238662" cy="267025"/>
            </a:xfrm>
            <a:prstGeom prst="rect">
              <a:avLst/>
            </a:prstGeom>
            <a:solidFill>
              <a:srgbClr val="E2231A">
                <a:alpha val="100000"/>
              </a:srgbClr>
            </a:solidFill>
          </p:spPr>
          <p:txBody>
            <a:bodyPr/>
            <a:lstStyle/>
            <a:p/>
          </p:txBody>
        </p:sp>
        <p:sp>
          <p:nvSpPr>
            <p:cNvPr id="35" name="rc35"/>
            <p:cNvSpPr/>
            <p:nvPr/>
          </p:nvSpPr>
          <p:spPr>
            <a:xfrm>
              <a:off x="2924407" y="3391524"/>
              <a:ext cx="238662" cy="916497"/>
            </a:xfrm>
            <a:prstGeom prst="rect">
              <a:avLst/>
            </a:prstGeom>
            <a:solidFill>
              <a:srgbClr val="80BD41">
                <a:alpha val="100000"/>
              </a:srgbClr>
            </a:solidFill>
          </p:spPr>
          <p:txBody>
            <a:bodyPr/>
            <a:lstStyle/>
            <a:p/>
          </p:txBody>
        </p:sp>
        <p:sp>
          <p:nvSpPr>
            <p:cNvPr id="36" name="rc36"/>
            <p:cNvSpPr/>
            <p:nvPr/>
          </p:nvSpPr>
          <p:spPr>
            <a:xfrm>
              <a:off x="2924407" y="3190351"/>
              <a:ext cx="238662" cy="201172"/>
            </a:xfrm>
            <a:prstGeom prst="rect">
              <a:avLst/>
            </a:prstGeom>
            <a:solidFill>
              <a:srgbClr val="E2231A">
                <a:alpha val="100000"/>
              </a:srgbClr>
            </a:solidFill>
          </p:spPr>
          <p:txBody>
            <a:bodyPr/>
            <a:lstStyle/>
            <a:p/>
          </p:txBody>
        </p:sp>
        <p:sp>
          <p:nvSpPr>
            <p:cNvPr id="37" name="rc37"/>
            <p:cNvSpPr/>
            <p:nvPr/>
          </p:nvSpPr>
          <p:spPr>
            <a:xfrm>
              <a:off x="3189588" y="3346699"/>
              <a:ext cx="238662" cy="961321"/>
            </a:xfrm>
            <a:prstGeom prst="rect">
              <a:avLst/>
            </a:prstGeom>
            <a:solidFill>
              <a:srgbClr val="80BD41">
                <a:alpha val="100000"/>
              </a:srgbClr>
            </a:solidFill>
          </p:spPr>
          <p:txBody>
            <a:bodyPr/>
            <a:lstStyle/>
            <a:p/>
          </p:txBody>
        </p:sp>
        <p:sp>
          <p:nvSpPr>
            <p:cNvPr id="38" name="rc38"/>
            <p:cNvSpPr/>
            <p:nvPr/>
          </p:nvSpPr>
          <p:spPr>
            <a:xfrm>
              <a:off x="3189588" y="3203058"/>
              <a:ext cx="238662" cy="143641"/>
            </a:xfrm>
            <a:prstGeom prst="rect">
              <a:avLst/>
            </a:prstGeom>
            <a:solidFill>
              <a:srgbClr val="E2231A">
                <a:alpha val="100000"/>
              </a:srgbClr>
            </a:solidFill>
          </p:spPr>
          <p:txBody>
            <a:bodyPr/>
            <a:lstStyle/>
            <a:p/>
          </p:txBody>
        </p:sp>
        <p:sp>
          <p:nvSpPr>
            <p:cNvPr id="39" name="rc39"/>
            <p:cNvSpPr/>
            <p:nvPr/>
          </p:nvSpPr>
          <p:spPr>
            <a:xfrm>
              <a:off x="3454768" y="3287172"/>
              <a:ext cx="238662" cy="1020849"/>
            </a:xfrm>
            <a:prstGeom prst="rect">
              <a:avLst/>
            </a:prstGeom>
            <a:solidFill>
              <a:srgbClr val="80BD41">
                <a:alpha val="100000"/>
              </a:srgbClr>
            </a:solidFill>
          </p:spPr>
          <p:txBody>
            <a:bodyPr/>
            <a:lstStyle/>
            <a:p/>
          </p:txBody>
        </p:sp>
        <p:sp>
          <p:nvSpPr>
            <p:cNvPr id="40" name="rc40"/>
            <p:cNvSpPr/>
            <p:nvPr/>
          </p:nvSpPr>
          <p:spPr>
            <a:xfrm>
              <a:off x="3454768" y="3210344"/>
              <a:ext cx="238662" cy="76828"/>
            </a:xfrm>
            <a:prstGeom prst="rect">
              <a:avLst/>
            </a:prstGeom>
            <a:solidFill>
              <a:srgbClr val="E2231A">
                <a:alpha val="100000"/>
              </a:srgbClr>
            </a:solidFill>
          </p:spPr>
          <p:txBody>
            <a:bodyPr/>
            <a:lstStyle/>
            <a:p/>
          </p:txBody>
        </p:sp>
        <p:sp>
          <p:nvSpPr>
            <p:cNvPr id="41" name="rc41"/>
            <p:cNvSpPr/>
            <p:nvPr/>
          </p:nvSpPr>
          <p:spPr>
            <a:xfrm>
              <a:off x="3719949" y="3363002"/>
              <a:ext cx="238662" cy="945018"/>
            </a:xfrm>
            <a:prstGeom prst="rect">
              <a:avLst/>
            </a:prstGeom>
            <a:solidFill>
              <a:srgbClr val="80BD41">
                <a:alpha val="100000"/>
              </a:srgbClr>
            </a:solidFill>
          </p:spPr>
          <p:txBody>
            <a:bodyPr/>
            <a:lstStyle/>
            <a:p/>
          </p:txBody>
        </p:sp>
        <p:sp>
          <p:nvSpPr>
            <p:cNvPr id="42" name="rc42"/>
            <p:cNvSpPr/>
            <p:nvPr/>
          </p:nvSpPr>
          <p:spPr>
            <a:xfrm>
              <a:off x="3719949" y="3221790"/>
              <a:ext cx="238662" cy="141212"/>
            </a:xfrm>
            <a:prstGeom prst="rect">
              <a:avLst/>
            </a:prstGeom>
            <a:solidFill>
              <a:srgbClr val="E2231A">
                <a:alpha val="100000"/>
              </a:srgbClr>
            </a:solidFill>
          </p:spPr>
          <p:txBody>
            <a:bodyPr/>
            <a:lstStyle/>
            <a:p/>
          </p:txBody>
        </p:sp>
        <p:sp>
          <p:nvSpPr>
            <p:cNvPr id="43" name="rc43"/>
            <p:cNvSpPr/>
            <p:nvPr/>
          </p:nvSpPr>
          <p:spPr>
            <a:xfrm>
              <a:off x="3985130" y="3450335"/>
              <a:ext cx="238662" cy="857685"/>
            </a:xfrm>
            <a:prstGeom prst="rect">
              <a:avLst/>
            </a:prstGeom>
            <a:solidFill>
              <a:srgbClr val="80BD41">
                <a:alpha val="100000"/>
              </a:srgbClr>
            </a:solidFill>
          </p:spPr>
          <p:txBody>
            <a:bodyPr/>
            <a:lstStyle/>
            <a:p/>
          </p:txBody>
        </p:sp>
        <p:sp>
          <p:nvSpPr>
            <p:cNvPr id="44" name="rc44"/>
            <p:cNvSpPr/>
            <p:nvPr/>
          </p:nvSpPr>
          <p:spPr>
            <a:xfrm>
              <a:off x="3985130" y="3222336"/>
              <a:ext cx="238662" cy="227999"/>
            </a:xfrm>
            <a:prstGeom prst="rect">
              <a:avLst/>
            </a:prstGeom>
            <a:solidFill>
              <a:srgbClr val="E2231A">
                <a:alpha val="100000"/>
              </a:srgbClr>
            </a:solidFill>
          </p:spPr>
          <p:txBody>
            <a:bodyPr/>
            <a:lstStyle/>
            <a:p/>
          </p:txBody>
        </p:sp>
        <p:sp>
          <p:nvSpPr>
            <p:cNvPr id="45" name="rc45"/>
            <p:cNvSpPr/>
            <p:nvPr/>
          </p:nvSpPr>
          <p:spPr>
            <a:xfrm>
              <a:off x="4250311" y="3366015"/>
              <a:ext cx="238662" cy="942006"/>
            </a:xfrm>
            <a:prstGeom prst="rect">
              <a:avLst/>
            </a:prstGeom>
            <a:solidFill>
              <a:srgbClr val="80BD41">
                <a:alpha val="100000"/>
              </a:srgbClr>
            </a:solidFill>
          </p:spPr>
          <p:txBody>
            <a:bodyPr/>
            <a:lstStyle/>
            <a:p/>
          </p:txBody>
        </p:sp>
        <p:sp>
          <p:nvSpPr>
            <p:cNvPr id="46" name="rc46"/>
            <p:cNvSpPr/>
            <p:nvPr/>
          </p:nvSpPr>
          <p:spPr>
            <a:xfrm>
              <a:off x="4250311" y="3212659"/>
              <a:ext cx="238662" cy="153355"/>
            </a:xfrm>
            <a:prstGeom prst="rect">
              <a:avLst/>
            </a:prstGeom>
            <a:solidFill>
              <a:srgbClr val="E2231A">
                <a:alpha val="100000"/>
              </a:srgbClr>
            </a:solidFill>
          </p:spPr>
          <p:txBody>
            <a:bodyPr/>
            <a:lstStyle/>
            <a:p/>
          </p:txBody>
        </p:sp>
        <p:sp>
          <p:nvSpPr>
            <p:cNvPr id="47" name="rc47"/>
            <p:cNvSpPr/>
            <p:nvPr/>
          </p:nvSpPr>
          <p:spPr>
            <a:xfrm>
              <a:off x="4515492" y="3355397"/>
              <a:ext cx="238662" cy="952624"/>
            </a:xfrm>
            <a:prstGeom prst="rect">
              <a:avLst/>
            </a:prstGeom>
            <a:solidFill>
              <a:srgbClr val="80BD41">
                <a:alpha val="100000"/>
              </a:srgbClr>
            </a:solidFill>
          </p:spPr>
          <p:txBody>
            <a:bodyPr/>
            <a:lstStyle/>
            <a:p/>
          </p:txBody>
        </p:sp>
        <p:sp>
          <p:nvSpPr>
            <p:cNvPr id="48" name="rc48"/>
            <p:cNvSpPr/>
            <p:nvPr/>
          </p:nvSpPr>
          <p:spPr>
            <a:xfrm>
              <a:off x="4515492" y="3213055"/>
              <a:ext cx="238662" cy="142342"/>
            </a:xfrm>
            <a:prstGeom prst="rect">
              <a:avLst/>
            </a:prstGeom>
            <a:solidFill>
              <a:srgbClr val="E2231A">
                <a:alpha val="100000"/>
              </a:srgbClr>
            </a:solidFill>
          </p:spPr>
          <p:txBody>
            <a:bodyPr/>
            <a:lstStyle/>
            <a:p/>
          </p:txBody>
        </p:sp>
        <p:sp>
          <p:nvSpPr>
            <p:cNvPr id="49" name="rc49"/>
            <p:cNvSpPr/>
            <p:nvPr/>
          </p:nvSpPr>
          <p:spPr>
            <a:xfrm>
              <a:off x="4780672" y="3388097"/>
              <a:ext cx="238662" cy="919923"/>
            </a:xfrm>
            <a:prstGeom prst="rect">
              <a:avLst/>
            </a:prstGeom>
            <a:solidFill>
              <a:srgbClr val="80BD41">
                <a:alpha val="100000"/>
              </a:srgbClr>
            </a:solidFill>
          </p:spPr>
          <p:txBody>
            <a:bodyPr/>
            <a:lstStyle/>
            <a:p/>
          </p:txBody>
        </p:sp>
        <p:sp>
          <p:nvSpPr>
            <p:cNvPr id="50" name="rc50"/>
            <p:cNvSpPr/>
            <p:nvPr/>
          </p:nvSpPr>
          <p:spPr>
            <a:xfrm>
              <a:off x="4780672" y="3225762"/>
              <a:ext cx="238662" cy="162335"/>
            </a:xfrm>
            <a:prstGeom prst="rect">
              <a:avLst/>
            </a:prstGeom>
            <a:solidFill>
              <a:srgbClr val="E2231A">
                <a:alpha val="100000"/>
              </a:srgbClr>
            </a:solidFill>
          </p:spPr>
          <p:txBody>
            <a:bodyPr/>
            <a:lstStyle/>
            <a:p/>
          </p:txBody>
        </p:sp>
        <p:sp>
          <p:nvSpPr>
            <p:cNvPr id="51" name="rc51"/>
            <p:cNvSpPr/>
            <p:nvPr/>
          </p:nvSpPr>
          <p:spPr>
            <a:xfrm>
              <a:off x="5045853" y="3354945"/>
              <a:ext cx="238662" cy="953076"/>
            </a:xfrm>
            <a:prstGeom prst="rect">
              <a:avLst/>
            </a:prstGeom>
            <a:solidFill>
              <a:srgbClr val="80BD41">
                <a:alpha val="100000"/>
              </a:srgbClr>
            </a:solidFill>
          </p:spPr>
          <p:txBody>
            <a:bodyPr/>
            <a:lstStyle/>
            <a:p/>
          </p:txBody>
        </p:sp>
        <p:sp>
          <p:nvSpPr>
            <p:cNvPr id="52" name="rc52"/>
            <p:cNvSpPr/>
            <p:nvPr/>
          </p:nvSpPr>
          <p:spPr>
            <a:xfrm>
              <a:off x="5045853" y="3237152"/>
              <a:ext cx="238662" cy="117793"/>
            </a:xfrm>
            <a:prstGeom prst="rect">
              <a:avLst/>
            </a:prstGeom>
            <a:solidFill>
              <a:srgbClr val="E2231A">
                <a:alpha val="100000"/>
              </a:srgbClr>
            </a:solidFill>
          </p:spPr>
          <p:txBody>
            <a:bodyPr/>
            <a:lstStyle/>
            <a:p/>
          </p:txBody>
        </p:sp>
        <p:sp>
          <p:nvSpPr>
            <p:cNvPr id="53" name="rc53"/>
            <p:cNvSpPr/>
            <p:nvPr/>
          </p:nvSpPr>
          <p:spPr>
            <a:xfrm>
              <a:off x="5311034" y="3336119"/>
              <a:ext cx="238662" cy="971901"/>
            </a:xfrm>
            <a:prstGeom prst="rect">
              <a:avLst/>
            </a:prstGeom>
            <a:solidFill>
              <a:srgbClr val="80BD41">
                <a:alpha val="100000"/>
              </a:srgbClr>
            </a:solidFill>
          </p:spPr>
          <p:txBody>
            <a:bodyPr/>
            <a:lstStyle/>
            <a:p/>
          </p:txBody>
        </p:sp>
        <p:sp>
          <p:nvSpPr>
            <p:cNvPr id="54" name="rc54"/>
            <p:cNvSpPr/>
            <p:nvPr/>
          </p:nvSpPr>
          <p:spPr>
            <a:xfrm>
              <a:off x="5311034" y="3251610"/>
              <a:ext cx="238662" cy="84509"/>
            </a:xfrm>
            <a:prstGeom prst="rect">
              <a:avLst/>
            </a:prstGeom>
            <a:solidFill>
              <a:srgbClr val="E2231A">
                <a:alpha val="100000"/>
              </a:srgbClr>
            </a:solidFill>
          </p:spPr>
          <p:txBody>
            <a:bodyPr/>
            <a:lstStyle/>
            <a:p/>
          </p:txBody>
        </p:sp>
        <p:sp>
          <p:nvSpPr>
            <p:cNvPr id="55" name="rc55"/>
            <p:cNvSpPr/>
            <p:nvPr/>
          </p:nvSpPr>
          <p:spPr>
            <a:xfrm>
              <a:off x="5576215" y="3389867"/>
              <a:ext cx="238662" cy="918154"/>
            </a:xfrm>
            <a:prstGeom prst="rect">
              <a:avLst/>
            </a:prstGeom>
            <a:solidFill>
              <a:srgbClr val="80BD41">
                <a:alpha val="100000"/>
              </a:srgbClr>
            </a:solidFill>
          </p:spPr>
          <p:txBody>
            <a:bodyPr/>
            <a:lstStyle/>
            <a:p/>
          </p:txBody>
        </p:sp>
        <p:sp>
          <p:nvSpPr>
            <p:cNvPr id="56" name="rc56"/>
            <p:cNvSpPr/>
            <p:nvPr/>
          </p:nvSpPr>
          <p:spPr>
            <a:xfrm>
              <a:off x="5576215" y="3264656"/>
              <a:ext cx="238662" cy="125210"/>
            </a:xfrm>
            <a:prstGeom prst="rect">
              <a:avLst/>
            </a:prstGeom>
            <a:solidFill>
              <a:srgbClr val="E2231A">
                <a:alpha val="100000"/>
              </a:srgbClr>
            </a:solidFill>
          </p:spPr>
          <p:txBody>
            <a:bodyPr/>
            <a:lstStyle/>
            <a:p/>
          </p:txBody>
        </p:sp>
        <p:sp>
          <p:nvSpPr>
            <p:cNvPr id="57" name="rc57"/>
            <p:cNvSpPr/>
            <p:nvPr/>
          </p:nvSpPr>
          <p:spPr>
            <a:xfrm>
              <a:off x="5841395" y="3331112"/>
              <a:ext cx="238662" cy="976909"/>
            </a:xfrm>
            <a:prstGeom prst="rect">
              <a:avLst/>
            </a:prstGeom>
            <a:solidFill>
              <a:srgbClr val="80BD41">
                <a:alpha val="100000"/>
              </a:srgbClr>
            </a:solidFill>
          </p:spPr>
          <p:txBody>
            <a:bodyPr/>
            <a:lstStyle/>
            <a:p/>
          </p:txBody>
        </p:sp>
        <p:sp>
          <p:nvSpPr>
            <p:cNvPr id="58" name="rc58"/>
            <p:cNvSpPr/>
            <p:nvPr/>
          </p:nvSpPr>
          <p:spPr>
            <a:xfrm>
              <a:off x="5841395" y="3290410"/>
              <a:ext cx="238662" cy="40701"/>
            </a:xfrm>
            <a:prstGeom prst="rect">
              <a:avLst/>
            </a:prstGeom>
            <a:solidFill>
              <a:srgbClr val="E2231A">
                <a:alpha val="100000"/>
              </a:srgbClr>
            </a:solidFill>
          </p:spPr>
          <p:txBody>
            <a:bodyPr/>
            <a:lstStyle/>
            <a:p/>
          </p:txBody>
        </p:sp>
        <p:sp>
          <p:nvSpPr>
            <p:cNvPr id="59" name="rc59"/>
            <p:cNvSpPr/>
            <p:nvPr/>
          </p:nvSpPr>
          <p:spPr>
            <a:xfrm>
              <a:off x="6106576" y="3598325"/>
              <a:ext cx="238662" cy="709695"/>
            </a:xfrm>
            <a:prstGeom prst="rect">
              <a:avLst/>
            </a:prstGeom>
            <a:solidFill>
              <a:srgbClr val="80BD41">
                <a:alpha val="100000"/>
              </a:srgbClr>
            </a:solidFill>
          </p:spPr>
          <p:txBody>
            <a:bodyPr/>
            <a:lstStyle/>
            <a:p/>
          </p:txBody>
        </p:sp>
        <p:sp>
          <p:nvSpPr>
            <p:cNvPr id="60" name="rc60"/>
            <p:cNvSpPr/>
            <p:nvPr/>
          </p:nvSpPr>
          <p:spPr>
            <a:xfrm>
              <a:off x="6106576" y="3348977"/>
              <a:ext cx="238662" cy="249348"/>
            </a:xfrm>
            <a:prstGeom prst="rect">
              <a:avLst/>
            </a:prstGeom>
            <a:solidFill>
              <a:srgbClr val="E2231A">
                <a:alpha val="100000"/>
              </a:srgbClr>
            </a:solidFill>
          </p:spPr>
          <p:txBody>
            <a:bodyPr/>
            <a:lstStyle/>
            <a:p/>
          </p:txBody>
        </p:sp>
        <p:sp>
          <p:nvSpPr>
            <p:cNvPr id="61" name="rc61"/>
            <p:cNvSpPr/>
            <p:nvPr/>
          </p:nvSpPr>
          <p:spPr>
            <a:xfrm>
              <a:off x="6371757" y="3493616"/>
              <a:ext cx="238662" cy="814405"/>
            </a:xfrm>
            <a:prstGeom prst="rect">
              <a:avLst/>
            </a:prstGeom>
            <a:solidFill>
              <a:srgbClr val="80BD41">
                <a:alpha val="100000"/>
              </a:srgbClr>
            </a:solidFill>
          </p:spPr>
          <p:txBody>
            <a:bodyPr/>
            <a:lstStyle/>
            <a:p/>
          </p:txBody>
        </p:sp>
        <p:sp>
          <p:nvSpPr>
            <p:cNvPr id="62" name="rc62"/>
            <p:cNvSpPr/>
            <p:nvPr/>
          </p:nvSpPr>
          <p:spPr>
            <a:xfrm>
              <a:off x="6371757" y="3432319"/>
              <a:ext cx="238662" cy="61296"/>
            </a:xfrm>
            <a:prstGeom prst="rect">
              <a:avLst/>
            </a:prstGeom>
            <a:solidFill>
              <a:srgbClr val="E2231A">
                <a:alpha val="100000"/>
              </a:srgbClr>
            </a:solidFill>
          </p:spPr>
          <p:txBody>
            <a:bodyPr/>
            <a:lstStyle/>
            <a:p/>
          </p:txBody>
        </p:sp>
        <p:sp>
          <p:nvSpPr>
            <p:cNvPr id="63" name="rc63"/>
            <p:cNvSpPr/>
            <p:nvPr/>
          </p:nvSpPr>
          <p:spPr>
            <a:xfrm>
              <a:off x="6636938" y="3684246"/>
              <a:ext cx="238662" cy="623774"/>
            </a:xfrm>
            <a:prstGeom prst="rect">
              <a:avLst/>
            </a:prstGeom>
            <a:solidFill>
              <a:srgbClr val="80BD41">
                <a:alpha val="100000"/>
              </a:srgbClr>
            </a:solidFill>
          </p:spPr>
          <p:txBody>
            <a:bodyPr/>
            <a:lstStyle/>
            <a:p/>
          </p:txBody>
        </p:sp>
        <p:sp>
          <p:nvSpPr>
            <p:cNvPr id="64" name="rc64"/>
            <p:cNvSpPr/>
            <p:nvPr/>
          </p:nvSpPr>
          <p:spPr>
            <a:xfrm>
              <a:off x="6636938" y="3487272"/>
              <a:ext cx="238662" cy="196974"/>
            </a:xfrm>
            <a:prstGeom prst="rect">
              <a:avLst/>
            </a:prstGeom>
            <a:solidFill>
              <a:srgbClr val="E2231A">
                <a:alpha val="100000"/>
              </a:srgbClr>
            </a:solidFill>
          </p:spPr>
          <p:txBody>
            <a:bodyPr/>
            <a:lstStyle/>
            <a:p/>
          </p:txBody>
        </p:sp>
        <p:sp>
          <p:nvSpPr>
            <p:cNvPr id="65" name="rc65"/>
            <p:cNvSpPr/>
            <p:nvPr/>
          </p:nvSpPr>
          <p:spPr>
            <a:xfrm>
              <a:off x="6902119" y="3765480"/>
              <a:ext cx="238662" cy="542541"/>
            </a:xfrm>
            <a:prstGeom prst="rect">
              <a:avLst/>
            </a:prstGeom>
            <a:solidFill>
              <a:srgbClr val="80BD41">
                <a:alpha val="100000"/>
              </a:srgbClr>
            </a:solidFill>
          </p:spPr>
          <p:txBody>
            <a:bodyPr/>
            <a:lstStyle/>
            <a:p/>
          </p:txBody>
        </p:sp>
        <p:sp>
          <p:nvSpPr>
            <p:cNvPr id="66" name="rc66"/>
            <p:cNvSpPr/>
            <p:nvPr/>
          </p:nvSpPr>
          <p:spPr>
            <a:xfrm>
              <a:off x="6902119" y="3510164"/>
              <a:ext cx="238662" cy="255315"/>
            </a:xfrm>
            <a:prstGeom prst="rect">
              <a:avLst/>
            </a:prstGeom>
            <a:solidFill>
              <a:srgbClr val="E2231A">
                <a:alpha val="100000"/>
              </a:srgbClr>
            </a:solidFill>
          </p:spPr>
          <p:txBody>
            <a:bodyPr/>
            <a:lstStyle/>
            <a:p/>
          </p:txBody>
        </p:sp>
        <p:sp>
          <p:nvSpPr>
            <p:cNvPr id="67" name="rc67"/>
            <p:cNvSpPr/>
            <p:nvPr/>
          </p:nvSpPr>
          <p:spPr>
            <a:xfrm>
              <a:off x="7167299" y="3898823"/>
              <a:ext cx="238662" cy="409198"/>
            </a:xfrm>
            <a:prstGeom prst="rect">
              <a:avLst/>
            </a:prstGeom>
            <a:solidFill>
              <a:srgbClr val="80BD41">
                <a:alpha val="100000"/>
              </a:srgbClr>
            </a:solidFill>
          </p:spPr>
          <p:txBody>
            <a:bodyPr/>
            <a:lstStyle/>
            <a:p/>
          </p:txBody>
        </p:sp>
        <p:sp>
          <p:nvSpPr>
            <p:cNvPr id="68" name="rc68"/>
            <p:cNvSpPr/>
            <p:nvPr/>
          </p:nvSpPr>
          <p:spPr>
            <a:xfrm>
              <a:off x="7167299" y="3521102"/>
              <a:ext cx="238662" cy="377721"/>
            </a:xfrm>
            <a:prstGeom prst="rect">
              <a:avLst/>
            </a:prstGeom>
            <a:solidFill>
              <a:srgbClr val="E2231A">
                <a:alpha val="100000"/>
              </a:srgbClr>
            </a:solidFill>
          </p:spPr>
          <p:txBody>
            <a:bodyPr/>
            <a:lstStyle/>
            <a:p/>
          </p:txBody>
        </p:sp>
        <p:sp>
          <p:nvSpPr>
            <p:cNvPr id="69" name="rc69"/>
            <p:cNvSpPr/>
            <p:nvPr/>
          </p:nvSpPr>
          <p:spPr>
            <a:xfrm>
              <a:off x="7432480" y="3769000"/>
              <a:ext cx="238662" cy="539020"/>
            </a:xfrm>
            <a:prstGeom prst="rect">
              <a:avLst/>
            </a:prstGeom>
            <a:solidFill>
              <a:srgbClr val="80BD41">
                <a:alpha val="100000"/>
              </a:srgbClr>
            </a:solidFill>
          </p:spPr>
          <p:txBody>
            <a:bodyPr/>
            <a:lstStyle/>
            <a:p/>
          </p:txBody>
        </p:sp>
        <p:sp>
          <p:nvSpPr>
            <p:cNvPr id="70" name="rc70"/>
            <p:cNvSpPr/>
            <p:nvPr/>
          </p:nvSpPr>
          <p:spPr>
            <a:xfrm>
              <a:off x="7432480" y="3515341"/>
              <a:ext cx="238662" cy="253659"/>
            </a:xfrm>
            <a:prstGeom prst="rect">
              <a:avLst/>
            </a:prstGeom>
            <a:solidFill>
              <a:srgbClr val="E2231A">
                <a:alpha val="100000"/>
              </a:srgbClr>
            </a:solidFill>
          </p:spPr>
          <p:txBody>
            <a:bodyPr/>
            <a:lstStyle/>
            <a:p/>
          </p:txBody>
        </p:sp>
        <p:sp>
          <p:nvSpPr>
            <p:cNvPr id="71" name="rc71"/>
            <p:cNvSpPr/>
            <p:nvPr/>
          </p:nvSpPr>
          <p:spPr>
            <a:xfrm>
              <a:off x="7697661" y="3737279"/>
              <a:ext cx="238662" cy="570742"/>
            </a:xfrm>
            <a:prstGeom prst="rect">
              <a:avLst/>
            </a:prstGeom>
            <a:solidFill>
              <a:srgbClr val="80BD41">
                <a:alpha val="100000"/>
              </a:srgbClr>
            </a:solidFill>
          </p:spPr>
          <p:txBody>
            <a:bodyPr/>
            <a:lstStyle/>
            <a:p/>
          </p:txBody>
        </p:sp>
        <p:sp>
          <p:nvSpPr>
            <p:cNvPr id="72" name="rc72"/>
            <p:cNvSpPr/>
            <p:nvPr/>
          </p:nvSpPr>
          <p:spPr>
            <a:xfrm>
              <a:off x="7697661" y="3504158"/>
              <a:ext cx="238662" cy="233120"/>
            </a:xfrm>
            <a:prstGeom prst="rect">
              <a:avLst/>
            </a:prstGeom>
            <a:solidFill>
              <a:srgbClr val="E2231A">
                <a:alpha val="100000"/>
              </a:srgbClr>
            </a:solidFill>
          </p:spPr>
          <p:txBody>
            <a:bodyPr/>
            <a:lstStyle/>
            <a:p/>
          </p:txBody>
        </p:sp>
        <p:sp>
          <p:nvSpPr>
            <p:cNvPr id="73" name="rc73"/>
            <p:cNvSpPr/>
            <p:nvPr/>
          </p:nvSpPr>
          <p:spPr>
            <a:xfrm>
              <a:off x="7962842" y="3878397"/>
              <a:ext cx="238662" cy="429624"/>
            </a:xfrm>
            <a:prstGeom prst="rect">
              <a:avLst/>
            </a:prstGeom>
            <a:solidFill>
              <a:srgbClr val="80BD41">
                <a:alpha val="100000"/>
              </a:srgbClr>
            </a:solidFill>
          </p:spPr>
          <p:txBody>
            <a:bodyPr/>
            <a:lstStyle/>
            <a:p/>
          </p:txBody>
        </p:sp>
        <p:sp>
          <p:nvSpPr>
            <p:cNvPr id="74" name="rc74"/>
            <p:cNvSpPr/>
            <p:nvPr/>
          </p:nvSpPr>
          <p:spPr>
            <a:xfrm>
              <a:off x="7962842" y="3497400"/>
              <a:ext cx="238662" cy="380997"/>
            </a:xfrm>
            <a:prstGeom prst="rect">
              <a:avLst/>
            </a:prstGeom>
            <a:solidFill>
              <a:srgbClr val="E2231A">
                <a:alpha val="100000"/>
              </a:srgbClr>
            </a:solidFill>
          </p:spPr>
          <p:txBody>
            <a:bodyPr/>
            <a:lstStyle/>
            <a:p/>
          </p:txBody>
        </p:sp>
        <p:sp>
          <p:nvSpPr>
            <p:cNvPr id="75" name="pl75"/>
            <p:cNvSpPr/>
            <p:nvPr/>
          </p:nvSpPr>
          <p:spPr>
            <a:xfrm>
              <a:off x="1452654" y="2117376"/>
              <a:ext cx="6629519" cy="1028261"/>
            </a:xfrm>
            <a:custGeom>
              <a:avLst/>
              <a:pathLst>
                <a:path w="6629519" h="1028261">
                  <a:moveTo>
                    <a:pt x="0" y="312949"/>
                  </a:moveTo>
                  <a:lnTo>
                    <a:pt x="265180" y="0"/>
                  </a:lnTo>
                  <a:lnTo>
                    <a:pt x="530361" y="335302"/>
                  </a:lnTo>
                  <a:lnTo>
                    <a:pt x="795542" y="335302"/>
                  </a:lnTo>
                  <a:lnTo>
                    <a:pt x="1060723" y="402363"/>
                  </a:lnTo>
                  <a:lnTo>
                    <a:pt x="1325903" y="491777"/>
                  </a:lnTo>
                  <a:lnTo>
                    <a:pt x="1591084" y="357656"/>
                  </a:lnTo>
                  <a:lnTo>
                    <a:pt x="1856265" y="245888"/>
                  </a:lnTo>
                  <a:lnTo>
                    <a:pt x="2121446" y="111767"/>
                  </a:lnTo>
                  <a:lnTo>
                    <a:pt x="2386626" y="245888"/>
                  </a:lnTo>
                  <a:lnTo>
                    <a:pt x="2651807" y="424716"/>
                  </a:lnTo>
                  <a:lnTo>
                    <a:pt x="2916988" y="268242"/>
                  </a:lnTo>
                  <a:lnTo>
                    <a:pt x="3182169" y="245888"/>
                  </a:lnTo>
                  <a:lnTo>
                    <a:pt x="3447350" y="290595"/>
                  </a:lnTo>
                  <a:lnTo>
                    <a:pt x="3712530" y="201181"/>
                  </a:lnTo>
                  <a:lnTo>
                    <a:pt x="3977711" y="134121"/>
                  </a:lnTo>
                  <a:lnTo>
                    <a:pt x="4242892" y="223535"/>
                  </a:lnTo>
                  <a:lnTo>
                    <a:pt x="4508073" y="44707"/>
                  </a:lnTo>
                  <a:lnTo>
                    <a:pt x="4773253" y="536484"/>
                  </a:lnTo>
                  <a:lnTo>
                    <a:pt x="5038434" y="111767"/>
                  </a:lnTo>
                  <a:lnTo>
                    <a:pt x="5303615" y="491777"/>
                  </a:lnTo>
                  <a:lnTo>
                    <a:pt x="5568796" y="670605"/>
                  </a:lnTo>
                  <a:lnTo>
                    <a:pt x="5833977" y="1028261"/>
                  </a:lnTo>
                  <a:lnTo>
                    <a:pt x="6099157" y="670605"/>
                  </a:lnTo>
                  <a:lnTo>
                    <a:pt x="6364338" y="603545"/>
                  </a:lnTo>
                  <a:lnTo>
                    <a:pt x="6629519" y="1005908"/>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43079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775670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802188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7" name="tx87"/>
            <p:cNvSpPr/>
            <p:nvPr/>
          </p:nvSpPr>
          <p:spPr>
            <a:xfrm>
              <a:off x="1335100" y="3096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8" name="tx88"/>
            <p:cNvSpPr/>
            <p:nvPr/>
          </p:nvSpPr>
          <p:spPr>
            <a:xfrm>
              <a:off x="2700181" y="305947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9" name="tx89"/>
            <p:cNvSpPr/>
            <p:nvPr/>
          </p:nvSpPr>
          <p:spPr>
            <a:xfrm>
              <a:off x="3986908" y="30864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90" name="tx90"/>
            <p:cNvSpPr/>
            <p:nvPr/>
          </p:nvSpPr>
          <p:spPr>
            <a:xfrm>
              <a:off x="5312812" y="31156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91" name="tx91"/>
            <p:cNvSpPr/>
            <p:nvPr/>
          </p:nvSpPr>
          <p:spPr>
            <a:xfrm>
              <a:off x="6373535" y="32963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92" name="tx92"/>
            <p:cNvSpPr/>
            <p:nvPr/>
          </p:nvSpPr>
          <p:spPr>
            <a:xfrm>
              <a:off x="6677893" y="335128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93" name="tx93"/>
            <p:cNvSpPr/>
            <p:nvPr/>
          </p:nvSpPr>
          <p:spPr>
            <a:xfrm>
              <a:off x="6903896" y="3374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4" name="tx94"/>
            <p:cNvSpPr/>
            <p:nvPr/>
          </p:nvSpPr>
          <p:spPr>
            <a:xfrm>
              <a:off x="7208254" y="338515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5" name="tx95"/>
            <p:cNvSpPr/>
            <p:nvPr/>
          </p:nvSpPr>
          <p:spPr>
            <a:xfrm>
              <a:off x="7434258" y="33805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6" name="tx96"/>
            <p:cNvSpPr/>
            <p:nvPr/>
          </p:nvSpPr>
          <p:spPr>
            <a:xfrm>
              <a:off x="7738616" y="336937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7" name="tx97"/>
            <p:cNvSpPr/>
            <p:nvPr/>
          </p:nvSpPr>
          <p:spPr>
            <a:xfrm>
              <a:off x="7964620" y="33614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430.6</a:t>
              </a:r>
            </a:p>
          </p:txBody>
        </p:sp>
        <p:sp>
          <p:nvSpPr>
            <p:cNvPr id="98" name="pl98"/>
            <p:cNvSpPr/>
            <p:nvPr/>
          </p:nvSpPr>
          <p:spPr>
            <a:xfrm>
              <a:off x="1452654"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74277" y="38211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480</a:t>
              </a:r>
            </a:p>
          </p:txBody>
        </p:sp>
        <p:sp>
          <p:nvSpPr>
            <p:cNvPr id="110" name="tx110"/>
            <p:cNvSpPr/>
            <p:nvPr/>
          </p:nvSpPr>
          <p:spPr>
            <a:xfrm>
              <a:off x="1361226" y="3283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91.4</a:t>
              </a:r>
            </a:p>
          </p:txBody>
        </p:sp>
        <p:sp>
          <p:nvSpPr>
            <p:cNvPr id="111" name="tx111"/>
            <p:cNvSpPr/>
            <p:nvPr/>
          </p:nvSpPr>
          <p:spPr>
            <a:xfrm>
              <a:off x="2661004" y="38501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449.2</a:t>
              </a:r>
            </a:p>
          </p:txBody>
        </p:sp>
        <p:sp>
          <p:nvSpPr>
            <p:cNvPr id="112" name="tx112"/>
            <p:cNvSpPr/>
            <p:nvPr/>
          </p:nvSpPr>
          <p:spPr>
            <a:xfrm>
              <a:off x="2661004" y="3293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141.8</a:t>
              </a:r>
            </a:p>
          </p:txBody>
        </p:sp>
        <p:sp>
          <p:nvSpPr>
            <p:cNvPr id="113" name="tx113"/>
            <p:cNvSpPr/>
            <p:nvPr/>
          </p:nvSpPr>
          <p:spPr>
            <a:xfrm>
              <a:off x="3986908" y="3844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455.6</a:t>
              </a:r>
            </a:p>
          </p:txBody>
        </p:sp>
        <p:sp>
          <p:nvSpPr>
            <p:cNvPr id="114" name="tx114"/>
            <p:cNvSpPr/>
            <p:nvPr/>
          </p:nvSpPr>
          <p:spPr>
            <a:xfrm>
              <a:off x="3986908" y="330243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121.1</a:t>
              </a:r>
            </a:p>
          </p:txBody>
        </p:sp>
        <p:sp>
          <p:nvSpPr>
            <p:cNvPr id="115" name="tx115"/>
            <p:cNvSpPr/>
            <p:nvPr/>
          </p:nvSpPr>
          <p:spPr>
            <a:xfrm>
              <a:off x="5312812" y="37869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516.3</a:t>
              </a:r>
            </a:p>
          </p:txBody>
        </p:sp>
        <p:sp>
          <p:nvSpPr>
            <p:cNvPr id="116" name="tx116"/>
            <p:cNvSpPr/>
            <p:nvPr/>
          </p:nvSpPr>
          <p:spPr>
            <a:xfrm>
              <a:off x="5338937" y="3258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17" name="tx117"/>
            <p:cNvSpPr/>
            <p:nvPr/>
          </p:nvSpPr>
          <p:spPr>
            <a:xfrm>
              <a:off x="6373535" y="3865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432.6</a:t>
              </a:r>
            </a:p>
          </p:txBody>
        </p:sp>
        <p:sp>
          <p:nvSpPr>
            <p:cNvPr id="118" name="tx118"/>
            <p:cNvSpPr/>
            <p:nvPr/>
          </p:nvSpPr>
          <p:spPr>
            <a:xfrm>
              <a:off x="6399660" y="34278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9" name="tx119"/>
            <p:cNvSpPr/>
            <p:nvPr/>
          </p:nvSpPr>
          <p:spPr>
            <a:xfrm>
              <a:off x="6638716" y="39610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331.3</a:t>
              </a:r>
            </a:p>
          </p:txBody>
        </p:sp>
        <p:sp>
          <p:nvSpPr>
            <p:cNvPr id="120" name="tx120"/>
            <p:cNvSpPr/>
            <p:nvPr/>
          </p:nvSpPr>
          <p:spPr>
            <a:xfrm>
              <a:off x="6638716" y="3550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104.6</a:t>
              </a:r>
            </a:p>
          </p:txBody>
        </p:sp>
        <p:sp>
          <p:nvSpPr>
            <p:cNvPr id="121" name="tx121"/>
            <p:cNvSpPr/>
            <p:nvPr/>
          </p:nvSpPr>
          <p:spPr>
            <a:xfrm>
              <a:off x="6903896" y="4001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288.2</a:t>
              </a:r>
            </a:p>
          </p:txBody>
        </p:sp>
        <p:sp>
          <p:nvSpPr>
            <p:cNvPr id="122" name="tx122"/>
            <p:cNvSpPr/>
            <p:nvPr/>
          </p:nvSpPr>
          <p:spPr>
            <a:xfrm>
              <a:off x="6903896" y="3602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135.6</a:t>
              </a:r>
            </a:p>
          </p:txBody>
        </p:sp>
        <p:sp>
          <p:nvSpPr>
            <p:cNvPr id="123" name="tx123"/>
            <p:cNvSpPr/>
            <p:nvPr/>
          </p:nvSpPr>
          <p:spPr>
            <a:xfrm>
              <a:off x="7169077" y="406952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24" name="tx124"/>
            <p:cNvSpPr/>
            <p:nvPr/>
          </p:nvSpPr>
          <p:spPr>
            <a:xfrm>
              <a:off x="7169077" y="36749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25" name="tx125"/>
            <p:cNvSpPr/>
            <p:nvPr/>
          </p:nvSpPr>
          <p:spPr>
            <a:xfrm>
              <a:off x="7434258" y="40034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286.3</a:t>
              </a:r>
            </a:p>
          </p:txBody>
        </p:sp>
        <p:sp>
          <p:nvSpPr>
            <p:cNvPr id="126" name="tx126"/>
            <p:cNvSpPr/>
            <p:nvPr/>
          </p:nvSpPr>
          <p:spPr>
            <a:xfrm>
              <a:off x="7434258" y="3607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7" name="tx127"/>
            <p:cNvSpPr/>
            <p:nvPr/>
          </p:nvSpPr>
          <p:spPr>
            <a:xfrm>
              <a:off x="7699439" y="3987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303.2</a:t>
              </a:r>
            </a:p>
          </p:txBody>
        </p:sp>
        <p:sp>
          <p:nvSpPr>
            <p:cNvPr id="128" name="tx128"/>
            <p:cNvSpPr/>
            <p:nvPr/>
          </p:nvSpPr>
          <p:spPr>
            <a:xfrm>
              <a:off x="7699439" y="35856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123.8</a:t>
              </a:r>
            </a:p>
          </p:txBody>
        </p:sp>
        <p:sp>
          <p:nvSpPr>
            <p:cNvPr id="129" name="tx129"/>
            <p:cNvSpPr/>
            <p:nvPr/>
          </p:nvSpPr>
          <p:spPr>
            <a:xfrm>
              <a:off x="7964620" y="4058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228.2</a:t>
              </a:r>
            </a:p>
          </p:txBody>
        </p:sp>
        <p:sp>
          <p:nvSpPr>
            <p:cNvPr id="130" name="tx130"/>
            <p:cNvSpPr/>
            <p:nvPr/>
          </p:nvSpPr>
          <p:spPr>
            <a:xfrm>
              <a:off x="7964620" y="3652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202.4</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02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498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787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68266" y="5180747"/>
              <a:ext cx="201456" cy="201456"/>
            </a:xfrm>
            <a:prstGeom prst="rect">
              <a:avLst/>
            </a:prstGeom>
            <a:solidFill>
              <a:srgbClr val="E2231A">
                <a:alpha val="100000"/>
              </a:srgbClr>
            </a:solidFill>
          </p:spPr>
          <p:txBody>
            <a:bodyPr/>
            <a:lstStyle/>
            <a:p/>
          </p:txBody>
        </p:sp>
        <p:sp>
          <p:nvSpPr>
            <p:cNvPr id="156" name="rc156"/>
            <p:cNvSpPr/>
            <p:nvPr/>
          </p:nvSpPr>
          <p:spPr>
            <a:xfrm>
              <a:off x="5673354" y="5180747"/>
              <a:ext cx="201456" cy="201456"/>
            </a:xfrm>
            <a:prstGeom prst="rect">
              <a:avLst/>
            </a:prstGeom>
            <a:solidFill>
              <a:srgbClr val="80BD41">
                <a:alpha val="100000"/>
              </a:srgbClr>
            </a:solidFill>
          </p:spPr>
          <p:txBody>
            <a:bodyPr/>
            <a:lstStyle/>
            <a:p/>
          </p:txBody>
        </p:sp>
        <p:sp>
          <p:nvSpPr>
            <p:cNvPr id="157" name="tx157"/>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89913" y="1594448"/>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161" name="pl161"/>
            <p:cNvSpPr/>
            <p:nvPr/>
          </p:nvSpPr>
          <p:spPr>
            <a:xfrm>
              <a:off x="2036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426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88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550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612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395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457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19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581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643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33322" y="5954972"/>
              <a:ext cx="6083263" cy="129091"/>
            </a:xfrm>
            <a:prstGeom prst="rect">
              <a:avLst/>
            </a:prstGeom>
            <a:solidFill>
              <a:srgbClr val="80BD41">
                <a:alpha val="100000"/>
              </a:srgbClr>
            </a:solidFill>
          </p:spPr>
          <p:txBody>
            <a:bodyPr/>
            <a:lstStyle/>
            <a:p/>
          </p:txBody>
        </p:sp>
        <p:sp>
          <p:nvSpPr>
            <p:cNvPr id="176" name="rc176"/>
            <p:cNvSpPr/>
            <p:nvPr/>
          </p:nvSpPr>
          <p:spPr>
            <a:xfrm>
              <a:off x="7416586" y="5954972"/>
              <a:ext cx="457861" cy="129091"/>
            </a:xfrm>
            <a:prstGeom prst="rect">
              <a:avLst/>
            </a:prstGeom>
            <a:solidFill>
              <a:srgbClr val="E2231A">
                <a:alpha val="100000"/>
              </a:srgbClr>
            </a:solidFill>
          </p:spPr>
          <p:txBody>
            <a:bodyPr/>
            <a:lstStyle/>
            <a:p/>
          </p:txBody>
        </p:sp>
        <p:sp>
          <p:nvSpPr>
            <p:cNvPr id="177" name="rc177"/>
            <p:cNvSpPr/>
            <p:nvPr/>
          </p:nvSpPr>
          <p:spPr>
            <a:xfrm>
              <a:off x="1333322" y="5793607"/>
              <a:ext cx="4263206" cy="129091"/>
            </a:xfrm>
            <a:prstGeom prst="rect">
              <a:avLst/>
            </a:prstGeom>
            <a:solidFill>
              <a:srgbClr val="80BD41">
                <a:alpha val="100000"/>
              </a:srgbClr>
            </a:solidFill>
          </p:spPr>
          <p:txBody>
            <a:bodyPr/>
            <a:lstStyle/>
            <a:p/>
          </p:txBody>
        </p:sp>
        <p:sp>
          <p:nvSpPr>
            <p:cNvPr id="178" name="rc178"/>
            <p:cNvSpPr/>
            <p:nvPr/>
          </p:nvSpPr>
          <p:spPr>
            <a:xfrm>
              <a:off x="5596529" y="5793607"/>
              <a:ext cx="1741309" cy="129091"/>
            </a:xfrm>
            <a:prstGeom prst="rect">
              <a:avLst/>
            </a:prstGeom>
            <a:solidFill>
              <a:srgbClr val="E2231A">
                <a:alpha val="100000"/>
              </a:srgbClr>
            </a:solidFill>
          </p:spPr>
          <p:txBody>
            <a:bodyPr/>
            <a:lstStyle/>
            <a:p/>
          </p:txBody>
        </p:sp>
        <p:sp>
          <p:nvSpPr>
            <p:cNvPr id="179" name="rc179"/>
            <p:cNvSpPr/>
            <p:nvPr/>
          </p:nvSpPr>
          <p:spPr>
            <a:xfrm>
              <a:off x="1333322" y="5632243"/>
              <a:ext cx="3209111" cy="129091"/>
            </a:xfrm>
            <a:prstGeom prst="rect">
              <a:avLst/>
            </a:prstGeom>
            <a:solidFill>
              <a:srgbClr val="80BD41">
                <a:alpha val="100000"/>
              </a:srgbClr>
            </a:solidFill>
          </p:spPr>
          <p:txBody>
            <a:bodyPr/>
            <a:lstStyle/>
            <a:p/>
          </p:txBody>
        </p:sp>
        <p:sp>
          <p:nvSpPr>
            <p:cNvPr id="180" name="rc180"/>
            <p:cNvSpPr/>
            <p:nvPr/>
          </p:nvSpPr>
          <p:spPr>
            <a:xfrm>
              <a:off x="4542434" y="5632243"/>
              <a:ext cx="2845887" cy="129091"/>
            </a:xfrm>
            <a:prstGeom prst="rect">
              <a:avLst/>
            </a:prstGeom>
            <a:solidFill>
              <a:srgbClr val="E2231A">
                <a:alpha val="100000"/>
              </a:srgbClr>
            </a:solidFill>
          </p:spPr>
          <p:txBody>
            <a:bodyPr/>
            <a:lstStyle/>
            <a:p/>
          </p:txBody>
        </p:sp>
        <p:sp>
          <p:nvSpPr>
            <p:cNvPr id="181" name="tx181"/>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82" name="tx182"/>
            <p:cNvSpPr/>
            <p:nvPr/>
          </p:nvSpPr>
          <p:spPr>
            <a:xfrm>
              <a:off x="7541601" y="581642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83" name="tx183"/>
            <p:cNvSpPr/>
            <p:nvPr/>
          </p:nvSpPr>
          <p:spPr>
            <a:xfrm>
              <a:off x="754639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430.6</a:t>
              </a:r>
            </a:p>
          </p:txBody>
        </p:sp>
        <p:sp>
          <p:nvSpPr>
            <p:cNvPr id="184" name="tx184"/>
            <p:cNvSpPr/>
            <p:nvPr/>
          </p:nvSpPr>
          <p:spPr>
            <a:xfrm>
              <a:off x="423931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432.6</a:t>
              </a:r>
            </a:p>
          </p:txBody>
        </p:sp>
        <p:sp>
          <p:nvSpPr>
            <p:cNvPr id="185" name="tx185"/>
            <p:cNvSpPr/>
            <p:nvPr/>
          </p:nvSpPr>
          <p:spPr>
            <a:xfrm>
              <a:off x="7540023"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86" name="tx186"/>
            <p:cNvSpPr/>
            <p:nvPr/>
          </p:nvSpPr>
          <p:spPr>
            <a:xfrm>
              <a:off x="3329287"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303.2</a:t>
              </a:r>
            </a:p>
          </p:txBody>
        </p:sp>
        <p:sp>
          <p:nvSpPr>
            <p:cNvPr id="187" name="tx187"/>
            <p:cNvSpPr/>
            <p:nvPr/>
          </p:nvSpPr>
          <p:spPr>
            <a:xfrm>
              <a:off x="633154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123.8</a:t>
              </a:r>
            </a:p>
          </p:txBody>
        </p:sp>
        <p:sp>
          <p:nvSpPr>
            <p:cNvPr id="188" name="tx188"/>
            <p:cNvSpPr/>
            <p:nvPr/>
          </p:nvSpPr>
          <p:spPr>
            <a:xfrm>
              <a:off x="28022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228.2</a:t>
              </a:r>
            </a:p>
          </p:txBody>
        </p:sp>
        <p:sp>
          <p:nvSpPr>
            <p:cNvPr id="189" name="tx189"/>
            <p:cNvSpPr/>
            <p:nvPr/>
          </p:nvSpPr>
          <p:spPr>
            <a:xfrm>
              <a:off x="58297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202.4</a:t>
              </a:r>
            </a:p>
          </p:txBody>
        </p:sp>
        <p:sp>
          <p:nvSpPr>
            <p:cNvPr id="190" name="tx190"/>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2299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40292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543541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7" name="tx197"/>
            <p:cNvSpPr/>
            <p:nvPr/>
          </p:nvSpPr>
          <p:spPr>
            <a:xfrm>
              <a:off x="684162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8" name="tx198"/>
            <p:cNvSpPr/>
            <p:nvPr/>
          </p:nvSpPr>
          <p:spPr>
            <a:xfrm>
              <a:off x="824783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9" name="tx199"/>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(53%) was lower than in 2019 (93%).
The number of children vaccinated with MCV1 decreased 47% compared to in 2019.
The number of surviving infants decreased approximately 7% compared to in 2019.
In 2025, 200,000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4777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380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2832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11859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4290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3318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52346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71373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9784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6229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2674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9119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5564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2009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6845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24899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134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7789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423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43842" y="4952633"/>
              <a:ext cx="508004" cy="0"/>
            </a:xfrm>
            <a:prstGeom prst="rect">
              <a:avLst/>
            </a:prstGeom>
            <a:solidFill>
              <a:srgbClr val="1CABE2">
                <a:alpha val="100000"/>
              </a:srgbClr>
            </a:solidFill>
          </p:spPr>
          <p:txBody>
            <a:bodyPr/>
            <a:lstStyle/>
            <a:p/>
          </p:txBody>
        </p:sp>
        <p:sp>
          <p:nvSpPr>
            <p:cNvPr id="25" name="rc25"/>
            <p:cNvSpPr/>
            <p:nvPr/>
          </p:nvSpPr>
          <p:spPr>
            <a:xfrm>
              <a:off x="1608292" y="4952633"/>
              <a:ext cx="508004" cy="0"/>
            </a:xfrm>
            <a:prstGeom prst="rect">
              <a:avLst/>
            </a:prstGeom>
            <a:solidFill>
              <a:srgbClr val="1CABE2">
                <a:alpha val="100000"/>
              </a:srgbClr>
            </a:solidFill>
          </p:spPr>
          <p:txBody>
            <a:bodyPr/>
            <a:lstStyle/>
            <a:p/>
          </p:txBody>
        </p:sp>
        <p:sp>
          <p:nvSpPr>
            <p:cNvPr id="26" name="rc26"/>
            <p:cNvSpPr/>
            <p:nvPr/>
          </p:nvSpPr>
          <p:spPr>
            <a:xfrm>
              <a:off x="2172742" y="4837328"/>
              <a:ext cx="508004" cy="115304"/>
            </a:xfrm>
            <a:prstGeom prst="rect">
              <a:avLst/>
            </a:prstGeom>
            <a:solidFill>
              <a:srgbClr val="1CABE2">
                <a:alpha val="100000"/>
              </a:srgbClr>
            </a:solidFill>
          </p:spPr>
          <p:txBody>
            <a:bodyPr/>
            <a:lstStyle/>
            <a:p/>
          </p:txBody>
        </p:sp>
        <p:sp>
          <p:nvSpPr>
            <p:cNvPr id="27" name="rc27"/>
            <p:cNvSpPr/>
            <p:nvPr/>
          </p:nvSpPr>
          <p:spPr>
            <a:xfrm>
              <a:off x="2737191" y="4016754"/>
              <a:ext cx="508004" cy="935878"/>
            </a:xfrm>
            <a:prstGeom prst="rect">
              <a:avLst/>
            </a:prstGeom>
            <a:solidFill>
              <a:srgbClr val="1CABE2">
                <a:alpha val="100000"/>
              </a:srgbClr>
            </a:solidFill>
          </p:spPr>
          <p:txBody>
            <a:bodyPr/>
            <a:lstStyle/>
            <a:p/>
          </p:txBody>
        </p:sp>
        <p:sp>
          <p:nvSpPr>
            <p:cNvPr id="28" name="rc28"/>
            <p:cNvSpPr/>
            <p:nvPr/>
          </p:nvSpPr>
          <p:spPr>
            <a:xfrm>
              <a:off x="3301641" y="4863887"/>
              <a:ext cx="508004" cy="88745"/>
            </a:xfrm>
            <a:prstGeom prst="rect">
              <a:avLst/>
            </a:prstGeom>
            <a:solidFill>
              <a:srgbClr val="1CABE2">
                <a:alpha val="100000"/>
              </a:srgbClr>
            </a:solidFill>
          </p:spPr>
          <p:txBody>
            <a:bodyPr/>
            <a:lstStyle/>
            <a:p/>
          </p:txBody>
        </p:sp>
        <p:sp>
          <p:nvSpPr>
            <p:cNvPr id="29" name="rc29"/>
            <p:cNvSpPr/>
            <p:nvPr/>
          </p:nvSpPr>
          <p:spPr>
            <a:xfrm>
              <a:off x="3866091" y="4952633"/>
              <a:ext cx="508004" cy="0"/>
            </a:xfrm>
            <a:prstGeom prst="rect">
              <a:avLst/>
            </a:prstGeom>
            <a:solidFill>
              <a:srgbClr val="1CABE2">
                <a:alpha val="100000"/>
              </a:srgbClr>
            </a:solidFill>
          </p:spPr>
          <p:txBody>
            <a:bodyPr/>
            <a:lstStyle/>
            <a:p/>
          </p:txBody>
        </p:sp>
        <p:sp>
          <p:nvSpPr>
            <p:cNvPr id="30" name="rc30"/>
            <p:cNvSpPr/>
            <p:nvPr/>
          </p:nvSpPr>
          <p:spPr>
            <a:xfrm>
              <a:off x="4430541" y="4952633"/>
              <a:ext cx="508004" cy="0"/>
            </a:xfrm>
            <a:prstGeom prst="rect">
              <a:avLst/>
            </a:prstGeom>
            <a:solidFill>
              <a:srgbClr val="1CABE2">
                <a:alpha val="100000"/>
              </a:srgbClr>
            </a:solidFill>
          </p:spPr>
          <p:txBody>
            <a:bodyPr/>
            <a:lstStyle/>
            <a:p/>
          </p:txBody>
        </p:sp>
        <p:sp>
          <p:nvSpPr>
            <p:cNvPr id="31" name="rc31"/>
            <p:cNvSpPr/>
            <p:nvPr/>
          </p:nvSpPr>
          <p:spPr>
            <a:xfrm>
              <a:off x="4994991" y="4952633"/>
              <a:ext cx="508004" cy="0"/>
            </a:xfrm>
            <a:prstGeom prst="rect">
              <a:avLst/>
            </a:prstGeom>
            <a:solidFill>
              <a:srgbClr val="1CABE2">
                <a:alpha val="100000"/>
              </a:srgbClr>
            </a:solidFill>
          </p:spPr>
          <p:txBody>
            <a:bodyPr/>
            <a:lstStyle/>
            <a:p/>
          </p:txBody>
        </p:sp>
        <p:sp>
          <p:nvSpPr>
            <p:cNvPr id="32" name="rc32"/>
            <p:cNvSpPr/>
            <p:nvPr/>
          </p:nvSpPr>
          <p:spPr>
            <a:xfrm>
              <a:off x="5559440" y="4952633"/>
              <a:ext cx="508004" cy="0"/>
            </a:xfrm>
            <a:prstGeom prst="rect">
              <a:avLst/>
            </a:prstGeom>
            <a:solidFill>
              <a:srgbClr val="1CABE2">
                <a:alpha val="100000"/>
              </a:srgbClr>
            </a:solidFill>
          </p:spPr>
          <p:txBody>
            <a:bodyPr/>
            <a:lstStyle/>
            <a:p/>
          </p:txBody>
        </p:sp>
        <p:sp>
          <p:nvSpPr>
            <p:cNvPr id="33" name="rc33"/>
            <p:cNvSpPr/>
            <p:nvPr/>
          </p:nvSpPr>
          <p:spPr>
            <a:xfrm>
              <a:off x="6123890" y="4952633"/>
              <a:ext cx="508004" cy="0"/>
            </a:xfrm>
            <a:prstGeom prst="rect">
              <a:avLst/>
            </a:prstGeom>
            <a:solidFill>
              <a:srgbClr val="1CABE2">
                <a:alpha val="100000"/>
              </a:srgbClr>
            </a:solidFill>
          </p:spPr>
          <p:txBody>
            <a:bodyPr/>
            <a:lstStyle/>
            <a:p/>
          </p:txBody>
        </p:sp>
        <p:sp>
          <p:nvSpPr>
            <p:cNvPr id="34" name="rc34"/>
            <p:cNvSpPr/>
            <p:nvPr/>
          </p:nvSpPr>
          <p:spPr>
            <a:xfrm>
              <a:off x="6688340" y="4952633"/>
              <a:ext cx="508004" cy="0"/>
            </a:xfrm>
            <a:prstGeom prst="rect">
              <a:avLst/>
            </a:prstGeom>
            <a:solidFill>
              <a:srgbClr val="1CABE2">
                <a:alpha val="100000"/>
              </a:srgbClr>
            </a:solidFill>
          </p:spPr>
          <p:txBody>
            <a:bodyPr/>
            <a:lstStyle/>
            <a:p/>
          </p:txBody>
        </p:sp>
        <p:sp>
          <p:nvSpPr>
            <p:cNvPr id="35" name="pl35"/>
            <p:cNvSpPr/>
            <p:nvPr/>
          </p:nvSpPr>
          <p:spPr>
            <a:xfrm>
              <a:off x="1297844" y="1957820"/>
              <a:ext cx="5644498" cy="1372622"/>
            </a:xfrm>
            <a:custGeom>
              <a:avLst/>
              <a:pathLst>
                <a:path w="5644498" h="1372622">
                  <a:moveTo>
                    <a:pt x="0" y="124783"/>
                  </a:moveTo>
                  <a:lnTo>
                    <a:pt x="564449" y="249567"/>
                  </a:lnTo>
                  <a:lnTo>
                    <a:pt x="1128899" y="0"/>
                  </a:lnTo>
                  <a:lnTo>
                    <a:pt x="1693349" y="686311"/>
                  </a:lnTo>
                  <a:lnTo>
                    <a:pt x="2257799" y="93587"/>
                  </a:lnTo>
                  <a:lnTo>
                    <a:pt x="2822249" y="623919"/>
                  </a:lnTo>
                  <a:lnTo>
                    <a:pt x="3386698" y="873486"/>
                  </a:lnTo>
                  <a:lnTo>
                    <a:pt x="3951148" y="1372622"/>
                  </a:lnTo>
                  <a:lnTo>
                    <a:pt x="4515598" y="873486"/>
                  </a:lnTo>
                  <a:lnTo>
                    <a:pt x="5080048" y="779899"/>
                  </a:lnTo>
                  <a:lnTo>
                    <a:pt x="5644498" y="1341426"/>
                  </a:lnTo>
                </a:path>
              </a:pathLst>
            </a:custGeom>
            <a:ln w="27101" cap="flat">
              <a:solidFill>
                <a:srgbClr val="00833D">
                  <a:alpha val="100000"/>
                </a:srgbClr>
              </a:solidFill>
              <a:prstDash val="solid"/>
              <a:round/>
            </a:ln>
          </p:spPr>
          <p:txBody>
            <a:bodyPr/>
            <a:lstStyle/>
            <a:p/>
          </p:txBody>
        </p:sp>
        <p:sp>
          <p:nvSpPr>
            <p:cNvPr id="36" name="pl36"/>
            <p:cNvSpPr/>
            <p:nvPr/>
          </p:nvSpPr>
          <p:spPr>
            <a:xfrm>
              <a:off x="1297844" y="3112071"/>
              <a:ext cx="5644498" cy="1435014"/>
            </a:xfrm>
            <a:custGeom>
              <a:avLst/>
              <a:pathLst>
                <a:path w="5644498" h="1435014">
                  <a:moveTo>
                    <a:pt x="0" y="218371"/>
                  </a:moveTo>
                  <a:lnTo>
                    <a:pt x="564449" y="187175"/>
                  </a:lnTo>
                  <a:lnTo>
                    <a:pt x="1128899" y="0"/>
                  </a:lnTo>
                  <a:lnTo>
                    <a:pt x="1693349" y="623919"/>
                  </a:lnTo>
                  <a:lnTo>
                    <a:pt x="2257799" y="1435014"/>
                  </a:lnTo>
                  <a:lnTo>
                    <a:pt x="2822249" y="967074"/>
                  </a:lnTo>
                  <a:lnTo>
                    <a:pt x="3386698" y="686311"/>
                  </a:lnTo>
                  <a:lnTo>
                    <a:pt x="3951148" y="904682"/>
                  </a:lnTo>
                  <a:lnTo>
                    <a:pt x="4515598" y="623919"/>
                  </a:lnTo>
                  <a:lnTo>
                    <a:pt x="5080048" y="249567"/>
                  </a:lnTo>
                  <a:lnTo>
                    <a:pt x="5644498" y="655115"/>
                  </a:lnTo>
                </a:path>
              </a:pathLst>
            </a:custGeom>
            <a:ln w="27101" cap="flat">
              <a:solidFill>
                <a:srgbClr val="002759">
                  <a:alpha val="100000"/>
                </a:srgbClr>
              </a:solidFill>
              <a:prstDash val="solid"/>
              <a:round/>
            </a:ln>
          </p:spPr>
          <p:txBody>
            <a:bodyPr/>
            <a:lstStyle/>
            <a:p/>
          </p:txBody>
        </p:sp>
        <p:sp>
          <p:nvSpPr>
            <p:cNvPr id="37" name="pt37"/>
            <p:cNvSpPr/>
            <p:nvPr/>
          </p:nvSpPr>
          <p:spPr>
            <a:xfrm>
              <a:off x="1266243"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83069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395143"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959593"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524042"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088492"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65294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217392" y="32988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78184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346291"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910741"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266243"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830693"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395143"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959593" y="37043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524042" y="45154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088492" y="40475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652942" y="37667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217392" y="39851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781842" y="37043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346291" y="33300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910741"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26468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182913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327266" y="470894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712</a:t>
              </a:r>
            </a:p>
          </p:txBody>
        </p:sp>
        <p:sp>
          <p:nvSpPr>
            <p:cNvPr id="62" name="tx62"/>
            <p:cNvSpPr/>
            <p:nvPr/>
          </p:nvSpPr>
          <p:spPr>
            <a:xfrm>
              <a:off x="2841991"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5,779</a:t>
              </a:r>
            </a:p>
          </p:txBody>
        </p:sp>
        <p:sp>
          <p:nvSpPr>
            <p:cNvPr id="63" name="tx63"/>
            <p:cNvSpPr/>
            <p:nvPr/>
          </p:nvSpPr>
          <p:spPr>
            <a:xfrm>
              <a:off x="3456166" y="47340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548</a:t>
              </a:r>
            </a:p>
          </p:txBody>
        </p:sp>
        <p:sp>
          <p:nvSpPr>
            <p:cNvPr id="64" name="tx64"/>
            <p:cNvSpPr/>
            <p:nvPr/>
          </p:nvSpPr>
          <p:spPr>
            <a:xfrm>
              <a:off x="408693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46513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521583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57802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634473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90918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pl70"/>
            <p:cNvSpPr/>
            <p:nvPr/>
          </p:nvSpPr>
          <p:spPr>
            <a:xfrm>
              <a:off x="6961533" y="3299253"/>
              <a:ext cx="900770" cy="318"/>
            </a:xfrm>
            <a:custGeom>
              <a:avLst/>
              <a:pathLst>
                <a:path w="900770" h="318">
                  <a:moveTo>
                    <a:pt x="900770" y="318"/>
                  </a:moveTo>
                  <a:lnTo>
                    <a:pt x="0" y="0"/>
                  </a:lnTo>
                </a:path>
              </a:pathLst>
            </a:custGeom>
          </p:spPr>
          <p:txBody>
            <a:bodyPr/>
            <a:lstStyle/>
            <a:p/>
          </p:txBody>
        </p:sp>
        <p:sp>
          <p:nvSpPr>
            <p:cNvPr id="71" name="pl71"/>
            <p:cNvSpPr/>
            <p:nvPr/>
          </p:nvSpPr>
          <p:spPr>
            <a:xfrm>
              <a:off x="6961533" y="3767196"/>
              <a:ext cx="900770" cy="454"/>
            </a:xfrm>
            <a:custGeom>
              <a:avLst/>
              <a:pathLst>
                <a:path w="900770" h="454">
                  <a:moveTo>
                    <a:pt x="900770" y="454"/>
                  </a:moveTo>
                  <a:lnTo>
                    <a:pt x="0" y="0"/>
                  </a:lnTo>
                </a:path>
              </a:pathLst>
            </a:custGeom>
          </p:spPr>
          <p:txBody>
            <a:bodyPr/>
            <a:lstStyle/>
            <a:p/>
          </p:txBody>
        </p:sp>
        <p:sp>
          <p:nvSpPr>
            <p:cNvPr id="72" name="pg72"/>
            <p:cNvSpPr/>
            <p:nvPr/>
          </p:nvSpPr>
          <p:spPr>
            <a:xfrm>
              <a:off x="7793724" y="321117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32522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53%</a:t>
              </a:r>
            </a:p>
          </p:txBody>
        </p:sp>
        <p:sp>
          <p:nvSpPr>
            <p:cNvPr id="74" name="pg74"/>
            <p:cNvSpPr/>
            <p:nvPr/>
          </p:nvSpPr>
          <p:spPr>
            <a:xfrm>
              <a:off x="7793724" y="36792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37203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38%</a:t>
              </a:r>
            </a:p>
          </p:txBody>
        </p:sp>
        <p:sp>
          <p:nvSpPr>
            <p:cNvPr id="76" name="rc76"/>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77" name="tx77"/>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78734" y="407909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79" name="tx79"/>
            <p:cNvSpPr/>
            <p:nvPr/>
          </p:nvSpPr>
          <p:spPr>
            <a:xfrm>
              <a:off x="508103" y="326937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0" name="tx80"/>
            <p:cNvSpPr/>
            <p:nvPr/>
          </p:nvSpPr>
          <p:spPr>
            <a:xfrm>
              <a:off x="508103" y="245965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1" name="tx81"/>
            <p:cNvSpPr/>
            <p:nvPr/>
          </p:nvSpPr>
          <p:spPr>
            <a:xfrm>
              <a:off x="508103" y="164992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2" name="tx8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1556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172007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22845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284897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34134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397787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45423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5076383"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5640802"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23566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68001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5" name="tx105"/>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6" name="pl106"/>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l108"/>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9" name="pt109"/>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0" name="tx110"/>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1" name="tx111"/>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2" name="rc112"/>
            <p:cNvSpPr/>
            <p:nvPr/>
          </p:nvSpPr>
          <p:spPr>
            <a:xfrm>
              <a:off x="5664595" y="5900002"/>
              <a:ext cx="201456" cy="201456"/>
            </a:xfrm>
            <a:prstGeom prst="rect">
              <a:avLst/>
            </a:prstGeom>
            <a:solidFill>
              <a:srgbClr val="1CABE2">
                <a:alpha val="100000"/>
              </a:srgbClr>
            </a:solidFill>
          </p:spPr>
          <p:txBody>
            <a:bodyPr/>
            <a:lstStyle/>
            <a:p/>
          </p:txBody>
        </p:sp>
        <p:sp>
          <p:nvSpPr>
            <p:cNvPr id="113" name="tx113"/>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1980638" y="1334104"/>
              <a:ext cx="56335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Venezuela, 2015-2025</a:t>
              </a:r>
            </a:p>
          </p:txBody>
        </p:sp>
        <p:sp>
          <p:nvSpPr>
            <p:cNvPr id="115" name="tx11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6" name="tx11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7" name="tx11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8" name="tx11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Venezuela. In the same year, MCV1 coverage was 53% and MCV2 coverage was 38%.
The number of cases in 2025 was the same as in 2024 (n=0).
The highest number of measles cases was reported in 2018 (n=5,779). In this year, MCV1 coverage was 74%.
Venezuela has not reported any measles cases over the last 5 years (2021-2025).
Venezuela reported measles vaccine stockouts in 2005.
There were measles-containing vaccine supplementary immunization activities/campaigns in 2022 and 2023.</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Venezuela reported no confirmed measles cases, while MCV1 coverage was 53% and MCV2 coverage was 38%.</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599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731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862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20341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11654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0296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4280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247130"/>
              <a:ext cx="3485499" cy="1782463"/>
            </a:xfrm>
            <a:custGeom>
              <a:avLst/>
              <a:pathLst>
                <a:path w="3485499" h="1782463">
                  <a:moveTo>
                    <a:pt x="0" y="1173817"/>
                  </a:moveTo>
                  <a:lnTo>
                    <a:pt x="139419" y="1217292"/>
                  </a:lnTo>
                  <a:lnTo>
                    <a:pt x="278839" y="1086868"/>
                  </a:lnTo>
                  <a:lnTo>
                    <a:pt x="418259" y="869494"/>
                  </a:lnTo>
                  <a:lnTo>
                    <a:pt x="557679" y="1521615"/>
                  </a:lnTo>
                  <a:lnTo>
                    <a:pt x="697099" y="1391191"/>
                  </a:lnTo>
                  <a:lnTo>
                    <a:pt x="836519" y="1434665"/>
                  </a:lnTo>
                  <a:lnTo>
                    <a:pt x="975939" y="1391191"/>
                  </a:lnTo>
                  <a:lnTo>
                    <a:pt x="1115359" y="0"/>
                  </a:lnTo>
                  <a:lnTo>
                    <a:pt x="1254779" y="1782463"/>
                  </a:lnTo>
                  <a:lnTo>
                    <a:pt x="1394199" y="1304241"/>
                  </a:lnTo>
                  <a:lnTo>
                    <a:pt x="1533619" y="1304241"/>
                  </a:lnTo>
                  <a:lnTo>
                    <a:pt x="1673039" y="1434665"/>
                  </a:lnTo>
                  <a:lnTo>
                    <a:pt x="1812459" y="1478140"/>
                  </a:lnTo>
                  <a:lnTo>
                    <a:pt x="1951879" y="1391191"/>
                  </a:lnTo>
                  <a:lnTo>
                    <a:pt x="2091299" y="1391191"/>
                  </a:lnTo>
                  <a:lnTo>
                    <a:pt x="2230719" y="1304241"/>
                  </a:lnTo>
                  <a:lnTo>
                    <a:pt x="2370139" y="521696"/>
                  </a:lnTo>
                  <a:lnTo>
                    <a:pt x="2509559" y="608646"/>
                  </a:lnTo>
                  <a:lnTo>
                    <a:pt x="2648979" y="782545"/>
                  </a:lnTo>
                  <a:lnTo>
                    <a:pt x="2788399" y="739070"/>
                  </a:lnTo>
                  <a:lnTo>
                    <a:pt x="2927819" y="869494"/>
                  </a:lnTo>
                  <a:lnTo>
                    <a:pt x="3067239" y="869494"/>
                  </a:lnTo>
                  <a:lnTo>
                    <a:pt x="3206659" y="1130342"/>
                  </a:lnTo>
                  <a:lnTo>
                    <a:pt x="3346079" y="1565090"/>
                  </a:lnTo>
                  <a:lnTo>
                    <a:pt x="3485499" y="1347716"/>
                  </a:lnTo>
                </a:path>
              </a:pathLst>
            </a:custGeom>
            <a:ln w="27101" cap="flat">
              <a:solidFill>
                <a:srgbClr val="0058AB">
                  <a:alpha val="80000"/>
                </a:srgbClr>
              </a:solidFill>
              <a:prstDash val="solid"/>
              <a:round/>
            </a:ln>
          </p:spPr>
          <p:txBody>
            <a:bodyPr/>
            <a:lstStyle/>
            <a:p/>
          </p:txBody>
        </p:sp>
        <p:sp>
          <p:nvSpPr>
            <p:cNvPr id="20" name="pl20"/>
            <p:cNvSpPr/>
            <p:nvPr/>
          </p:nvSpPr>
          <p:spPr>
            <a:xfrm>
              <a:off x="979796" y="3551371"/>
              <a:ext cx="3485499" cy="391272"/>
            </a:xfrm>
            <a:custGeom>
              <a:avLst/>
              <a:pathLst>
                <a:path w="3485499" h="391272">
                  <a:moveTo>
                    <a:pt x="0" y="0"/>
                  </a:moveTo>
                  <a:lnTo>
                    <a:pt x="139419" y="43474"/>
                  </a:lnTo>
                  <a:lnTo>
                    <a:pt x="278839" y="0"/>
                  </a:lnTo>
                  <a:lnTo>
                    <a:pt x="418259" y="86949"/>
                  </a:lnTo>
                  <a:lnTo>
                    <a:pt x="557679" y="130424"/>
                  </a:lnTo>
                  <a:lnTo>
                    <a:pt x="697099" y="86949"/>
                  </a:lnTo>
                  <a:lnTo>
                    <a:pt x="836519" y="130424"/>
                  </a:lnTo>
                  <a:lnTo>
                    <a:pt x="975939" y="130424"/>
                  </a:lnTo>
                  <a:lnTo>
                    <a:pt x="1115359" y="217373"/>
                  </a:lnTo>
                  <a:lnTo>
                    <a:pt x="1254779" y="260848"/>
                  </a:lnTo>
                  <a:lnTo>
                    <a:pt x="1394199" y="304323"/>
                  </a:lnTo>
                  <a:lnTo>
                    <a:pt x="1533619" y="304323"/>
                  </a:lnTo>
                  <a:lnTo>
                    <a:pt x="1673039" y="304323"/>
                  </a:lnTo>
                  <a:lnTo>
                    <a:pt x="1812459" y="304323"/>
                  </a:lnTo>
                  <a:lnTo>
                    <a:pt x="1951879" y="347797"/>
                  </a:lnTo>
                  <a:lnTo>
                    <a:pt x="2091299" y="347797"/>
                  </a:lnTo>
                  <a:lnTo>
                    <a:pt x="2230719" y="347797"/>
                  </a:lnTo>
                  <a:lnTo>
                    <a:pt x="2370139" y="347797"/>
                  </a:lnTo>
                  <a:lnTo>
                    <a:pt x="2509559" y="391272"/>
                  </a:lnTo>
                  <a:lnTo>
                    <a:pt x="2648979" y="391272"/>
                  </a:lnTo>
                  <a:lnTo>
                    <a:pt x="2788399" y="347797"/>
                  </a:lnTo>
                  <a:lnTo>
                    <a:pt x="2927819" y="304323"/>
                  </a:lnTo>
                  <a:lnTo>
                    <a:pt x="3067239" y="304323"/>
                  </a:lnTo>
                  <a:lnTo>
                    <a:pt x="3206659" y="304323"/>
                  </a:lnTo>
                  <a:lnTo>
                    <a:pt x="3346079" y="347797"/>
                  </a:lnTo>
                  <a:lnTo>
                    <a:pt x="3485499" y="347797"/>
                  </a:lnTo>
                </a:path>
              </a:pathLst>
            </a:custGeom>
            <a:ln w="27101" cap="flat">
              <a:solidFill>
                <a:srgbClr val="1CABE2">
                  <a:alpha val="80000"/>
                </a:srgbClr>
              </a:solidFill>
              <a:prstDash val="solid"/>
              <a:round/>
            </a:ln>
          </p:spPr>
          <p:txBody>
            <a:bodyPr/>
            <a:lstStyle/>
            <a:p/>
          </p:txBody>
        </p:sp>
        <p:sp>
          <p:nvSpPr>
            <p:cNvPr id="21" name="pl21"/>
            <p:cNvSpPr/>
            <p:nvPr/>
          </p:nvSpPr>
          <p:spPr>
            <a:xfrm>
              <a:off x="979796" y="3681795"/>
              <a:ext cx="3485499" cy="347797"/>
            </a:xfrm>
            <a:custGeom>
              <a:avLst/>
              <a:pathLst>
                <a:path w="3485499" h="347797">
                  <a:moveTo>
                    <a:pt x="0" y="173898"/>
                  </a:moveTo>
                  <a:lnTo>
                    <a:pt x="139419" y="217373"/>
                  </a:lnTo>
                  <a:lnTo>
                    <a:pt x="278839" y="217373"/>
                  </a:lnTo>
                  <a:lnTo>
                    <a:pt x="418259" y="260848"/>
                  </a:lnTo>
                  <a:lnTo>
                    <a:pt x="557679" y="304323"/>
                  </a:lnTo>
                  <a:lnTo>
                    <a:pt x="697099" y="260848"/>
                  </a:lnTo>
                  <a:lnTo>
                    <a:pt x="836519" y="304323"/>
                  </a:lnTo>
                  <a:lnTo>
                    <a:pt x="975939" y="347797"/>
                  </a:lnTo>
                  <a:lnTo>
                    <a:pt x="1115359" y="217373"/>
                  </a:lnTo>
                  <a:lnTo>
                    <a:pt x="1254779" y="304323"/>
                  </a:lnTo>
                  <a:lnTo>
                    <a:pt x="1394199" y="304323"/>
                  </a:lnTo>
                  <a:lnTo>
                    <a:pt x="1533619" y="260848"/>
                  </a:lnTo>
                  <a:lnTo>
                    <a:pt x="1673039" y="304323"/>
                  </a:lnTo>
                  <a:lnTo>
                    <a:pt x="1812459" y="260848"/>
                  </a:lnTo>
                  <a:lnTo>
                    <a:pt x="1951879" y="130424"/>
                  </a:lnTo>
                  <a:lnTo>
                    <a:pt x="2091299" y="130424"/>
                  </a:lnTo>
                  <a:lnTo>
                    <a:pt x="2230719" y="173898"/>
                  </a:lnTo>
                  <a:lnTo>
                    <a:pt x="2370139" y="43474"/>
                  </a:lnTo>
                  <a:lnTo>
                    <a:pt x="2509559" y="217373"/>
                  </a:lnTo>
                  <a:lnTo>
                    <a:pt x="2648979" y="130424"/>
                  </a:lnTo>
                  <a:lnTo>
                    <a:pt x="2788399" y="0"/>
                  </a:lnTo>
                  <a:lnTo>
                    <a:pt x="2927819" y="43474"/>
                  </a:lnTo>
                  <a:lnTo>
                    <a:pt x="3067239" y="43474"/>
                  </a:lnTo>
                  <a:lnTo>
                    <a:pt x="3206659" y="217373"/>
                  </a:lnTo>
                  <a:lnTo>
                    <a:pt x="3346079" y="260848"/>
                  </a:lnTo>
                  <a:lnTo>
                    <a:pt x="3485499" y="130424"/>
                  </a:lnTo>
                </a:path>
              </a:pathLst>
            </a:custGeom>
            <a:ln w="27101" cap="flat">
              <a:solidFill>
                <a:srgbClr val="00833D">
                  <a:alpha val="80000"/>
                </a:srgbClr>
              </a:solidFill>
              <a:prstDash val="solid"/>
              <a:round/>
            </a:ln>
          </p:spPr>
          <p:txBody>
            <a:bodyPr/>
            <a:lstStyle/>
            <a:p/>
          </p:txBody>
        </p:sp>
        <p:sp>
          <p:nvSpPr>
            <p:cNvPr id="22" name="pl22"/>
            <p:cNvSpPr/>
            <p:nvPr/>
          </p:nvSpPr>
          <p:spPr>
            <a:xfrm>
              <a:off x="979796" y="2247130"/>
              <a:ext cx="3485499" cy="1782463"/>
            </a:xfrm>
            <a:custGeom>
              <a:avLst/>
              <a:pathLst>
                <a:path w="3485499" h="1782463">
                  <a:moveTo>
                    <a:pt x="0" y="1173817"/>
                  </a:moveTo>
                  <a:lnTo>
                    <a:pt x="139419" y="1217292"/>
                  </a:lnTo>
                  <a:lnTo>
                    <a:pt x="278839" y="1086868"/>
                  </a:lnTo>
                  <a:lnTo>
                    <a:pt x="418259" y="869494"/>
                  </a:lnTo>
                  <a:lnTo>
                    <a:pt x="557679" y="1521615"/>
                  </a:lnTo>
                  <a:lnTo>
                    <a:pt x="697099" y="1391191"/>
                  </a:lnTo>
                  <a:lnTo>
                    <a:pt x="836519" y="1434665"/>
                  </a:lnTo>
                  <a:lnTo>
                    <a:pt x="975939" y="1391191"/>
                  </a:lnTo>
                  <a:lnTo>
                    <a:pt x="1115359" y="0"/>
                  </a:lnTo>
                  <a:lnTo>
                    <a:pt x="1254779" y="1782463"/>
                  </a:lnTo>
                  <a:lnTo>
                    <a:pt x="1394199" y="1304241"/>
                  </a:lnTo>
                  <a:lnTo>
                    <a:pt x="1533619" y="1304241"/>
                  </a:lnTo>
                  <a:lnTo>
                    <a:pt x="1673039" y="1434665"/>
                  </a:lnTo>
                  <a:lnTo>
                    <a:pt x="1812459" y="1478140"/>
                  </a:lnTo>
                  <a:lnTo>
                    <a:pt x="1951879" y="1391191"/>
                  </a:lnTo>
                  <a:lnTo>
                    <a:pt x="2091299" y="1391191"/>
                  </a:lnTo>
                  <a:lnTo>
                    <a:pt x="2230719" y="1304241"/>
                  </a:lnTo>
                  <a:lnTo>
                    <a:pt x="2370139" y="521696"/>
                  </a:lnTo>
                  <a:lnTo>
                    <a:pt x="2509559" y="608646"/>
                  </a:lnTo>
                  <a:lnTo>
                    <a:pt x="2648979" y="782545"/>
                  </a:lnTo>
                  <a:lnTo>
                    <a:pt x="2788399" y="739070"/>
                  </a:lnTo>
                  <a:lnTo>
                    <a:pt x="2927819" y="869494"/>
                  </a:lnTo>
                  <a:lnTo>
                    <a:pt x="3067239" y="869494"/>
                  </a:lnTo>
                  <a:lnTo>
                    <a:pt x="3206659" y="1130342"/>
                  </a:lnTo>
                  <a:lnTo>
                    <a:pt x="3346079" y="1565090"/>
                  </a:lnTo>
                  <a:lnTo>
                    <a:pt x="3485499" y="1347716"/>
                  </a:lnTo>
                </a:path>
              </a:pathLst>
            </a:custGeom>
            <a:ln w="43362" cap="flat">
              <a:solidFill>
                <a:srgbClr val="000000">
                  <a:alpha val="100000"/>
                </a:srgbClr>
              </a:solidFill>
              <a:prstDash val="solid"/>
              <a:round/>
            </a:ln>
          </p:spPr>
          <p:txBody>
            <a:bodyPr/>
            <a:lstStyle/>
            <a:p/>
          </p:txBody>
        </p:sp>
        <p:sp>
          <p:nvSpPr>
            <p:cNvPr id="23" name="pl23"/>
            <p:cNvSpPr/>
            <p:nvPr/>
          </p:nvSpPr>
          <p:spPr>
            <a:xfrm>
              <a:off x="979796" y="2247130"/>
              <a:ext cx="3485499" cy="1782463"/>
            </a:xfrm>
            <a:custGeom>
              <a:avLst/>
              <a:pathLst>
                <a:path w="3485499" h="1782463">
                  <a:moveTo>
                    <a:pt x="0" y="1173817"/>
                  </a:moveTo>
                  <a:lnTo>
                    <a:pt x="139419" y="1217292"/>
                  </a:lnTo>
                  <a:lnTo>
                    <a:pt x="278839" y="1086868"/>
                  </a:lnTo>
                  <a:lnTo>
                    <a:pt x="418259" y="869494"/>
                  </a:lnTo>
                  <a:lnTo>
                    <a:pt x="557679" y="1521615"/>
                  </a:lnTo>
                  <a:lnTo>
                    <a:pt x="697099" y="1391191"/>
                  </a:lnTo>
                  <a:lnTo>
                    <a:pt x="836519" y="1434665"/>
                  </a:lnTo>
                  <a:lnTo>
                    <a:pt x="975939" y="1391191"/>
                  </a:lnTo>
                  <a:lnTo>
                    <a:pt x="1115359" y="0"/>
                  </a:lnTo>
                  <a:lnTo>
                    <a:pt x="1254779" y="1782463"/>
                  </a:lnTo>
                  <a:lnTo>
                    <a:pt x="1394199" y="1304241"/>
                  </a:lnTo>
                  <a:lnTo>
                    <a:pt x="1533619" y="1304241"/>
                  </a:lnTo>
                  <a:lnTo>
                    <a:pt x="1673039" y="1434665"/>
                  </a:lnTo>
                  <a:lnTo>
                    <a:pt x="1812459" y="1478140"/>
                  </a:lnTo>
                  <a:lnTo>
                    <a:pt x="1951879" y="1391191"/>
                  </a:lnTo>
                  <a:lnTo>
                    <a:pt x="2091299" y="1391191"/>
                  </a:lnTo>
                  <a:lnTo>
                    <a:pt x="2230719" y="1304241"/>
                  </a:lnTo>
                  <a:lnTo>
                    <a:pt x="2370139" y="521696"/>
                  </a:lnTo>
                  <a:lnTo>
                    <a:pt x="2509559" y="608646"/>
                  </a:lnTo>
                  <a:lnTo>
                    <a:pt x="2648979" y="782545"/>
                  </a:lnTo>
                  <a:lnTo>
                    <a:pt x="2788399" y="739070"/>
                  </a:lnTo>
                  <a:lnTo>
                    <a:pt x="2927819" y="869494"/>
                  </a:lnTo>
                  <a:lnTo>
                    <a:pt x="3067239" y="869494"/>
                  </a:lnTo>
                  <a:lnTo>
                    <a:pt x="3206659" y="1130342"/>
                  </a:lnTo>
                  <a:lnTo>
                    <a:pt x="3346079" y="1565090"/>
                  </a:lnTo>
                  <a:lnTo>
                    <a:pt x="3485499" y="1347716"/>
                  </a:lnTo>
                </a:path>
              </a:pathLst>
            </a:custGeom>
            <a:ln w="27101" cap="flat">
              <a:solidFill>
                <a:srgbClr val="0058AB">
                  <a:alpha val="100000"/>
                </a:srgbClr>
              </a:solidFill>
              <a:prstDash val="solid"/>
              <a:round/>
            </a:ln>
          </p:spPr>
          <p:txBody>
            <a:bodyPr/>
            <a:lstStyle/>
            <a:p/>
          </p:txBody>
        </p:sp>
        <p:sp>
          <p:nvSpPr>
            <p:cNvPr id="24" name="pl24"/>
            <p:cNvSpPr/>
            <p:nvPr/>
          </p:nvSpPr>
          <p:spPr>
            <a:xfrm>
              <a:off x="805521" y="411654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290523"/>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507897"/>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420947"/>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507897"/>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2899250"/>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681795"/>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464422"/>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322395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325277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4" name="pg34"/>
            <p:cNvSpPr/>
            <p:nvPr/>
          </p:nvSpPr>
          <p:spPr>
            <a:xfrm>
              <a:off x="1590272" y="34413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626" y="34713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6" name="pg36"/>
            <p:cNvSpPr/>
            <p:nvPr/>
          </p:nvSpPr>
          <p:spPr>
            <a:xfrm>
              <a:off x="2287372" y="3354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17726" y="338315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2984472" y="34413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14825" y="34713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0" name="pg40"/>
            <p:cNvSpPr/>
            <p:nvPr/>
          </p:nvSpPr>
          <p:spPr>
            <a:xfrm>
              <a:off x="3542152" y="28326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72505" y="2861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2" name="pg42"/>
            <p:cNvSpPr/>
            <p:nvPr/>
          </p:nvSpPr>
          <p:spPr>
            <a:xfrm>
              <a:off x="4267387" y="36152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64652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4" name="pg44"/>
            <p:cNvSpPr/>
            <p:nvPr/>
          </p:nvSpPr>
          <p:spPr>
            <a:xfrm>
              <a:off x="4378672"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9025" y="342791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6" name="tx46"/>
            <p:cNvSpPr/>
            <p:nvPr/>
          </p:nvSpPr>
          <p:spPr>
            <a:xfrm>
              <a:off x="4525585" y="38601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77442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516077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49" name="tx49"/>
            <p:cNvSpPr/>
            <p:nvPr/>
          </p:nvSpPr>
          <p:spPr>
            <a:xfrm>
              <a:off x="679323" y="4073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9870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1" name="tx51"/>
            <p:cNvSpPr/>
            <p:nvPr/>
          </p:nvSpPr>
          <p:spPr>
            <a:xfrm>
              <a:off x="615755" y="1900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2298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2298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4185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043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90084" y="6120905"/>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5" name="tx65"/>
            <p:cNvSpPr/>
            <p:nvPr/>
          </p:nvSpPr>
          <p:spPr>
            <a:xfrm>
              <a:off x="28089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7140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6599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5731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862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20341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11654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30296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4280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160099"/>
              <a:ext cx="3485499" cy="1999837"/>
            </a:xfrm>
            <a:custGeom>
              <a:avLst/>
              <a:pathLst>
                <a:path w="3485499" h="1999837">
                  <a:moveTo>
                    <a:pt x="0" y="565171"/>
                  </a:moveTo>
                  <a:lnTo>
                    <a:pt x="139419" y="1825938"/>
                  </a:lnTo>
                  <a:lnTo>
                    <a:pt x="278839" y="1173817"/>
                  </a:lnTo>
                  <a:lnTo>
                    <a:pt x="418259" y="695595"/>
                  </a:lnTo>
                  <a:lnTo>
                    <a:pt x="557679" y="347797"/>
                  </a:lnTo>
                  <a:lnTo>
                    <a:pt x="697099" y="0"/>
                  </a:lnTo>
                  <a:lnTo>
                    <a:pt x="836519" y="1130342"/>
                  </a:lnTo>
                  <a:lnTo>
                    <a:pt x="975939" y="1999837"/>
                  </a:lnTo>
                  <a:lnTo>
                    <a:pt x="1115359" y="1260766"/>
                  </a:lnTo>
                  <a:lnTo>
                    <a:pt x="1254779" y="999918"/>
                  </a:lnTo>
                  <a:lnTo>
                    <a:pt x="1394199" y="434747"/>
                  </a:lnTo>
                  <a:lnTo>
                    <a:pt x="1533619" y="782545"/>
                  </a:lnTo>
                  <a:lnTo>
                    <a:pt x="1673039" y="826019"/>
                  </a:lnTo>
                  <a:lnTo>
                    <a:pt x="1812459" y="695595"/>
                  </a:lnTo>
                  <a:lnTo>
                    <a:pt x="1951879" y="999918"/>
                  </a:lnTo>
                  <a:lnTo>
                    <a:pt x="2091299" y="695595"/>
                  </a:lnTo>
                  <a:lnTo>
                    <a:pt x="2230719" y="565171"/>
                  </a:lnTo>
                  <a:lnTo>
                    <a:pt x="2370139" y="999918"/>
                  </a:lnTo>
                  <a:lnTo>
                    <a:pt x="2509559" y="434747"/>
                  </a:lnTo>
                  <a:lnTo>
                    <a:pt x="2648979" y="1347716"/>
                  </a:lnTo>
                  <a:lnTo>
                    <a:pt x="2788399" y="1130342"/>
                  </a:lnTo>
                  <a:lnTo>
                    <a:pt x="2927819" y="652120"/>
                  </a:lnTo>
                  <a:lnTo>
                    <a:pt x="3067239" y="652120"/>
                  </a:lnTo>
                  <a:lnTo>
                    <a:pt x="3206659" y="1173817"/>
                  </a:lnTo>
                  <a:lnTo>
                    <a:pt x="3346079" y="1217292"/>
                  </a:lnTo>
                  <a:lnTo>
                    <a:pt x="3485499" y="652120"/>
                  </a:lnTo>
                </a:path>
              </a:pathLst>
            </a:custGeom>
            <a:ln w="27101" cap="flat">
              <a:solidFill>
                <a:srgbClr val="0058AB">
                  <a:alpha val="80000"/>
                </a:srgbClr>
              </a:solidFill>
              <a:prstDash val="solid"/>
              <a:round/>
            </a:ln>
          </p:spPr>
          <p:txBody>
            <a:bodyPr/>
            <a:lstStyle/>
            <a:p/>
          </p:txBody>
        </p:sp>
        <p:sp>
          <p:nvSpPr>
            <p:cNvPr id="83" name="pl83"/>
            <p:cNvSpPr/>
            <p:nvPr/>
          </p:nvSpPr>
          <p:spPr>
            <a:xfrm>
              <a:off x="5345047" y="3507897"/>
              <a:ext cx="3485499" cy="391272"/>
            </a:xfrm>
            <a:custGeom>
              <a:avLst/>
              <a:pathLst>
                <a:path w="3485499" h="391272">
                  <a:moveTo>
                    <a:pt x="0" y="0"/>
                  </a:moveTo>
                  <a:lnTo>
                    <a:pt x="139419" y="43474"/>
                  </a:lnTo>
                  <a:lnTo>
                    <a:pt x="278839" y="43474"/>
                  </a:lnTo>
                  <a:lnTo>
                    <a:pt x="418259" y="86949"/>
                  </a:lnTo>
                  <a:lnTo>
                    <a:pt x="557679" y="130424"/>
                  </a:lnTo>
                  <a:lnTo>
                    <a:pt x="697099" y="130424"/>
                  </a:lnTo>
                  <a:lnTo>
                    <a:pt x="836519" y="173898"/>
                  </a:lnTo>
                  <a:lnTo>
                    <a:pt x="975939" y="217373"/>
                  </a:lnTo>
                  <a:lnTo>
                    <a:pt x="1115359" y="260848"/>
                  </a:lnTo>
                  <a:lnTo>
                    <a:pt x="1254779" y="304323"/>
                  </a:lnTo>
                  <a:lnTo>
                    <a:pt x="1394199" y="347797"/>
                  </a:lnTo>
                  <a:lnTo>
                    <a:pt x="1533619" y="347797"/>
                  </a:lnTo>
                  <a:lnTo>
                    <a:pt x="1673039" y="347797"/>
                  </a:lnTo>
                  <a:lnTo>
                    <a:pt x="1812459" y="347797"/>
                  </a:lnTo>
                  <a:lnTo>
                    <a:pt x="1951879" y="347797"/>
                  </a:lnTo>
                  <a:lnTo>
                    <a:pt x="2091299" y="391272"/>
                  </a:lnTo>
                  <a:lnTo>
                    <a:pt x="2230719" y="347797"/>
                  </a:lnTo>
                  <a:lnTo>
                    <a:pt x="2370139" y="347797"/>
                  </a:lnTo>
                  <a:lnTo>
                    <a:pt x="2509559" y="391272"/>
                  </a:lnTo>
                  <a:lnTo>
                    <a:pt x="2648979" y="391272"/>
                  </a:lnTo>
                  <a:lnTo>
                    <a:pt x="2788399" y="391272"/>
                  </a:lnTo>
                  <a:lnTo>
                    <a:pt x="2927819" y="347797"/>
                  </a:lnTo>
                  <a:lnTo>
                    <a:pt x="3067239" y="304323"/>
                  </a:lnTo>
                  <a:lnTo>
                    <a:pt x="3206659" y="304323"/>
                  </a:lnTo>
                  <a:lnTo>
                    <a:pt x="3346079" y="347797"/>
                  </a:lnTo>
                  <a:lnTo>
                    <a:pt x="3485499" y="347797"/>
                  </a:lnTo>
                </a:path>
              </a:pathLst>
            </a:custGeom>
            <a:ln w="27101" cap="flat">
              <a:solidFill>
                <a:srgbClr val="1CABE2">
                  <a:alpha val="80000"/>
                </a:srgbClr>
              </a:solidFill>
              <a:prstDash val="solid"/>
              <a:round/>
            </a:ln>
          </p:spPr>
          <p:txBody>
            <a:bodyPr/>
            <a:lstStyle/>
            <a:p/>
          </p:txBody>
        </p:sp>
        <p:sp>
          <p:nvSpPr>
            <p:cNvPr id="84" name="pl84"/>
            <p:cNvSpPr/>
            <p:nvPr/>
          </p:nvSpPr>
          <p:spPr>
            <a:xfrm>
              <a:off x="5345047" y="3812220"/>
              <a:ext cx="3485499" cy="347797"/>
            </a:xfrm>
            <a:custGeom>
              <a:avLst/>
              <a:pathLst>
                <a:path w="3485499" h="347797">
                  <a:moveTo>
                    <a:pt x="0" y="173898"/>
                  </a:moveTo>
                  <a:lnTo>
                    <a:pt x="139419" y="304323"/>
                  </a:lnTo>
                  <a:lnTo>
                    <a:pt x="278839" y="173898"/>
                  </a:lnTo>
                  <a:lnTo>
                    <a:pt x="418259" y="173898"/>
                  </a:lnTo>
                  <a:lnTo>
                    <a:pt x="557679" y="173898"/>
                  </a:lnTo>
                  <a:lnTo>
                    <a:pt x="697099" y="86949"/>
                  </a:lnTo>
                  <a:lnTo>
                    <a:pt x="836519" y="217373"/>
                  </a:lnTo>
                  <a:lnTo>
                    <a:pt x="975939" y="260848"/>
                  </a:lnTo>
                  <a:lnTo>
                    <a:pt x="1115359" y="217373"/>
                  </a:lnTo>
                  <a:lnTo>
                    <a:pt x="1254779" y="217373"/>
                  </a:lnTo>
                  <a:lnTo>
                    <a:pt x="1394199" y="173898"/>
                  </a:lnTo>
                  <a:lnTo>
                    <a:pt x="1533619" y="217373"/>
                  </a:lnTo>
                  <a:lnTo>
                    <a:pt x="1673039" y="260848"/>
                  </a:lnTo>
                  <a:lnTo>
                    <a:pt x="1812459" y="217373"/>
                  </a:lnTo>
                  <a:lnTo>
                    <a:pt x="1951879" y="217373"/>
                  </a:lnTo>
                  <a:lnTo>
                    <a:pt x="2091299" y="173898"/>
                  </a:lnTo>
                  <a:lnTo>
                    <a:pt x="2230719" y="217373"/>
                  </a:lnTo>
                  <a:lnTo>
                    <a:pt x="2370139" y="0"/>
                  </a:lnTo>
                  <a:lnTo>
                    <a:pt x="2509559" y="347797"/>
                  </a:lnTo>
                  <a:lnTo>
                    <a:pt x="2648979" y="304323"/>
                  </a:lnTo>
                  <a:lnTo>
                    <a:pt x="2788399" y="217373"/>
                  </a:lnTo>
                  <a:lnTo>
                    <a:pt x="2927819" y="304323"/>
                  </a:lnTo>
                  <a:lnTo>
                    <a:pt x="3067239" y="0"/>
                  </a:lnTo>
                  <a:lnTo>
                    <a:pt x="3206659" y="173898"/>
                  </a:lnTo>
                  <a:lnTo>
                    <a:pt x="3346079" y="347797"/>
                  </a:lnTo>
                  <a:lnTo>
                    <a:pt x="3485499" y="130424"/>
                  </a:lnTo>
                </a:path>
              </a:pathLst>
            </a:custGeom>
            <a:ln w="27101" cap="flat">
              <a:solidFill>
                <a:srgbClr val="00833D">
                  <a:alpha val="80000"/>
                </a:srgbClr>
              </a:solidFill>
              <a:prstDash val="solid"/>
              <a:round/>
            </a:ln>
          </p:spPr>
          <p:txBody>
            <a:bodyPr/>
            <a:lstStyle/>
            <a:p/>
          </p:txBody>
        </p:sp>
        <p:sp>
          <p:nvSpPr>
            <p:cNvPr id="85" name="pl85"/>
            <p:cNvSpPr/>
            <p:nvPr/>
          </p:nvSpPr>
          <p:spPr>
            <a:xfrm>
              <a:off x="5345047" y="3160099"/>
              <a:ext cx="3485499" cy="1999837"/>
            </a:xfrm>
            <a:custGeom>
              <a:avLst/>
              <a:pathLst>
                <a:path w="3485499" h="1999837">
                  <a:moveTo>
                    <a:pt x="0" y="565171"/>
                  </a:moveTo>
                  <a:lnTo>
                    <a:pt x="139419" y="1825938"/>
                  </a:lnTo>
                  <a:lnTo>
                    <a:pt x="278839" y="1173817"/>
                  </a:lnTo>
                  <a:lnTo>
                    <a:pt x="418259" y="695595"/>
                  </a:lnTo>
                  <a:lnTo>
                    <a:pt x="557679" y="347797"/>
                  </a:lnTo>
                  <a:lnTo>
                    <a:pt x="697099" y="0"/>
                  </a:lnTo>
                  <a:lnTo>
                    <a:pt x="836519" y="1130342"/>
                  </a:lnTo>
                  <a:lnTo>
                    <a:pt x="975939" y="1999837"/>
                  </a:lnTo>
                  <a:lnTo>
                    <a:pt x="1115359" y="1260766"/>
                  </a:lnTo>
                  <a:lnTo>
                    <a:pt x="1254779" y="999918"/>
                  </a:lnTo>
                  <a:lnTo>
                    <a:pt x="1394199" y="434747"/>
                  </a:lnTo>
                  <a:lnTo>
                    <a:pt x="1533619" y="782545"/>
                  </a:lnTo>
                  <a:lnTo>
                    <a:pt x="1673039" y="826019"/>
                  </a:lnTo>
                  <a:lnTo>
                    <a:pt x="1812459" y="695595"/>
                  </a:lnTo>
                  <a:lnTo>
                    <a:pt x="1951879" y="999918"/>
                  </a:lnTo>
                  <a:lnTo>
                    <a:pt x="2091299" y="695595"/>
                  </a:lnTo>
                  <a:lnTo>
                    <a:pt x="2230719" y="565171"/>
                  </a:lnTo>
                  <a:lnTo>
                    <a:pt x="2370139" y="999918"/>
                  </a:lnTo>
                  <a:lnTo>
                    <a:pt x="2509559" y="434747"/>
                  </a:lnTo>
                  <a:lnTo>
                    <a:pt x="2648979" y="1347716"/>
                  </a:lnTo>
                  <a:lnTo>
                    <a:pt x="2788399" y="1130342"/>
                  </a:lnTo>
                  <a:lnTo>
                    <a:pt x="2927819" y="652120"/>
                  </a:lnTo>
                  <a:lnTo>
                    <a:pt x="3067239" y="652120"/>
                  </a:lnTo>
                  <a:lnTo>
                    <a:pt x="3206659" y="1173817"/>
                  </a:lnTo>
                  <a:lnTo>
                    <a:pt x="3346079" y="1217292"/>
                  </a:lnTo>
                  <a:lnTo>
                    <a:pt x="3485499" y="652120"/>
                  </a:lnTo>
                </a:path>
              </a:pathLst>
            </a:custGeom>
            <a:ln w="43362" cap="flat">
              <a:solidFill>
                <a:srgbClr val="000000">
                  <a:alpha val="100000"/>
                </a:srgbClr>
              </a:solidFill>
              <a:prstDash val="solid"/>
              <a:round/>
            </a:ln>
          </p:spPr>
          <p:txBody>
            <a:bodyPr/>
            <a:lstStyle/>
            <a:p/>
          </p:txBody>
        </p:sp>
        <p:sp>
          <p:nvSpPr>
            <p:cNvPr id="86" name="pl86"/>
            <p:cNvSpPr/>
            <p:nvPr/>
          </p:nvSpPr>
          <p:spPr>
            <a:xfrm>
              <a:off x="5345047" y="3160099"/>
              <a:ext cx="3485499" cy="1999837"/>
            </a:xfrm>
            <a:custGeom>
              <a:avLst/>
              <a:pathLst>
                <a:path w="3485499" h="1999837">
                  <a:moveTo>
                    <a:pt x="0" y="565171"/>
                  </a:moveTo>
                  <a:lnTo>
                    <a:pt x="139419" y="1825938"/>
                  </a:lnTo>
                  <a:lnTo>
                    <a:pt x="278839" y="1173817"/>
                  </a:lnTo>
                  <a:lnTo>
                    <a:pt x="418259" y="695595"/>
                  </a:lnTo>
                  <a:lnTo>
                    <a:pt x="557679" y="347797"/>
                  </a:lnTo>
                  <a:lnTo>
                    <a:pt x="697099" y="0"/>
                  </a:lnTo>
                  <a:lnTo>
                    <a:pt x="836519" y="1130342"/>
                  </a:lnTo>
                  <a:lnTo>
                    <a:pt x="975939" y="1999837"/>
                  </a:lnTo>
                  <a:lnTo>
                    <a:pt x="1115359" y="1260766"/>
                  </a:lnTo>
                  <a:lnTo>
                    <a:pt x="1254779" y="999918"/>
                  </a:lnTo>
                  <a:lnTo>
                    <a:pt x="1394199" y="434747"/>
                  </a:lnTo>
                  <a:lnTo>
                    <a:pt x="1533619" y="782545"/>
                  </a:lnTo>
                  <a:lnTo>
                    <a:pt x="1673039" y="826019"/>
                  </a:lnTo>
                  <a:lnTo>
                    <a:pt x="1812459" y="695595"/>
                  </a:lnTo>
                  <a:lnTo>
                    <a:pt x="1951879" y="999918"/>
                  </a:lnTo>
                  <a:lnTo>
                    <a:pt x="2091299" y="695595"/>
                  </a:lnTo>
                  <a:lnTo>
                    <a:pt x="2230719" y="565171"/>
                  </a:lnTo>
                  <a:lnTo>
                    <a:pt x="2370139" y="999918"/>
                  </a:lnTo>
                  <a:lnTo>
                    <a:pt x="2509559" y="434747"/>
                  </a:lnTo>
                  <a:lnTo>
                    <a:pt x="2648979" y="1347716"/>
                  </a:lnTo>
                  <a:lnTo>
                    <a:pt x="2788399" y="1130342"/>
                  </a:lnTo>
                  <a:lnTo>
                    <a:pt x="2927819" y="652120"/>
                  </a:lnTo>
                  <a:lnTo>
                    <a:pt x="3067239" y="652120"/>
                  </a:lnTo>
                  <a:lnTo>
                    <a:pt x="3206659" y="1173817"/>
                  </a:lnTo>
                  <a:lnTo>
                    <a:pt x="3346079" y="1217292"/>
                  </a:lnTo>
                  <a:lnTo>
                    <a:pt x="3485499" y="652120"/>
                  </a:lnTo>
                </a:path>
              </a:pathLst>
            </a:custGeom>
            <a:ln w="27101" cap="flat">
              <a:solidFill>
                <a:srgbClr val="0058AB">
                  <a:alpha val="100000"/>
                </a:srgbClr>
              </a:solidFill>
              <a:prstDash val="solid"/>
              <a:round/>
            </a:ln>
          </p:spPr>
          <p:txBody>
            <a:bodyPr/>
            <a:lstStyle/>
            <a:p/>
          </p:txBody>
        </p:sp>
        <p:sp>
          <p:nvSpPr>
            <p:cNvPr id="87" name="pl87"/>
            <p:cNvSpPr/>
            <p:nvPr/>
          </p:nvSpPr>
          <p:spPr>
            <a:xfrm>
              <a:off x="5170772" y="411654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594846"/>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029675"/>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3464422"/>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725270"/>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4377391"/>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4246967"/>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681795"/>
              <a:ext cx="0" cy="130424"/>
            </a:xfrm>
            <a:custGeom>
              <a:avLst/>
              <a:pathLst>
                <a:path w="0" h="130424">
                  <a:moveTo>
                    <a:pt x="0" y="130424"/>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7" name="pg97"/>
            <p:cNvSpPr/>
            <p:nvPr/>
          </p:nvSpPr>
          <p:spPr>
            <a:xfrm>
              <a:off x="5955523" y="29631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877" y="299316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9" name="pg99"/>
            <p:cNvSpPr/>
            <p:nvPr/>
          </p:nvSpPr>
          <p:spPr>
            <a:xfrm>
              <a:off x="6652623"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2977" y="342791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1" name="pg101"/>
            <p:cNvSpPr/>
            <p:nvPr/>
          </p:nvSpPr>
          <p:spPr>
            <a:xfrm>
              <a:off x="7377858" y="36587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08212" y="368752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918692" y="431082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49045" y="4339647"/>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5" name="pg105"/>
            <p:cNvSpPr/>
            <p:nvPr/>
          </p:nvSpPr>
          <p:spPr>
            <a:xfrm>
              <a:off x="8615791" y="41804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6145" y="4209223"/>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7" name="pg107"/>
            <p:cNvSpPr/>
            <p:nvPr/>
          </p:nvSpPr>
          <p:spPr>
            <a:xfrm>
              <a:off x="8772058" y="36152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64652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9" name="tx109"/>
            <p:cNvSpPr/>
            <p:nvPr/>
          </p:nvSpPr>
          <p:spPr>
            <a:xfrm>
              <a:off x="8890836" y="38152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9038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516077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2" name="tx112"/>
            <p:cNvSpPr/>
            <p:nvPr/>
          </p:nvSpPr>
          <p:spPr>
            <a:xfrm>
              <a:off x="5044574" y="4073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9870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4" name="tx114"/>
            <p:cNvSpPr/>
            <p:nvPr/>
          </p:nvSpPr>
          <p:spPr>
            <a:xfrm>
              <a:off x="4981006" y="1900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8823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8823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0710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6955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55335" y="6120905"/>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28" name="tx128"/>
            <p:cNvSpPr/>
            <p:nvPr/>
          </p:nvSpPr>
          <p:spPr>
            <a:xfrm>
              <a:off x="717420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3665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12% of children who received DTP1 did not receive DTP3 (left), and 7% of children who received DTP1 did not receive MCV1 (right).
The high DTP drop-out rate implies poor ability to provide a complete series of vaccines early in life. The medium DTP-MCV drop-out rate implies moderate retention in immunization programmes and ability to provide a full course of vaccines in infancy (up to one year).
In 2025, Venezuela DTP drop-out was higher than the global rate, while DTP-MCV drop-out was higher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(12%) and DTP1-MCV1 drop-out was moderate (7%) in Venezuela, indicating poor ability to deliver the primary series early on, but moderate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407272"/>
            </a:xfrm>
            <a:custGeom>
              <a:avLst/>
              <a:pathLst>
                <a:path w="2135265" h="407272">
                  <a:moveTo>
                    <a:pt x="0" y="0"/>
                  </a:moveTo>
                  <a:lnTo>
                    <a:pt x="85410" y="50909"/>
                  </a:lnTo>
                  <a:lnTo>
                    <a:pt x="170821" y="76363"/>
                  </a:lnTo>
                  <a:lnTo>
                    <a:pt x="256231" y="67878"/>
                  </a:lnTo>
                  <a:lnTo>
                    <a:pt x="341642" y="25454"/>
                  </a:lnTo>
                  <a:lnTo>
                    <a:pt x="427053" y="33939"/>
                  </a:lnTo>
                  <a:lnTo>
                    <a:pt x="512463" y="135757"/>
                  </a:lnTo>
                  <a:lnTo>
                    <a:pt x="597874" y="144242"/>
                  </a:lnTo>
                  <a:lnTo>
                    <a:pt x="683284" y="76363"/>
                  </a:lnTo>
                  <a:lnTo>
                    <a:pt x="768695" y="67878"/>
                  </a:lnTo>
                  <a:lnTo>
                    <a:pt x="854106" y="59393"/>
                  </a:lnTo>
                  <a:lnTo>
                    <a:pt x="939516" y="33939"/>
                  </a:lnTo>
                  <a:lnTo>
                    <a:pt x="1024927" y="25454"/>
                  </a:lnTo>
                  <a:lnTo>
                    <a:pt x="1110337" y="33939"/>
                  </a:lnTo>
                  <a:lnTo>
                    <a:pt x="1195748" y="16969"/>
                  </a:lnTo>
                  <a:lnTo>
                    <a:pt x="1281159" y="0"/>
                  </a:lnTo>
                  <a:lnTo>
                    <a:pt x="1366569" y="16969"/>
                  </a:lnTo>
                  <a:lnTo>
                    <a:pt x="1451980" y="42424"/>
                  </a:lnTo>
                  <a:lnTo>
                    <a:pt x="1537390" y="59393"/>
                  </a:lnTo>
                  <a:lnTo>
                    <a:pt x="1622801" y="67878"/>
                  </a:lnTo>
                  <a:lnTo>
                    <a:pt x="1708212" y="144242"/>
                  </a:lnTo>
                  <a:lnTo>
                    <a:pt x="1793622" y="263029"/>
                  </a:lnTo>
                  <a:lnTo>
                    <a:pt x="1879033" y="330908"/>
                  </a:lnTo>
                  <a:lnTo>
                    <a:pt x="1964443" y="271514"/>
                  </a:lnTo>
                  <a:lnTo>
                    <a:pt x="2049854" y="279999"/>
                  </a:lnTo>
                  <a:lnTo>
                    <a:pt x="2135265" y="407272"/>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26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52" name="tx52"/>
            <p:cNvSpPr/>
            <p:nvPr/>
          </p:nvSpPr>
          <p:spPr>
            <a:xfrm>
              <a:off x="262464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3" name="tx53"/>
            <p:cNvSpPr/>
            <p:nvPr/>
          </p:nvSpPr>
          <p:spPr>
            <a:xfrm>
              <a:off x="3051698" y="208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504944"/>
              <a:ext cx="768695" cy="322423"/>
            </a:xfrm>
            <a:custGeom>
              <a:avLst/>
              <a:pathLst>
                <a:path w="768695" h="322423">
                  <a:moveTo>
                    <a:pt x="0" y="16969"/>
                  </a:moveTo>
                  <a:lnTo>
                    <a:pt x="85410" y="0"/>
                  </a:lnTo>
                  <a:lnTo>
                    <a:pt x="170821" y="322423"/>
                  </a:lnTo>
                  <a:lnTo>
                    <a:pt x="256231" y="127272"/>
                  </a:lnTo>
                  <a:lnTo>
                    <a:pt x="341642" y="16969"/>
                  </a:lnTo>
                  <a:lnTo>
                    <a:pt x="427053" y="93333"/>
                  </a:lnTo>
                  <a:lnTo>
                    <a:pt x="512463" y="144242"/>
                  </a:lnTo>
                  <a:lnTo>
                    <a:pt x="597874" y="16969"/>
                  </a:lnTo>
                  <a:lnTo>
                    <a:pt x="683284" y="25454"/>
                  </a:lnTo>
                  <a:lnTo>
                    <a:pt x="768695" y="135757"/>
                  </a:lnTo>
                </a:path>
              </a:pathLst>
            </a:custGeom>
            <a:ln w="27101" cap="flat">
              <a:solidFill>
                <a:srgbClr val="1CABE2">
                  <a:alpha val="100000"/>
                </a:srgbClr>
              </a:solidFill>
              <a:prstDash val="solid"/>
              <a:round/>
            </a:ln>
          </p:spPr>
          <p:txBody>
            <a:bodyPr/>
            <a:lstStyle/>
            <a:p/>
          </p:txBody>
        </p:sp>
        <p:sp>
          <p:nvSpPr>
            <p:cNvPr id="74" name="pt74"/>
            <p:cNvSpPr/>
            <p:nvPr/>
          </p:nvSpPr>
          <p:spPr>
            <a:xfrm>
              <a:off x="2404623"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63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0249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5" name="tx85"/>
            <p:cNvSpPr/>
            <p:nvPr/>
          </p:nvSpPr>
          <p:spPr>
            <a:xfrm>
              <a:off x="3223926" y="354872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86" name="tx86"/>
            <p:cNvSpPr/>
            <p:nvPr/>
          </p:nvSpPr>
          <p:spPr>
            <a:xfrm>
              <a:off x="2624645"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87" name="tx87"/>
            <p:cNvSpPr/>
            <p:nvPr/>
          </p:nvSpPr>
          <p:spPr>
            <a:xfrm>
              <a:off x="3051698" y="3389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568568" y="4697273"/>
              <a:ext cx="1622801" cy="712726"/>
            </a:xfrm>
            <a:custGeom>
              <a:avLst/>
              <a:pathLst>
                <a:path w="1622801" h="712726">
                  <a:moveTo>
                    <a:pt x="0" y="602423"/>
                  </a:moveTo>
                  <a:lnTo>
                    <a:pt x="85410" y="466665"/>
                  </a:lnTo>
                  <a:lnTo>
                    <a:pt x="170821" y="288484"/>
                  </a:lnTo>
                  <a:lnTo>
                    <a:pt x="256231" y="254545"/>
                  </a:lnTo>
                  <a:lnTo>
                    <a:pt x="341642" y="296969"/>
                  </a:lnTo>
                  <a:lnTo>
                    <a:pt x="427053" y="152727"/>
                  </a:lnTo>
                  <a:lnTo>
                    <a:pt x="512463" y="67878"/>
                  </a:lnTo>
                  <a:lnTo>
                    <a:pt x="597874" y="59393"/>
                  </a:lnTo>
                  <a:lnTo>
                    <a:pt x="683284" y="67878"/>
                  </a:lnTo>
                  <a:lnTo>
                    <a:pt x="768695" y="0"/>
                  </a:lnTo>
                  <a:lnTo>
                    <a:pt x="854106" y="313938"/>
                  </a:lnTo>
                  <a:lnTo>
                    <a:pt x="939516" y="559999"/>
                  </a:lnTo>
                  <a:lnTo>
                    <a:pt x="1024927" y="712726"/>
                  </a:lnTo>
                  <a:lnTo>
                    <a:pt x="1110337" y="712726"/>
                  </a:lnTo>
                  <a:lnTo>
                    <a:pt x="1195748" y="712726"/>
                  </a:lnTo>
                  <a:lnTo>
                    <a:pt x="1281159" y="712726"/>
                  </a:lnTo>
                  <a:lnTo>
                    <a:pt x="1366569" y="712726"/>
                  </a:lnTo>
                  <a:lnTo>
                    <a:pt x="1451980" y="712726"/>
                  </a:lnTo>
                  <a:lnTo>
                    <a:pt x="1537390" y="712726"/>
                  </a:lnTo>
                  <a:lnTo>
                    <a:pt x="1622801" y="712726"/>
                  </a:lnTo>
                </a:path>
              </a:pathLst>
            </a:custGeom>
            <a:ln w="27101" cap="flat">
              <a:solidFill>
                <a:srgbClr val="1CABE2">
                  <a:alpha val="100000"/>
                </a:srgbClr>
              </a:solidFill>
              <a:prstDash val="solid"/>
              <a:round/>
            </a:ln>
          </p:spPr>
          <p:txBody>
            <a:bodyPr/>
            <a:lstStyle/>
            <a:p/>
          </p:txBody>
        </p:sp>
        <p:sp>
          <p:nvSpPr>
            <p:cNvPr id="108" name="pt108"/>
            <p:cNvSpPr/>
            <p:nvPr/>
          </p:nvSpPr>
          <p:spPr>
            <a:xfrm>
              <a:off x="1550517" y="528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1635928"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721338"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06749" y="49337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1892160"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1977570"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062981"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148391"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233802"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31921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04623" y="499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2490034" y="52392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2575444" y="53919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2660855" y="53919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2746266"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831676" y="53919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2917087" y="53919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3002498"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87908"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173319"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tx128"/>
            <p:cNvSpPr/>
            <p:nvPr/>
          </p:nvSpPr>
          <p:spPr>
            <a:xfrm>
              <a:off x="1416638" y="52073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9" name="tx129"/>
            <p:cNvSpPr/>
            <p:nvPr/>
          </p:nvSpPr>
          <p:spPr>
            <a:xfrm>
              <a:off x="3207648" y="531773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30" name="tx130"/>
            <p:cNvSpPr/>
            <p:nvPr/>
          </p:nvSpPr>
          <p:spPr>
            <a:xfrm>
              <a:off x="2651775" y="526884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31" name="tx131"/>
            <p:cNvSpPr/>
            <p:nvPr/>
          </p:nvSpPr>
          <p:spPr>
            <a:xfrm>
              <a:off x="3078828" y="526884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32" name="pl13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1956252"/>
              <a:ext cx="2135265" cy="356363"/>
            </a:xfrm>
            <a:custGeom>
              <a:avLst/>
              <a:pathLst>
                <a:path w="2135265" h="356363">
                  <a:moveTo>
                    <a:pt x="0" y="50909"/>
                  </a:moveTo>
                  <a:lnTo>
                    <a:pt x="85410" y="135757"/>
                  </a:lnTo>
                  <a:lnTo>
                    <a:pt x="170821" y="161211"/>
                  </a:lnTo>
                  <a:lnTo>
                    <a:pt x="256231" y="84848"/>
                  </a:lnTo>
                  <a:lnTo>
                    <a:pt x="341642" y="42424"/>
                  </a:lnTo>
                  <a:lnTo>
                    <a:pt x="427053" y="0"/>
                  </a:lnTo>
                  <a:lnTo>
                    <a:pt x="512463" y="161211"/>
                  </a:lnTo>
                  <a:lnTo>
                    <a:pt x="597874" y="237575"/>
                  </a:lnTo>
                  <a:lnTo>
                    <a:pt x="683284" y="93333"/>
                  </a:lnTo>
                  <a:lnTo>
                    <a:pt x="768695" y="101818"/>
                  </a:lnTo>
                  <a:lnTo>
                    <a:pt x="854106" y="67878"/>
                  </a:lnTo>
                  <a:lnTo>
                    <a:pt x="939516" y="67878"/>
                  </a:lnTo>
                  <a:lnTo>
                    <a:pt x="1024927" y="67878"/>
                  </a:lnTo>
                  <a:lnTo>
                    <a:pt x="1110337" y="67878"/>
                  </a:lnTo>
                  <a:lnTo>
                    <a:pt x="1195748" y="84848"/>
                  </a:lnTo>
                  <a:lnTo>
                    <a:pt x="1281159" y="0"/>
                  </a:lnTo>
                  <a:lnTo>
                    <a:pt x="1366569" y="8484"/>
                  </a:lnTo>
                  <a:lnTo>
                    <a:pt x="1451980" y="25454"/>
                  </a:lnTo>
                  <a:lnTo>
                    <a:pt x="1537390" y="118787"/>
                  </a:lnTo>
                  <a:lnTo>
                    <a:pt x="1622801" y="110302"/>
                  </a:lnTo>
                  <a:lnTo>
                    <a:pt x="1708212" y="212120"/>
                  </a:lnTo>
                  <a:lnTo>
                    <a:pt x="1793622" y="212120"/>
                  </a:lnTo>
                  <a:lnTo>
                    <a:pt x="1879033" y="356363"/>
                  </a:lnTo>
                  <a:lnTo>
                    <a:pt x="1964443" y="279999"/>
                  </a:lnTo>
                  <a:lnTo>
                    <a:pt x="2049854" y="263029"/>
                  </a:lnTo>
                  <a:lnTo>
                    <a:pt x="2135265" y="347878"/>
                  </a:lnTo>
                </a:path>
              </a:pathLst>
            </a:custGeom>
            <a:ln w="27101" cap="flat">
              <a:solidFill>
                <a:srgbClr val="1CABE2">
                  <a:alpha val="100000"/>
                </a:srgbClr>
              </a:solidFill>
              <a:prstDash val="solid"/>
              <a:round/>
            </a:ln>
          </p:spPr>
          <p:txBody>
            <a:bodyPr/>
            <a:lstStyle/>
            <a:p/>
          </p:txBody>
        </p:sp>
        <p:sp>
          <p:nvSpPr>
            <p:cNvPr id="152" name="pt152"/>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391765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0306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88473"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17388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25929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434470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430115"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451552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600936"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68634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77175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85716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94257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02798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28422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36963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45504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540453"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6258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11274"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5" name="pt175"/>
            <p:cNvSpPr/>
            <p:nvPr/>
          </p:nvSpPr>
          <p:spPr>
            <a:xfrm>
              <a:off x="5796685"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882095"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967506"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tx178"/>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9" name="tx179"/>
            <p:cNvSpPr/>
            <p:nvPr/>
          </p:nvSpPr>
          <p:spPr>
            <a:xfrm>
              <a:off x="6018113" y="2213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80" name="tx180"/>
            <p:cNvSpPr/>
            <p:nvPr/>
          </p:nvSpPr>
          <p:spPr>
            <a:xfrm>
              <a:off x="5418832"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81" name="tx181"/>
            <p:cNvSpPr/>
            <p:nvPr/>
          </p:nvSpPr>
          <p:spPr>
            <a:xfrm>
              <a:off x="5845885" y="20781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82" name="pl18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3850292" y="3267369"/>
              <a:ext cx="2135265" cy="390302"/>
            </a:xfrm>
            <a:custGeom>
              <a:avLst/>
              <a:pathLst>
                <a:path w="2135265" h="390302">
                  <a:moveTo>
                    <a:pt x="0" y="118787"/>
                  </a:moveTo>
                  <a:lnTo>
                    <a:pt x="85410" y="0"/>
                  </a:lnTo>
                  <a:lnTo>
                    <a:pt x="170821" y="127272"/>
                  </a:lnTo>
                  <a:lnTo>
                    <a:pt x="256231" y="127272"/>
                  </a:lnTo>
                  <a:lnTo>
                    <a:pt x="341642" y="152727"/>
                  </a:lnTo>
                  <a:lnTo>
                    <a:pt x="427053" y="186666"/>
                  </a:lnTo>
                  <a:lnTo>
                    <a:pt x="512463" y="135757"/>
                  </a:lnTo>
                  <a:lnTo>
                    <a:pt x="597874" y="93333"/>
                  </a:lnTo>
                  <a:lnTo>
                    <a:pt x="683284" y="42424"/>
                  </a:lnTo>
                  <a:lnTo>
                    <a:pt x="768695" y="93333"/>
                  </a:lnTo>
                  <a:lnTo>
                    <a:pt x="854106" y="161211"/>
                  </a:lnTo>
                  <a:lnTo>
                    <a:pt x="939516" y="101818"/>
                  </a:lnTo>
                  <a:lnTo>
                    <a:pt x="1024927" y="93333"/>
                  </a:lnTo>
                  <a:lnTo>
                    <a:pt x="1110337" y="110302"/>
                  </a:lnTo>
                  <a:lnTo>
                    <a:pt x="1195748" y="76363"/>
                  </a:lnTo>
                  <a:lnTo>
                    <a:pt x="1281159" y="50909"/>
                  </a:lnTo>
                  <a:lnTo>
                    <a:pt x="1366569" y="84848"/>
                  </a:lnTo>
                  <a:lnTo>
                    <a:pt x="1451980" y="16969"/>
                  </a:lnTo>
                  <a:lnTo>
                    <a:pt x="1537390" y="203636"/>
                  </a:lnTo>
                  <a:lnTo>
                    <a:pt x="1622801" y="42424"/>
                  </a:lnTo>
                  <a:lnTo>
                    <a:pt x="1708212" y="186666"/>
                  </a:lnTo>
                  <a:lnTo>
                    <a:pt x="1793622" y="254545"/>
                  </a:lnTo>
                  <a:lnTo>
                    <a:pt x="1879033" y="390302"/>
                  </a:lnTo>
                  <a:lnTo>
                    <a:pt x="1964443" y="254545"/>
                  </a:lnTo>
                  <a:lnTo>
                    <a:pt x="2049854" y="229090"/>
                  </a:lnTo>
                  <a:lnTo>
                    <a:pt x="2135265" y="381817"/>
                  </a:lnTo>
                </a:path>
              </a:pathLst>
            </a:custGeom>
            <a:ln w="27101" cap="flat">
              <a:solidFill>
                <a:srgbClr val="1CABE2">
                  <a:alpha val="100000"/>
                </a:srgbClr>
              </a:solidFill>
              <a:prstDash val="solid"/>
              <a:round/>
            </a:ln>
          </p:spPr>
          <p:txBody>
            <a:bodyPr/>
            <a:lstStyle/>
            <a:p/>
          </p:txBody>
        </p:sp>
        <p:sp>
          <p:nvSpPr>
            <p:cNvPr id="202" name="pt202"/>
            <p:cNvSpPr/>
            <p:nvPr/>
          </p:nvSpPr>
          <p:spPr>
            <a:xfrm>
              <a:off x="383224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391765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0306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8847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17388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259294"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434470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43011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51552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0093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86347"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77175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85716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94257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02798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1340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9881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28422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36963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45504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54045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62586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11274"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9668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88209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967506"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3698362"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9" name="tx229"/>
            <p:cNvSpPr/>
            <p:nvPr/>
          </p:nvSpPr>
          <p:spPr>
            <a:xfrm>
              <a:off x="6018113" y="35568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30" name="tx230"/>
            <p:cNvSpPr/>
            <p:nvPr/>
          </p:nvSpPr>
          <p:spPr>
            <a:xfrm>
              <a:off x="5418832"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1" name="tx231"/>
            <p:cNvSpPr/>
            <p:nvPr/>
          </p:nvSpPr>
          <p:spPr>
            <a:xfrm>
              <a:off x="5845885"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32" name="pl23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3850292" y="4612424"/>
              <a:ext cx="2135265" cy="653332"/>
            </a:xfrm>
            <a:custGeom>
              <a:avLst/>
              <a:pathLst>
                <a:path w="2135265" h="653332">
                  <a:moveTo>
                    <a:pt x="0" y="653332"/>
                  </a:moveTo>
                  <a:lnTo>
                    <a:pt x="85410" y="559999"/>
                  </a:lnTo>
                  <a:lnTo>
                    <a:pt x="170821" y="568483"/>
                  </a:lnTo>
                  <a:lnTo>
                    <a:pt x="256231" y="101818"/>
                  </a:lnTo>
                  <a:lnTo>
                    <a:pt x="341642" y="0"/>
                  </a:lnTo>
                  <a:lnTo>
                    <a:pt x="427053" y="0"/>
                  </a:lnTo>
                  <a:lnTo>
                    <a:pt x="512463" y="178181"/>
                  </a:lnTo>
                  <a:lnTo>
                    <a:pt x="597874" y="246060"/>
                  </a:lnTo>
                  <a:lnTo>
                    <a:pt x="683284" y="144242"/>
                  </a:lnTo>
                  <a:lnTo>
                    <a:pt x="768695" y="144242"/>
                  </a:lnTo>
                  <a:lnTo>
                    <a:pt x="854106" y="390302"/>
                  </a:lnTo>
                  <a:lnTo>
                    <a:pt x="939516" y="178181"/>
                  </a:lnTo>
                  <a:lnTo>
                    <a:pt x="1024927" y="59393"/>
                  </a:lnTo>
                  <a:lnTo>
                    <a:pt x="1110337" y="76363"/>
                  </a:lnTo>
                  <a:lnTo>
                    <a:pt x="1195748" y="101818"/>
                  </a:lnTo>
                  <a:lnTo>
                    <a:pt x="1281159" y="76363"/>
                  </a:lnTo>
                  <a:lnTo>
                    <a:pt x="1366569" y="84848"/>
                  </a:lnTo>
                  <a:lnTo>
                    <a:pt x="1451980" y="93333"/>
                  </a:lnTo>
                  <a:lnTo>
                    <a:pt x="1537390" y="500605"/>
                  </a:lnTo>
                  <a:lnTo>
                    <a:pt x="1622801" y="118787"/>
                  </a:lnTo>
                  <a:lnTo>
                    <a:pt x="1708212" y="101818"/>
                  </a:lnTo>
                  <a:lnTo>
                    <a:pt x="1793622" y="161211"/>
                  </a:lnTo>
                  <a:lnTo>
                    <a:pt x="1879033" y="398787"/>
                  </a:lnTo>
                  <a:lnTo>
                    <a:pt x="1964443" y="322423"/>
                  </a:lnTo>
                  <a:lnTo>
                    <a:pt x="2049854" y="195151"/>
                  </a:lnTo>
                  <a:lnTo>
                    <a:pt x="2135265" y="288484"/>
                  </a:lnTo>
                </a:path>
              </a:pathLst>
            </a:custGeom>
            <a:ln w="27101" cap="flat">
              <a:solidFill>
                <a:srgbClr val="1CABE2">
                  <a:alpha val="100000"/>
                </a:srgbClr>
              </a:solidFill>
              <a:prstDash val="solid"/>
              <a:round/>
            </a:ln>
          </p:spPr>
          <p:txBody>
            <a:bodyPr/>
            <a:lstStyle/>
            <a:p/>
          </p:txBody>
        </p:sp>
        <p:sp>
          <p:nvSpPr>
            <p:cNvPr id="252" name="pt252"/>
            <p:cNvSpPr/>
            <p:nvPr/>
          </p:nvSpPr>
          <p:spPr>
            <a:xfrm>
              <a:off x="3832241" y="52477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3917652"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003062" y="516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088473"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173883"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25929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344705"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430115"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51552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60093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686347"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4771758"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485716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4942579"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027989"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113400"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5198811"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284221"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5369632" y="50949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5455042"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540453"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625864"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711274"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796685"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88209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596750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tx278"/>
            <p:cNvSpPr/>
            <p:nvPr/>
          </p:nvSpPr>
          <p:spPr>
            <a:xfrm>
              <a:off x="3698362"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279" name="tx279"/>
            <p:cNvSpPr/>
            <p:nvPr/>
          </p:nvSpPr>
          <p:spPr>
            <a:xfrm>
              <a:off x="6018113" y="48086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80" name="tx280"/>
            <p:cNvSpPr/>
            <p:nvPr/>
          </p:nvSpPr>
          <p:spPr>
            <a:xfrm>
              <a:off x="5418832"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81" name="tx281"/>
            <p:cNvSpPr/>
            <p:nvPr/>
          </p:nvSpPr>
          <p:spPr>
            <a:xfrm>
              <a:off x="584588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82" name="pl28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6644479" y="2049586"/>
              <a:ext cx="2135265" cy="373332"/>
            </a:xfrm>
            <a:custGeom>
              <a:avLst/>
              <a:pathLst>
                <a:path w="2135265" h="373332">
                  <a:moveTo>
                    <a:pt x="0" y="84848"/>
                  </a:moveTo>
                  <a:lnTo>
                    <a:pt x="85410" y="144242"/>
                  </a:lnTo>
                  <a:lnTo>
                    <a:pt x="170821" y="186666"/>
                  </a:lnTo>
                  <a:lnTo>
                    <a:pt x="256231" y="161211"/>
                  </a:lnTo>
                  <a:lnTo>
                    <a:pt x="341642" y="8484"/>
                  </a:lnTo>
                  <a:lnTo>
                    <a:pt x="427053" y="0"/>
                  </a:lnTo>
                  <a:lnTo>
                    <a:pt x="512463" y="135757"/>
                  </a:lnTo>
                  <a:lnTo>
                    <a:pt x="597874" y="212120"/>
                  </a:lnTo>
                  <a:lnTo>
                    <a:pt x="683284" y="313938"/>
                  </a:lnTo>
                  <a:lnTo>
                    <a:pt x="768695" y="25454"/>
                  </a:lnTo>
                  <a:lnTo>
                    <a:pt x="854106" y="76363"/>
                  </a:lnTo>
                  <a:lnTo>
                    <a:pt x="939516" y="76363"/>
                  </a:lnTo>
                  <a:lnTo>
                    <a:pt x="1024927" y="50909"/>
                  </a:lnTo>
                  <a:lnTo>
                    <a:pt x="1110337" y="42424"/>
                  </a:lnTo>
                  <a:lnTo>
                    <a:pt x="1195748" y="76363"/>
                  </a:lnTo>
                  <a:lnTo>
                    <a:pt x="1281159" y="0"/>
                  </a:lnTo>
                  <a:lnTo>
                    <a:pt x="1366569" y="25454"/>
                  </a:lnTo>
                  <a:lnTo>
                    <a:pt x="1451980" y="178181"/>
                  </a:lnTo>
                  <a:lnTo>
                    <a:pt x="1537390" y="229090"/>
                  </a:lnTo>
                  <a:lnTo>
                    <a:pt x="1622801" y="195151"/>
                  </a:lnTo>
                  <a:lnTo>
                    <a:pt x="1708212" y="279999"/>
                  </a:lnTo>
                  <a:lnTo>
                    <a:pt x="1793622" y="263029"/>
                  </a:lnTo>
                  <a:lnTo>
                    <a:pt x="1879033" y="373332"/>
                  </a:lnTo>
                  <a:lnTo>
                    <a:pt x="1964443" y="279999"/>
                  </a:lnTo>
                  <a:lnTo>
                    <a:pt x="2049854" y="212120"/>
                  </a:lnTo>
                  <a:lnTo>
                    <a:pt x="2135265" y="313938"/>
                  </a:lnTo>
                </a:path>
              </a:pathLst>
            </a:custGeom>
            <a:ln w="27101" cap="flat">
              <a:solidFill>
                <a:srgbClr val="1CABE2">
                  <a:alpha val="100000"/>
                </a:srgbClr>
              </a:solidFill>
              <a:prstDash val="solid"/>
              <a:round/>
            </a:ln>
          </p:spPr>
          <p:txBody>
            <a:bodyPr/>
            <a:lstStyle/>
            <a:p/>
          </p:txBody>
        </p:sp>
        <p:sp>
          <p:nvSpPr>
            <p:cNvPr id="302" name="pt302"/>
            <p:cNvSpPr/>
            <p:nvPr/>
          </p:nvSpPr>
          <p:spPr>
            <a:xfrm>
              <a:off x="662642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711839"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797249"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882660"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696807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053481"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7138892"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224302"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7309713"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395124"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748053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56594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65135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7367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82217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9075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799299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078408"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163819"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249230"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334640" y="23115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pt323"/>
            <p:cNvSpPr/>
            <p:nvPr/>
          </p:nvSpPr>
          <p:spPr>
            <a:xfrm>
              <a:off x="8420051"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505461" y="240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5" name="pt325"/>
            <p:cNvSpPr/>
            <p:nvPr/>
          </p:nvSpPr>
          <p:spPr>
            <a:xfrm>
              <a:off x="8590872"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676283"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pt327"/>
            <p:cNvSpPr/>
            <p:nvPr/>
          </p:nvSpPr>
          <p:spPr>
            <a:xfrm>
              <a:off x="8761693"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tx328"/>
            <p:cNvSpPr/>
            <p:nvPr/>
          </p:nvSpPr>
          <p:spPr>
            <a:xfrm>
              <a:off x="6492549"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29" name="tx329"/>
            <p:cNvSpPr/>
            <p:nvPr/>
          </p:nvSpPr>
          <p:spPr>
            <a:xfrm>
              <a:off x="8812300" y="2271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330" name="tx330"/>
            <p:cNvSpPr/>
            <p:nvPr/>
          </p:nvSpPr>
          <p:spPr>
            <a:xfrm>
              <a:off x="8213020" y="210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331" name="tx331"/>
            <p:cNvSpPr/>
            <p:nvPr/>
          </p:nvSpPr>
          <p:spPr>
            <a:xfrm>
              <a:off x="8640073" y="21205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332" name="pl33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3" name="pl33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8" name="pl33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9" name="pl33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4" name="pl34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7413174" y="3598277"/>
              <a:ext cx="1366569" cy="449696"/>
            </a:xfrm>
            <a:custGeom>
              <a:avLst/>
              <a:pathLst>
                <a:path w="1366569" h="449696">
                  <a:moveTo>
                    <a:pt x="0" y="449696"/>
                  </a:moveTo>
                  <a:lnTo>
                    <a:pt x="85410" y="237575"/>
                  </a:lnTo>
                  <a:lnTo>
                    <a:pt x="170821" y="279999"/>
                  </a:lnTo>
                  <a:lnTo>
                    <a:pt x="256231" y="220605"/>
                  </a:lnTo>
                  <a:lnTo>
                    <a:pt x="341642" y="178181"/>
                  </a:lnTo>
                  <a:lnTo>
                    <a:pt x="427053" y="76363"/>
                  </a:lnTo>
                  <a:lnTo>
                    <a:pt x="512463" y="59393"/>
                  </a:lnTo>
                  <a:lnTo>
                    <a:pt x="597874" y="50909"/>
                  </a:lnTo>
                  <a:lnTo>
                    <a:pt x="683284" y="0"/>
                  </a:lnTo>
                  <a:lnTo>
                    <a:pt x="768695" y="169696"/>
                  </a:lnTo>
                  <a:lnTo>
                    <a:pt x="854106" y="390302"/>
                  </a:lnTo>
                  <a:lnTo>
                    <a:pt x="939516" y="263029"/>
                  </a:lnTo>
                  <a:lnTo>
                    <a:pt x="1024927" y="186666"/>
                  </a:lnTo>
                  <a:lnTo>
                    <a:pt x="1110337" y="246060"/>
                  </a:lnTo>
                  <a:lnTo>
                    <a:pt x="1195748" y="169696"/>
                  </a:lnTo>
                  <a:lnTo>
                    <a:pt x="1281159" y="67878"/>
                  </a:lnTo>
                  <a:lnTo>
                    <a:pt x="1366569" y="178181"/>
                  </a:lnTo>
                </a:path>
              </a:pathLst>
            </a:custGeom>
            <a:ln w="27101" cap="flat">
              <a:solidFill>
                <a:srgbClr val="1CABE2">
                  <a:alpha val="100000"/>
                </a:srgbClr>
              </a:solidFill>
              <a:prstDash val="solid"/>
              <a:round/>
            </a:ln>
          </p:spPr>
          <p:txBody>
            <a:bodyPr/>
            <a:lstStyle/>
            <a:p/>
          </p:txBody>
        </p:sp>
        <p:sp>
          <p:nvSpPr>
            <p:cNvPr id="352" name="pt352"/>
            <p:cNvSpPr/>
            <p:nvPr/>
          </p:nvSpPr>
          <p:spPr>
            <a:xfrm>
              <a:off x="7395124" y="402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7480534"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7565945"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651355"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7736766"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822177"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907587"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992998"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807840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8163819"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8249230" y="39705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8334640"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842005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505461"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8590872"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676283"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8761693"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tx369"/>
            <p:cNvSpPr/>
            <p:nvPr/>
          </p:nvSpPr>
          <p:spPr>
            <a:xfrm>
              <a:off x="7337209" y="395570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370" name="tx370"/>
            <p:cNvSpPr/>
            <p:nvPr/>
          </p:nvSpPr>
          <p:spPr>
            <a:xfrm>
              <a:off x="8812300" y="368414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371" name="tx371"/>
            <p:cNvSpPr/>
            <p:nvPr/>
          </p:nvSpPr>
          <p:spPr>
            <a:xfrm>
              <a:off x="8213020" y="38473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372" name="tx372"/>
            <p:cNvSpPr/>
            <p:nvPr/>
          </p:nvSpPr>
          <p:spPr>
            <a:xfrm>
              <a:off x="8640073" y="352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373" name="tx37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4" name="tx374"/>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75" name="tx37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76" name="tx37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77" name="tx37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78" name="tx37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9" name="tx37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80" name="tx38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1" name="tx38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2" name="tx38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3" name="tx38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4" name="tx38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5" name="tx38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6" name="tx38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7" name="tx38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8" name="tx38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9" name="tx38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0" name="tx39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1" name="tx39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2" name="tx39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3" name="tx39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4" name="tx39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5" name="tx39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6" name="tx39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7" name="tx39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8" name="tx39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9" name="tx39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0" name="tx40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1" name="tx40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2" name="tx40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3" name="tx40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4" name="tx40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5" name="tx40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6" name="tx40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7" name="tx40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8" name="tx40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9" name="tx40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0" name="tx41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1" name="tx41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2" name="tx41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3" name="tx41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4" name="tx41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5" name="tx41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6" name="tx41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7" name="tx41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8" name="tx41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9" name="tx41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0" name="tx42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1" name="pt42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2" name="pt42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3" name="tx42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4" name="tx42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25" name="tx425"/>
            <p:cNvSpPr/>
            <p:nvPr/>
          </p:nvSpPr>
          <p:spPr>
            <a:xfrm>
              <a:off x="2280541" y="1330710"/>
              <a:ext cx="52747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Venezuela, 2000-2025</a:t>
              </a:r>
            </a:p>
          </p:txBody>
        </p:sp>
        <p:sp>
          <p:nvSpPr>
            <p:cNvPr id="426" name="tx42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7" name="tx42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(0%), followed by MCV2 (38%).
Compared to 2019, coverage of 6 vaccines decreased (BCG, DTP1, DTP3, IPV1, MCV1 and YFV), one vaccine increased (MCV2), and one vaccine remained constant (ROTAC).
Compared to 2024, coverage of 7 vaccines decreased (BCG, DTP1, DTP3, IPV1, MCV1, MCV2 and YFV) and one vaccine remained constant (ROTAC).</a:t>
            </a:r>
          </a:p>
        </p:txBody>
      </p:sp>
      <p:sp>
        <p:nvSpPr>
          <p:cNvPr id="4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Venezuela had its lowest coverage in ROTAC (0%), while most other routine vaccines clustered around 38-60%; 6 antigens decreased since 2019, and 7 antigens decreased since 2024.</a:t>
            </a:r>
          </a:p>
        </p:txBody>
      </p:sp>
      <p:grpSp xmlns:pic="http://schemas.openxmlformats.org/drawingml/2006/picture">
        <p:nvGrpSpPr>
          <p:cNvPr id="430" name=""/>
          <p:cNvGrpSpPr/>
          <p:nvPr/>
        </p:nvGrpSpPr>
        <p:grpSpPr>
          <a:xfrm>
            <a:off x="292608" y="1097280"/>
            <a:ext cx="8595360" cy="28575"/>
            <a:chOff x="292608" y="1097280"/>
            <a:chExt cx="8595360" cy="28575"/>
          </a:xfrm>
        </p:grpSpPr>
        <p:sp>
          <p:nvSpPr>
            <p:cNvPr id="4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00194"/>
              <a:ext cx="6518190" cy="2087782"/>
            </a:xfrm>
            <a:custGeom>
              <a:avLst/>
              <a:pathLst>
                <a:path w="6518190" h="2087782">
                  <a:moveTo>
                    <a:pt x="0" y="474496"/>
                  </a:moveTo>
                  <a:lnTo>
                    <a:pt x="260727" y="806643"/>
                  </a:lnTo>
                  <a:lnTo>
                    <a:pt x="521455" y="1043891"/>
                  </a:lnTo>
                  <a:lnTo>
                    <a:pt x="782182" y="901542"/>
                  </a:lnTo>
                  <a:lnTo>
                    <a:pt x="1042910" y="47449"/>
                  </a:lnTo>
                  <a:lnTo>
                    <a:pt x="1303638" y="0"/>
                  </a:lnTo>
                  <a:lnTo>
                    <a:pt x="1564365" y="759193"/>
                  </a:lnTo>
                  <a:lnTo>
                    <a:pt x="1825093" y="1186240"/>
                  </a:lnTo>
                  <a:lnTo>
                    <a:pt x="2085820" y="1755635"/>
                  </a:lnTo>
                  <a:lnTo>
                    <a:pt x="2346548" y="142348"/>
                  </a:lnTo>
                  <a:lnTo>
                    <a:pt x="2607276" y="427046"/>
                  </a:lnTo>
                  <a:lnTo>
                    <a:pt x="2868003" y="427046"/>
                  </a:lnTo>
                  <a:lnTo>
                    <a:pt x="3128731" y="284697"/>
                  </a:lnTo>
                  <a:lnTo>
                    <a:pt x="3389458" y="237248"/>
                  </a:lnTo>
                  <a:lnTo>
                    <a:pt x="3650186" y="427046"/>
                  </a:lnTo>
                  <a:lnTo>
                    <a:pt x="3910914" y="0"/>
                  </a:lnTo>
                  <a:lnTo>
                    <a:pt x="4171641" y="142348"/>
                  </a:lnTo>
                  <a:lnTo>
                    <a:pt x="4432369" y="996441"/>
                  </a:lnTo>
                  <a:lnTo>
                    <a:pt x="4693096" y="1281139"/>
                  </a:lnTo>
                  <a:lnTo>
                    <a:pt x="4953824" y="1091341"/>
                  </a:lnTo>
                  <a:lnTo>
                    <a:pt x="5214552" y="1565837"/>
                  </a:lnTo>
                  <a:lnTo>
                    <a:pt x="5475279" y="1470937"/>
                  </a:lnTo>
                  <a:lnTo>
                    <a:pt x="5736007" y="2087782"/>
                  </a:lnTo>
                  <a:lnTo>
                    <a:pt x="5996734" y="1565837"/>
                  </a:lnTo>
                  <a:lnTo>
                    <a:pt x="6257462" y="1186240"/>
                  </a:lnTo>
                  <a:lnTo>
                    <a:pt x="6518190" y="1755635"/>
                  </a:lnTo>
                </a:path>
              </a:pathLst>
            </a:custGeom>
            <a:ln w="27101" cap="flat">
              <a:solidFill>
                <a:srgbClr val="1C86EE">
                  <a:alpha val="100000"/>
                </a:srgbClr>
              </a:solidFill>
              <a:prstDash val="solid"/>
              <a:round/>
            </a:ln>
          </p:spPr>
          <p:txBody>
            <a:bodyPr/>
            <a:lstStyle/>
            <a:p/>
          </p:txBody>
        </p:sp>
        <p:sp>
          <p:nvSpPr>
            <p:cNvPr id="39" name="pl39"/>
            <p:cNvSpPr/>
            <p:nvPr/>
          </p:nvSpPr>
          <p:spPr>
            <a:xfrm>
              <a:off x="1135255" y="1452744"/>
              <a:ext cx="6518190" cy="3938317"/>
            </a:xfrm>
            <a:custGeom>
              <a:avLst/>
              <a:pathLst>
                <a:path w="6518190" h="3938317">
                  <a:moveTo>
                    <a:pt x="0" y="3938317"/>
                  </a:moveTo>
                  <a:lnTo>
                    <a:pt x="260727" y="1660736"/>
                  </a:lnTo>
                  <a:lnTo>
                    <a:pt x="521455" y="1328589"/>
                  </a:lnTo>
                  <a:lnTo>
                    <a:pt x="782182" y="759193"/>
                  </a:lnTo>
                  <a:lnTo>
                    <a:pt x="1042910" y="284697"/>
                  </a:lnTo>
                  <a:lnTo>
                    <a:pt x="1303638" y="0"/>
                  </a:lnTo>
                  <a:lnTo>
                    <a:pt x="1564365" y="806643"/>
                  </a:lnTo>
                  <a:lnTo>
                    <a:pt x="1825093" y="1233689"/>
                  </a:lnTo>
                  <a:lnTo>
                    <a:pt x="2085820" y="1660736"/>
                  </a:lnTo>
                  <a:lnTo>
                    <a:pt x="2346548" y="189798"/>
                  </a:lnTo>
                  <a:lnTo>
                    <a:pt x="2607276" y="474496"/>
                  </a:lnTo>
                  <a:lnTo>
                    <a:pt x="2868003" y="474496"/>
                  </a:lnTo>
                  <a:lnTo>
                    <a:pt x="3128731" y="332147"/>
                  </a:lnTo>
                  <a:lnTo>
                    <a:pt x="3389458" y="284697"/>
                  </a:lnTo>
                  <a:lnTo>
                    <a:pt x="3650186" y="474496"/>
                  </a:lnTo>
                  <a:lnTo>
                    <a:pt x="3910914" y="47449"/>
                  </a:lnTo>
                  <a:lnTo>
                    <a:pt x="4171641" y="189798"/>
                  </a:lnTo>
                  <a:lnTo>
                    <a:pt x="4432369" y="1043891"/>
                  </a:lnTo>
                  <a:lnTo>
                    <a:pt x="4693096" y="1328589"/>
                  </a:lnTo>
                  <a:lnTo>
                    <a:pt x="4953824" y="1138790"/>
                  </a:lnTo>
                  <a:lnTo>
                    <a:pt x="5214552" y="1613286"/>
                  </a:lnTo>
                  <a:lnTo>
                    <a:pt x="5475279" y="1518387"/>
                  </a:lnTo>
                  <a:lnTo>
                    <a:pt x="5736007" y="2135232"/>
                  </a:lnTo>
                  <a:lnTo>
                    <a:pt x="5996734" y="1613286"/>
                  </a:lnTo>
                  <a:lnTo>
                    <a:pt x="6257462" y="1233689"/>
                  </a:lnTo>
                  <a:lnTo>
                    <a:pt x="6518190" y="1803085"/>
                  </a:lnTo>
                </a:path>
              </a:pathLst>
            </a:custGeom>
            <a:ln w="27101" cap="flat">
              <a:solidFill>
                <a:srgbClr val="80BD41">
                  <a:alpha val="100000"/>
                </a:srgbClr>
              </a:solidFill>
              <a:prstDash val="solid"/>
              <a:round/>
            </a:ln>
          </p:spPr>
          <p:txBody>
            <a:bodyPr/>
            <a:lstStyle/>
            <a:p/>
          </p:txBody>
        </p:sp>
        <p:sp>
          <p:nvSpPr>
            <p:cNvPr id="40" name="pl40"/>
            <p:cNvSpPr/>
            <p:nvPr/>
          </p:nvSpPr>
          <p:spPr>
            <a:xfrm>
              <a:off x="1135255" y="1500194"/>
              <a:ext cx="6518190" cy="4033216"/>
            </a:xfrm>
            <a:custGeom>
              <a:avLst/>
              <a:pathLst>
                <a:path w="6518190" h="4033216">
                  <a:moveTo>
                    <a:pt x="0" y="4033216"/>
                  </a:moveTo>
                  <a:lnTo>
                    <a:pt x="260727" y="2514829"/>
                  </a:lnTo>
                  <a:lnTo>
                    <a:pt x="521455" y="1328589"/>
                  </a:lnTo>
                  <a:lnTo>
                    <a:pt x="782182" y="1565837"/>
                  </a:lnTo>
                  <a:lnTo>
                    <a:pt x="1042910" y="1281139"/>
                  </a:lnTo>
                  <a:lnTo>
                    <a:pt x="1303638" y="0"/>
                  </a:lnTo>
                  <a:lnTo>
                    <a:pt x="1564365" y="759193"/>
                  </a:lnTo>
                  <a:lnTo>
                    <a:pt x="1825093" y="1186240"/>
                  </a:lnTo>
                  <a:lnTo>
                    <a:pt x="2085820" y="1708186"/>
                  </a:lnTo>
                  <a:lnTo>
                    <a:pt x="2346548" y="142348"/>
                  </a:lnTo>
                  <a:lnTo>
                    <a:pt x="2607276" y="427046"/>
                  </a:lnTo>
                  <a:lnTo>
                    <a:pt x="2868003" y="427046"/>
                  </a:lnTo>
                  <a:lnTo>
                    <a:pt x="3128731" y="284697"/>
                  </a:lnTo>
                  <a:lnTo>
                    <a:pt x="3389458" y="237248"/>
                  </a:lnTo>
                  <a:lnTo>
                    <a:pt x="3650186" y="427046"/>
                  </a:lnTo>
                  <a:lnTo>
                    <a:pt x="3910914" y="0"/>
                  </a:lnTo>
                  <a:lnTo>
                    <a:pt x="4171641" y="142348"/>
                  </a:lnTo>
                  <a:lnTo>
                    <a:pt x="4432369" y="996441"/>
                  </a:lnTo>
                  <a:lnTo>
                    <a:pt x="4693096" y="1281139"/>
                  </a:lnTo>
                  <a:lnTo>
                    <a:pt x="4953824" y="1091341"/>
                  </a:lnTo>
                  <a:lnTo>
                    <a:pt x="5214552" y="1565837"/>
                  </a:lnTo>
                  <a:lnTo>
                    <a:pt x="5475279" y="1470937"/>
                  </a:lnTo>
                  <a:lnTo>
                    <a:pt x="5736007" y="2087782"/>
                  </a:lnTo>
                  <a:lnTo>
                    <a:pt x="5996734" y="1565837"/>
                  </a:lnTo>
                  <a:lnTo>
                    <a:pt x="6257462" y="1186240"/>
                  </a:lnTo>
                  <a:lnTo>
                    <a:pt x="6518190" y="1755635"/>
                  </a:lnTo>
                </a:path>
              </a:pathLst>
            </a:custGeom>
            <a:ln w="27101" cap="flat">
              <a:solidFill>
                <a:srgbClr val="EE00EE">
                  <a:alpha val="100000"/>
                </a:srgbClr>
              </a:solidFill>
              <a:prstDash val="solid"/>
              <a:round/>
            </a:ln>
          </p:spPr>
          <p:txBody>
            <a:bodyPr/>
            <a:lstStyle/>
            <a:p/>
          </p:txBody>
        </p:sp>
        <p:sp>
          <p:nvSpPr>
            <p:cNvPr id="41" name="pl41"/>
            <p:cNvSpPr/>
            <p:nvPr/>
          </p:nvSpPr>
          <p:spPr>
            <a:xfrm>
              <a:off x="5306897" y="2306837"/>
              <a:ext cx="2346548" cy="1803085"/>
            </a:xfrm>
            <a:custGeom>
              <a:avLst/>
              <a:pathLst>
                <a:path w="2346548" h="1803085">
                  <a:moveTo>
                    <a:pt x="0" y="94899"/>
                  </a:moveTo>
                  <a:lnTo>
                    <a:pt x="260727" y="0"/>
                  </a:lnTo>
                  <a:lnTo>
                    <a:pt x="521455" y="1803085"/>
                  </a:lnTo>
                  <a:lnTo>
                    <a:pt x="782182" y="711744"/>
                  </a:lnTo>
                  <a:lnTo>
                    <a:pt x="1042910" y="94899"/>
                  </a:lnTo>
                  <a:lnTo>
                    <a:pt x="1303638" y="521945"/>
                  </a:lnTo>
                  <a:lnTo>
                    <a:pt x="1564365" y="806643"/>
                  </a:lnTo>
                  <a:lnTo>
                    <a:pt x="1825093" y="94899"/>
                  </a:lnTo>
                  <a:lnTo>
                    <a:pt x="2085820" y="142348"/>
                  </a:lnTo>
                  <a:lnTo>
                    <a:pt x="2346548" y="759193"/>
                  </a:lnTo>
                </a:path>
              </a:pathLst>
            </a:custGeom>
            <a:ln w="27101" cap="flat">
              <a:solidFill>
                <a:srgbClr val="6A3D9A">
                  <a:alpha val="100000"/>
                </a:srgbClr>
              </a:solidFill>
              <a:prstDash val="solid"/>
              <a:round/>
            </a:ln>
          </p:spPr>
          <p:txBody>
            <a:bodyPr/>
            <a:lstStyle/>
            <a:p/>
          </p:txBody>
        </p:sp>
        <p:sp>
          <p:nvSpPr>
            <p:cNvPr id="42" name="pl42"/>
            <p:cNvSpPr/>
            <p:nvPr/>
          </p:nvSpPr>
          <p:spPr>
            <a:xfrm>
              <a:off x="6610535" y="2686434"/>
              <a:ext cx="1042910" cy="1423488"/>
            </a:xfrm>
            <a:custGeom>
              <a:avLst/>
              <a:pathLst>
                <a:path w="1042910" h="1423488">
                  <a:moveTo>
                    <a:pt x="0" y="1423488"/>
                  </a:moveTo>
                  <a:lnTo>
                    <a:pt x="260727" y="948992"/>
                  </a:lnTo>
                  <a:lnTo>
                    <a:pt x="521455" y="94899"/>
                  </a:lnTo>
                  <a:lnTo>
                    <a:pt x="782182" y="0"/>
                  </a:lnTo>
                  <a:lnTo>
                    <a:pt x="1042910" y="3795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978248"/>
              <a:ext cx="6518190" cy="2182682"/>
            </a:xfrm>
            <a:custGeom>
              <a:avLst/>
              <a:pathLst>
                <a:path w="6518190" h="2182682">
                  <a:moveTo>
                    <a:pt x="0" y="664294"/>
                  </a:moveTo>
                  <a:lnTo>
                    <a:pt x="260727" y="0"/>
                  </a:lnTo>
                  <a:lnTo>
                    <a:pt x="521455" y="711744"/>
                  </a:lnTo>
                  <a:lnTo>
                    <a:pt x="782182" y="711744"/>
                  </a:lnTo>
                  <a:lnTo>
                    <a:pt x="1042910" y="854093"/>
                  </a:lnTo>
                  <a:lnTo>
                    <a:pt x="1303638" y="1043891"/>
                  </a:lnTo>
                  <a:lnTo>
                    <a:pt x="1564365" y="759193"/>
                  </a:lnTo>
                  <a:lnTo>
                    <a:pt x="1825093" y="521945"/>
                  </a:lnTo>
                  <a:lnTo>
                    <a:pt x="2085820" y="237248"/>
                  </a:lnTo>
                  <a:lnTo>
                    <a:pt x="2346548" y="521945"/>
                  </a:lnTo>
                  <a:lnTo>
                    <a:pt x="2607276" y="901542"/>
                  </a:lnTo>
                  <a:lnTo>
                    <a:pt x="2868003" y="569395"/>
                  </a:lnTo>
                  <a:lnTo>
                    <a:pt x="3128731" y="521945"/>
                  </a:lnTo>
                  <a:lnTo>
                    <a:pt x="3389458" y="616844"/>
                  </a:lnTo>
                  <a:lnTo>
                    <a:pt x="3650186" y="427046"/>
                  </a:lnTo>
                  <a:lnTo>
                    <a:pt x="3910914" y="284697"/>
                  </a:lnTo>
                  <a:lnTo>
                    <a:pt x="4171641" y="474496"/>
                  </a:lnTo>
                  <a:lnTo>
                    <a:pt x="4432369" y="94899"/>
                  </a:lnTo>
                  <a:lnTo>
                    <a:pt x="4693096" y="1138790"/>
                  </a:lnTo>
                  <a:lnTo>
                    <a:pt x="4953824" y="237248"/>
                  </a:lnTo>
                  <a:lnTo>
                    <a:pt x="5214552" y="1043891"/>
                  </a:lnTo>
                  <a:lnTo>
                    <a:pt x="5475279" y="1423488"/>
                  </a:lnTo>
                  <a:lnTo>
                    <a:pt x="5736007" y="2182682"/>
                  </a:lnTo>
                  <a:lnTo>
                    <a:pt x="5996734" y="1423488"/>
                  </a:lnTo>
                  <a:lnTo>
                    <a:pt x="6257462" y="1281139"/>
                  </a:lnTo>
                  <a:lnTo>
                    <a:pt x="6518190" y="2135232"/>
                  </a:lnTo>
                </a:path>
              </a:pathLst>
            </a:custGeom>
            <a:ln w="27101" cap="flat">
              <a:solidFill>
                <a:srgbClr val="FF7F00">
                  <a:alpha val="100000"/>
                </a:srgbClr>
              </a:solidFill>
              <a:prstDash val="solid"/>
              <a:round/>
            </a:ln>
          </p:spPr>
          <p:txBody>
            <a:bodyPr/>
            <a:lstStyle/>
            <a:p/>
          </p:txBody>
        </p:sp>
        <p:sp>
          <p:nvSpPr>
            <p:cNvPr id="44" name="pl44"/>
            <p:cNvSpPr/>
            <p:nvPr/>
          </p:nvSpPr>
          <p:spPr>
            <a:xfrm>
              <a:off x="3481803" y="2828783"/>
              <a:ext cx="4171641" cy="2514829"/>
            </a:xfrm>
            <a:custGeom>
              <a:avLst/>
              <a:pathLst>
                <a:path w="4171641" h="2514829">
                  <a:moveTo>
                    <a:pt x="0" y="2514829"/>
                  </a:moveTo>
                  <a:lnTo>
                    <a:pt x="260727" y="1328589"/>
                  </a:lnTo>
                  <a:lnTo>
                    <a:pt x="521455" y="1565837"/>
                  </a:lnTo>
                  <a:lnTo>
                    <a:pt x="782182" y="1233689"/>
                  </a:lnTo>
                  <a:lnTo>
                    <a:pt x="1042910" y="996441"/>
                  </a:lnTo>
                  <a:lnTo>
                    <a:pt x="1303638" y="427046"/>
                  </a:lnTo>
                  <a:lnTo>
                    <a:pt x="1564365" y="332147"/>
                  </a:lnTo>
                  <a:lnTo>
                    <a:pt x="1825093" y="284697"/>
                  </a:lnTo>
                  <a:lnTo>
                    <a:pt x="2085820" y="0"/>
                  </a:lnTo>
                  <a:lnTo>
                    <a:pt x="2346548" y="948992"/>
                  </a:lnTo>
                  <a:lnTo>
                    <a:pt x="2607276" y="2182682"/>
                  </a:lnTo>
                  <a:lnTo>
                    <a:pt x="2868003" y="1470937"/>
                  </a:lnTo>
                  <a:lnTo>
                    <a:pt x="3128731" y="1043891"/>
                  </a:lnTo>
                  <a:lnTo>
                    <a:pt x="3389458" y="1376038"/>
                  </a:lnTo>
                  <a:lnTo>
                    <a:pt x="3650186" y="948992"/>
                  </a:lnTo>
                  <a:lnTo>
                    <a:pt x="3910914" y="379596"/>
                  </a:lnTo>
                  <a:lnTo>
                    <a:pt x="4171641" y="996441"/>
                  </a:lnTo>
                </a:path>
              </a:pathLst>
            </a:custGeom>
            <a:ln w="27101" cap="flat">
              <a:solidFill>
                <a:srgbClr val="FFC20E">
                  <a:alpha val="100000"/>
                </a:srgbClr>
              </a:solidFill>
              <a:prstDash val="solid"/>
              <a:round/>
            </a:ln>
          </p:spPr>
          <p:txBody>
            <a:bodyPr/>
            <a:lstStyle/>
            <a:p/>
          </p:txBody>
        </p:sp>
        <p:sp>
          <p:nvSpPr>
            <p:cNvPr id="45" name="pl45"/>
            <p:cNvSpPr/>
            <p:nvPr/>
          </p:nvSpPr>
          <p:spPr>
            <a:xfrm>
              <a:off x="5046169" y="4489520"/>
              <a:ext cx="2607276" cy="1138790"/>
            </a:xfrm>
            <a:custGeom>
              <a:avLst/>
              <a:pathLst>
                <a:path w="2607276" h="1138790">
                  <a:moveTo>
                    <a:pt x="0" y="0"/>
                  </a:moveTo>
                  <a:lnTo>
                    <a:pt x="260727" y="806643"/>
                  </a:lnTo>
                  <a:lnTo>
                    <a:pt x="521455" y="1138790"/>
                  </a:lnTo>
                  <a:lnTo>
                    <a:pt x="782182" y="1138790"/>
                  </a:lnTo>
                  <a:lnTo>
                    <a:pt x="1042910" y="1138790"/>
                  </a:lnTo>
                  <a:lnTo>
                    <a:pt x="1303638" y="1138790"/>
                  </a:lnTo>
                  <a:lnTo>
                    <a:pt x="1564365" y="1138790"/>
                  </a:lnTo>
                  <a:lnTo>
                    <a:pt x="1825093" y="1138790"/>
                  </a:lnTo>
                  <a:lnTo>
                    <a:pt x="2085820" y="1138790"/>
                  </a:lnTo>
                  <a:lnTo>
                    <a:pt x="2346548" y="1138790"/>
                  </a:lnTo>
                  <a:lnTo>
                    <a:pt x="2607276" y="1138790"/>
                  </a:lnTo>
                </a:path>
              </a:pathLst>
            </a:custGeom>
            <a:ln w="27101" cap="flat">
              <a:solidFill>
                <a:srgbClr val="008B00">
                  <a:alpha val="100000"/>
                </a:srgbClr>
              </a:solidFill>
              <a:prstDash val="solid"/>
              <a:round/>
            </a:ln>
          </p:spPr>
          <p:txBody>
            <a:bodyPr/>
            <a:lstStyle/>
            <a:p/>
          </p:txBody>
        </p:sp>
        <p:sp>
          <p:nvSpPr>
            <p:cNvPr id="46" name="pl46"/>
            <p:cNvSpPr/>
            <p:nvPr/>
          </p:nvSpPr>
          <p:spPr>
            <a:xfrm>
              <a:off x="2699620" y="1642543"/>
              <a:ext cx="4953824" cy="3985767"/>
            </a:xfrm>
            <a:custGeom>
              <a:avLst/>
              <a:pathLst>
                <a:path w="4953824" h="3985767">
                  <a:moveTo>
                    <a:pt x="0" y="3368922"/>
                  </a:moveTo>
                  <a:lnTo>
                    <a:pt x="260727" y="2609728"/>
                  </a:lnTo>
                  <a:lnTo>
                    <a:pt x="521455" y="1613286"/>
                  </a:lnTo>
                  <a:lnTo>
                    <a:pt x="782182" y="1423488"/>
                  </a:lnTo>
                  <a:lnTo>
                    <a:pt x="1042910" y="1660736"/>
                  </a:lnTo>
                  <a:lnTo>
                    <a:pt x="1303638" y="854093"/>
                  </a:lnTo>
                  <a:lnTo>
                    <a:pt x="1564365" y="379596"/>
                  </a:lnTo>
                  <a:lnTo>
                    <a:pt x="1825093" y="332147"/>
                  </a:lnTo>
                  <a:lnTo>
                    <a:pt x="2085820" y="379596"/>
                  </a:lnTo>
                  <a:lnTo>
                    <a:pt x="2346548" y="0"/>
                  </a:lnTo>
                  <a:lnTo>
                    <a:pt x="2607276" y="1755635"/>
                  </a:lnTo>
                  <a:lnTo>
                    <a:pt x="2868003" y="3131674"/>
                  </a:lnTo>
                  <a:lnTo>
                    <a:pt x="3128731" y="3985767"/>
                  </a:lnTo>
                  <a:lnTo>
                    <a:pt x="3389458" y="3985767"/>
                  </a:lnTo>
                  <a:lnTo>
                    <a:pt x="3650186" y="3985767"/>
                  </a:lnTo>
                  <a:lnTo>
                    <a:pt x="3910914" y="3985767"/>
                  </a:lnTo>
                  <a:lnTo>
                    <a:pt x="4171641" y="3985767"/>
                  </a:lnTo>
                  <a:lnTo>
                    <a:pt x="4432369" y="3985767"/>
                  </a:lnTo>
                  <a:lnTo>
                    <a:pt x="4693096" y="3985767"/>
                  </a:lnTo>
                  <a:lnTo>
                    <a:pt x="4953824" y="3985767"/>
                  </a:lnTo>
                </a:path>
              </a:pathLst>
            </a:custGeom>
            <a:ln w="27101" cap="flat">
              <a:solidFill>
                <a:srgbClr val="9A32CD">
                  <a:alpha val="100000"/>
                </a:srgbClr>
              </a:solidFill>
              <a:prstDash val="solid"/>
              <a:round/>
            </a:ln>
          </p:spPr>
          <p:txBody>
            <a:bodyPr/>
            <a:lstStyle/>
            <a:p/>
          </p:txBody>
        </p:sp>
        <p:sp>
          <p:nvSpPr>
            <p:cNvPr id="47" name="pl47"/>
            <p:cNvSpPr/>
            <p:nvPr/>
          </p:nvSpPr>
          <p:spPr>
            <a:xfrm>
              <a:off x="1135255" y="978248"/>
              <a:ext cx="6518190" cy="2182682"/>
            </a:xfrm>
            <a:custGeom>
              <a:avLst/>
              <a:pathLst>
                <a:path w="6518190" h="2182682">
                  <a:moveTo>
                    <a:pt x="0" y="664294"/>
                  </a:moveTo>
                  <a:lnTo>
                    <a:pt x="260727" y="0"/>
                  </a:lnTo>
                  <a:lnTo>
                    <a:pt x="521455" y="711744"/>
                  </a:lnTo>
                  <a:lnTo>
                    <a:pt x="782182" y="711744"/>
                  </a:lnTo>
                  <a:lnTo>
                    <a:pt x="1042910" y="854093"/>
                  </a:lnTo>
                  <a:lnTo>
                    <a:pt x="1303638" y="1043891"/>
                  </a:lnTo>
                  <a:lnTo>
                    <a:pt x="1564365" y="759193"/>
                  </a:lnTo>
                  <a:lnTo>
                    <a:pt x="1825093" y="521945"/>
                  </a:lnTo>
                  <a:lnTo>
                    <a:pt x="2085820" y="237248"/>
                  </a:lnTo>
                  <a:lnTo>
                    <a:pt x="2346548" y="521945"/>
                  </a:lnTo>
                  <a:lnTo>
                    <a:pt x="2607276" y="901542"/>
                  </a:lnTo>
                  <a:lnTo>
                    <a:pt x="2868003" y="569395"/>
                  </a:lnTo>
                  <a:lnTo>
                    <a:pt x="3128731" y="521945"/>
                  </a:lnTo>
                  <a:lnTo>
                    <a:pt x="3389458" y="616844"/>
                  </a:lnTo>
                  <a:lnTo>
                    <a:pt x="3650186" y="427046"/>
                  </a:lnTo>
                  <a:lnTo>
                    <a:pt x="3910914" y="284697"/>
                  </a:lnTo>
                  <a:lnTo>
                    <a:pt x="4171641" y="474496"/>
                  </a:lnTo>
                  <a:lnTo>
                    <a:pt x="4432369" y="94899"/>
                  </a:lnTo>
                  <a:lnTo>
                    <a:pt x="4693096" y="1138790"/>
                  </a:lnTo>
                  <a:lnTo>
                    <a:pt x="4953824" y="237248"/>
                  </a:lnTo>
                  <a:lnTo>
                    <a:pt x="5214552" y="1043891"/>
                  </a:lnTo>
                  <a:lnTo>
                    <a:pt x="5475279" y="1423488"/>
                  </a:lnTo>
                  <a:lnTo>
                    <a:pt x="5736007" y="2182682"/>
                  </a:lnTo>
                  <a:lnTo>
                    <a:pt x="5996734" y="1423488"/>
                  </a:lnTo>
                  <a:lnTo>
                    <a:pt x="6257462" y="1281139"/>
                  </a:lnTo>
                  <a:lnTo>
                    <a:pt x="6518190" y="2135232"/>
                  </a:lnTo>
                </a:path>
              </a:pathLst>
            </a:custGeom>
            <a:ln w="27101" cap="flat">
              <a:solidFill>
                <a:srgbClr val="836FFF">
                  <a:alpha val="100000"/>
                </a:srgbClr>
              </a:solidFill>
              <a:prstDash val="solid"/>
              <a:round/>
            </a:ln>
          </p:spPr>
          <p:txBody>
            <a:bodyPr/>
            <a:lstStyle/>
            <a:p/>
          </p:txBody>
        </p:sp>
        <p:sp>
          <p:nvSpPr>
            <p:cNvPr id="48" name="pl48"/>
            <p:cNvSpPr/>
            <p:nvPr/>
          </p:nvSpPr>
          <p:spPr>
            <a:xfrm>
              <a:off x="7666990" y="2634634"/>
              <a:ext cx="758036" cy="423824"/>
            </a:xfrm>
            <a:custGeom>
              <a:avLst/>
              <a:pathLst>
                <a:path w="758036" h="423824">
                  <a:moveTo>
                    <a:pt x="758036" y="0"/>
                  </a:moveTo>
                  <a:lnTo>
                    <a:pt x="0" y="423824"/>
                  </a:lnTo>
                </a:path>
              </a:pathLst>
            </a:custGeom>
          </p:spPr>
          <p:txBody>
            <a:bodyPr/>
            <a:lstStyle/>
            <a:p/>
          </p:txBody>
        </p:sp>
        <p:sp>
          <p:nvSpPr>
            <p:cNvPr id="49" name="pl49"/>
            <p:cNvSpPr/>
            <p:nvPr/>
          </p:nvSpPr>
          <p:spPr>
            <a:xfrm>
              <a:off x="7663657" y="2371753"/>
              <a:ext cx="743371" cy="684869"/>
            </a:xfrm>
            <a:custGeom>
              <a:avLst/>
              <a:pathLst>
                <a:path w="743371" h="684869">
                  <a:moveTo>
                    <a:pt x="743371" y="0"/>
                  </a:moveTo>
                  <a:lnTo>
                    <a:pt x="0" y="684869"/>
                  </a:lnTo>
                </a:path>
              </a:pathLst>
            </a:custGeom>
          </p:spPr>
          <p:txBody>
            <a:bodyPr/>
            <a:lstStyle/>
            <a:p/>
          </p:txBody>
        </p:sp>
        <p:sp>
          <p:nvSpPr>
            <p:cNvPr id="50" name="pl50"/>
            <p:cNvSpPr/>
            <p:nvPr/>
          </p:nvSpPr>
          <p:spPr>
            <a:xfrm>
              <a:off x="7671528" y="3114388"/>
              <a:ext cx="687333" cy="34478"/>
            </a:xfrm>
            <a:custGeom>
              <a:avLst/>
              <a:pathLst>
                <a:path w="687333" h="34478">
                  <a:moveTo>
                    <a:pt x="687333" y="34478"/>
                  </a:moveTo>
                  <a:lnTo>
                    <a:pt x="0" y="0"/>
                  </a:lnTo>
                </a:path>
              </a:pathLst>
            </a:custGeom>
          </p:spPr>
          <p:txBody>
            <a:bodyPr/>
            <a:lstStyle/>
            <a:p/>
          </p:txBody>
        </p:sp>
        <p:sp>
          <p:nvSpPr>
            <p:cNvPr id="51" name="pl51"/>
            <p:cNvSpPr/>
            <p:nvPr/>
          </p:nvSpPr>
          <p:spPr>
            <a:xfrm>
              <a:off x="7669396" y="2896294"/>
              <a:ext cx="623035" cy="211765"/>
            </a:xfrm>
            <a:custGeom>
              <a:avLst/>
              <a:pathLst>
                <a:path w="623035" h="211765">
                  <a:moveTo>
                    <a:pt x="623035" y="0"/>
                  </a:moveTo>
                  <a:lnTo>
                    <a:pt x="0" y="211765"/>
                  </a:lnTo>
                </a:path>
              </a:pathLst>
            </a:custGeom>
          </p:spPr>
          <p:txBody>
            <a:bodyPr/>
            <a:lstStyle/>
            <a:p/>
          </p:txBody>
        </p:sp>
        <p:sp>
          <p:nvSpPr>
            <p:cNvPr id="52" name="pl52"/>
            <p:cNvSpPr/>
            <p:nvPr/>
          </p:nvSpPr>
          <p:spPr>
            <a:xfrm>
              <a:off x="7663664" y="3265235"/>
              <a:ext cx="719280" cy="661999"/>
            </a:xfrm>
            <a:custGeom>
              <a:avLst/>
              <a:pathLst>
                <a:path w="719280" h="661999">
                  <a:moveTo>
                    <a:pt x="719280" y="661999"/>
                  </a:moveTo>
                  <a:lnTo>
                    <a:pt x="0" y="0"/>
                  </a:lnTo>
                </a:path>
              </a:pathLst>
            </a:custGeom>
          </p:spPr>
          <p:txBody>
            <a:bodyPr/>
            <a:lstStyle/>
            <a:p/>
          </p:txBody>
        </p:sp>
        <p:sp>
          <p:nvSpPr>
            <p:cNvPr id="53" name="pl53"/>
            <p:cNvSpPr/>
            <p:nvPr/>
          </p:nvSpPr>
          <p:spPr>
            <a:xfrm>
              <a:off x="7670542" y="3259635"/>
              <a:ext cx="658041" cy="146447"/>
            </a:xfrm>
            <a:custGeom>
              <a:avLst/>
              <a:pathLst>
                <a:path w="658041" h="146447">
                  <a:moveTo>
                    <a:pt x="658041" y="146447"/>
                  </a:moveTo>
                  <a:lnTo>
                    <a:pt x="0" y="0"/>
                  </a:lnTo>
                </a:path>
              </a:pathLst>
            </a:custGeom>
          </p:spPr>
          <p:txBody>
            <a:bodyPr/>
            <a:lstStyle/>
            <a:p/>
          </p:txBody>
        </p:sp>
        <p:sp>
          <p:nvSpPr>
            <p:cNvPr id="54" name="pl54"/>
            <p:cNvSpPr/>
            <p:nvPr/>
          </p:nvSpPr>
          <p:spPr>
            <a:xfrm>
              <a:off x="7667425" y="3263084"/>
              <a:ext cx="769670" cy="399415"/>
            </a:xfrm>
            <a:custGeom>
              <a:avLst/>
              <a:pathLst>
                <a:path w="769670" h="399415">
                  <a:moveTo>
                    <a:pt x="769670" y="399415"/>
                  </a:moveTo>
                  <a:lnTo>
                    <a:pt x="0" y="0"/>
                  </a:lnTo>
                </a:path>
              </a:pathLst>
            </a:custGeom>
          </p:spPr>
          <p:txBody>
            <a:bodyPr/>
            <a:lstStyle/>
            <a:p/>
          </p:txBody>
        </p:sp>
        <p:sp>
          <p:nvSpPr>
            <p:cNvPr id="55" name="pl55"/>
            <p:cNvSpPr/>
            <p:nvPr/>
          </p:nvSpPr>
          <p:spPr>
            <a:xfrm>
              <a:off x="7667411" y="3832490"/>
              <a:ext cx="691449" cy="359675"/>
            </a:xfrm>
            <a:custGeom>
              <a:avLst/>
              <a:pathLst>
                <a:path w="691449" h="359675">
                  <a:moveTo>
                    <a:pt x="691449" y="359675"/>
                  </a:moveTo>
                  <a:lnTo>
                    <a:pt x="0" y="0"/>
                  </a:lnTo>
                </a:path>
              </a:pathLst>
            </a:custGeom>
          </p:spPr>
          <p:txBody>
            <a:bodyPr/>
            <a:lstStyle/>
            <a:p/>
          </p:txBody>
        </p:sp>
        <p:sp>
          <p:nvSpPr>
            <p:cNvPr id="56" name="pl56"/>
            <p:cNvSpPr/>
            <p:nvPr/>
          </p:nvSpPr>
          <p:spPr>
            <a:xfrm>
              <a:off x="7671358" y="5630106"/>
              <a:ext cx="771876" cy="77400"/>
            </a:xfrm>
            <a:custGeom>
              <a:avLst/>
              <a:pathLst>
                <a:path w="771876" h="77400">
                  <a:moveTo>
                    <a:pt x="771876" y="77400"/>
                  </a:moveTo>
                  <a:lnTo>
                    <a:pt x="0" y="0"/>
                  </a:lnTo>
                </a:path>
              </a:pathLst>
            </a:custGeom>
          </p:spPr>
          <p:txBody>
            <a:bodyPr/>
            <a:lstStyle/>
            <a:p/>
          </p:txBody>
        </p:sp>
        <p:sp>
          <p:nvSpPr>
            <p:cNvPr id="57" name="pl57"/>
            <p:cNvSpPr/>
            <p:nvPr/>
          </p:nvSpPr>
          <p:spPr>
            <a:xfrm>
              <a:off x="7670435" y="5449908"/>
              <a:ext cx="742628" cy="174411"/>
            </a:xfrm>
            <a:custGeom>
              <a:avLst/>
              <a:pathLst>
                <a:path w="742628" h="174411">
                  <a:moveTo>
                    <a:pt x="742628" y="0"/>
                  </a:moveTo>
                  <a:lnTo>
                    <a:pt x="0" y="174411"/>
                  </a:lnTo>
                </a:path>
              </a:pathLst>
            </a:custGeom>
          </p:spPr>
          <p:txBody>
            <a:bodyPr/>
            <a:lstStyle/>
            <a:p/>
          </p:txBody>
        </p:sp>
        <p:sp>
          <p:nvSpPr>
            <p:cNvPr id="58" name="pg58"/>
            <p:cNvSpPr/>
            <p:nvPr/>
          </p:nvSpPr>
          <p:spPr>
            <a:xfrm>
              <a:off x="8356446" y="254320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258473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54%</a:t>
              </a:r>
            </a:p>
          </p:txBody>
        </p:sp>
        <p:sp>
          <p:nvSpPr>
            <p:cNvPr id="60" name="pg60"/>
            <p:cNvSpPr/>
            <p:nvPr/>
          </p:nvSpPr>
          <p:spPr>
            <a:xfrm>
              <a:off x="8338449" y="228037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61309" y="232191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54%</a:t>
              </a:r>
            </a:p>
          </p:txBody>
        </p:sp>
        <p:sp>
          <p:nvSpPr>
            <p:cNvPr id="62" name="pg62"/>
            <p:cNvSpPr/>
            <p:nvPr/>
          </p:nvSpPr>
          <p:spPr>
            <a:xfrm>
              <a:off x="8290281" y="30644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13141" y="310600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53%</a:t>
              </a:r>
            </a:p>
          </p:txBody>
        </p:sp>
        <p:sp>
          <p:nvSpPr>
            <p:cNvPr id="64" name="pg64"/>
            <p:cNvSpPr/>
            <p:nvPr/>
          </p:nvSpPr>
          <p:spPr>
            <a:xfrm>
              <a:off x="8223851" y="280538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5" name="tx65"/>
            <p:cNvSpPr/>
            <p:nvPr/>
          </p:nvSpPr>
          <p:spPr>
            <a:xfrm>
              <a:off x="8246711" y="284692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53%</a:t>
              </a:r>
            </a:p>
          </p:txBody>
        </p:sp>
        <p:sp>
          <p:nvSpPr>
            <p:cNvPr id="66" name="pg66"/>
            <p:cNvSpPr/>
            <p:nvPr/>
          </p:nvSpPr>
          <p:spPr>
            <a:xfrm>
              <a:off x="8314365" y="38497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38913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50%</a:t>
              </a:r>
            </a:p>
          </p:txBody>
        </p:sp>
        <p:sp>
          <p:nvSpPr>
            <p:cNvPr id="68" name="pg68"/>
            <p:cNvSpPr/>
            <p:nvPr/>
          </p:nvSpPr>
          <p:spPr>
            <a:xfrm>
              <a:off x="8260004" y="332559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334844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50%</a:t>
              </a:r>
            </a:p>
          </p:txBody>
        </p:sp>
        <p:sp>
          <p:nvSpPr>
            <p:cNvPr id="70" name="pg70"/>
            <p:cNvSpPr/>
            <p:nvPr/>
          </p:nvSpPr>
          <p:spPr>
            <a:xfrm>
              <a:off x="8368515" y="358466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362620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50%</a:t>
              </a:r>
            </a:p>
          </p:txBody>
        </p:sp>
        <p:sp>
          <p:nvSpPr>
            <p:cNvPr id="72" name="pg72"/>
            <p:cNvSpPr/>
            <p:nvPr/>
          </p:nvSpPr>
          <p:spPr>
            <a:xfrm>
              <a:off x="8290281" y="41150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41565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38%</a:t>
              </a:r>
            </a:p>
          </p:txBody>
        </p:sp>
        <p:sp>
          <p:nvSpPr>
            <p:cNvPr id="74" name="pg74"/>
            <p:cNvSpPr/>
            <p:nvPr/>
          </p:nvSpPr>
          <p:spPr>
            <a:xfrm>
              <a:off x="8374655" y="5624018"/>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97515" y="5665557"/>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0%</a:t>
              </a:r>
            </a:p>
          </p:txBody>
        </p:sp>
        <p:sp>
          <p:nvSpPr>
            <p:cNvPr id="76" name="pg76"/>
            <p:cNvSpPr/>
            <p:nvPr/>
          </p:nvSpPr>
          <p:spPr>
            <a:xfrm>
              <a:off x="8344484" y="5361456"/>
              <a:ext cx="615626" cy="169038"/>
            </a:xfrm>
            <a:custGeom>
              <a:avLst/>
              <a:pathLst>
                <a:path w="615626" h="169038">
                  <a:moveTo>
                    <a:pt x="27431" y="169038"/>
                  </a:moveTo>
                  <a:lnTo>
                    <a:pt x="588194" y="169038"/>
                  </a:lnTo>
                  <a:lnTo>
                    <a:pt x="587090" y="169016"/>
                  </a:lnTo>
                  <a:lnTo>
                    <a:pt x="591501" y="168838"/>
                  </a:lnTo>
                  <a:lnTo>
                    <a:pt x="595826" y="167955"/>
                  </a:lnTo>
                  <a:lnTo>
                    <a:pt x="599954" y="166389"/>
                  </a:lnTo>
                  <a:lnTo>
                    <a:pt x="603778" y="164182"/>
                  </a:lnTo>
                  <a:lnTo>
                    <a:pt x="607197" y="161390"/>
                  </a:lnTo>
                  <a:lnTo>
                    <a:pt x="610125" y="158086"/>
                  </a:lnTo>
                  <a:lnTo>
                    <a:pt x="612484" y="154354"/>
                  </a:lnTo>
                  <a:lnTo>
                    <a:pt x="614215" y="150293"/>
                  </a:lnTo>
                  <a:lnTo>
                    <a:pt x="615271" y="146006"/>
                  </a:lnTo>
                  <a:lnTo>
                    <a:pt x="615626" y="141606"/>
                  </a:lnTo>
                  <a:lnTo>
                    <a:pt x="615626" y="27431"/>
                  </a:lnTo>
                  <a:lnTo>
                    <a:pt x="615271" y="23031"/>
                  </a:lnTo>
                  <a:lnTo>
                    <a:pt x="614215" y="18745"/>
                  </a:lnTo>
                  <a:lnTo>
                    <a:pt x="612484" y="14683"/>
                  </a:lnTo>
                  <a:lnTo>
                    <a:pt x="610125" y="10952"/>
                  </a:lnTo>
                  <a:lnTo>
                    <a:pt x="607197" y="7647"/>
                  </a:lnTo>
                  <a:lnTo>
                    <a:pt x="603778" y="4855"/>
                  </a:lnTo>
                  <a:lnTo>
                    <a:pt x="599954" y="2648"/>
                  </a:lnTo>
                  <a:lnTo>
                    <a:pt x="595826" y="1083"/>
                  </a:lnTo>
                  <a:lnTo>
                    <a:pt x="591501" y="200"/>
                  </a:lnTo>
                  <a:lnTo>
                    <a:pt x="58819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67344" y="5402995"/>
              <a:ext cx="52418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0%</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361184" y="401416"/>
              <a:ext cx="31092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Venezuela,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(0%), followed by MCV2 (38%).
Coverage of 6 vaccines decreased (DTP3, HEPB3, HIB3, IPV1, MCV1 and RUBELLA), 1 vaccine increased (MCV2), and 1 vaccine was the same (ROTAC) compared to respective coverage in 2019.
Coverage of 8 vaccines decreased (DTP3, HEPB3, HIB3, IPV1, IPVC, MCV1, MCV2 and RUBELLA) and 1 vaccine was the same (ROTAC)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174725" y="870398"/>
              <a:ext cx="2888656" cy="0"/>
            </a:xfrm>
            <a:custGeom>
              <a:avLst/>
              <a:pathLst>
                <a:path w="2888656" h="0">
                  <a:moveTo>
                    <a:pt x="0" y="0"/>
                  </a:moveTo>
                  <a:lnTo>
                    <a:pt x="649947" y="0"/>
                  </a:lnTo>
                  <a:lnTo>
                    <a:pt x="1083246" y="0"/>
                  </a:lnTo>
                  <a:lnTo>
                    <a:pt x="1155462" y="0"/>
                  </a:lnTo>
                  <a:lnTo>
                    <a:pt x="1227678" y="0"/>
                  </a:lnTo>
                  <a:lnTo>
                    <a:pt x="2238708" y="0"/>
                  </a:lnTo>
                  <a:lnTo>
                    <a:pt x="2888656" y="0"/>
                  </a:lnTo>
                </a:path>
              </a:pathLst>
            </a:custGeom>
            <a:ln w="116535" cap="flat">
              <a:solidFill>
                <a:srgbClr val="E8E8E8">
                  <a:alpha val="100000"/>
                </a:srgbClr>
              </a:solidFill>
              <a:prstDash val="solid"/>
              <a:round/>
            </a:ln>
          </p:spPr>
          <p:txBody>
            <a:bodyPr/>
            <a:lstStyle/>
            <a:p/>
          </p:txBody>
        </p:sp>
        <p:sp>
          <p:nvSpPr>
            <p:cNvPr id="23" name="pl23"/>
            <p:cNvSpPr/>
            <p:nvPr/>
          </p:nvSpPr>
          <p:spPr>
            <a:xfrm>
              <a:off x="5535807" y="1220700"/>
              <a:ext cx="2094275" cy="0"/>
            </a:xfrm>
            <a:custGeom>
              <a:avLst/>
              <a:pathLst>
                <a:path w="2094275" h="0">
                  <a:moveTo>
                    <a:pt x="0" y="0"/>
                  </a:moveTo>
                  <a:lnTo>
                    <a:pt x="72216" y="0"/>
                  </a:lnTo>
                  <a:lnTo>
                    <a:pt x="649947" y="0"/>
                  </a:lnTo>
                  <a:lnTo>
                    <a:pt x="794380" y="0"/>
                  </a:lnTo>
                  <a:lnTo>
                    <a:pt x="1227678" y="0"/>
                  </a:lnTo>
                  <a:lnTo>
                    <a:pt x="1227678" y="0"/>
                  </a:lnTo>
                  <a:lnTo>
                    <a:pt x="2094275" y="0"/>
                  </a:lnTo>
                </a:path>
              </a:pathLst>
            </a:custGeom>
            <a:ln w="116535" cap="flat">
              <a:solidFill>
                <a:srgbClr val="E8E8E8">
                  <a:alpha val="100000"/>
                </a:srgbClr>
              </a:solidFill>
              <a:prstDash val="solid"/>
              <a:round/>
            </a:ln>
          </p:spPr>
          <p:txBody>
            <a:bodyPr/>
            <a:lstStyle/>
            <a:p/>
          </p:txBody>
        </p:sp>
        <p:sp>
          <p:nvSpPr>
            <p:cNvPr id="24" name="pl24"/>
            <p:cNvSpPr/>
            <p:nvPr/>
          </p:nvSpPr>
          <p:spPr>
            <a:xfrm>
              <a:off x="4596993" y="1571001"/>
              <a:ext cx="1516544" cy="0"/>
            </a:xfrm>
            <a:custGeom>
              <a:avLst/>
              <a:pathLst>
                <a:path w="1516544" h="0">
                  <a:moveTo>
                    <a:pt x="0" y="0"/>
                  </a:moveTo>
                  <a:lnTo>
                    <a:pt x="505514" y="0"/>
                  </a:ln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5" name="pl25"/>
            <p:cNvSpPr/>
            <p:nvPr/>
          </p:nvSpPr>
          <p:spPr>
            <a:xfrm>
              <a:off x="4596993" y="1921302"/>
              <a:ext cx="1516544" cy="0"/>
            </a:xfrm>
            <a:custGeom>
              <a:avLst/>
              <a:pathLst>
                <a:path w="1516544" h="0">
                  <a:moveTo>
                    <a:pt x="0" y="0"/>
                  </a:moveTo>
                  <a:lnTo>
                    <a:pt x="505514" y="0"/>
                  </a:ln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6" name="pl26"/>
            <p:cNvSpPr/>
            <p:nvPr/>
          </p:nvSpPr>
          <p:spPr>
            <a:xfrm>
              <a:off x="3224882" y="2271604"/>
              <a:ext cx="2022059" cy="0"/>
            </a:xfrm>
            <a:custGeom>
              <a:avLst/>
              <a:pathLst>
                <a:path w="2022059" h="0">
                  <a:moveTo>
                    <a:pt x="0" y="0"/>
                  </a:moveTo>
                  <a:lnTo>
                    <a:pt x="288865" y="0"/>
                  </a:lnTo>
                  <a:lnTo>
                    <a:pt x="938813" y="0"/>
                  </a:lnTo>
                  <a:lnTo>
                    <a:pt x="1083246" y="0"/>
                  </a:lnTo>
                  <a:lnTo>
                    <a:pt x="1588760" y="0"/>
                  </a:lnTo>
                  <a:lnTo>
                    <a:pt x="1877626" y="0"/>
                  </a:lnTo>
                  <a:lnTo>
                    <a:pt x="2022059" y="0"/>
                  </a:lnTo>
                </a:path>
              </a:pathLst>
            </a:custGeom>
            <a:ln w="116535" cap="flat">
              <a:solidFill>
                <a:srgbClr val="E8E8E8">
                  <a:alpha val="100000"/>
                </a:srgbClr>
              </a:solidFill>
              <a:prstDash val="solid"/>
              <a:round/>
            </a:ln>
          </p:spPr>
          <p:txBody>
            <a:bodyPr/>
            <a:lstStyle/>
            <a:p/>
          </p:txBody>
        </p:sp>
        <p:sp>
          <p:nvSpPr>
            <p:cNvPr id="27" name="pl27"/>
            <p:cNvSpPr/>
            <p:nvPr/>
          </p:nvSpPr>
          <p:spPr>
            <a:xfrm>
              <a:off x="4596993" y="2621905"/>
              <a:ext cx="1516544" cy="0"/>
            </a:xfrm>
            <a:custGeom>
              <a:avLst/>
              <a:pathLst>
                <a:path w="1516544" h="0">
                  <a:moveTo>
                    <a:pt x="0" y="0"/>
                  </a:moveTo>
                  <a:lnTo>
                    <a:pt x="505514" y="0"/>
                  </a:ln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8" name="pl28"/>
            <p:cNvSpPr/>
            <p:nvPr/>
          </p:nvSpPr>
          <p:spPr>
            <a:xfrm>
              <a:off x="5319157" y="2972206"/>
              <a:ext cx="1083246" cy="0"/>
            </a:xfrm>
            <a:custGeom>
              <a:avLst/>
              <a:pathLst>
                <a:path w="1083246" h="0">
                  <a:moveTo>
                    <a:pt x="0" y="0"/>
                  </a:moveTo>
                  <a:lnTo>
                    <a:pt x="72216" y="0"/>
                  </a:lnTo>
                  <a:lnTo>
                    <a:pt x="144432" y="0"/>
                  </a:lnTo>
                  <a:lnTo>
                    <a:pt x="433298" y="0"/>
                  </a:lnTo>
                  <a:lnTo>
                    <a:pt x="1011029" y="0"/>
                  </a:lnTo>
                  <a:lnTo>
                    <a:pt x="1083246"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5246941" y="3322508"/>
              <a:ext cx="2960872" cy="0"/>
            </a:xfrm>
            <a:custGeom>
              <a:avLst/>
              <a:pathLst>
                <a:path w="2960872" h="0">
                  <a:moveTo>
                    <a:pt x="0" y="0"/>
                  </a:moveTo>
                  <a:lnTo>
                    <a:pt x="72216" y="0"/>
                  </a:lnTo>
                  <a:lnTo>
                    <a:pt x="1155462" y="0"/>
                  </a:lnTo>
                  <a:lnTo>
                    <a:pt x="1155462" y="0"/>
                  </a:lnTo>
                  <a:lnTo>
                    <a:pt x="1372111" y="0"/>
                  </a:lnTo>
                  <a:lnTo>
                    <a:pt x="1733193" y="0"/>
                  </a:lnTo>
                  <a:lnTo>
                    <a:pt x="2960872" y="0"/>
                  </a:lnTo>
                </a:path>
              </a:pathLst>
            </a:custGeom>
            <a:ln w="116535" cap="flat">
              <a:solidFill>
                <a:srgbClr val="E8E8E8">
                  <a:alpha val="100000"/>
                </a:srgbClr>
              </a:solidFill>
              <a:prstDash val="solid"/>
              <a:round/>
            </a:ln>
          </p:spPr>
          <p:txBody>
            <a:bodyPr/>
            <a:lstStyle/>
            <a:p/>
          </p:txBody>
        </p:sp>
        <p:sp>
          <p:nvSpPr>
            <p:cNvPr id="30" name="pl30"/>
            <p:cNvSpPr/>
            <p:nvPr/>
          </p:nvSpPr>
          <p:spPr>
            <a:xfrm>
              <a:off x="2430501" y="3672809"/>
              <a:ext cx="2744223" cy="0"/>
            </a:xfrm>
            <a:custGeom>
              <a:avLst/>
              <a:pathLst>
                <a:path w="2744223" h="0">
                  <a:moveTo>
                    <a:pt x="0" y="0"/>
                  </a:moveTo>
                  <a:lnTo>
                    <a:pt x="1083246" y="0"/>
                  </a:lnTo>
                  <a:lnTo>
                    <a:pt x="1227678" y="0"/>
                  </a:lnTo>
                  <a:lnTo>
                    <a:pt x="1733193" y="0"/>
                  </a:lnTo>
                  <a:lnTo>
                    <a:pt x="1805410" y="0"/>
                  </a:lnTo>
                  <a:lnTo>
                    <a:pt x="1877626" y="0"/>
                  </a:lnTo>
                  <a:lnTo>
                    <a:pt x="2744223" y="0"/>
                  </a:lnTo>
                </a:path>
              </a:pathLst>
            </a:custGeom>
            <a:ln w="116535" cap="flat">
              <a:solidFill>
                <a:srgbClr val="E8E8E8">
                  <a:alpha val="100000"/>
                </a:srgbClr>
              </a:solidFill>
              <a:prstDash val="solid"/>
              <a:round/>
            </a:ln>
          </p:spPr>
          <p:txBody>
            <a:bodyPr/>
            <a:lstStyle/>
            <a:p/>
          </p:txBody>
        </p:sp>
        <p:sp>
          <p:nvSpPr>
            <p:cNvPr id="31" name="pl31"/>
            <p:cNvSpPr/>
            <p:nvPr/>
          </p:nvSpPr>
          <p:spPr>
            <a:xfrm>
              <a:off x="1491688" y="40231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2" name="pl32"/>
            <p:cNvSpPr/>
            <p:nvPr/>
          </p:nvSpPr>
          <p:spPr>
            <a:xfrm>
              <a:off x="5246941" y="4373412"/>
              <a:ext cx="2960872" cy="0"/>
            </a:xfrm>
            <a:custGeom>
              <a:avLst/>
              <a:pathLst>
                <a:path w="2960872" h="0">
                  <a:moveTo>
                    <a:pt x="0" y="0"/>
                  </a:moveTo>
                  <a:lnTo>
                    <a:pt x="72216" y="0"/>
                  </a:lnTo>
                  <a:lnTo>
                    <a:pt x="1155462" y="0"/>
                  </a:lnTo>
                  <a:lnTo>
                    <a:pt x="1155462" y="0"/>
                  </a:lnTo>
                  <a:lnTo>
                    <a:pt x="1372111" y="0"/>
                  </a:lnTo>
                  <a:lnTo>
                    <a:pt x="1733193" y="0"/>
                  </a:lnTo>
                  <a:lnTo>
                    <a:pt x="2960872" y="0"/>
                  </a:lnTo>
                </a:path>
              </a:pathLst>
            </a:custGeom>
            <a:ln w="116535" cap="flat">
              <a:solidFill>
                <a:srgbClr val="E8E8E8">
                  <a:alpha val="100000"/>
                </a:srgbClr>
              </a:solidFill>
              <a:prstDash val="solid"/>
              <a:round/>
            </a:ln>
          </p:spPr>
          <p:txBody>
            <a:bodyPr/>
            <a:lstStyle/>
            <a:p/>
          </p:txBody>
        </p:sp>
        <p:sp>
          <p:nvSpPr>
            <p:cNvPr id="33" name="pl33"/>
            <p:cNvSpPr/>
            <p:nvPr/>
          </p:nvSpPr>
          <p:spPr>
            <a:xfrm>
              <a:off x="1491688" y="4723713"/>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4" name="pl34"/>
            <p:cNvSpPr/>
            <p:nvPr/>
          </p:nvSpPr>
          <p:spPr>
            <a:xfrm>
              <a:off x="4885859" y="5074015"/>
              <a:ext cx="2527574" cy="0"/>
            </a:xfrm>
            <a:custGeom>
              <a:avLst/>
              <a:pathLst>
                <a:path w="2527574" h="0">
                  <a:moveTo>
                    <a:pt x="0" y="0"/>
                  </a:moveTo>
                  <a:lnTo>
                    <a:pt x="649947" y="0"/>
                  </a:lnTo>
                  <a:lnTo>
                    <a:pt x="938813" y="0"/>
                  </a:lnTo>
                  <a:lnTo>
                    <a:pt x="1733193" y="0"/>
                  </a:lnTo>
                  <a:lnTo>
                    <a:pt x="2022059" y="0"/>
                  </a:lnTo>
                  <a:lnTo>
                    <a:pt x="2383141" y="0"/>
                  </a:lnTo>
                  <a:lnTo>
                    <a:pt x="2527574" y="0"/>
                  </a:lnTo>
                </a:path>
              </a:pathLst>
            </a:custGeom>
            <a:ln w="116535" cap="flat">
              <a:solidFill>
                <a:srgbClr val="E8E8E8">
                  <a:alpha val="100000"/>
                </a:srgbClr>
              </a:solidFill>
              <a:prstDash val="solid"/>
              <a:round/>
            </a:ln>
          </p:spPr>
          <p:txBody>
            <a:bodyPr/>
            <a:lstStyle/>
            <a:p/>
          </p:txBody>
        </p:sp>
        <p:sp>
          <p:nvSpPr>
            <p:cNvPr id="35" name="pt35"/>
            <p:cNvSpPr/>
            <p:nvPr/>
          </p:nvSpPr>
          <p:spPr>
            <a:xfrm>
              <a:off x="805888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3979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82017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25347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17022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5898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75898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53130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812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2568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60352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10903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38687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3130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59249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38687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6460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09800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10903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38687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53130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59249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8687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6460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9800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24244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9800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15919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2203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50924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80914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30362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10903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8687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3130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59249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38687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6460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09800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45909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1465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38687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7563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9790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24244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9790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31465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600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0924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15919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365368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30362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17022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23141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97563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24244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1455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31465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14871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40893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88135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53130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61455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82017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000613"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19520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111957"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56731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26741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54525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05077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90633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03974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05077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90633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03974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18417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75087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24536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05077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90633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039740"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40082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626741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532860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145046"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655628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525639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2367733"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11195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4173144"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1428920"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1428920"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142892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145046"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655628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525639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142892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1428920"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1428920"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20623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655628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576190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420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Venezuela,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(85%) and 2024 (67%). DTP1 coverage declined in 2025 (57%) compared to 2024, and was lower than in 2019. In 2019-2025, DTP1 coverage was at it's lowest level in 2022 (56%).
In 2024, 9 vaccines had lower coverage than in 2019.
In 2025, 10 vaccines had lower coverage than in 2019.
In 2025, 11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76946"/>
              <a:ext cx="6481656" cy="1275849"/>
            </a:xfrm>
            <a:custGeom>
              <a:avLst/>
              <a:pathLst>
                <a:path w="6481656" h="1275849">
                  <a:moveTo>
                    <a:pt x="0" y="289965"/>
                  </a:moveTo>
                  <a:lnTo>
                    <a:pt x="259266" y="492942"/>
                  </a:lnTo>
                  <a:lnTo>
                    <a:pt x="518532" y="637924"/>
                  </a:lnTo>
                  <a:lnTo>
                    <a:pt x="777798" y="550935"/>
                  </a:lnTo>
                  <a:lnTo>
                    <a:pt x="1037065" y="28996"/>
                  </a:lnTo>
                  <a:lnTo>
                    <a:pt x="1296331" y="0"/>
                  </a:lnTo>
                  <a:lnTo>
                    <a:pt x="1555597" y="463945"/>
                  </a:lnTo>
                  <a:lnTo>
                    <a:pt x="1814863" y="724914"/>
                  </a:lnTo>
                  <a:lnTo>
                    <a:pt x="2074130" y="1072873"/>
                  </a:lnTo>
                  <a:lnTo>
                    <a:pt x="2333396" y="86989"/>
                  </a:lnTo>
                  <a:lnTo>
                    <a:pt x="2592662" y="260969"/>
                  </a:lnTo>
                  <a:lnTo>
                    <a:pt x="2851928" y="260969"/>
                  </a:lnTo>
                  <a:lnTo>
                    <a:pt x="3111195" y="173979"/>
                  </a:lnTo>
                  <a:lnTo>
                    <a:pt x="3370461" y="144982"/>
                  </a:lnTo>
                  <a:lnTo>
                    <a:pt x="3629727" y="260969"/>
                  </a:lnTo>
                  <a:lnTo>
                    <a:pt x="3888994" y="0"/>
                  </a:lnTo>
                  <a:lnTo>
                    <a:pt x="4148260" y="86989"/>
                  </a:lnTo>
                  <a:lnTo>
                    <a:pt x="4407526" y="608928"/>
                  </a:lnTo>
                  <a:lnTo>
                    <a:pt x="4666792" y="782907"/>
                  </a:lnTo>
                  <a:lnTo>
                    <a:pt x="4926059" y="666921"/>
                  </a:lnTo>
                  <a:lnTo>
                    <a:pt x="5185325" y="956887"/>
                  </a:lnTo>
                  <a:lnTo>
                    <a:pt x="5444591" y="898894"/>
                  </a:lnTo>
                  <a:lnTo>
                    <a:pt x="5703857" y="1275849"/>
                  </a:lnTo>
                  <a:lnTo>
                    <a:pt x="5963124" y="956887"/>
                  </a:lnTo>
                  <a:lnTo>
                    <a:pt x="6222390" y="724914"/>
                  </a:lnTo>
                  <a:lnTo>
                    <a:pt x="6481656" y="1072873"/>
                  </a:lnTo>
                </a:path>
              </a:pathLst>
            </a:custGeom>
            <a:ln w="27101" cap="flat">
              <a:solidFill>
                <a:srgbClr val="F8766D">
                  <a:alpha val="100000"/>
                </a:srgbClr>
              </a:solidFill>
              <a:prstDash val="solid"/>
              <a:round/>
            </a:ln>
          </p:spPr>
          <p:txBody>
            <a:bodyPr/>
            <a:lstStyle/>
            <a:p/>
          </p:txBody>
        </p:sp>
        <p:sp>
          <p:nvSpPr>
            <p:cNvPr id="28" name="pl28"/>
            <p:cNvSpPr/>
            <p:nvPr/>
          </p:nvSpPr>
          <p:spPr>
            <a:xfrm>
              <a:off x="3772415" y="3288851"/>
              <a:ext cx="4148260" cy="1536819"/>
            </a:xfrm>
            <a:custGeom>
              <a:avLst/>
              <a:pathLst>
                <a:path w="4148260" h="1536819">
                  <a:moveTo>
                    <a:pt x="0" y="1536819"/>
                  </a:moveTo>
                  <a:lnTo>
                    <a:pt x="259266" y="811904"/>
                  </a:lnTo>
                  <a:lnTo>
                    <a:pt x="518532" y="956887"/>
                  </a:lnTo>
                  <a:lnTo>
                    <a:pt x="777798" y="753911"/>
                  </a:lnTo>
                  <a:lnTo>
                    <a:pt x="1037065" y="608928"/>
                  </a:lnTo>
                  <a:lnTo>
                    <a:pt x="1296331" y="260969"/>
                  </a:lnTo>
                  <a:lnTo>
                    <a:pt x="1555597" y="202976"/>
                  </a:lnTo>
                  <a:lnTo>
                    <a:pt x="1814863" y="173979"/>
                  </a:lnTo>
                  <a:lnTo>
                    <a:pt x="2074130" y="0"/>
                  </a:lnTo>
                  <a:lnTo>
                    <a:pt x="2333396" y="579931"/>
                  </a:lnTo>
                  <a:lnTo>
                    <a:pt x="2592662" y="1333843"/>
                  </a:lnTo>
                  <a:lnTo>
                    <a:pt x="2851928" y="898894"/>
                  </a:lnTo>
                  <a:lnTo>
                    <a:pt x="3111195" y="637924"/>
                  </a:lnTo>
                  <a:lnTo>
                    <a:pt x="3370461" y="840901"/>
                  </a:lnTo>
                  <a:lnTo>
                    <a:pt x="3629727" y="579931"/>
                  </a:lnTo>
                  <a:lnTo>
                    <a:pt x="3888994" y="231972"/>
                  </a:lnTo>
                  <a:lnTo>
                    <a:pt x="4148260" y="608928"/>
                  </a:lnTo>
                </a:path>
              </a:pathLst>
            </a:custGeom>
            <a:ln w="27101" cap="flat">
              <a:solidFill>
                <a:srgbClr val="00BA38">
                  <a:alpha val="100000"/>
                </a:srgbClr>
              </a:solidFill>
              <a:prstDash val="solid"/>
              <a:round/>
            </a:ln>
          </p:spPr>
          <p:txBody>
            <a:bodyPr/>
            <a:lstStyle/>
            <a:p/>
          </p:txBody>
        </p:sp>
        <p:sp>
          <p:nvSpPr>
            <p:cNvPr id="29" name="pl29"/>
            <p:cNvSpPr/>
            <p:nvPr/>
          </p:nvSpPr>
          <p:spPr>
            <a:xfrm>
              <a:off x="5328013" y="4303731"/>
              <a:ext cx="2592662" cy="695918"/>
            </a:xfrm>
            <a:custGeom>
              <a:avLst/>
              <a:pathLst>
                <a:path w="2592662" h="695918">
                  <a:moveTo>
                    <a:pt x="0" y="0"/>
                  </a:moveTo>
                  <a:lnTo>
                    <a:pt x="259266" y="492942"/>
                  </a:lnTo>
                  <a:lnTo>
                    <a:pt x="518532" y="695918"/>
                  </a:lnTo>
                  <a:lnTo>
                    <a:pt x="777798" y="695918"/>
                  </a:lnTo>
                  <a:lnTo>
                    <a:pt x="1037065" y="695918"/>
                  </a:lnTo>
                  <a:lnTo>
                    <a:pt x="1296331" y="695918"/>
                  </a:lnTo>
                  <a:lnTo>
                    <a:pt x="1555597" y="695918"/>
                  </a:lnTo>
                  <a:lnTo>
                    <a:pt x="1814863" y="695918"/>
                  </a:lnTo>
                  <a:lnTo>
                    <a:pt x="2074130" y="695918"/>
                  </a:lnTo>
                  <a:lnTo>
                    <a:pt x="2333396" y="695918"/>
                  </a:lnTo>
                  <a:lnTo>
                    <a:pt x="2592662" y="695918"/>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5114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85940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496127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7285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3734039" y="478729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289636" y="426535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3549820"/>
              <a:ext cx="239902" cy="2"/>
            </a:xfrm>
            <a:custGeom>
              <a:avLst/>
              <a:pathLst>
                <a:path w="239902" h="2">
                  <a:moveTo>
                    <a:pt x="239902" y="2"/>
                  </a:moveTo>
                  <a:lnTo>
                    <a:pt x="0" y="0"/>
                  </a:lnTo>
                </a:path>
              </a:pathLst>
            </a:custGeom>
          </p:spPr>
          <p:txBody>
            <a:bodyPr/>
            <a:lstStyle/>
            <a:p/>
          </p:txBody>
        </p:sp>
        <p:sp>
          <p:nvSpPr>
            <p:cNvPr id="38" name="pl38"/>
            <p:cNvSpPr/>
            <p:nvPr/>
          </p:nvSpPr>
          <p:spPr>
            <a:xfrm>
              <a:off x="7940040" y="3897780"/>
              <a:ext cx="239902" cy="3"/>
            </a:xfrm>
            <a:custGeom>
              <a:avLst/>
              <a:pathLst>
                <a:path w="239902" h="3">
                  <a:moveTo>
                    <a:pt x="239902" y="3"/>
                  </a:moveTo>
                  <a:lnTo>
                    <a:pt x="0" y="0"/>
                  </a:lnTo>
                </a:path>
              </a:pathLst>
            </a:custGeom>
          </p:spPr>
          <p:txBody>
            <a:bodyPr/>
            <a:lstStyle/>
            <a:p/>
          </p:txBody>
        </p:sp>
        <p:sp>
          <p:nvSpPr>
            <p:cNvPr id="39" name="pl39"/>
            <p:cNvSpPr/>
            <p:nvPr/>
          </p:nvSpPr>
          <p:spPr>
            <a:xfrm>
              <a:off x="7940040" y="4999649"/>
              <a:ext cx="239902" cy="0"/>
            </a:xfrm>
            <a:custGeom>
              <a:avLst/>
              <a:pathLst>
                <a:path w="239902" h="0">
                  <a:moveTo>
                    <a:pt x="239902" y="0"/>
                  </a:moveTo>
                  <a:lnTo>
                    <a:pt x="0" y="0"/>
                  </a:lnTo>
                </a:path>
              </a:pathLst>
            </a:custGeom>
          </p:spPr>
          <p:txBody>
            <a:bodyPr/>
            <a:lstStyle/>
            <a:p/>
          </p:txBody>
        </p:sp>
        <p:sp>
          <p:nvSpPr>
            <p:cNvPr id="40" name="pg40"/>
            <p:cNvSpPr/>
            <p:nvPr/>
          </p:nvSpPr>
          <p:spPr>
            <a:xfrm>
              <a:off x="8111362" y="345883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34996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50%</a:t>
              </a:r>
            </a:p>
          </p:txBody>
        </p:sp>
        <p:sp>
          <p:nvSpPr>
            <p:cNvPr id="42" name="pg42"/>
            <p:cNvSpPr/>
            <p:nvPr/>
          </p:nvSpPr>
          <p:spPr>
            <a:xfrm>
              <a:off x="8111362" y="380679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384763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38%</a:t>
              </a:r>
            </a:p>
          </p:txBody>
        </p:sp>
        <p:sp>
          <p:nvSpPr>
            <p:cNvPr id="44" name="pg44"/>
            <p:cNvSpPr/>
            <p:nvPr/>
          </p:nvSpPr>
          <p:spPr>
            <a:xfrm>
              <a:off x="8111362" y="4908663"/>
              <a:ext cx="731027" cy="181971"/>
            </a:xfrm>
            <a:custGeom>
              <a:avLst/>
              <a:pathLst>
                <a:path w="731027" h="181971">
                  <a:moveTo>
                    <a:pt x="27431" y="181971"/>
                  </a:moveTo>
                  <a:lnTo>
                    <a:pt x="703595" y="181971"/>
                  </a:lnTo>
                  <a:lnTo>
                    <a:pt x="702491" y="181949"/>
                  </a:lnTo>
                  <a:lnTo>
                    <a:pt x="706902" y="181771"/>
                  </a:lnTo>
                  <a:lnTo>
                    <a:pt x="711227" y="180888"/>
                  </a:lnTo>
                  <a:lnTo>
                    <a:pt x="715355" y="179323"/>
                  </a:lnTo>
                  <a:lnTo>
                    <a:pt x="719178" y="177115"/>
                  </a:lnTo>
                  <a:lnTo>
                    <a:pt x="722598" y="174323"/>
                  </a:lnTo>
                  <a:lnTo>
                    <a:pt x="725526" y="171019"/>
                  </a:lnTo>
                  <a:lnTo>
                    <a:pt x="727885" y="167287"/>
                  </a:lnTo>
                  <a:lnTo>
                    <a:pt x="729615" y="163226"/>
                  </a:lnTo>
                  <a:lnTo>
                    <a:pt x="730672" y="158939"/>
                  </a:lnTo>
                  <a:lnTo>
                    <a:pt x="731027" y="154539"/>
                  </a:lnTo>
                  <a:lnTo>
                    <a:pt x="731027" y="27432"/>
                  </a:lnTo>
                  <a:lnTo>
                    <a:pt x="730672" y="23031"/>
                  </a:lnTo>
                  <a:lnTo>
                    <a:pt x="729615" y="18745"/>
                  </a:lnTo>
                  <a:lnTo>
                    <a:pt x="727885" y="14683"/>
                  </a:lnTo>
                  <a:lnTo>
                    <a:pt x="725526" y="10952"/>
                  </a:lnTo>
                  <a:lnTo>
                    <a:pt x="722598" y="7647"/>
                  </a:lnTo>
                  <a:lnTo>
                    <a:pt x="719178" y="4855"/>
                  </a:lnTo>
                  <a:lnTo>
                    <a:pt x="715355" y="2648"/>
                  </a:lnTo>
                  <a:lnTo>
                    <a:pt x="711227" y="1083"/>
                  </a:lnTo>
                  <a:lnTo>
                    <a:pt x="706902" y="200"/>
                  </a:lnTo>
                  <a:lnTo>
                    <a:pt x="703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4949505"/>
              <a:ext cx="6395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0%</a:t>
              </a:r>
            </a:p>
          </p:txBody>
        </p:sp>
        <p:sp>
          <p:nvSpPr>
            <p:cNvPr id="46" name="pg46"/>
            <p:cNvSpPr/>
            <p:nvPr/>
          </p:nvSpPr>
          <p:spPr>
            <a:xfrm>
              <a:off x="1142328" y="274512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048" y="279201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77</a:t>
              </a:r>
            </a:p>
          </p:txBody>
        </p:sp>
        <p:sp>
          <p:nvSpPr>
            <p:cNvPr id="48" name="pg48"/>
            <p:cNvSpPr/>
            <p:nvPr/>
          </p:nvSpPr>
          <p:spPr>
            <a:xfrm>
              <a:off x="3839504" y="4678415"/>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3885224" y="472222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6</a:t>
              </a:r>
            </a:p>
          </p:txBody>
        </p:sp>
        <p:sp>
          <p:nvSpPr>
            <p:cNvPr id="50" name="pg50"/>
            <p:cNvSpPr/>
            <p:nvPr/>
          </p:nvSpPr>
          <p:spPr>
            <a:xfrm>
              <a:off x="5391567" y="41440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437287" y="41893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24</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095552" y="170591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Venezuela has 3 out of the 4 SDG vaccines.
In 2025, Venezuela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10 percentage points from 67% in 2024 to 57% in 2025.
• DTP3 coverage declined 12 percentage points from 62% in 2024 to 50% in 2025.
• There were there were 44,000 more zero-dose children in 2025. This leaves 185,000 children without vaccination, vulnerable to vaccine-preventable diseases and a further 30,000 with incomplete protection.
• Venezuela accounted for 19.1% of zero-dose children in Latin America and the Caribbean (LACR) and 1.4% of zero-dose children globally.
• MCV1 coverage declined 18 percentage points from 71% in 2024 to 53% in 2025. There were 202,000 children who missed out on the first measles vaccination.
• MCV2 coverage declined 13 percentage points from 51% in 2024 to 38%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Venezuela,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Venezuela.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P7TF5XRZ5TZD-1674051314-8288</_dlc_DocId>
    <_dlc_DocIdUrl xmlns="5ce71423-0d49-4a04-8822-86064e799dcd">
      <Url>https://unicef.sharepoint.com/teams/DAPM-DataComm/_layouts/15/DocIdRedir.aspx?ID=P7TF5XRZ5TZD-1674051314-8288</Url>
      <Description>P7TF5XRZ5TZD-1674051314-8288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2C038E4-867A-4866-BC81-E7E51ED58C6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2c72f916-c798-4871-875a-5067be105d1f</vt:lpwstr>
  </property>
</Properties>
</file>