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7c09818f87c522a74450452843a24d846c84e3c9.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0cc32959a145228fa0f31edd9863e6e2ab605923.png"/>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5e16e18d626f01e95e4e27adfba5515f014c7d93.png"/>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4935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49352"/>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49352"/>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4935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49352"/>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49352"/>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49352"/>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49352"/>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4935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4935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4935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4935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4935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4935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4935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49352"/>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49352"/>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49352"/>
              <a:ext cx="311052"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49352"/>
              <a:ext cx="311052" cy="26102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49352"/>
              <a:ext cx="311052"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49352"/>
              <a:ext cx="311052" cy="26102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49352"/>
              <a:ext cx="311052" cy="2610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471406"/>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471406"/>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471406"/>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471406"/>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471406"/>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471406"/>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471406"/>
              <a:ext cx="311052" cy="2610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471406"/>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471406"/>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471406"/>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471406"/>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471406"/>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471406"/>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471406"/>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471406"/>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471406"/>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471406"/>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471406"/>
              <a:ext cx="311052" cy="2610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471406"/>
              <a:ext cx="311052" cy="2610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471406"/>
              <a:ext cx="311052" cy="26102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471406"/>
              <a:ext cx="311052" cy="26102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471406"/>
              <a:ext cx="311052"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471406"/>
              <a:ext cx="311052" cy="261026"/>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732432"/>
              <a:ext cx="311052"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732432"/>
              <a:ext cx="311052" cy="2610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732432"/>
              <a:ext cx="311052" cy="26102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732432"/>
              <a:ext cx="311052"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732432"/>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732432"/>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732432"/>
              <a:ext cx="311052"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732432"/>
              <a:ext cx="311052" cy="26102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732432"/>
              <a:ext cx="311052" cy="2610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732432"/>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732432"/>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732432"/>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732432"/>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732432"/>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732432"/>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732432"/>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732432"/>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732432"/>
              <a:ext cx="311052" cy="26102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732432"/>
              <a:ext cx="311052" cy="26102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732432"/>
              <a:ext cx="311052" cy="26102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732432"/>
              <a:ext cx="311052" cy="2610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732432"/>
              <a:ext cx="311052" cy="26102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732432"/>
              <a:ext cx="311052" cy="261026"/>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732432"/>
              <a:ext cx="311052" cy="2610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732432"/>
              <a:ext cx="311052" cy="26102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732432"/>
              <a:ext cx="311052" cy="2610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82" name="rc82"/>
            <p:cNvSpPr/>
            <p:nvPr/>
          </p:nvSpPr>
          <p:spPr>
            <a:xfrm>
              <a:off x="955945" y="3254485"/>
              <a:ext cx="311052" cy="261026"/>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83" name="rc83"/>
            <p:cNvSpPr/>
            <p:nvPr/>
          </p:nvSpPr>
          <p:spPr>
            <a:xfrm>
              <a:off x="1266997" y="3254485"/>
              <a:ext cx="311052" cy="2610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84" name="rc84"/>
            <p:cNvSpPr/>
            <p:nvPr/>
          </p:nvSpPr>
          <p:spPr>
            <a:xfrm>
              <a:off x="1578050" y="3254485"/>
              <a:ext cx="311052" cy="26102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85" name="rc85"/>
            <p:cNvSpPr/>
            <p:nvPr/>
          </p:nvSpPr>
          <p:spPr>
            <a:xfrm>
              <a:off x="1889102" y="3254485"/>
              <a:ext cx="311052"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86" name="rc86"/>
            <p:cNvSpPr/>
            <p:nvPr/>
          </p:nvSpPr>
          <p:spPr>
            <a:xfrm>
              <a:off x="2200154" y="3254485"/>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87" name="rc87"/>
            <p:cNvSpPr/>
            <p:nvPr/>
          </p:nvSpPr>
          <p:spPr>
            <a:xfrm>
              <a:off x="2511207" y="3254485"/>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8" name="rc88"/>
            <p:cNvSpPr/>
            <p:nvPr/>
          </p:nvSpPr>
          <p:spPr>
            <a:xfrm>
              <a:off x="2822259" y="3254485"/>
              <a:ext cx="311052"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89" name="rc89"/>
            <p:cNvSpPr/>
            <p:nvPr/>
          </p:nvSpPr>
          <p:spPr>
            <a:xfrm>
              <a:off x="3133311" y="3254485"/>
              <a:ext cx="311052" cy="26102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90" name="rc90"/>
            <p:cNvSpPr/>
            <p:nvPr/>
          </p:nvSpPr>
          <p:spPr>
            <a:xfrm>
              <a:off x="3444364" y="3254485"/>
              <a:ext cx="311052" cy="2610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91" name="rc91"/>
            <p:cNvSpPr/>
            <p:nvPr/>
          </p:nvSpPr>
          <p:spPr>
            <a:xfrm>
              <a:off x="3755416" y="3254485"/>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92" name="rc92"/>
            <p:cNvSpPr/>
            <p:nvPr/>
          </p:nvSpPr>
          <p:spPr>
            <a:xfrm>
              <a:off x="4066468" y="3254485"/>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93" name="rc93"/>
            <p:cNvSpPr/>
            <p:nvPr/>
          </p:nvSpPr>
          <p:spPr>
            <a:xfrm>
              <a:off x="4377521" y="3254485"/>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94" name="rc94"/>
            <p:cNvSpPr/>
            <p:nvPr/>
          </p:nvSpPr>
          <p:spPr>
            <a:xfrm>
              <a:off x="4688573" y="3254485"/>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95" name="rc95"/>
            <p:cNvSpPr/>
            <p:nvPr/>
          </p:nvSpPr>
          <p:spPr>
            <a:xfrm>
              <a:off x="4999625" y="3254485"/>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96" name="rc96"/>
            <p:cNvSpPr/>
            <p:nvPr/>
          </p:nvSpPr>
          <p:spPr>
            <a:xfrm>
              <a:off x="5310677" y="3254485"/>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97" name="rc97"/>
            <p:cNvSpPr/>
            <p:nvPr/>
          </p:nvSpPr>
          <p:spPr>
            <a:xfrm>
              <a:off x="5621730" y="3254485"/>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98" name="rc98"/>
            <p:cNvSpPr/>
            <p:nvPr/>
          </p:nvSpPr>
          <p:spPr>
            <a:xfrm>
              <a:off x="5932782" y="3254485"/>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99" name="rc99"/>
            <p:cNvSpPr/>
            <p:nvPr/>
          </p:nvSpPr>
          <p:spPr>
            <a:xfrm>
              <a:off x="6243834" y="3254485"/>
              <a:ext cx="311052" cy="26102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00" name="rc100"/>
            <p:cNvSpPr/>
            <p:nvPr/>
          </p:nvSpPr>
          <p:spPr>
            <a:xfrm>
              <a:off x="6554887" y="3254485"/>
              <a:ext cx="311052" cy="26102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01" name="rc101"/>
            <p:cNvSpPr/>
            <p:nvPr/>
          </p:nvSpPr>
          <p:spPr>
            <a:xfrm>
              <a:off x="6865939" y="3254485"/>
              <a:ext cx="311052" cy="26102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02" name="rc102"/>
            <p:cNvSpPr/>
            <p:nvPr/>
          </p:nvSpPr>
          <p:spPr>
            <a:xfrm>
              <a:off x="7176991" y="3254485"/>
              <a:ext cx="311052" cy="2610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03" name="rc103"/>
            <p:cNvSpPr/>
            <p:nvPr/>
          </p:nvSpPr>
          <p:spPr>
            <a:xfrm>
              <a:off x="7488044" y="3254485"/>
              <a:ext cx="311052" cy="26102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04" name="rc104"/>
            <p:cNvSpPr/>
            <p:nvPr/>
          </p:nvSpPr>
          <p:spPr>
            <a:xfrm>
              <a:off x="7799096" y="3254485"/>
              <a:ext cx="311052" cy="261026"/>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105" name="rc105"/>
            <p:cNvSpPr/>
            <p:nvPr/>
          </p:nvSpPr>
          <p:spPr>
            <a:xfrm>
              <a:off x="8110148" y="3254485"/>
              <a:ext cx="311052" cy="2610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06" name="rc106"/>
            <p:cNvSpPr/>
            <p:nvPr/>
          </p:nvSpPr>
          <p:spPr>
            <a:xfrm>
              <a:off x="8421201" y="3254485"/>
              <a:ext cx="311052" cy="26102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07" name="rc107"/>
            <p:cNvSpPr/>
            <p:nvPr/>
          </p:nvSpPr>
          <p:spPr>
            <a:xfrm>
              <a:off x="8732253" y="3254485"/>
              <a:ext cx="311052" cy="2610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08" name="rc108"/>
            <p:cNvSpPr/>
            <p:nvPr/>
          </p:nvSpPr>
          <p:spPr>
            <a:xfrm>
              <a:off x="955945" y="2210379"/>
              <a:ext cx="311052" cy="261026"/>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109" name="rc109"/>
            <p:cNvSpPr/>
            <p:nvPr/>
          </p:nvSpPr>
          <p:spPr>
            <a:xfrm>
              <a:off x="1266997" y="2210379"/>
              <a:ext cx="311052" cy="261026"/>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10" name="rc110"/>
            <p:cNvSpPr/>
            <p:nvPr/>
          </p:nvSpPr>
          <p:spPr>
            <a:xfrm>
              <a:off x="1578050" y="2210379"/>
              <a:ext cx="311052" cy="261026"/>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11" name="rc111"/>
            <p:cNvSpPr/>
            <p:nvPr/>
          </p:nvSpPr>
          <p:spPr>
            <a:xfrm>
              <a:off x="1889102" y="2210379"/>
              <a:ext cx="311052" cy="261026"/>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12" name="rc112"/>
            <p:cNvSpPr/>
            <p:nvPr/>
          </p:nvSpPr>
          <p:spPr>
            <a:xfrm>
              <a:off x="2200154" y="2210379"/>
              <a:ext cx="311052" cy="261026"/>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13" name="rc113"/>
            <p:cNvSpPr/>
            <p:nvPr/>
          </p:nvSpPr>
          <p:spPr>
            <a:xfrm>
              <a:off x="2511207" y="2210379"/>
              <a:ext cx="311052" cy="261026"/>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14" name="rc114"/>
            <p:cNvSpPr/>
            <p:nvPr/>
          </p:nvSpPr>
          <p:spPr>
            <a:xfrm>
              <a:off x="2822259" y="2210379"/>
              <a:ext cx="311052" cy="26102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15" name="rc115"/>
            <p:cNvSpPr/>
            <p:nvPr/>
          </p:nvSpPr>
          <p:spPr>
            <a:xfrm>
              <a:off x="3133311" y="2210379"/>
              <a:ext cx="311052" cy="26102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16" name="rc116"/>
            <p:cNvSpPr/>
            <p:nvPr/>
          </p:nvSpPr>
          <p:spPr>
            <a:xfrm>
              <a:off x="3444364" y="2210379"/>
              <a:ext cx="311052" cy="2610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17" name="rc117"/>
            <p:cNvSpPr/>
            <p:nvPr/>
          </p:nvSpPr>
          <p:spPr>
            <a:xfrm>
              <a:off x="3755416" y="2210379"/>
              <a:ext cx="311052" cy="26102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18" name="rc118"/>
            <p:cNvSpPr/>
            <p:nvPr/>
          </p:nvSpPr>
          <p:spPr>
            <a:xfrm>
              <a:off x="4066468" y="2210379"/>
              <a:ext cx="311052" cy="2610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19" name="rc119"/>
            <p:cNvSpPr/>
            <p:nvPr/>
          </p:nvSpPr>
          <p:spPr>
            <a:xfrm>
              <a:off x="4377521" y="2210379"/>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20" name="rc120"/>
            <p:cNvSpPr/>
            <p:nvPr/>
          </p:nvSpPr>
          <p:spPr>
            <a:xfrm>
              <a:off x="4688573" y="2210379"/>
              <a:ext cx="311052"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21" name="rc121"/>
            <p:cNvSpPr/>
            <p:nvPr/>
          </p:nvSpPr>
          <p:spPr>
            <a:xfrm>
              <a:off x="4999625" y="2210379"/>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22" name="rc122"/>
            <p:cNvSpPr/>
            <p:nvPr/>
          </p:nvSpPr>
          <p:spPr>
            <a:xfrm>
              <a:off x="5310677" y="2210379"/>
              <a:ext cx="311052"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23" name="rc123"/>
            <p:cNvSpPr/>
            <p:nvPr/>
          </p:nvSpPr>
          <p:spPr>
            <a:xfrm>
              <a:off x="5621730" y="2210379"/>
              <a:ext cx="311052" cy="26102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24" name="rc124"/>
            <p:cNvSpPr/>
            <p:nvPr/>
          </p:nvSpPr>
          <p:spPr>
            <a:xfrm>
              <a:off x="5932782" y="2210379"/>
              <a:ext cx="311052" cy="26102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25" name="rc125"/>
            <p:cNvSpPr/>
            <p:nvPr/>
          </p:nvSpPr>
          <p:spPr>
            <a:xfrm>
              <a:off x="6243834" y="2210379"/>
              <a:ext cx="311052" cy="26102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26" name="rc126"/>
            <p:cNvSpPr/>
            <p:nvPr/>
          </p:nvSpPr>
          <p:spPr>
            <a:xfrm>
              <a:off x="6554887" y="2210379"/>
              <a:ext cx="311052" cy="261026"/>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27" name="rc127"/>
            <p:cNvSpPr/>
            <p:nvPr/>
          </p:nvSpPr>
          <p:spPr>
            <a:xfrm>
              <a:off x="6865939" y="2210379"/>
              <a:ext cx="311052" cy="261026"/>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28" name="rc128"/>
            <p:cNvSpPr/>
            <p:nvPr/>
          </p:nvSpPr>
          <p:spPr>
            <a:xfrm>
              <a:off x="7176991" y="2210379"/>
              <a:ext cx="311052" cy="2610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29" name="rc129"/>
            <p:cNvSpPr/>
            <p:nvPr/>
          </p:nvSpPr>
          <p:spPr>
            <a:xfrm>
              <a:off x="7488044" y="2210379"/>
              <a:ext cx="311052" cy="261026"/>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30" name="rc130"/>
            <p:cNvSpPr/>
            <p:nvPr/>
          </p:nvSpPr>
          <p:spPr>
            <a:xfrm>
              <a:off x="7799096" y="2210379"/>
              <a:ext cx="311052" cy="261026"/>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131" name="rc131"/>
            <p:cNvSpPr/>
            <p:nvPr/>
          </p:nvSpPr>
          <p:spPr>
            <a:xfrm>
              <a:off x="8110148" y="2210379"/>
              <a:ext cx="311052" cy="261026"/>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132" name="rc132"/>
            <p:cNvSpPr/>
            <p:nvPr/>
          </p:nvSpPr>
          <p:spPr>
            <a:xfrm>
              <a:off x="8421201" y="2210379"/>
              <a:ext cx="311052" cy="261026"/>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33" name="rc133"/>
            <p:cNvSpPr/>
            <p:nvPr/>
          </p:nvSpPr>
          <p:spPr>
            <a:xfrm>
              <a:off x="8732253" y="2210379"/>
              <a:ext cx="311052" cy="261026"/>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34" name="rc134"/>
            <p:cNvSpPr/>
            <p:nvPr/>
          </p:nvSpPr>
          <p:spPr>
            <a:xfrm>
              <a:off x="955945" y="2993459"/>
              <a:ext cx="311052" cy="261026"/>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135" name="rc135"/>
            <p:cNvSpPr/>
            <p:nvPr/>
          </p:nvSpPr>
          <p:spPr>
            <a:xfrm>
              <a:off x="1266997" y="2993459"/>
              <a:ext cx="311052" cy="261026"/>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36" name="rc136"/>
            <p:cNvSpPr/>
            <p:nvPr/>
          </p:nvSpPr>
          <p:spPr>
            <a:xfrm>
              <a:off x="1578050" y="2993459"/>
              <a:ext cx="311052" cy="26102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37" name="rc137"/>
            <p:cNvSpPr/>
            <p:nvPr/>
          </p:nvSpPr>
          <p:spPr>
            <a:xfrm>
              <a:off x="1889102" y="2993459"/>
              <a:ext cx="311052" cy="2610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38" name="rc138"/>
            <p:cNvSpPr/>
            <p:nvPr/>
          </p:nvSpPr>
          <p:spPr>
            <a:xfrm>
              <a:off x="2200154" y="2993459"/>
              <a:ext cx="311052" cy="26102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39" name="rc139"/>
            <p:cNvSpPr/>
            <p:nvPr/>
          </p:nvSpPr>
          <p:spPr>
            <a:xfrm>
              <a:off x="2511207" y="2993459"/>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40" name="rc140"/>
            <p:cNvSpPr/>
            <p:nvPr/>
          </p:nvSpPr>
          <p:spPr>
            <a:xfrm>
              <a:off x="2822259" y="2993459"/>
              <a:ext cx="311052"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41" name="rc141"/>
            <p:cNvSpPr/>
            <p:nvPr/>
          </p:nvSpPr>
          <p:spPr>
            <a:xfrm>
              <a:off x="3133311" y="2993459"/>
              <a:ext cx="311052" cy="26102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42" name="rc142"/>
            <p:cNvSpPr/>
            <p:nvPr/>
          </p:nvSpPr>
          <p:spPr>
            <a:xfrm>
              <a:off x="3444364" y="2993459"/>
              <a:ext cx="311052" cy="2610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43" name="rc143"/>
            <p:cNvSpPr/>
            <p:nvPr/>
          </p:nvSpPr>
          <p:spPr>
            <a:xfrm>
              <a:off x="3755416" y="2993459"/>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44" name="rc144"/>
            <p:cNvSpPr/>
            <p:nvPr/>
          </p:nvSpPr>
          <p:spPr>
            <a:xfrm>
              <a:off x="4066468" y="2993459"/>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45" name="rc145"/>
            <p:cNvSpPr/>
            <p:nvPr/>
          </p:nvSpPr>
          <p:spPr>
            <a:xfrm>
              <a:off x="4377521" y="2993459"/>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46" name="rc146"/>
            <p:cNvSpPr/>
            <p:nvPr/>
          </p:nvSpPr>
          <p:spPr>
            <a:xfrm>
              <a:off x="4688573" y="2993459"/>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47" name="rc147"/>
            <p:cNvSpPr/>
            <p:nvPr/>
          </p:nvSpPr>
          <p:spPr>
            <a:xfrm>
              <a:off x="4999625" y="2993459"/>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48" name="rc148"/>
            <p:cNvSpPr/>
            <p:nvPr/>
          </p:nvSpPr>
          <p:spPr>
            <a:xfrm>
              <a:off x="5310677" y="2993459"/>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49" name="rc149"/>
            <p:cNvSpPr/>
            <p:nvPr/>
          </p:nvSpPr>
          <p:spPr>
            <a:xfrm>
              <a:off x="5621730" y="2993459"/>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50" name="rc150"/>
            <p:cNvSpPr/>
            <p:nvPr/>
          </p:nvSpPr>
          <p:spPr>
            <a:xfrm>
              <a:off x="5932782" y="2993459"/>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51" name="rc151"/>
            <p:cNvSpPr/>
            <p:nvPr/>
          </p:nvSpPr>
          <p:spPr>
            <a:xfrm>
              <a:off x="6243834" y="2993459"/>
              <a:ext cx="311052" cy="26102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52" name="rc152"/>
            <p:cNvSpPr/>
            <p:nvPr/>
          </p:nvSpPr>
          <p:spPr>
            <a:xfrm>
              <a:off x="6554887" y="2993459"/>
              <a:ext cx="311052" cy="26102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53" name="rc153"/>
            <p:cNvSpPr/>
            <p:nvPr/>
          </p:nvSpPr>
          <p:spPr>
            <a:xfrm>
              <a:off x="6865939" y="2993459"/>
              <a:ext cx="311052" cy="26102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54" name="rc154"/>
            <p:cNvSpPr/>
            <p:nvPr/>
          </p:nvSpPr>
          <p:spPr>
            <a:xfrm>
              <a:off x="7176991" y="2993459"/>
              <a:ext cx="311052" cy="2610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55" name="rc155"/>
            <p:cNvSpPr/>
            <p:nvPr/>
          </p:nvSpPr>
          <p:spPr>
            <a:xfrm>
              <a:off x="7488044" y="2993459"/>
              <a:ext cx="311052" cy="26102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56" name="rc156"/>
            <p:cNvSpPr/>
            <p:nvPr/>
          </p:nvSpPr>
          <p:spPr>
            <a:xfrm>
              <a:off x="7799096" y="2993459"/>
              <a:ext cx="311052" cy="261026"/>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157" name="rc157"/>
            <p:cNvSpPr/>
            <p:nvPr/>
          </p:nvSpPr>
          <p:spPr>
            <a:xfrm>
              <a:off x="8110148" y="2993459"/>
              <a:ext cx="311052" cy="2610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58" name="rc158"/>
            <p:cNvSpPr/>
            <p:nvPr/>
          </p:nvSpPr>
          <p:spPr>
            <a:xfrm>
              <a:off x="8421201" y="2993459"/>
              <a:ext cx="311052" cy="26102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59" name="rc159"/>
            <p:cNvSpPr/>
            <p:nvPr/>
          </p:nvSpPr>
          <p:spPr>
            <a:xfrm>
              <a:off x="8732253" y="2993459"/>
              <a:ext cx="311052" cy="2610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60" name="rc160"/>
            <p:cNvSpPr/>
            <p:nvPr/>
          </p:nvSpPr>
          <p:spPr>
            <a:xfrm>
              <a:off x="5932782" y="4037565"/>
              <a:ext cx="311052"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61" name="rc161"/>
            <p:cNvSpPr/>
            <p:nvPr/>
          </p:nvSpPr>
          <p:spPr>
            <a:xfrm>
              <a:off x="6243834" y="4037565"/>
              <a:ext cx="311052" cy="2610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62" name="rc162"/>
            <p:cNvSpPr/>
            <p:nvPr/>
          </p:nvSpPr>
          <p:spPr>
            <a:xfrm>
              <a:off x="6554887" y="4037565"/>
              <a:ext cx="311052" cy="261026"/>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163" name="rc163"/>
            <p:cNvSpPr/>
            <p:nvPr/>
          </p:nvSpPr>
          <p:spPr>
            <a:xfrm>
              <a:off x="6865939" y="4037565"/>
              <a:ext cx="311052" cy="261026"/>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64" name="rc164"/>
            <p:cNvSpPr/>
            <p:nvPr/>
          </p:nvSpPr>
          <p:spPr>
            <a:xfrm>
              <a:off x="7176991" y="4037565"/>
              <a:ext cx="311052"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65" name="rc165"/>
            <p:cNvSpPr/>
            <p:nvPr/>
          </p:nvSpPr>
          <p:spPr>
            <a:xfrm>
              <a:off x="7488044" y="4037565"/>
              <a:ext cx="311052" cy="26102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66" name="rc166"/>
            <p:cNvSpPr/>
            <p:nvPr/>
          </p:nvSpPr>
          <p:spPr>
            <a:xfrm>
              <a:off x="7799096" y="4037565"/>
              <a:ext cx="311052" cy="2610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67" name="rc167"/>
            <p:cNvSpPr/>
            <p:nvPr/>
          </p:nvSpPr>
          <p:spPr>
            <a:xfrm>
              <a:off x="8110148" y="4037565"/>
              <a:ext cx="311052"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68" name="rc168"/>
            <p:cNvSpPr/>
            <p:nvPr/>
          </p:nvSpPr>
          <p:spPr>
            <a:xfrm>
              <a:off x="8421201" y="4037565"/>
              <a:ext cx="311052"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69" name="rc169"/>
            <p:cNvSpPr/>
            <p:nvPr/>
          </p:nvSpPr>
          <p:spPr>
            <a:xfrm>
              <a:off x="8732253" y="4037565"/>
              <a:ext cx="311052" cy="2610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70" name="rc170"/>
            <p:cNvSpPr/>
            <p:nvPr/>
          </p:nvSpPr>
          <p:spPr>
            <a:xfrm>
              <a:off x="7488044" y="4298591"/>
              <a:ext cx="311052" cy="261026"/>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171" name="rc171"/>
            <p:cNvSpPr/>
            <p:nvPr/>
          </p:nvSpPr>
          <p:spPr>
            <a:xfrm>
              <a:off x="7799096" y="4298591"/>
              <a:ext cx="311052" cy="261026"/>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72" name="rc172"/>
            <p:cNvSpPr/>
            <p:nvPr/>
          </p:nvSpPr>
          <p:spPr>
            <a:xfrm>
              <a:off x="8110148" y="4298591"/>
              <a:ext cx="311052" cy="26102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73" name="rc173"/>
            <p:cNvSpPr/>
            <p:nvPr/>
          </p:nvSpPr>
          <p:spPr>
            <a:xfrm>
              <a:off x="8421201" y="4298591"/>
              <a:ext cx="311052" cy="26102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74" name="rc174"/>
            <p:cNvSpPr/>
            <p:nvPr/>
          </p:nvSpPr>
          <p:spPr>
            <a:xfrm>
              <a:off x="8732253" y="4298591"/>
              <a:ext cx="311052" cy="2610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75" name="rc175"/>
            <p:cNvSpPr/>
            <p:nvPr/>
          </p:nvSpPr>
          <p:spPr>
            <a:xfrm>
              <a:off x="955945" y="4559618"/>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76" name="rc176"/>
            <p:cNvSpPr/>
            <p:nvPr/>
          </p:nvSpPr>
          <p:spPr>
            <a:xfrm>
              <a:off x="1266997" y="455961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7" name="rc177"/>
            <p:cNvSpPr/>
            <p:nvPr/>
          </p:nvSpPr>
          <p:spPr>
            <a:xfrm>
              <a:off x="1578050" y="4559618"/>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78" name="rc178"/>
            <p:cNvSpPr/>
            <p:nvPr/>
          </p:nvSpPr>
          <p:spPr>
            <a:xfrm>
              <a:off x="1889102" y="4559618"/>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79" name="rc179"/>
            <p:cNvSpPr/>
            <p:nvPr/>
          </p:nvSpPr>
          <p:spPr>
            <a:xfrm>
              <a:off x="2200154" y="4559618"/>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80" name="rc180"/>
            <p:cNvSpPr/>
            <p:nvPr/>
          </p:nvSpPr>
          <p:spPr>
            <a:xfrm>
              <a:off x="2511207" y="4559618"/>
              <a:ext cx="311052"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81" name="rc181"/>
            <p:cNvSpPr/>
            <p:nvPr/>
          </p:nvSpPr>
          <p:spPr>
            <a:xfrm>
              <a:off x="2822259" y="4559618"/>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82" name="rc182"/>
            <p:cNvSpPr/>
            <p:nvPr/>
          </p:nvSpPr>
          <p:spPr>
            <a:xfrm>
              <a:off x="3133311" y="4559618"/>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83" name="rc183"/>
            <p:cNvSpPr/>
            <p:nvPr/>
          </p:nvSpPr>
          <p:spPr>
            <a:xfrm>
              <a:off x="3444364" y="4559618"/>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4" name="rc184"/>
            <p:cNvSpPr/>
            <p:nvPr/>
          </p:nvSpPr>
          <p:spPr>
            <a:xfrm>
              <a:off x="3755416" y="4559618"/>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85" name="rc185"/>
            <p:cNvSpPr/>
            <p:nvPr/>
          </p:nvSpPr>
          <p:spPr>
            <a:xfrm>
              <a:off x="4066468" y="4559618"/>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86" name="rc186"/>
            <p:cNvSpPr/>
            <p:nvPr/>
          </p:nvSpPr>
          <p:spPr>
            <a:xfrm>
              <a:off x="4377521" y="4559618"/>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87" name="rc187"/>
            <p:cNvSpPr/>
            <p:nvPr/>
          </p:nvSpPr>
          <p:spPr>
            <a:xfrm>
              <a:off x="4688573" y="4559618"/>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88" name="rc188"/>
            <p:cNvSpPr/>
            <p:nvPr/>
          </p:nvSpPr>
          <p:spPr>
            <a:xfrm>
              <a:off x="4999625" y="4559618"/>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89" name="rc189"/>
            <p:cNvSpPr/>
            <p:nvPr/>
          </p:nvSpPr>
          <p:spPr>
            <a:xfrm>
              <a:off x="5310677" y="4559618"/>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90" name="rc190"/>
            <p:cNvSpPr/>
            <p:nvPr/>
          </p:nvSpPr>
          <p:spPr>
            <a:xfrm>
              <a:off x="5621730" y="4559618"/>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1" name="rc191"/>
            <p:cNvSpPr/>
            <p:nvPr/>
          </p:nvSpPr>
          <p:spPr>
            <a:xfrm>
              <a:off x="5932782" y="4559618"/>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92" name="rc192"/>
            <p:cNvSpPr/>
            <p:nvPr/>
          </p:nvSpPr>
          <p:spPr>
            <a:xfrm>
              <a:off x="6243834" y="455961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3" name="rc193"/>
            <p:cNvSpPr/>
            <p:nvPr/>
          </p:nvSpPr>
          <p:spPr>
            <a:xfrm>
              <a:off x="6554887" y="4559618"/>
              <a:ext cx="311052"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94" name="rc194"/>
            <p:cNvSpPr/>
            <p:nvPr/>
          </p:nvSpPr>
          <p:spPr>
            <a:xfrm>
              <a:off x="6865939" y="4559618"/>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5" name="rc195"/>
            <p:cNvSpPr/>
            <p:nvPr/>
          </p:nvSpPr>
          <p:spPr>
            <a:xfrm>
              <a:off x="7176991" y="4559618"/>
              <a:ext cx="311052"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96" name="rc196"/>
            <p:cNvSpPr/>
            <p:nvPr/>
          </p:nvSpPr>
          <p:spPr>
            <a:xfrm>
              <a:off x="7488044" y="4559618"/>
              <a:ext cx="311052"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97" name="rc197"/>
            <p:cNvSpPr/>
            <p:nvPr/>
          </p:nvSpPr>
          <p:spPr>
            <a:xfrm>
              <a:off x="7799096" y="4559618"/>
              <a:ext cx="311052" cy="261026"/>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98" name="rc198"/>
            <p:cNvSpPr/>
            <p:nvPr/>
          </p:nvSpPr>
          <p:spPr>
            <a:xfrm>
              <a:off x="8110148" y="4559618"/>
              <a:ext cx="311052"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99" name="rc199"/>
            <p:cNvSpPr/>
            <p:nvPr/>
          </p:nvSpPr>
          <p:spPr>
            <a:xfrm>
              <a:off x="8421201" y="4559618"/>
              <a:ext cx="311052"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00" name="rc200"/>
            <p:cNvSpPr/>
            <p:nvPr/>
          </p:nvSpPr>
          <p:spPr>
            <a:xfrm>
              <a:off x="8732253" y="4559618"/>
              <a:ext cx="311052" cy="2610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01" name="rc201"/>
            <p:cNvSpPr/>
            <p:nvPr/>
          </p:nvSpPr>
          <p:spPr>
            <a:xfrm>
              <a:off x="3755416" y="5081671"/>
              <a:ext cx="311052" cy="261026"/>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02" name="rc202"/>
            <p:cNvSpPr/>
            <p:nvPr/>
          </p:nvSpPr>
          <p:spPr>
            <a:xfrm>
              <a:off x="4066468" y="5081671"/>
              <a:ext cx="311052" cy="261026"/>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203" name="rc203"/>
            <p:cNvSpPr/>
            <p:nvPr/>
          </p:nvSpPr>
          <p:spPr>
            <a:xfrm>
              <a:off x="4377521" y="5081671"/>
              <a:ext cx="311052" cy="261026"/>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204" name="rc204"/>
            <p:cNvSpPr/>
            <p:nvPr/>
          </p:nvSpPr>
          <p:spPr>
            <a:xfrm>
              <a:off x="4688573" y="5081671"/>
              <a:ext cx="311052" cy="261026"/>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05" name="rc205"/>
            <p:cNvSpPr/>
            <p:nvPr/>
          </p:nvSpPr>
          <p:spPr>
            <a:xfrm>
              <a:off x="4999625" y="5081671"/>
              <a:ext cx="311052" cy="261026"/>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206" name="rc206"/>
            <p:cNvSpPr/>
            <p:nvPr/>
          </p:nvSpPr>
          <p:spPr>
            <a:xfrm>
              <a:off x="5310677" y="5081671"/>
              <a:ext cx="311052" cy="2610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07" name="rc207"/>
            <p:cNvSpPr/>
            <p:nvPr/>
          </p:nvSpPr>
          <p:spPr>
            <a:xfrm>
              <a:off x="5621730" y="5081671"/>
              <a:ext cx="311052" cy="261026"/>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08" name="rc208"/>
            <p:cNvSpPr/>
            <p:nvPr/>
          </p:nvSpPr>
          <p:spPr>
            <a:xfrm>
              <a:off x="5932782" y="5081671"/>
              <a:ext cx="311052" cy="2610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09" name="rc209"/>
            <p:cNvSpPr/>
            <p:nvPr/>
          </p:nvSpPr>
          <p:spPr>
            <a:xfrm>
              <a:off x="6243834" y="5081671"/>
              <a:ext cx="311052" cy="26102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10" name="rc210"/>
            <p:cNvSpPr/>
            <p:nvPr/>
          </p:nvSpPr>
          <p:spPr>
            <a:xfrm>
              <a:off x="6554887" y="5081671"/>
              <a:ext cx="311052" cy="261026"/>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11" name="rc211"/>
            <p:cNvSpPr/>
            <p:nvPr/>
          </p:nvSpPr>
          <p:spPr>
            <a:xfrm>
              <a:off x="6865939" y="5081671"/>
              <a:ext cx="311052" cy="261026"/>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212" name="rc212"/>
            <p:cNvSpPr/>
            <p:nvPr/>
          </p:nvSpPr>
          <p:spPr>
            <a:xfrm>
              <a:off x="7176991" y="5081671"/>
              <a:ext cx="311052" cy="261026"/>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213" name="rc213"/>
            <p:cNvSpPr/>
            <p:nvPr/>
          </p:nvSpPr>
          <p:spPr>
            <a:xfrm>
              <a:off x="7488044" y="5081671"/>
              <a:ext cx="311052" cy="261026"/>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214" name="rc214"/>
            <p:cNvSpPr/>
            <p:nvPr/>
          </p:nvSpPr>
          <p:spPr>
            <a:xfrm>
              <a:off x="7799096" y="5081671"/>
              <a:ext cx="311052" cy="261026"/>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215" name="rc215"/>
            <p:cNvSpPr/>
            <p:nvPr/>
          </p:nvSpPr>
          <p:spPr>
            <a:xfrm>
              <a:off x="8110148" y="5081671"/>
              <a:ext cx="311052" cy="261026"/>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16" name="rc216"/>
            <p:cNvSpPr/>
            <p:nvPr/>
          </p:nvSpPr>
          <p:spPr>
            <a:xfrm>
              <a:off x="8421201" y="5081671"/>
              <a:ext cx="311052" cy="2610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17" name="rc217"/>
            <p:cNvSpPr/>
            <p:nvPr/>
          </p:nvSpPr>
          <p:spPr>
            <a:xfrm>
              <a:off x="8732253" y="5081671"/>
              <a:ext cx="311052" cy="261026"/>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218" name="rc218"/>
            <p:cNvSpPr/>
            <p:nvPr/>
          </p:nvSpPr>
          <p:spPr>
            <a:xfrm>
              <a:off x="5621730" y="3515512"/>
              <a:ext cx="311052" cy="261026"/>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219" name="rc219"/>
            <p:cNvSpPr/>
            <p:nvPr/>
          </p:nvSpPr>
          <p:spPr>
            <a:xfrm>
              <a:off x="5932782" y="3515512"/>
              <a:ext cx="311052" cy="261026"/>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20" name="rc220"/>
            <p:cNvSpPr/>
            <p:nvPr/>
          </p:nvSpPr>
          <p:spPr>
            <a:xfrm>
              <a:off x="6243834" y="3515512"/>
              <a:ext cx="311052" cy="26102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21" name="rc221"/>
            <p:cNvSpPr/>
            <p:nvPr/>
          </p:nvSpPr>
          <p:spPr>
            <a:xfrm>
              <a:off x="6554887" y="3515512"/>
              <a:ext cx="311052" cy="26102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22" name="rc222"/>
            <p:cNvSpPr/>
            <p:nvPr/>
          </p:nvSpPr>
          <p:spPr>
            <a:xfrm>
              <a:off x="6865939" y="3515512"/>
              <a:ext cx="311052" cy="26102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23" name="rc223"/>
            <p:cNvSpPr/>
            <p:nvPr/>
          </p:nvSpPr>
          <p:spPr>
            <a:xfrm>
              <a:off x="7176991" y="3515512"/>
              <a:ext cx="311052" cy="26102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24" name="rc224"/>
            <p:cNvSpPr/>
            <p:nvPr/>
          </p:nvSpPr>
          <p:spPr>
            <a:xfrm>
              <a:off x="7488044" y="3515512"/>
              <a:ext cx="311052" cy="26102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25" name="rc225"/>
            <p:cNvSpPr/>
            <p:nvPr/>
          </p:nvSpPr>
          <p:spPr>
            <a:xfrm>
              <a:off x="7799096" y="3515512"/>
              <a:ext cx="311052" cy="26102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26" name="rc226"/>
            <p:cNvSpPr/>
            <p:nvPr/>
          </p:nvSpPr>
          <p:spPr>
            <a:xfrm>
              <a:off x="8110148" y="3515512"/>
              <a:ext cx="311052" cy="26102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27" name="rc227"/>
            <p:cNvSpPr/>
            <p:nvPr/>
          </p:nvSpPr>
          <p:spPr>
            <a:xfrm>
              <a:off x="8421201" y="3515512"/>
              <a:ext cx="311052" cy="26102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28" name="rc228"/>
            <p:cNvSpPr/>
            <p:nvPr/>
          </p:nvSpPr>
          <p:spPr>
            <a:xfrm>
              <a:off x="8732253" y="3515512"/>
              <a:ext cx="311052" cy="26102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29" name="rc229"/>
            <p:cNvSpPr/>
            <p:nvPr/>
          </p:nvSpPr>
          <p:spPr>
            <a:xfrm>
              <a:off x="955945" y="4820645"/>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30" name="rc230"/>
            <p:cNvSpPr/>
            <p:nvPr/>
          </p:nvSpPr>
          <p:spPr>
            <a:xfrm>
              <a:off x="1266997" y="482064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1" name="rc231"/>
            <p:cNvSpPr/>
            <p:nvPr/>
          </p:nvSpPr>
          <p:spPr>
            <a:xfrm>
              <a:off x="1578050" y="4820645"/>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32" name="rc232"/>
            <p:cNvSpPr/>
            <p:nvPr/>
          </p:nvSpPr>
          <p:spPr>
            <a:xfrm>
              <a:off x="1889102" y="4820645"/>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33" name="rc233"/>
            <p:cNvSpPr/>
            <p:nvPr/>
          </p:nvSpPr>
          <p:spPr>
            <a:xfrm>
              <a:off x="2200154" y="4820645"/>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34" name="rc234"/>
            <p:cNvSpPr/>
            <p:nvPr/>
          </p:nvSpPr>
          <p:spPr>
            <a:xfrm>
              <a:off x="2511207" y="4820645"/>
              <a:ext cx="311052"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35" name="rc235"/>
            <p:cNvSpPr/>
            <p:nvPr/>
          </p:nvSpPr>
          <p:spPr>
            <a:xfrm>
              <a:off x="2822259" y="4820645"/>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36" name="rc236"/>
            <p:cNvSpPr/>
            <p:nvPr/>
          </p:nvSpPr>
          <p:spPr>
            <a:xfrm>
              <a:off x="3133311" y="4820645"/>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37" name="rc237"/>
            <p:cNvSpPr/>
            <p:nvPr/>
          </p:nvSpPr>
          <p:spPr>
            <a:xfrm>
              <a:off x="3444364" y="482064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38" name="rc238"/>
            <p:cNvSpPr/>
            <p:nvPr/>
          </p:nvSpPr>
          <p:spPr>
            <a:xfrm>
              <a:off x="3755416" y="4820645"/>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39" name="rc239"/>
            <p:cNvSpPr/>
            <p:nvPr/>
          </p:nvSpPr>
          <p:spPr>
            <a:xfrm>
              <a:off x="4066468" y="4820645"/>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40" name="rc240"/>
            <p:cNvSpPr/>
            <p:nvPr/>
          </p:nvSpPr>
          <p:spPr>
            <a:xfrm>
              <a:off x="4377521" y="4820645"/>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41" name="rc241"/>
            <p:cNvSpPr/>
            <p:nvPr/>
          </p:nvSpPr>
          <p:spPr>
            <a:xfrm>
              <a:off x="4688573" y="4820645"/>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42" name="rc242"/>
            <p:cNvSpPr/>
            <p:nvPr/>
          </p:nvSpPr>
          <p:spPr>
            <a:xfrm>
              <a:off x="4999625" y="4820645"/>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43" name="rc243"/>
            <p:cNvSpPr/>
            <p:nvPr/>
          </p:nvSpPr>
          <p:spPr>
            <a:xfrm>
              <a:off x="5310677" y="482064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44" name="rc244"/>
            <p:cNvSpPr/>
            <p:nvPr/>
          </p:nvSpPr>
          <p:spPr>
            <a:xfrm>
              <a:off x="5621730" y="482064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45" name="rc245"/>
            <p:cNvSpPr/>
            <p:nvPr/>
          </p:nvSpPr>
          <p:spPr>
            <a:xfrm>
              <a:off x="5932782" y="4820645"/>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46" name="rc246"/>
            <p:cNvSpPr/>
            <p:nvPr/>
          </p:nvSpPr>
          <p:spPr>
            <a:xfrm>
              <a:off x="6243834" y="482064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7" name="rc247"/>
            <p:cNvSpPr/>
            <p:nvPr/>
          </p:nvSpPr>
          <p:spPr>
            <a:xfrm>
              <a:off x="6554887" y="4820645"/>
              <a:ext cx="311052"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48" name="rc248"/>
            <p:cNvSpPr/>
            <p:nvPr/>
          </p:nvSpPr>
          <p:spPr>
            <a:xfrm>
              <a:off x="6865939" y="482064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49" name="rc249"/>
            <p:cNvSpPr/>
            <p:nvPr/>
          </p:nvSpPr>
          <p:spPr>
            <a:xfrm>
              <a:off x="7176991" y="4820645"/>
              <a:ext cx="311052"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50" name="rc250"/>
            <p:cNvSpPr/>
            <p:nvPr/>
          </p:nvSpPr>
          <p:spPr>
            <a:xfrm>
              <a:off x="7488044" y="4820645"/>
              <a:ext cx="311052"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51" name="rc251"/>
            <p:cNvSpPr/>
            <p:nvPr/>
          </p:nvSpPr>
          <p:spPr>
            <a:xfrm>
              <a:off x="7799096" y="4820645"/>
              <a:ext cx="311052" cy="261026"/>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52" name="rc252"/>
            <p:cNvSpPr/>
            <p:nvPr/>
          </p:nvSpPr>
          <p:spPr>
            <a:xfrm>
              <a:off x="8110148" y="4820645"/>
              <a:ext cx="311052"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53" name="rc253"/>
            <p:cNvSpPr/>
            <p:nvPr/>
          </p:nvSpPr>
          <p:spPr>
            <a:xfrm>
              <a:off x="8421201" y="4820645"/>
              <a:ext cx="311052"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54" name="rc254"/>
            <p:cNvSpPr/>
            <p:nvPr/>
          </p:nvSpPr>
          <p:spPr>
            <a:xfrm>
              <a:off x="8732253" y="4820645"/>
              <a:ext cx="311052" cy="2610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55" name="rc255"/>
            <p:cNvSpPr/>
            <p:nvPr/>
          </p:nvSpPr>
          <p:spPr>
            <a:xfrm>
              <a:off x="2822259" y="3776538"/>
              <a:ext cx="311052" cy="261026"/>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256" name="rc256"/>
            <p:cNvSpPr/>
            <p:nvPr/>
          </p:nvSpPr>
          <p:spPr>
            <a:xfrm>
              <a:off x="3133311" y="3776538"/>
              <a:ext cx="311052" cy="261026"/>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257" name="rc257"/>
            <p:cNvSpPr/>
            <p:nvPr/>
          </p:nvSpPr>
          <p:spPr>
            <a:xfrm>
              <a:off x="3444364" y="3776538"/>
              <a:ext cx="311052" cy="2610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58" name="rc258"/>
            <p:cNvSpPr/>
            <p:nvPr/>
          </p:nvSpPr>
          <p:spPr>
            <a:xfrm>
              <a:off x="3755416" y="3776538"/>
              <a:ext cx="311052" cy="2610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59" name="rc259"/>
            <p:cNvSpPr/>
            <p:nvPr/>
          </p:nvSpPr>
          <p:spPr>
            <a:xfrm>
              <a:off x="4066468" y="3776538"/>
              <a:ext cx="311052" cy="261026"/>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60" name="rc260"/>
            <p:cNvSpPr/>
            <p:nvPr/>
          </p:nvSpPr>
          <p:spPr>
            <a:xfrm>
              <a:off x="4377521" y="3776538"/>
              <a:ext cx="311052" cy="26102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61" name="rc261"/>
            <p:cNvSpPr/>
            <p:nvPr/>
          </p:nvSpPr>
          <p:spPr>
            <a:xfrm>
              <a:off x="4688573" y="3776538"/>
              <a:ext cx="311052"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62" name="rc262"/>
            <p:cNvSpPr/>
            <p:nvPr/>
          </p:nvSpPr>
          <p:spPr>
            <a:xfrm>
              <a:off x="4999625" y="3776538"/>
              <a:ext cx="311052"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63" name="rc263"/>
            <p:cNvSpPr/>
            <p:nvPr/>
          </p:nvSpPr>
          <p:spPr>
            <a:xfrm>
              <a:off x="5310677" y="3776538"/>
              <a:ext cx="311052"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64" name="rc264"/>
            <p:cNvSpPr/>
            <p:nvPr/>
          </p:nvSpPr>
          <p:spPr>
            <a:xfrm>
              <a:off x="5621730" y="3776538"/>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65" name="rc265"/>
            <p:cNvSpPr/>
            <p:nvPr/>
          </p:nvSpPr>
          <p:spPr>
            <a:xfrm>
              <a:off x="5932782" y="3776538"/>
              <a:ext cx="311052" cy="261026"/>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66" name="rc266"/>
            <p:cNvSpPr/>
            <p:nvPr/>
          </p:nvSpPr>
          <p:spPr>
            <a:xfrm>
              <a:off x="6243834" y="3776538"/>
              <a:ext cx="311052" cy="261026"/>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267" name="rc267"/>
            <p:cNvSpPr/>
            <p:nvPr/>
          </p:nvSpPr>
          <p:spPr>
            <a:xfrm>
              <a:off x="6554887" y="3776538"/>
              <a:ext cx="311052" cy="26102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68" name="rc268"/>
            <p:cNvSpPr/>
            <p:nvPr/>
          </p:nvSpPr>
          <p:spPr>
            <a:xfrm>
              <a:off x="6865939" y="3776538"/>
              <a:ext cx="311052" cy="26102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69" name="rc269"/>
            <p:cNvSpPr/>
            <p:nvPr/>
          </p:nvSpPr>
          <p:spPr>
            <a:xfrm>
              <a:off x="7176991" y="3776538"/>
              <a:ext cx="311052" cy="26102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70" name="rc270"/>
            <p:cNvSpPr/>
            <p:nvPr/>
          </p:nvSpPr>
          <p:spPr>
            <a:xfrm>
              <a:off x="7488044" y="3776538"/>
              <a:ext cx="311052" cy="26102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71" name="rc271"/>
            <p:cNvSpPr/>
            <p:nvPr/>
          </p:nvSpPr>
          <p:spPr>
            <a:xfrm>
              <a:off x="7799096" y="3776538"/>
              <a:ext cx="311052" cy="26102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72" name="rc272"/>
            <p:cNvSpPr/>
            <p:nvPr/>
          </p:nvSpPr>
          <p:spPr>
            <a:xfrm>
              <a:off x="8110148" y="3776538"/>
              <a:ext cx="311052" cy="26102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73" name="rc273"/>
            <p:cNvSpPr/>
            <p:nvPr/>
          </p:nvSpPr>
          <p:spPr>
            <a:xfrm>
              <a:off x="8421201" y="3776538"/>
              <a:ext cx="311052" cy="26102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74" name="rc274"/>
            <p:cNvSpPr/>
            <p:nvPr/>
          </p:nvSpPr>
          <p:spPr>
            <a:xfrm>
              <a:off x="8732253" y="3776538"/>
              <a:ext cx="311052" cy="26102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75" name="rc275"/>
            <p:cNvSpPr/>
            <p:nvPr/>
          </p:nvSpPr>
          <p:spPr>
            <a:xfrm>
              <a:off x="955945" y="5342698"/>
              <a:ext cx="311052" cy="261026"/>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276" name="rc276"/>
            <p:cNvSpPr/>
            <p:nvPr/>
          </p:nvSpPr>
          <p:spPr>
            <a:xfrm>
              <a:off x="1266997" y="5342698"/>
              <a:ext cx="311052" cy="261026"/>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277" name="rc277"/>
            <p:cNvSpPr/>
            <p:nvPr/>
          </p:nvSpPr>
          <p:spPr>
            <a:xfrm>
              <a:off x="1578050" y="5342698"/>
              <a:ext cx="311052" cy="261026"/>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278" name="rc278"/>
            <p:cNvSpPr/>
            <p:nvPr/>
          </p:nvSpPr>
          <p:spPr>
            <a:xfrm>
              <a:off x="1889102" y="5342698"/>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79" name="rc279"/>
            <p:cNvSpPr/>
            <p:nvPr/>
          </p:nvSpPr>
          <p:spPr>
            <a:xfrm>
              <a:off x="2200154" y="5342698"/>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80" name="rc280"/>
            <p:cNvSpPr/>
            <p:nvPr/>
          </p:nvSpPr>
          <p:spPr>
            <a:xfrm>
              <a:off x="2511207" y="5342698"/>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81" name="rc281"/>
            <p:cNvSpPr/>
            <p:nvPr/>
          </p:nvSpPr>
          <p:spPr>
            <a:xfrm>
              <a:off x="2822259" y="5342698"/>
              <a:ext cx="311052" cy="2610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82" name="rc282"/>
            <p:cNvSpPr/>
            <p:nvPr/>
          </p:nvSpPr>
          <p:spPr>
            <a:xfrm>
              <a:off x="3133311" y="5342698"/>
              <a:ext cx="311052" cy="26102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83" name="rc283"/>
            <p:cNvSpPr/>
            <p:nvPr/>
          </p:nvSpPr>
          <p:spPr>
            <a:xfrm>
              <a:off x="3444364" y="5342698"/>
              <a:ext cx="311052"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84" name="rc284"/>
            <p:cNvSpPr/>
            <p:nvPr/>
          </p:nvSpPr>
          <p:spPr>
            <a:xfrm>
              <a:off x="3755416" y="5342698"/>
              <a:ext cx="311052"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85" name="rc285"/>
            <p:cNvSpPr/>
            <p:nvPr/>
          </p:nvSpPr>
          <p:spPr>
            <a:xfrm>
              <a:off x="4066468" y="5342698"/>
              <a:ext cx="311052" cy="261026"/>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86" name="rc286"/>
            <p:cNvSpPr/>
            <p:nvPr/>
          </p:nvSpPr>
          <p:spPr>
            <a:xfrm>
              <a:off x="4377521" y="5342698"/>
              <a:ext cx="311052" cy="2610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87" name="rc287"/>
            <p:cNvSpPr/>
            <p:nvPr/>
          </p:nvSpPr>
          <p:spPr>
            <a:xfrm>
              <a:off x="4688573" y="5342698"/>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88" name="rc288"/>
            <p:cNvSpPr/>
            <p:nvPr/>
          </p:nvSpPr>
          <p:spPr>
            <a:xfrm>
              <a:off x="4999625" y="5342698"/>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89" name="rc289"/>
            <p:cNvSpPr/>
            <p:nvPr/>
          </p:nvSpPr>
          <p:spPr>
            <a:xfrm>
              <a:off x="5310677" y="5342698"/>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90" name="rc290"/>
            <p:cNvSpPr/>
            <p:nvPr/>
          </p:nvSpPr>
          <p:spPr>
            <a:xfrm>
              <a:off x="5621730" y="5342698"/>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91" name="rc291"/>
            <p:cNvSpPr/>
            <p:nvPr/>
          </p:nvSpPr>
          <p:spPr>
            <a:xfrm>
              <a:off x="5932782" y="5342698"/>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92" name="rc292"/>
            <p:cNvSpPr/>
            <p:nvPr/>
          </p:nvSpPr>
          <p:spPr>
            <a:xfrm>
              <a:off x="6243834" y="5342698"/>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93" name="rc293"/>
            <p:cNvSpPr/>
            <p:nvPr/>
          </p:nvSpPr>
          <p:spPr>
            <a:xfrm>
              <a:off x="6554887" y="5342698"/>
              <a:ext cx="311052" cy="261026"/>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294" name="rc294"/>
            <p:cNvSpPr/>
            <p:nvPr/>
          </p:nvSpPr>
          <p:spPr>
            <a:xfrm>
              <a:off x="6865939" y="5342698"/>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95" name="rc295"/>
            <p:cNvSpPr/>
            <p:nvPr/>
          </p:nvSpPr>
          <p:spPr>
            <a:xfrm>
              <a:off x="7176991" y="5342698"/>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96" name="rc296"/>
            <p:cNvSpPr/>
            <p:nvPr/>
          </p:nvSpPr>
          <p:spPr>
            <a:xfrm>
              <a:off x="7488044" y="5342698"/>
              <a:ext cx="311052"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97" name="rc297"/>
            <p:cNvSpPr/>
            <p:nvPr/>
          </p:nvSpPr>
          <p:spPr>
            <a:xfrm>
              <a:off x="7799096" y="5342698"/>
              <a:ext cx="311052" cy="261026"/>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98" name="rc298"/>
            <p:cNvSpPr/>
            <p:nvPr/>
          </p:nvSpPr>
          <p:spPr>
            <a:xfrm>
              <a:off x="8110148" y="5342698"/>
              <a:ext cx="311052" cy="26102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99" name="rc299"/>
            <p:cNvSpPr/>
            <p:nvPr/>
          </p:nvSpPr>
          <p:spPr>
            <a:xfrm>
              <a:off x="8421201" y="5342698"/>
              <a:ext cx="311052"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00" name="rc300"/>
            <p:cNvSpPr/>
            <p:nvPr/>
          </p:nvSpPr>
          <p:spPr>
            <a:xfrm>
              <a:off x="8732253" y="5342698"/>
              <a:ext cx="311052" cy="26102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301" name="tx301"/>
            <p:cNvSpPr/>
            <p:nvPr/>
          </p:nvSpPr>
          <p:spPr>
            <a:xfrm>
              <a:off x="105118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2" name="tx302"/>
            <p:cNvSpPr/>
            <p:nvPr/>
          </p:nvSpPr>
          <p:spPr>
            <a:xfrm>
              <a:off x="1362234" y="2039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03" name="tx303"/>
            <p:cNvSpPr/>
            <p:nvPr/>
          </p:nvSpPr>
          <p:spPr>
            <a:xfrm>
              <a:off x="1673286"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04" name="tx304"/>
            <p:cNvSpPr/>
            <p:nvPr/>
          </p:nvSpPr>
          <p:spPr>
            <a:xfrm>
              <a:off x="1963245"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05" name="tx305"/>
            <p:cNvSpPr/>
            <p:nvPr/>
          </p:nvSpPr>
          <p:spPr>
            <a:xfrm>
              <a:off x="2274297"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6" name="tx306"/>
            <p:cNvSpPr/>
            <p:nvPr/>
          </p:nvSpPr>
          <p:spPr>
            <a:xfrm>
              <a:off x="2585350"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7" name="tx307"/>
            <p:cNvSpPr/>
            <p:nvPr/>
          </p:nvSpPr>
          <p:spPr>
            <a:xfrm>
              <a:off x="2917495" y="2039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08" name="tx308"/>
            <p:cNvSpPr/>
            <p:nvPr/>
          </p:nvSpPr>
          <p:spPr>
            <a:xfrm>
              <a:off x="322854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09" name="tx309"/>
            <p:cNvSpPr/>
            <p:nvPr/>
          </p:nvSpPr>
          <p:spPr>
            <a:xfrm>
              <a:off x="3539600"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10" name="tx310"/>
            <p:cNvSpPr/>
            <p:nvPr/>
          </p:nvSpPr>
          <p:spPr>
            <a:xfrm>
              <a:off x="385065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11" name="tx311"/>
            <p:cNvSpPr/>
            <p:nvPr/>
          </p:nvSpPr>
          <p:spPr>
            <a:xfrm>
              <a:off x="4140611"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12" name="tx312"/>
            <p:cNvSpPr/>
            <p:nvPr/>
          </p:nvSpPr>
          <p:spPr>
            <a:xfrm>
              <a:off x="4472757"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3" name="tx313"/>
            <p:cNvSpPr/>
            <p:nvPr/>
          </p:nvSpPr>
          <p:spPr>
            <a:xfrm>
              <a:off x="478380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4" name="tx314"/>
            <p:cNvSpPr/>
            <p:nvPr/>
          </p:nvSpPr>
          <p:spPr>
            <a:xfrm>
              <a:off x="509486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5" name="tx315"/>
            <p:cNvSpPr/>
            <p:nvPr/>
          </p:nvSpPr>
          <p:spPr>
            <a:xfrm>
              <a:off x="5405914"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6" name="tx316"/>
            <p:cNvSpPr/>
            <p:nvPr/>
          </p:nvSpPr>
          <p:spPr>
            <a:xfrm>
              <a:off x="5695873"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7" name="tx317"/>
            <p:cNvSpPr/>
            <p:nvPr/>
          </p:nvSpPr>
          <p:spPr>
            <a:xfrm>
              <a:off x="602801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8" name="tx318"/>
            <p:cNvSpPr/>
            <p:nvPr/>
          </p:nvSpPr>
          <p:spPr>
            <a:xfrm>
              <a:off x="6317977"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9" name="tx319"/>
            <p:cNvSpPr/>
            <p:nvPr/>
          </p:nvSpPr>
          <p:spPr>
            <a:xfrm>
              <a:off x="6650123"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20" name="tx320"/>
            <p:cNvSpPr/>
            <p:nvPr/>
          </p:nvSpPr>
          <p:spPr>
            <a:xfrm>
              <a:off x="6940082"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21" name="tx321"/>
            <p:cNvSpPr/>
            <p:nvPr/>
          </p:nvSpPr>
          <p:spPr>
            <a:xfrm>
              <a:off x="727222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22" name="tx322"/>
            <p:cNvSpPr/>
            <p:nvPr/>
          </p:nvSpPr>
          <p:spPr>
            <a:xfrm>
              <a:off x="7583280"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23" name="tx323"/>
            <p:cNvSpPr/>
            <p:nvPr/>
          </p:nvSpPr>
          <p:spPr>
            <a:xfrm>
              <a:off x="7873239"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24" name="tx324"/>
            <p:cNvSpPr/>
            <p:nvPr/>
          </p:nvSpPr>
          <p:spPr>
            <a:xfrm>
              <a:off x="820538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25" name="tx325"/>
            <p:cNvSpPr/>
            <p:nvPr/>
          </p:nvSpPr>
          <p:spPr>
            <a:xfrm>
              <a:off x="8516437"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26" name="tx326"/>
            <p:cNvSpPr/>
            <p:nvPr/>
          </p:nvSpPr>
          <p:spPr>
            <a:xfrm>
              <a:off x="105118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27" name="tx327"/>
            <p:cNvSpPr/>
            <p:nvPr/>
          </p:nvSpPr>
          <p:spPr>
            <a:xfrm>
              <a:off x="1362234"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28" name="tx328"/>
            <p:cNvSpPr/>
            <p:nvPr/>
          </p:nvSpPr>
          <p:spPr>
            <a:xfrm>
              <a:off x="1673286"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29" name="tx329"/>
            <p:cNvSpPr/>
            <p:nvPr/>
          </p:nvSpPr>
          <p:spPr>
            <a:xfrm>
              <a:off x="1963245"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30" name="tx330"/>
            <p:cNvSpPr/>
            <p:nvPr/>
          </p:nvSpPr>
          <p:spPr>
            <a:xfrm>
              <a:off x="2295391" y="25614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31" name="tx331"/>
            <p:cNvSpPr/>
            <p:nvPr/>
          </p:nvSpPr>
          <p:spPr>
            <a:xfrm>
              <a:off x="2585350"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2" name="tx332"/>
            <p:cNvSpPr/>
            <p:nvPr/>
          </p:nvSpPr>
          <p:spPr>
            <a:xfrm>
              <a:off x="291749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33" name="tx333"/>
            <p:cNvSpPr/>
            <p:nvPr/>
          </p:nvSpPr>
          <p:spPr>
            <a:xfrm>
              <a:off x="3207454"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34" name="tx334"/>
            <p:cNvSpPr/>
            <p:nvPr/>
          </p:nvSpPr>
          <p:spPr>
            <a:xfrm>
              <a:off x="3539600"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35" name="tx335"/>
            <p:cNvSpPr/>
            <p:nvPr/>
          </p:nvSpPr>
          <p:spPr>
            <a:xfrm>
              <a:off x="3829559"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36" name="tx336"/>
            <p:cNvSpPr/>
            <p:nvPr/>
          </p:nvSpPr>
          <p:spPr>
            <a:xfrm>
              <a:off x="416170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7" name="tx337"/>
            <p:cNvSpPr/>
            <p:nvPr/>
          </p:nvSpPr>
          <p:spPr>
            <a:xfrm>
              <a:off x="4472757"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8" name="tx338"/>
            <p:cNvSpPr/>
            <p:nvPr/>
          </p:nvSpPr>
          <p:spPr>
            <a:xfrm>
              <a:off x="478380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9" name="tx339"/>
            <p:cNvSpPr/>
            <p:nvPr/>
          </p:nvSpPr>
          <p:spPr>
            <a:xfrm>
              <a:off x="509486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40" name="tx340"/>
            <p:cNvSpPr/>
            <p:nvPr/>
          </p:nvSpPr>
          <p:spPr>
            <a:xfrm>
              <a:off x="5405914"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41" name="tx341"/>
            <p:cNvSpPr/>
            <p:nvPr/>
          </p:nvSpPr>
          <p:spPr>
            <a:xfrm>
              <a:off x="5716966"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2" name="tx342"/>
            <p:cNvSpPr/>
            <p:nvPr/>
          </p:nvSpPr>
          <p:spPr>
            <a:xfrm>
              <a:off x="602801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3" name="tx343"/>
            <p:cNvSpPr/>
            <p:nvPr/>
          </p:nvSpPr>
          <p:spPr>
            <a:xfrm>
              <a:off x="6317977"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4" name="tx344"/>
            <p:cNvSpPr/>
            <p:nvPr/>
          </p:nvSpPr>
          <p:spPr>
            <a:xfrm>
              <a:off x="6650123"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45" name="tx345"/>
            <p:cNvSpPr/>
            <p:nvPr/>
          </p:nvSpPr>
          <p:spPr>
            <a:xfrm>
              <a:off x="696117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46" name="tx346"/>
            <p:cNvSpPr/>
            <p:nvPr/>
          </p:nvSpPr>
          <p:spPr>
            <a:xfrm>
              <a:off x="7251134" y="2560420"/>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47" name="tx347"/>
            <p:cNvSpPr/>
            <p:nvPr/>
          </p:nvSpPr>
          <p:spPr>
            <a:xfrm>
              <a:off x="7583280" y="25614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48" name="tx348"/>
            <p:cNvSpPr/>
            <p:nvPr/>
          </p:nvSpPr>
          <p:spPr>
            <a:xfrm>
              <a:off x="820538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49" name="tx349"/>
            <p:cNvSpPr/>
            <p:nvPr/>
          </p:nvSpPr>
          <p:spPr>
            <a:xfrm>
              <a:off x="8516437"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50" name="tx350"/>
            <p:cNvSpPr/>
            <p:nvPr/>
          </p:nvSpPr>
          <p:spPr>
            <a:xfrm>
              <a:off x="1051182" y="2825152"/>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51" name="tx351"/>
            <p:cNvSpPr/>
            <p:nvPr/>
          </p:nvSpPr>
          <p:spPr>
            <a:xfrm>
              <a:off x="1362234"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52" name="tx352"/>
            <p:cNvSpPr/>
            <p:nvPr/>
          </p:nvSpPr>
          <p:spPr>
            <a:xfrm>
              <a:off x="1673286"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53" name="tx353"/>
            <p:cNvSpPr/>
            <p:nvPr/>
          </p:nvSpPr>
          <p:spPr>
            <a:xfrm>
              <a:off x="1963245"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54" name="tx354"/>
            <p:cNvSpPr/>
            <p:nvPr/>
          </p:nvSpPr>
          <p:spPr>
            <a:xfrm>
              <a:off x="2295391"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55" name="tx355"/>
            <p:cNvSpPr/>
            <p:nvPr/>
          </p:nvSpPr>
          <p:spPr>
            <a:xfrm>
              <a:off x="2585350"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56" name="tx356"/>
            <p:cNvSpPr/>
            <p:nvPr/>
          </p:nvSpPr>
          <p:spPr>
            <a:xfrm>
              <a:off x="2917495" y="28238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57" name="tx357"/>
            <p:cNvSpPr/>
            <p:nvPr/>
          </p:nvSpPr>
          <p:spPr>
            <a:xfrm>
              <a:off x="3207454"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58" name="tx358"/>
            <p:cNvSpPr/>
            <p:nvPr/>
          </p:nvSpPr>
          <p:spPr>
            <a:xfrm>
              <a:off x="3829559"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59" name="tx359"/>
            <p:cNvSpPr/>
            <p:nvPr/>
          </p:nvSpPr>
          <p:spPr>
            <a:xfrm>
              <a:off x="416170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60" name="tx360"/>
            <p:cNvSpPr/>
            <p:nvPr/>
          </p:nvSpPr>
          <p:spPr>
            <a:xfrm>
              <a:off x="4472757"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61" name="tx361"/>
            <p:cNvSpPr/>
            <p:nvPr/>
          </p:nvSpPr>
          <p:spPr>
            <a:xfrm>
              <a:off x="478380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62" name="tx362"/>
            <p:cNvSpPr/>
            <p:nvPr/>
          </p:nvSpPr>
          <p:spPr>
            <a:xfrm>
              <a:off x="509486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63" name="tx363"/>
            <p:cNvSpPr/>
            <p:nvPr/>
          </p:nvSpPr>
          <p:spPr>
            <a:xfrm>
              <a:off x="5405914"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64" name="tx364"/>
            <p:cNvSpPr/>
            <p:nvPr/>
          </p:nvSpPr>
          <p:spPr>
            <a:xfrm>
              <a:off x="5716966"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65" name="tx365"/>
            <p:cNvSpPr/>
            <p:nvPr/>
          </p:nvSpPr>
          <p:spPr>
            <a:xfrm>
              <a:off x="602801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66" name="tx366"/>
            <p:cNvSpPr/>
            <p:nvPr/>
          </p:nvSpPr>
          <p:spPr>
            <a:xfrm>
              <a:off x="6317977"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67" name="tx367"/>
            <p:cNvSpPr/>
            <p:nvPr/>
          </p:nvSpPr>
          <p:spPr>
            <a:xfrm>
              <a:off x="6650123"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68" name="tx368"/>
            <p:cNvSpPr/>
            <p:nvPr/>
          </p:nvSpPr>
          <p:spPr>
            <a:xfrm>
              <a:off x="696117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69" name="tx369"/>
            <p:cNvSpPr/>
            <p:nvPr/>
          </p:nvSpPr>
          <p:spPr>
            <a:xfrm>
              <a:off x="8516437"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70" name="tx370"/>
            <p:cNvSpPr/>
            <p:nvPr/>
          </p:nvSpPr>
          <p:spPr>
            <a:xfrm>
              <a:off x="1673286"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71" name="tx371"/>
            <p:cNvSpPr/>
            <p:nvPr/>
          </p:nvSpPr>
          <p:spPr>
            <a:xfrm>
              <a:off x="1963245" y="3344876"/>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72" name="tx372"/>
            <p:cNvSpPr/>
            <p:nvPr/>
          </p:nvSpPr>
          <p:spPr>
            <a:xfrm>
              <a:off x="2295391"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73" name="tx373"/>
            <p:cNvSpPr/>
            <p:nvPr/>
          </p:nvSpPr>
          <p:spPr>
            <a:xfrm>
              <a:off x="2585350"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74" name="tx374"/>
            <p:cNvSpPr/>
            <p:nvPr/>
          </p:nvSpPr>
          <p:spPr>
            <a:xfrm>
              <a:off x="2917495" y="334588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75" name="tx375"/>
            <p:cNvSpPr/>
            <p:nvPr/>
          </p:nvSpPr>
          <p:spPr>
            <a:xfrm>
              <a:off x="3207454"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76" name="tx376"/>
            <p:cNvSpPr/>
            <p:nvPr/>
          </p:nvSpPr>
          <p:spPr>
            <a:xfrm>
              <a:off x="3829559"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77" name="tx377"/>
            <p:cNvSpPr/>
            <p:nvPr/>
          </p:nvSpPr>
          <p:spPr>
            <a:xfrm>
              <a:off x="416170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78" name="tx378"/>
            <p:cNvSpPr/>
            <p:nvPr/>
          </p:nvSpPr>
          <p:spPr>
            <a:xfrm>
              <a:off x="4451664"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79" name="tx379"/>
            <p:cNvSpPr/>
            <p:nvPr/>
          </p:nvSpPr>
          <p:spPr>
            <a:xfrm>
              <a:off x="4762716"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80" name="tx380"/>
            <p:cNvSpPr/>
            <p:nvPr/>
          </p:nvSpPr>
          <p:spPr>
            <a:xfrm>
              <a:off x="5073768"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81" name="tx381"/>
            <p:cNvSpPr/>
            <p:nvPr/>
          </p:nvSpPr>
          <p:spPr>
            <a:xfrm>
              <a:off x="5384820"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82" name="tx382"/>
            <p:cNvSpPr/>
            <p:nvPr/>
          </p:nvSpPr>
          <p:spPr>
            <a:xfrm>
              <a:off x="5716966"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83" name="tx383"/>
            <p:cNvSpPr/>
            <p:nvPr/>
          </p:nvSpPr>
          <p:spPr>
            <a:xfrm>
              <a:off x="6028019"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84" name="tx384"/>
            <p:cNvSpPr/>
            <p:nvPr/>
          </p:nvSpPr>
          <p:spPr>
            <a:xfrm>
              <a:off x="6317977"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85" name="tx385"/>
            <p:cNvSpPr/>
            <p:nvPr/>
          </p:nvSpPr>
          <p:spPr>
            <a:xfrm>
              <a:off x="6650123"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86" name="tx386"/>
            <p:cNvSpPr/>
            <p:nvPr/>
          </p:nvSpPr>
          <p:spPr>
            <a:xfrm>
              <a:off x="696117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87" name="tx387"/>
            <p:cNvSpPr/>
            <p:nvPr/>
          </p:nvSpPr>
          <p:spPr>
            <a:xfrm>
              <a:off x="8516437"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88" name="tx388"/>
            <p:cNvSpPr/>
            <p:nvPr/>
          </p:nvSpPr>
          <p:spPr>
            <a:xfrm>
              <a:off x="2606443" y="23003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89" name="tx389"/>
            <p:cNvSpPr/>
            <p:nvPr/>
          </p:nvSpPr>
          <p:spPr>
            <a:xfrm>
              <a:off x="291749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90" name="tx390"/>
            <p:cNvSpPr/>
            <p:nvPr/>
          </p:nvSpPr>
          <p:spPr>
            <a:xfrm>
              <a:off x="3228548"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91" name="tx391"/>
            <p:cNvSpPr/>
            <p:nvPr/>
          </p:nvSpPr>
          <p:spPr>
            <a:xfrm>
              <a:off x="3539600" y="23003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92" name="tx392"/>
            <p:cNvSpPr/>
            <p:nvPr/>
          </p:nvSpPr>
          <p:spPr>
            <a:xfrm>
              <a:off x="3850652"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93" name="tx393"/>
            <p:cNvSpPr/>
            <p:nvPr/>
          </p:nvSpPr>
          <p:spPr>
            <a:xfrm>
              <a:off x="4161705" y="23003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94" name="tx394"/>
            <p:cNvSpPr/>
            <p:nvPr/>
          </p:nvSpPr>
          <p:spPr>
            <a:xfrm>
              <a:off x="4451664" y="22994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95" name="tx395"/>
            <p:cNvSpPr/>
            <p:nvPr/>
          </p:nvSpPr>
          <p:spPr>
            <a:xfrm>
              <a:off x="4762716" y="22994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96" name="tx396"/>
            <p:cNvSpPr/>
            <p:nvPr/>
          </p:nvSpPr>
          <p:spPr>
            <a:xfrm>
              <a:off x="5073768" y="22994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97" name="tx397"/>
            <p:cNvSpPr/>
            <p:nvPr/>
          </p:nvSpPr>
          <p:spPr>
            <a:xfrm>
              <a:off x="5384820" y="2300770"/>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98" name="tx398"/>
            <p:cNvSpPr/>
            <p:nvPr/>
          </p:nvSpPr>
          <p:spPr>
            <a:xfrm>
              <a:off x="5716966"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99" name="tx399"/>
            <p:cNvSpPr/>
            <p:nvPr/>
          </p:nvSpPr>
          <p:spPr>
            <a:xfrm>
              <a:off x="2274297"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400" name="tx400"/>
            <p:cNvSpPr/>
            <p:nvPr/>
          </p:nvSpPr>
          <p:spPr>
            <a:xfrm>
              <a:off x="2585350"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01" name="tx401"/>
            <p:cNvSpPr/>
            <p:nvPr/>
          </p:nvSpPr>
          <p:spPr>
            <a:xfrm>
              <a:off x="2917495" y="30848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02" name="tx402"/>
            <p:cNvSpPr/>
            <p:nvPr/>
          </p:nvSpPr>
          <p:spPr>
            <a:xfrm>
              <a:off x="3207454"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403" name="tx403"/>
            <p:cNvSpPr/>
            <p:nvPr/>
          </p:nvSpPr>
          <p:spPr>
            <a:xfrm>
              <a:off x="3829559"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04" name="tx404"/>
            <p:cNvSpPr/>
            <p:nvPr/>
          </p:nvSpPr>
          <p:spPr>
            <a:xfrm>
              <a:off x="416170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05" name="tx405"/>
            <p:cNvSpPr/>
            <p:nvPr/>
          </p:nvSpPr>
          <p:spPr>
            <a:xfrm>
              <a:off x="4472757"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06" name="tx406"/>
            <p:cNvSpPr/>
            <p:nvPr/>
          </p:nvSpPr>
          <p:spPr>
            <a:xfrm>
              <a:off x="478380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07" name="tx407"/>
            <p:cNvSpPr/>
            <p:nvPr/>
          </p:nvSpPr>
          <p:spPr>
            <a:xfrm>
              <a:off x="5094862"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08" name="tx408"/>
            <p:cNvSpPr/>
            <p:nvPr/>
          </p:nvSpPr>
          <p:spPr>
            <a:xfrm>
              <a:off x="5405914"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09" name="tx409"/>
            <p:cNvSpPr/>
            <p:nvPr/>
          </p:nvSpPr>
          <p:spPr>
            <a:xfrm>
              <a:off x="5716966"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10" name="tx410"/>
            <p:cNvSpPr/>
            <p:nvPr/>
          </p:nvSpPr>
          <p:spPr>
            <a:xfrm>
              <a:off x="602801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11" name="tx411"/>
            <p:cNvSpPr/>
            <p:nvPr/>
          </p:nvSpPr>
          <p:spPr>
            <a:xfrm>
              <a:off x="6317977"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12" name="tx412"/>
            <p:cNvSpPr/>
            <p:nvPr/>
          </p:nvSpPr>
          <p:spPr>
            <a:xfrm>
              <a:off x="6650123"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413" name="tx413"/>
            <p:cNvSpPr/>
            <p:nvPr/>
          </p:nvSpPr>
          <p:spPr>
            <a:xfrm>
              <a:off x="696117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414" name="tx414"/>
            <p:cNvSpPr/>
            <p:nvPr/>
          </p:nvSpPr>
          <p:spPr>
            <a:xfrm>
              <a:off x="8516437"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415" name="tx415"/>
            <p:cNvSpPr/>
            <p:nvPr/>
          </p:nvSpPr>
          <p:spPr>
            <a:xfrm>
              <a:off x="6006925" y="412663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16" name="tx416"/>
            <p:cNvSpPr/>
            <p:nvPr/>
          </p:nvSpPr>
          <p:spPr>
            <a:xfrm>
              <a:off x="6317977" y="412663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17" name="tx417"/>
            <p:cNvSpPr/>
            <p:nvPr/>
          </p:nvSpPr>
          <p:spPr>
            <a:xfrm>
              <a:off x="7272228"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18" name="tx418"/>
            <p:cNvSpPr/>
            <p:nvPr/>
          </p:nvSpPr>
          <p:spPr>
            <a:xfrm>
              <a:off x="8205385"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19" name="tx419"/>
            <p:cNvSpPr/>
            <p:nvPr/>
          </p:nvSpPr>
          <p:spPr>
            <a:xfrm>
              <a:off x="8516437"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20" name="tx420"/>
            <p:cNvSpPr/>
            <p:nvPr/>
          </p:nvSpPr>
          <p:spPr>
            <a:xfrm>
              <a:off x="8205385"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421" name="tx421"/>
            <p:cNvSpPr/>
            <p:nvPr/>
          </p:nvSpPr>
          <p:spPr>
            <a:xfrm>
              <a:off x="8516437"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422" name="tx422"/>
            <p:cNvSpPr/>
            <p:nvPr/>
          </p:nvSpPr>
          <p:spPr>
            <a:xfrm>
              <a:off x="105118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23" name="tx423"/>
            <p:cNvSpPr/>
            <p:nvPr/>
          </p:nvSpPr>
          <p:spPr>
            <a:xfrm>
              <a:off x="1362234"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24" name="tx424"/>
            <p:cNvSpPr/>
            <p:nvPr/>
          </p:nvSpPr>
          <p:spPr>
            <a:xfrm>
              <a:off x="1673286" y="46496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25" name="tx425"/>
            <p:cNvSpPr/>
            <p:nvPr/>
          </p:nvSpPr>
          <p:spPr>
            <a:xfrm>
              <a:off x="1984338" y="46496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26" name="tx426"/>
            <p:cNvSpPr/>
            <p:nvPr/>
          </p:nvSpPr>
          <p:spPr>
            <a:xfrm>
              <a:off x="2295391"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27" name="tx427"/>
            <p:cNvSpPr/>
            <p:nvPr/>
          </p:nvSpPr>
          <p:spPr>
            <a:xfrm>
              <a:off x="2585350" y="46486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28" name="tx428"/>
            <p:cNvSpPr/>
            <p:nvPr/>
          </p:nvSpPr>
          <p:spPr>
            <a:xfrm>
              <a:off x="291749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29" name="tx429"/>
            <p:cNvSpPr/>
            <p:nvPr/>
          </p:nvSpPr>
          <p:spPr>
            <a:xfrm>
              <a:off x="322854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30" name="tx430"/>
            <p:cNvSpPr/>
            <p:nvPr/>
          </p:nvSpPr>
          <p:spPr>
            <a:xfrm>
              <a:off x="3539600" y="46496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31" name="tx431"/>
            <p:cNvSpPr/>
            <p:nvPr/>
          </p:nvSpPr>
          <p:spPr>
            <a:xfrm>
              <a:off x="385065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32" name="tx432"/>
            <p:cNvSpPr/>
            <p:nvPr/>
          </p:nvSpPr>
          <p:spPr>
            <a:xfrm>
              <a:off x="416170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33" name="tx433"/>
            <p:cNvSpPr/>
            <p:nvPr/>
          </p:nvSpPr>
          <p:spPr>
            <a:xfrm>
              <a:off x="4472757"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34" name="tx434"/>
            <p:cNvSpPr/>
            <p:nvPr/>
          </p:nvSpPr>
          <p:spPr>
            <a:xfrm>
              <a:off x="478380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35" name="tx435"/>
            <p:cNvSpPr/>
            <p:nvPr/>
          </p:nvSpPr>
          <p:spPr>
            <a:xfrm>
              <a:off x="509486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36" name="tx436"/>
            <p:cNvSpPr/>
            <p:nvPr/>
          </p:nvSpPr>
          <p:spPr>
            <a:xfrm>
              <a:off x="5405914"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37" name="tx437"/>
            <p:cNvSpPr/>
            <p:nvPr/>
          </p:nvSpPr>
          <p:spPr>
            <a:xfrm>
              <a:off x="5716966"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38" name="tx438"/>
            <p:cNvSpPr/>
            <p:nvPr/>
          </p:nvSpPr>
          <p:spPr>
            <a:xfrm>
              <a:off x="602801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39" name="tx439"/>
            <p:cNvSpPr/>
            <p:nvPr/>
          </p:nvSpPr>
          <p:spPr>
            <a:xfrm>
              <a:off x="6339071"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0" name="tx440"/>
            <p:cNvSpPr/>
            <p:nvPr/>
          </p:nvSpPr>
          <p:spPr>
            <a:xfrm>
              <a:off x="6650123" y="465133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41" name="tx441"/>
            <p:cNvSpPr/>
            <p:nvPr/>
          </p:nvSpPr>
          <p:spPr>
            <a:xfrm>
              <a:off x="6961175" y="46496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42" name="tx442"/>
            <p:cNvSpPr/>
            <p:nvPr/>
          </p:nvSpPr>
          <p:spPr>
            <a:xfrm>
              <a:off x="727222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43" name="tx443"/>
            <p:cNvSpPr/>
            <p:nvPr/>
          </p:nvSpPr>
          <p:spPr>
            <a:xfrm>
              <a:off x="7583280"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44" name="tx444"/>
            <p:cNvSpPr/>
            <p:nvPr/>
          </p:nvSpPr>
          <p:spPr>
            <a:xfrm>
              <a:off x="820538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45" name="tx445"/>
            <p:cNvSpPr/>
            <p:nvPr/>
          </p:nvSpPr>
          <p:spPr>
            <a:xfrm>
              <a:off x="8516437" y="46510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46" name="tx446"/>
            <p:cNvSpPr/>
            <p:nvPr/>
          </p:nvSpPr>
          <p:spPr>
            <a:xfrm>
              <a:off x="105118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47" name="tx447"/>
            <p:cNvSpPr/>
            <p:nvPr/>
          </p:nvSpPr>
          <p:spPr>
            <a:xfrm>
              <a:off x="1362234"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8" name="tx448"/>
            <p:cNvSpPr/>
            <p:nvPr/>
          </p:nvSpPr>
          <p:spPr>
            <a:xfrm>
              <a:off x="1673286" y="49106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49" name="tx449"/>
            <p:cNvSpPr/>
            <p:nvPr/>
          </p:nvSpPr>
          <p:spPr>
            <a:xfrm>
              <a:off x="1984338" y="49106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50" name="tx450"/>
            <p:cNvSpPr/>
            <p:nvPr/>
          </p:nvSpPr>
          <p:spPr>
            <a:xfrm>
              <a:off x="2295391"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51" name="tx451"/>
            <p:cNvSpPr/>
            <p:nvPr/>
          </p:nvSpPr>
          <p:spPr>
            <a:xfrm>
              <a:off x="2606443"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52" name="tx452"/>
            <p:cNvSpPr/>
            <p:nvPr/>
          </p:nvSpPr>
          <p:spPr>
            <a:xfrm>
              <a:off x="291749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53" name="tx453"/>
            <p:cNvSpPr/>
            <p:nvPr/>
          </p:nvSpPr>
          <p:spPr>
            <a:xfrm>
              <a:off x="3228548"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54" name="tx454"/>
            <p:cNvSpPr/>
            <p:nvPr/>
          </p:nvSpPr>
          <p:spPr>
            <a:xfrm>
              <a:off x="3539600" y="49106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55" name="tx455"/>
            <p:cNvSpPr/>
            <p:nvPr/>
          </p:nvSpPr>
          <p:spPr>
            <a:xfrm>
              <a:off x="385065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56" name="tx456"/>
            <p:cNvSpPr/>
            <p:nvPr/>
          </p:nvSpPr>
          <p:spPr>
            <a:xfrm>
              <a:off x="416170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57" name="tx457"/>
            <p:cNvSpPr/>
            <p:nvPr/>
          </p:nvSpPr>
          <p:spPr>
            <a:xfrm>
              <a:off x="4472757"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58" name="tx458"/>
            <p:cNvSpPr/>
            <p:nvPr/>
          </p:nvSpPr>
          <p:spPr>
            <a:xfrm>
              <a:off x="478380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59" name="tx459"/>
            <p:cNvSpPr/>
            <p:nvPr/>
          </p:nvSpPr>
          <p:spPr>
            <a:xfrm>
              <a:off x="509486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60" name="tx460"/>
            <p:cNvSpPr/>
            <p:nvPr/>
          </p:nvSpPr>
          <p:spPr>
            <a:xfrm>
              <a:off x="5405914"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61" name="tx461"/>
            <p:cNvSpPr/>
            <p:nvPr/>
          </p:nvSpPr>
          <p:spPr>
            <a:xfrm>
              <a:off x="5716966"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62" name="tx462"/>
            <p:cNvSpPr/>
            <p:nvPr/>
          </p:nvSpPr>
          <p:spPr>
            <a:xfrm>
              <a:off x="602801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63" name="tx463"/>
            <p:cNvSpPr/>
            <p:nvPr/>
          </p:nvSpPr>
          <p:spPr>
            <a:xfrm>
              <a:off x="6339071"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64" name="tx464"/>
            <p:cNvSpPr/>
            <p:nvPr/>
          </p:nvSpPr>
          <p:spPr>
            <a:xfrm>
              <a:off x="6650123" y="491235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65" name="tx465"/>
            <p:cNvSpPr/>
            <p:nvPr/>
          </p:nvSpPr>
          <p:spPr>
            <a:xfrm>
              <a:off x="6961175" y="49106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66" name="tx466"/>
            <p:cNvSpPr/>
            <p:nvPr/>
          </p:nvSpPr>
          <p:spPr>
            <a:xfrm>
              <a:off x="7272228"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67" name="tx467"/>
            <p:cNvSpPr/>
            <p:nvPr/>
          </p:nvSpPr>
          <p:spPr>
            <a:xfrm>
              <a:off x="7583280"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68" name="tx468"/>
            <p:cNvSpPr/>
            <p:nvPr/>
          </p:nvSpPr>
          <p:spPr>
            <a:xfrm>
              <a:off x="820538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69" name="tx469"/>
            <p:cNvSpPr/>
            <p:nvPr/>
          </p:nvSpPr>
          <p:spPr>
            <a:xfrm>
              <a:off x="8516437" y="491204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70" name="tx470"/>
            <p:cNvSpPr/>
            <p:nvPr/>
          </p:nvSpPr>
          <p:spPr>
            <a:xfrm>
              <a:off x="4472757"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71" name="tx471"/>
            <p:cNvSpPr/>
            <p:nvPr/>
          </p:nvSpPr>
          <p:spPr>
            <a:xfrm>
              <a:off x="4783809"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72" name="tx472"/>
            <p:cNvSpPr/>
            <p:nvPr/>
          </p:nvSpPr>
          <p:spPr>
            <a:xfrm>
              <a:off x="5094862" y="386925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73" name="tx473"/>
            <p:cNvSpPr/>
            <p:nvPr/>
          </p:nvSpPr>
          <p:spPr>
            <a:xfrm>
              <a:off x="5405914"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74" name="tx474"/>
            <p:cNvSpPr/>
            <p:nvPr/>
          </p:nvSpPr>
          <p:spPr>
            <a:xfrm>
              <a:off x="5716966"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75" name="tx475"/>
            <p:cNvSpPr/>
            <p:nvPr/>
          </p:nvSpPr>
          <p:spPr>
            <a:xfrm>
              <a:off x="1984338"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76" name="tx476"/>
            <p:cNvSpPr/>
            <p:nvPr/>
          </p:nvSpPr>
          <p:spPr>
            <a:xfrm>
              <a:off x="2295391"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77" name="tx477"/>
            <p:cNvSpPr/>
            <p:nvPr/>
          </p:nvSpPr>
          <p:spPr>
            <a:xfrm>
              <a:off x="2606443"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78" name="tx478"/>
            <p:cNvSpPr/>
            <p:nvPr/>
          </p:nvSpPr>
          <p:spPr>
            <a:xfrm>
              <a:off x="2917495" y="54327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79" name="tx479"/>
            <p:cNvSpPr/>
            <p:nvPr/>
          </p:nvSpPr>
          <p:spPr>
            <a:xfrm>
              <a:off x="3228548"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480" name="tx480"/>
            <p:cNvSpPr/>
            <p:nvPr/>
          </p:nvSpPr>
          <p:spPr>
            <a:xfrm>
              <a:off x="3539600" y="543541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81" name="tx481"/>
            <p:cNvSpPr/>
            <p:nvPr/>
          </p:nvSpPr>
          <p:spPr>
            <a:xfrm>
              <a:off x="3850652" y="543541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82" name="tx482"/>
            <p:cNvSpPr/>
            <p:nvPr/>
          </p:nvSpPr>
          <p:spPr>
            <a:xfrm>
              <a:off x="4451664" y="5431712"/>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83" name="tx483"/>
            <p:cNvSpPr/>
            <p:nvPr/>
          </p:nvSpPr>
          <p:spPr>
            <a:xfrm>
              <a:off x="4783809"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84" name="tx484"/>
            <p:cNvSpPr/>
            <p:nvPr/>
          </p:nvSpPr>
          <p:spPr>
            <a:xfrm>
              <a:off x="5094862"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85" name="tx485"/>
            <p:cNvSpPr/>
            <p:nvPr/>
          </p:nvSpPr>
          <p:spPr>
            <a:xfrm>
              <a:off x="5405914"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86" name="tx486"/>
            <p:cNvSpPr/>
            <p:nvPr/>
          </p:nvSpPr>
          <p:spPr>
            <a:xfrm>
              <a:off x="5695873" y="543176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87" name="tx487"/>
            <p:cNvSpPr/>
            <p:nvPr/>
          </p:nvSpPr>
          <p:spPr>
            <a:xfrm>
              <a:off x="6028019"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88" name="tx488"/>
            <p:cNvSpPr/>
            <p:nvPr/>
          </p:nvSpPr>
          <p:spPr>
            <a:xfrm>
              <a:off x="6317977" y="5431712"/>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89" name="tx489"/>
            <p:cNvSpPr/>
            <p:nvPr/>
          </p:nvSpPr>
          <p:spPr>
            <a:xfrm>
              <a:off x="6961175"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90" name="tx490"/>
            <p:cNvSpPr/>
            <p:nvPr/>
          </p:nvSpPr>
          <p:spPr>
            <a:xfrm>
              <a:off x="7272228"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91" name="tx491"/>
            <p:cNvSpPr/>
            <p:nvPr/>
          </p:nvSpPr>
          <p:spPr>
            <a:xfrm>
              <a:off x="7583280" y="54340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92" name="tx492"/>
            <p:cNvSpPr/>
            <p:nvPr/>
          </p:nvSpPr>
          <p:spPr>
            <a:xfrm>
              <a:off x="8516437" y="54340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93" name="tx493"/>
            <p:cNvSpPr/>
            <p:nvPr/>
          </p:nvSpPr>
          <p:spPr>
            <a:xfrm>
              <a:off x="8827489"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494" name="tx494"/>
            <p:cNvSpPr/>
            <p:nvPr/>
          </p:nvSpPr>
          <p:spPr>
            <a:xfrm>
              <a:off x="882748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495" name="tx495"/>
            <p:cNvSpPr/>
            <p:nvPr/>
          </p:nvSpPr>
          <p:spPr>
            <a:xfrm>
              <a:off x="7873239"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96" name="tx496"/>
            <p:cNvSpPr/>
            <p:nvPr/>
          </p:nvSpPr>
          <p:spPr>
            <a:xfrm>
              <a:off x="8827489" y="25628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497" name="tx497"/>
            <p:cNvSpPr/>
            <p:nvPr/>
          </p:nvSpPr>
          <p:spPr>
            <a:xfrm>
              <a:off x="3539600"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498" name="tx498"/>
            <p:cNvSpPr/>
            <p:nvPr/>
          </p:nvSpPr>
          <p:spPr>
            <a:xfrm>
              <a:off x="7251134"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499" name="tx499"/>
            <p:cNvSpPr/>
            <p:nvPr/>
          </p:nvSpPr>
          <p:spPr>
            <a:xfrm>
              <a:off x="7583280"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500" name="tx500"/>
            <p:cNvSpPr/>
            <p:nvPr/>
          </p:nvSpPr>
          <p:spPr>
            <a:xfrm>
              <a:off x="7873239" y="2821447"/>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501" name="tx501"/>
            <p:cNvSpPr/>
            <p:nvPr/>
          </p:nvSpPr>
          <p:spPr>
            <a:xfrm>
              <a:off x="8205385" y="2822823"/>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502" name="tx502"/>
            <p:cNvSpPr/>
            <p:nvPr/>
          </p:nvSpPr>
          <p:spPr>
            <a:xfrm>
              <a:off x="882748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503" name="tx503"/>
            <p:cNvSpPr/>
            <p:nvPr/>
          </p:nvSpPr>
          <p:spPr>
            <a:xfrm>
              <a:off x="1081326" y="334593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504" name="tx504"/>
            <p:cNvSpPr/>
            <p:nvPr/>
          </p:nvSpPr>
          <p:spPr>
            <a:xfrm>
              <a:off x="1362234" y="33445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505" name="tx505"/>
            <p:cNvSpPr/>
            <p:nvPr/>
          </p:nvSpPr>
          <p:spPr>
            <a:xfrm>
              <a:off x="3539600" y="33445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506" name="tx506"/>
            <p:cNvSpPr/>
            <p:nvPr/>
          </p:nvSpPr>
          <p:spPr>
            <a:xfrm>
              <a:off x="7251134"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507" name="tx507"/>
            <p:cNvSpPr/>
            <p:nvPr/>
          </p:nvSpPr>
          <p:spPr>
            <a:xfrm>
              <a:off x="7562187"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508" name="tx508"/>
            <p:cNvSpPr/>
            <p:nvPr/>
          </p:nvSpPr>
          <p:spPr>
            <a:xfrm>
              <a:off x="7873239" y="3343500"/>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509" name="tx509"/>
            <p:cNvSpPr/>
            <p:nvPr/>
          </p:nvSpPr>
          <p:spPr>
            <a:xfrm>
              <a:off x="8205385" y="334487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510" name="tx510"/>
            <p:cNvSpPr/>
            <p:nvPr/>
          </p:nvSpPr>
          <p:spPr>
            <a:xfrm>
              <a:off x="8827489"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511" name="tx511"/>
            <p:cNvSpPr/>
            <p:nvPr/>
          </p:nvSpPr>
          <p:spPr>
            <a:xfrm>
              <a:off x="1051182" y="230177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512" name="tx512"/>
            <p:cNvSpPr/>
            <p:nvPr/>
          </p:nvSpPr>
          <p:spPr>
            <a:xfrm>
              <a:off x="1362234" y="23003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513" name="tx513"/>
            <p:cNvSpPr/>
            <p:nvPr/>
          </p:nvSpPr>
          <p:spPr>
            <a:xfrm>
              <a:off x="1673286" y="23003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514" name="tx514"/>
            <p:cNvSpPr/>
            <p:nvPr/>
          </p:nvSpPr>
          <p:spPr>
            <a:xfrm>
              <a:off x="1984338" y="230209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515" name="tx515"/>
            <p:cNvSpPr/>
            <p:nvPr/>
          </p:nvSpPr>
          <p:spPr>
            <a:xfrm>
              <a:off x="2295391" y="230177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516" name="tx516"/>
            <p:cNvSpPr/>
            <p:nvPr/>
          </p:nvSpPr>
          <p:spPr>
            <a:xfrm>
              <a:off x="602801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517" name="tx517"/>
            <p:cNvSpPr/>
            <p:nvPr/>
          </p:nvSpPr>
          <p:spPr>
            <a:xfrm>
              <a:off x="6317977" y="22994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518" name="tx518"/>
            <p:cNvSpPr/>
            <p:nvPr/>
          </p:nvSpPr>
          <p:spPr>
            <a:xfrm>
              <a:off x="6650123" y="2301828"/>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519" name="tx519"/>
            <p:cNvSpPr/>
            <p:nvPr/>
          </p:nvSpPr>
          <p:spPr>
            <a:xfrm>
              <a:off x="696117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520" name="tx520"/>
            <p:cNvSpPr/>
            <p:nvPr/>
          </p:nvSpPr>
          <p:spPr>
            <a:xfrm>
              <a:off x="7251134" y="22994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521" name="tx521"/>
            <p:cNvSpPr/>
            <p:nvPr/>
          </p:nvSpPr>
          <p:spPr>
            <a:xfrm>
              <a:off x="7562187" y="2299393"/>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522" name="tx522"/>
            <p:cNvSpPr/>
            <p:nvPr/>
          </p:nvSpPr>
          <p:spPr>
            <a:xfrm>
              <a:off x="7873239" y="2300770"/>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523" name="tx523"/>
            <p:cNvSpPr/>
            <p:nvPr/>
          </p:nvSpPr>
          <p:spPr>
            <a:xfrm>
              <a:off x="820538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524" name="tx524"/>
            <p:cNvSpPr/>
            <p:nvPr/>
          </p:nvSpPr>
          <p:spPr>
            <a:xfrm>
              <a:off x="8516437"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525" name="tx525"/>
            <p:cNvSpPr/>
            <p:nvPr/>
          </p:nvSpPr>
          <p:spPr>
            <a:xfrm>
              <a:off x="8827489" y="23003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526" name="tx526"/>
            <p:cNvSpPr/>
            <p:nvPr/>
          </p:nvSpPr>
          <p:spPr>
            <a:xfrm>
              <a:off x="1081326" y="308485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527" name="tx527"/>
            <p:cNvSpPr/>
            <p:nvPr/>
          </p:nvSpPr>
          <p:spPr>
            <a:xfrm>
              <a:off x="1362234" y="3083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528" name="tx528"/>
            <p:cNvSpPr/>
            <p:nvPr/>
          </p:nvSpPr>
          <p:spPr>
            <a:xfrm>
              <a:off x="1673286"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529" name="tx529"/>
            <p:cNvSpPr/>
            <p:nvPr/>
          </p:nvSpPr>
          <p:spPr>
            <a:xfrm>
              <a:off x="1963245"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530" name="tx530"/>
            <p:cNvSpPr/>
            <p:nvPr/>
          </p:nvSpPr>
          <p:spPr>
            <a:xfrm>
              <a:off x="3539600"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531" name="tx531"/>
            <p:cNvSpPr/>
            <p:nvPr/>
          </p:nvSpPr>
          <p:spPr>
            <a:xfrm>
              <a:off x="7251134"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532" name="tx532"/>
            <p:cNvSpPr/>
            <p:nvPr/>
          </p:nvSpPr>
          <p:spPr>
            <a:xfrm>
              <a:off x="7583280"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533" name="tx533"/>
            <p:cNvSpPr/>
            <p:nvPr/>
          </p:nvSpPr>
          <p:spPr>
            <a:xfrm>
              <a:off x="7873239" y="3082473"/>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534" name="tx534"/>
            <p:cNvSpPr/>
            <p:nvPr/>
          </p:nvSpPr>
          <p:spPr>
            <a:xfrm>
              <a:off x="8205385" y="308384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535" name="tx535"/>
            <p:cNvSpPr/>
            <p:nvPr/>
          </p:nvSpPr>
          <p:spPr>
            <a:xfrm>
              <a:off x="882748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536" name="tx536"/>
            <p:cNvSpPr/>
            <p:nvPr/>
          </p:nvSpPr>
          <p:spPr>
            <a:xfrm>
              <a:off x="6650123" y="41275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537" name="tx537"/>
            <p:cNvSpPr/>
            <p:nvPr/>
          </p:nvSpPr>
          <p:spPr>
            <a:xfrm>
              <a:off x="6961175" y="4129014"/>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538" name="tx538"/>
            <p:cNvSpPr/>
            <p:nvPr/>
          </p:nvSpPr>
          <p:spPr>
            <a:xfrm>
              <a:off x="7583280"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539" name="tx539"/>
            <p:cNvSpPr/>
            <p:nvPr/>
          </p:nvSpPr>
          <p:spPr>
            <a:xfrm>
              <a:off x="7873239" y="4126579"/>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540" name="tx540"/>
            <p:cNvSpPr/>
            <p:nvPr/>
          </p:nvSpPr>
          <p:spPr>
            <a:xfrm>
              <a:off x="8827489" y="412795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541" name="tx541"/>
            <p:cNvSpPr/>
            <p:nvPr/>
          </p:nvSpPr>
          <p:spPr>
            <a:xfrm>
              <a:off x="7583280" y="43886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542" name="tx542"/>
            <p:cNvSpPr/>
            <p:nvPr/>
          </p:nvSpPr>
          <p:spPr>
            <a:xfrm>
              <a:off x="7894332" y="438998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543" name="tx543"/>
            <p:cNvSpPr/>
            <p:nvPr/>
          </p:nvSpPr>
          <p:spPr>
            <a:xfrm>
              <a:off x="8827489" y="4388982"/>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544" name="tx544"/>
            <p:cNvSpPr/>
            <p:nvPr/>
          </p:nvSpPr>
          <p:spPr>
            <a:xfrm>
              <a:off x="789433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545" name="tx545"/>
            <p:cNvSpPr/>
            <p:nvPr/>
          </p:nvSpPr>
          <p:spPr>
            <a:xfrm>
              <a:off x="8827489" y="46496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546" name="tx546"/>
            <p:cNvSpPr/>
            <p:nvPr/>
          </p:nvSpPr>
          <p:spPr>
            <a:xfrm>
              <a:off x="3880797" y="517174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547" name="tx547"/>
            <p:cNvSpPr/>
            <p:nvPr/>
          </p:nvSpPr>
          <p:spPr>
            <a:xfrm>
              <a:off x="4161705"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548" name="tx548"/>
            <p:cNvSpPr/>
            <p:nvPr/>
          </p:nvSpPr>
          <p:spPr>
            <a:xfrm>
              <a:off x="4472757"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a:t>
              </a:r>
            </a:p>
          </p:txBody>
        </p:sp>
        <p:sp>
          <p:nvSpPr>
            <p:cNvPr id="549" name="tx549"/>
            <p:cNvSpPr/>
            <p:nvPr/>
          </p:nvSpPr>
          <p:spPr>
            <a:xfrm>
              <a:off x="4783809"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550" name="tx550"/>
            <p:cNvSpPr/>
            <p:nvPr/>
          </p:nvSpPr>
          <p:spPr>
            <a:xfrm>
              <a:off x="5094862"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a:t>
              </a:r>
            </a:p>
          </p:txBody>
        </p:sp>
        <p:sp>
          <p:nvSpPr>
            <p:cNvPr id="551" name="tx551"/>
            <p:cNvSpPr/>
            <p:nvPr/>
          </p:nvSpPr>
          <p:spPr>
            <a:xfrm>
              <a:off x="5405914"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552" name="tx552"/>
            <p:cNvSpPr/>
            <p:nvPr/>
          </p:nvSpPr>
          <p:spPr>
            <a:xfrm>
              <a:off x="5716966"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553" name="tx553"/>
            <p:cNvSpPr/>
            <p:nvPr/>
          </p:nvSpPr>
          <p:spPr>
            <a:xfrm>
              <a:off x="6028019"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554" name="tx554"/>
            <p:cNvSpPr/>
            <p:nvPr/>
          </p:nvSpPr>
          <p:spPr>
            <a:xfrm>
              <a:off x="6339071"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555" name="tx555"/>
            <p:cNvSpPr/>
            <p:nvPr/>
          </p:nvSpPr>
          <p:spPr>
            <a:xfrm>
              <a:off x="6650123"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556" name="tx556"/>
            <p:cNvSpPr/>
            <p:nvPr/>
          </p:nvSpPr>
          <p:spPr>
            <a:xfrm>
              <a:off x="6961175"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557" name="tx557"/>
            <p:cNvSpPr/>
            <p:nvPr/>
          </p:nvSpPr>
          <p:spPr>
            <a:xfrm>
              <a:off x="7272228"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558" name="tx558"/>
            <p:cNvSpPr/>
            <p:nvPr/>
          </p:nvSpPr>
          <p:spPr>
            <a:xfrm>
              <a:off x="7583280"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559" name="tx559"/>
            <p:cNvSpPr/>
            <p:nvPr/>
          </p:nvSpPr>
          <p:spPr>
            <a:xfrm>
              <a:off x="7894332"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a:t>
              </a:r>
            </a:p>
          </p:txBody>
        </p:sp>
        <p:sp>
          <p:nvSpPr>
            <p:cNvPr id="560" name="tx560"/>
            <p:cNvSpPr/>
            <p:nvPr/>
          </p:nvSpPr>
          <p:spPr>
            <a:xfrm>
              <a:off x="8205385"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561" name="tx561"/>
            <p:cNvSpPr/>
            <p:nvPr/>
          </p:nvSpPr>
          <p:spPr>
            <a:xfrm>
              <a:off x="8516437"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562" name="tx562"/>
            <p:cNvSpPr/>
            <p:nvPr/>
          </p:nvSpPr>
          <p:spPr>
            <a:xfrm>
              <a:off x="8827489"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a:t>
              </a:r>
            </a:p>
          </p:txBody>
        </p:sp>
        <p:sp>
          <p:nvSpPr>
            <p:cNvPr id="563" name="tx563"/>
            <p:cNvSpPr/>
            <p:nvPr/>
          </p:nvSpPr>
          <p:spPr>
            <a:xfrm>
              <a:off x="5716966" y="360690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564" name="tx564"/>
            <p:cNvSpPr/>
            <p:nvPr/>
          </p:nvSpPr>
          <p:spPr>
            <a:xfrm>
              <a:off x="6058163" y="3608232"/>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565" name="tx565"/>
            <p:cNvSpPr/>
            <p:nvPr/>
          </p:nvSpPr>
          <p:spPr>
            <a:xfrm>
              <a:off x="6369216" y="36055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566" name="tx566"/>
            <p:cNvSpPr/>
            <p:nvPr/>
          </p:nvSpPr>
          <p:spPr>
            <a:xfrm>
              <a:off x="6680268" y="36055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567" name="tx567"/>
            <p:cNvSpPr/>
            <p:nvPr/>
          </p:nvSpPr>
          <p:spPr>
            <a:xfrm>
              <a:off x="6991320" y="36055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568" name="tx568"/>
            <p:cNvSpPr/>
            <p:nvPr/>
          </p:nvSpPr>
          <p:spPr>
            <a:xfrm>
              <a:off x="7302373" y="36055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569" name="tx569"/>
            <p:cNvSpPr/>
            <p:nvPr/>
          </p:nvSpPr>
          <p:spPr>
            <a:xfrm>
              <a:off x="7613425" y="36055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570" name="tx570"/>
            <p:cNvSpPr/>
            <p:nvPr/>
          </p:nvSpPr>
          <p:spPr>
            <a:xfrm>
              <a:off x="7924477" y="36055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571" name="tx571"/>
            <p:cNvSpPr/>
            <p:nvPr/>
          </p:nvSpPr>
          <p:spPr>
            <a:xfrm>
              <a:off x="8235530" y="36055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572" name="tx572"/>
            <p:cNvSpPr/>
            <p:nvPr/>
          </p:nvSpPr>
          <p:spPr>
            <a:xfrm>
              <a:off x="8546582" y="36055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573" name="tx573"/>
            <p:cNvSpPr/>
            <p:nvPr/>
          </p:nvSpPr>
          <p:spPr>
            <a:xfrm>
              <a:off x="8857634" y="36055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574" name="tx574"/>
            <p:cNvSpPr/>
            <p:nvPr/>
          </p:nvSpPr>
          <p:spPr>
            <a:xfrm>
              <a:off x="789433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575" name="tx575"/>
            <p:cNvSpPr/>
            <p:nvPr/>
          </p:nvSpPr>
          <p:spPr>
            <a:xfrm>
              <a:off x="8827489" y="49106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576" name="tx576"/>
            <p:cNvSpPr/>
            <p:nvPr/>
          </p:nvSpPr>
          <p:spPr>
            <a:xfrm>
              <a:off x="2917495" y="38665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577" name="tx577"/>
            <p:cNvSpPr/>
            <p:nvPr/>
          </p:nvSpPr>
          <p:spPr>
            <a:xfrm>
              <a:off x="3228548"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a:t>
              </a:r>
            </a:p>
          </p:txBody>
        </p:sp>
        <p:sp>
          <p:nvSpPr>
            <p:cNvPr id="578" name="tx578"/>
            <p:cNvSpPr/>
            <p:nvPr/>
          </p:nvSpPr>
          <p:spPr>
            <a:xfrm>
              <a:off x="3539600"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579" name="tx579"/>
            <p:cNvSpPr/>
            <p:nvPr/>
          </p:nvSpPr>
          <p:spPr>
            <a:xfrm>
              <a:off x="3829559" y="386560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580" name="tx580"/>
            <p:cNvSpPr/>
            <p:nvPr/>
          </p:nvSpPr>
          <p:spPr>
            <a:xfrm>
              <a:off x="4140611" y="386560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581" name="tx581"/>
            <p:cNvSpPr/>
            <p:nvPr/>
          </p:nvSpPr>
          <p:spPr>
            <a:xfrm>
              <a:off x="6006925" y="3866929"/>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582" name="tx582"/>
            <p:cNvSpPr/>
            <p:nvPr/>
          </p:nvSpPr>
          <p:spPr>
            <a:xfrm>
              <a:off x="6317977" y="386560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583" name="tx583"/>
            <p:cNvSpPr/>
            <p:nvPr/>
          </p:nvSpPr>
          <p:spPr>
            <a:xfrm>
              <a:off x="6659175" y="3865606"/>
              <a:ext cx="10247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584" name="tx584"/>
            <p:cNvSpPr/>
            <p:nvPr/>
          </p:nvSpPr>
          <p:spPr>
            <a:xfrm>
              <a:off x="6970227" y="3865606"/>
              <a:ext cx="10247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585" name="tx585"/>
            <p:cNvSpPr/>
            <p:nvPr/>
          </p:nvSpPr>
          <p:spPr>
            <a:xfrm>
              <a:off x="7302373" y="38666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586" name="tx586"/>
            <p:cNvSpPr/>
            <p:nvPr/>
          </p:nvSpPr>
          <p:spPr>
            <a:xfrm>
              <a:off x="7592332" y="3865606"/>
              <a:ext cx="10247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587" name="tx587"/>
            <p:cNvSpPr/>
            <p:nvPr/>
          </p:nvSpPr>
          <p:spPr>
            <a:xfrm>
              <a:off x="7903384" y="3865606"/>
              <a:ext cx="10247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588" name="tx588"/>
            <p:cNvSpPr/>
            <p:nvPr/>
          </p:nvSpPr>
          <p:spPr>
            <a:xfrm>
              <a:off x="8235530" y="38666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589" name="tx589"/>
            <p:cNvSpPr/>
            <p:nvPr/>
          </p:nvSpPr>
          <p:spPr>
            <a:xfrm>
              <a:off x="8546582" y="38666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590" name="tx590"/>
            <p:cNvSpPr/>
            <p:nvPr/>
          </p:nvSpPr>
          <p:spPr>
            <a:xfrm>
              <a:off x="8857634" y="38666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591" name="tx591"/>
            <p:cNvSpPr/>
            <p:nvPr/>
          </p:nvSpPr>
          <p:spPr>
            <a:xfrm>
              <a:off x="1051182" y="54340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592" name="tx592"/>
            <p:cNvSpPr/>
            <p:nvPr/>
          </p:nvSpPr>
          <p:spPr>
            <a:xfrm>
              <a:off x="1362234"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593" name="tx593"/>
            <p:cNvSpPr/>
            <p:nvPr/>
          </p:nvSpPr>
          <p:spPr>
            <a:xfrm>
              <a:off x="1673286" y="54340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a:t>
              </a:r>
            </a:p>
          </p:txBody>
        </p:sp>
        <p:sp>
          <p:nvSpPr>
            <p:cNvPr id="594" name="tx594"/>
            <p:cNvSpPr/>
            <p:nvPr/>
          </p:nvSpPr>
          <p:spPr>
            <a:xfrm>
              <a:off x="4140611" y="543176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595" name="tx595"/>
            <p:cNvSpPr/>
            <p:nvPr/>
          </p:nvSpPr>
          <p:spPr>
            <a:xfrm>
              <a:off x="6629030" y="5431712"/>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596" name="tx596"/>
            <p:cNvSpPr/>
            <p:nvPr/>
          </p:nvSpPr>
          <p:spPr>
            <a:xfrm>
              <a:off x="7894332" y="543441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597" name="tx597"/>
            <p:cNvSpPr/>
            <p:nvPr/>
          </p:nvSpPr>
          <p:spPr>
            <a:xfrm>
              <a:off x="8205385"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598" name="tx598"/>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599" name="tx599"/>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600" name="tx600"/>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601" name="tx601"/>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602" name="tx602"/>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603" name="tx603"/>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604" name="tx604"/>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605" name="tx605"/>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606" name="tx606"/>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607" name="tx607"/>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608" name="tx608"/>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609" name="tx609"/>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610" name="tx610"/>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611" name="tx611"/>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612" name="tx612"/>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613" name="tx613"/>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614" name="tx614"/>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615" name="tx615"/>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616" name="tx616"/>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617" name="tx617"/>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618" name="tx618"/>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619" name="tx619"/>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620" name="tx620"/>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621" name="tx621"/>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622" name="tx622"/>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623" name="tx623"/>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624" name="tx624"/>
            <p:cNvSpPr/>
            <p:nvPr/>
          </p:nvSpPr>
          <p:spPr>
            <a:xfrm>
              <a:off x="644856" y="5433211"/>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YFV</a:t>
              </a:r>
            </a:p>
          </p:txBody>
        </p:sp>
        <p:sp>
          <p:nvSpPr>
            <p:cNvPr id="625" name="tx625"/>
            <p:cNvSpPr/>
            <p:nvPr/>
          </p:nvSpPr>
          <p:spPr>
            <a:xfrm>
              <a:off x="551705" y="516945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626" name="tx626"/>
            <p:cNvSpPr/>
            <p:nvPr/>
          </p:nvSpPr>
          <p:spPr>
            <a:xfrm>
              <a:off x="564092" y="4908429"/>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627" name="tx627"/>
            <p:cNvSpPr/>
            <p:nvPr/>
          </p:nvSpPr>
          <p:spPr>
            <a:xfrm>
              <a:off x="551705" y="464740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628" name="tx628"/>
            <p:cNvSpPr/>
            <p:nvPr/>
          </p:nvSpPr>
          <p:spPr>
            <a:xfrm>
              <a:off x="601364" y="4386376"/>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629" name="tx629"/>
            <p:cNvSpPr/>
            <p:nvPr/>
          </p:nvSpPr>
          <p:spPr>
            <a:xfrm>
              <a:off x="619917" y="412775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630" name="tx630"/>
            <p:cNvSpPr/>
            <p:nvPr/>
          </p:nvSpPr>
          <p:spPr>
            <a:xfrm>
              <a:off x="545429" y="3864323"/>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631" name="tx631"/>
            <p:cNvSpPr/>
            <p:nvPr/>
          </p:nvSpPr>
          <p:spPr>
            <a:xfrm>
              <a:off x="551705" y="360329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632" name="tx632"/>
            <p:cNvSpPr/>
            <p:nvPr/>
          </p:nvSpPr>
          <p:spPr>
            <a:xfrm>
              <a:off x="520490" y="3322461"/>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633" name="tx633"/>
            <p:cNvSpPr/>
            <p:nvPr/>
          </p:nvSpPr>
          <p:spPr>
            <a:xfrm>
              <a:off x="632360" y="3082226"/>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634" name="tx634"/>
            <p:cNvSpPr/>
            <p:nvPr/>
          </p:nvSpPr>
          <p:spPr>
            <a:xfrm>
              <a:off x="576534" y="2821199"/>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635" name="tx635"/>
            <p:cNvSpPr/>
            <p:nvPr/>
          </p:nvSpPr>
          <p:spPr>
            <a:xfrm>
              <a:off x="576534" y="256159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636" name="tx636"/>
            <p:cNvSpPr/>
            <p:nvPr/>
          </p:nvSpPr>
          <p:spPr>
            <a:xfrm>
              <a:off x="508103" y="2278682"/>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637" name="tx637"/>
            <p:cNvSpPr/>
            <p:nvPr/>
          </p:nvSpPr>
          <p:spPr>
            <a:xfrm>
              <a:off x="620027" y="2037137"/>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638" name="tx638"/>
            <p:cNvSpPr/>
            <p:nvPr/>
          </p:nvSpPr>
          <p:spPr>
            <a:xfrm>
              <a:off x="2976303" y="5953771"/>
              <a:ext cx="181705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de vacunación (%)</a:t>
              </a:r>
            </a:p>
          </p:txBody>
        </p:sp>
        <p:pic>
          <p:nvPicPr>
            <p:cNvPr id="639" name="pic639"/>
            <p:cNvPicPr/>
            <p:nvPr/>
          </p:nvPicPr>
          <p:blipFill>
            <a:blip r:embed="rId2" cstate="print"/>
            <a:stretch>
              <a:fillRect/>
            </a:stretch>
          </p:blipFill>
          <p:spPr>
            <a:xfrm>
              <a:off x="4862947" y="5838594"/>
              <a:ext cx="2160000" cy="219455"/>
            </a:xfrm>
            <a:prstGeom prst="rect">
              <a:avLst/>
            </a:prstGeom>
          </p:spPr>
        </p:pic>
        <p:sp>
          <p:nvSpPr>
            <p:cNvPr id="640" name="pl640"/>
            <p:cNvSpPr/>
            <p:nvPr/>
          </p:nvSpPr>
          <p:spPr>
            <a:xfrm>
              <a:off x="48665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41" name="pl641"/>
            <p:cNvSpPr/>
            <p:nvPr/>
          </p:nvSpPr>
          <p:spPr>
            <a:xfrm>
              <a:off x="61582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42" name="pl642"/>
            <p:cNvSpPr/>
            <p:nvPr/>
          </p:nvSpPr>
          <p:spPr>
            <a:xfrm>
              <a:off x="6373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43" name="pl643"/>
            <p:cNvSpPr/>
            <p:nvPr/>
          </p:nvSpPr>
          <p:spPr>
            <a:xfrm>
              <a:off x="6588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44" name="pl644"/>
            <p:cNvSpPr/>
            <p:nvPr/>
          </p:nvSpPr>
          <p:spPr>
            <a:xfrm>
              <a:off x="6804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45" name="pl645"/>
            <p:cNvSpPr/>
            <p:nvPr/>
          </p:nvSpPr>
          <p:spPr>
            <a:xfrm>
              <a:off x="7019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46" name="pl646"/>
            <p:cNvSpPr/>
            <p:nvPr/>
          </p:nvSpPr>
          <p:spPr>
            <a:xfrm>
              <a:off x="48665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47" name="pl647"/>
            <p:cNvSpPr/>
            <p:nvPr/>
          </p:nvSpPr>
          <p:spPr>
            <a:xfrm>
              <a:off x="61582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48" name="pl648"/>
            <p:cNvSpPr/>
            <p:nvPr/>
          </p:nvSpPr>
          <p:spPr>
            <a:xfrm>
              <a:off x="6373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49" name="pl649"/>
            <p:cNvSpPr/>
            <p:nvPr/>
          </p:nvSpPr>
          <p:spPr>
            <a:xfrm>
              <a:off x="6588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50" name="pl650"/>
            <p:cNvSpPr/>
            <p:nvPr/>
          </p:nvSpPr>
          <p:spPr>
            <a:xfrm>
              <a:off x="6804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51" name="pl651"/>
            <p:cNvSpPr/>
            <p:nvPr/>
          </p:nvSpPr>
          <p:spPr>
            <a:xfrm>
              <a:off x="7019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52" name="tx652"/>
            <p:cNvSpPr/>
            <p:nvPr/>
          </p:nvSpPr>
          <p:spPr>
            <a:xfrm>
              <a:off x="483546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653" name="tx653"/>
            <p:cNvSpPr/>
            <p:nvPr/>
          </p:nvSpPr>
          <p:spPr>
            <a:xfrm>
              <a:off x="6096072"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654" name="tx654"/>
            <p:cNvSpPr/>
            <p:nvPr/>
          </p:nvSpPr>
          <p:spPr>
            <a:xfrm>
              <a:off x="6311352"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655" name="tx655"/>
            <p:cNvSpPr/>
            <p:nvPr/>
          </p:nvSpPr>
          <p:spPr>
            <a:xfrm>
              <a:off x="6526632"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656" name="tx656"/>
            <p:cNvSpPr/>
            <p:nvPr/>
          </p:nvSpPr>
          <p:spPr>
            <a:xfrm>
              <a:off x="6741912"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657" name="tx657"/>
            <p:cNvSpPr/>
            <p:nvPr/>
          </p:nvSpPr>
          <p:spPr>
            <a:xfrm>
              <a:off x="6926114"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658" name="tx658"/>
            <p:cNvSpPr/>
            <p:nvPr/>
          </p:nvSpPr>
          <p:spPr>
            <a:xfrm>
              <a:off x="924840" y="1342252"/>
              <a:ext cx="3150125"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vacunal, Venezuela, 2000-2025</a:t>
              </a:r>
            </a:p>
          </p:txBody>
        </p:sp>
        <p:sp>
          <p:nvSpPr>
            <p:cNvPr id="659" name="tx659"/>
            <p:cNvSpPr/>
            <p:nvPr/>
          </p:nvSpPr>
          <p:spPr>
            <a:xfrm>
              <a:off x="4415470" y="6353093"/>
              <a:ext cx="4658940"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 </a:t>
              </a:r>
            </a:p>
          </p:txBody>
        </p:sp>
        <p:sp>
          <p:nvSpPr>
            <p:cNvPr id="660" name="tx660"/>
            <p:cNvSpPr/>
            <p:nvPr/>
          </p:nvSpPr>
          <p:spPr>
            <a:xfrm>
              <a:off x="6117191" y="6467463"/>
              <a:ext cx="295721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Información sobre existencias disponible desde 2003.</a:t>
              </a:r>
            </a:p>
          </p:txBody>
        </p:sp>
        <p:sp>
          <p:nvSpPr>
            <p:cNvPr id="661" name="tx661"/>
            <p:cNvSpPr/>
            <p:nvPr/>
          </p:nvSpPr>
          <p:spPr>
            <a:xfrm>
              <a:off x="3812195" y="6586855"/>
              <a:ext cx="526221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 asterisco (*) indica dónde se produjo un desabastecimiento de vacunas a nivel nacional o subnacional.</a:t>
              </a:r>
            </a:p>
          </p:txBody>
        </p:sp>
      </p:grpSp>
      <p:sp>
        <p:nvSpPr>
          <p:cNvPr id="66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mapa de calor muestra las tendencias en la cobertura de la vacuna desde 2000, con las celdas verdes indicando una cobertura del 90 % o más.
En 2025, ninguna de las 14 vacunas del calendario alcanzó una cobertura del 90 % o superior. La cobertura vacunal osciló entre el 0 % y el 60 %.
Desde 2006, se han realizado estimaciones para cinco nuevas vacunas. La IPVC es la vacuna más reciente de las que se han notificado (2021), y alcanzó una cobertura del 54 % en 2025.
En 2025, Venezuela no notificó ningún caso de desabastecimiento de vacunas o suministros.</a:t>
            </a:r>
          </a:p>
        </p:txBody>
      </p:sp>
      <p:sp>
        <p:nvSpPr>
          <p:cNvPr id="66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aumentó para ningún antígeno, se mantuvo sin cambios para dos y disminuyó para 12, lo que indica una mejora limitada en los resultados de la vacunación sistemática; ninguno alcanzó una cobertura de al menos el 90 %.</a:t>
            </a:r>
          </a:p>
        </p:txBody>
      </p:sp>
      <p:grpSp xmlns:pic="http://schemas.openxmlformats.org/drawingml/2006/picture">
        <p:nvGrpSpPr>
          <p:cNvPr id="664" name=""/>
          <p:cNvGrpSpPr/>
          <p:nvPr/>
        </p:nvGrpSpPr>
        <p:grpSpPr>
          <a:xfrm>
            <a:off x="292608" y="1005840"/>
            <a:ext cx="8595360" cy="28575"/>
            <a:chOff x="292608" y="1005840"/>
            <a:chExt cx="8595360" cy="28575"/>
          </a:xfrm>
        </p:grpSpPr>
        <p:sp>
          <p:nvSpPr>
            <p:cNvPr id="66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66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58515"/>
              <a:ext cx="6481656" cy="1675914"/>
            </a:xfrm>
            <a:custGeom>
              <a:avLst/>
              <a:pathLst>
                <a:path w="6481656" h="1675914">
                  <a:moveTo>
                    <a:pt x="0" y="239416"/>
                  </a:moveTo>
                  <a:lnTo>
                    <a:pt x="259266" y="638443"/>
                  </a:lnTo>
                  <a:lnTo>
                    <a:pt x="518532" y="758151"/>
                  </a:lnTo>
                  <a:lnTo>
                    <a:pt x="777798" y="399027"/>
                  </a:lnTo>
                  <a:lnTo>
                    <a:pt x="1037065" y="199513"/>
                  </a:lnTo>
                  <a:lnTo>
                    <a:pt x="1296331" y="0"/>
                  </a:lnTo>
                  <a:lnTo>
                    <a:pt x="1555597" y="758151"/>
                  </a:lnTo>
                  <a:lnTo>
                    <a:pt x="1814863" y="1117276"/>
                  </a:lnTo>
                  <a:lnTo>
                    <a:pt x="2074130" y="438929"/>
                  </a:lnTo>
                  <a:lnTo>
                    <a:pt x="2333396" y="478832"/>
                  </a:lnTo>
                  <a:lnTo>
                    <a:pt x="2592662" y="319221"/>
                  </a:lnTo>
                  <a:lnTo>
                    <a:pt x="2851928" y="319221"/>
                  </a:lnTo>
                  <a:lnTo>
                    <a:pt x="3111195" y="319221"/>
                  </a:lnTo>
                  <a:lnTo>
                    <a:pt x="3370461" y="319221"/>
                  </a:lnTo>
                  <a:lnTo>
                    <a:pt x="3629727" y="399027"/>
                  </a:lnTo>
                  <a:lnTo>
                    <a:pt x="3888994" y="0"/>
                  </a:lnTo>
                  <a:lnTo>
                    <a:pt x="4148260" y="39902"/>
                  </a:lnTo>
                  <a:lnTo>
                    <a:pt x="4407526" y="119708"/>
                  </a:lnTo>
                  <a:lnTo>
                    <a:pt x="4666792" y="558638"/>
                  </a:lnTo>
                  <a:lnTo>
                    <a:pt x="4926059" y="518735"/>
                  </a:lnTo>
                  <a:lnTo>
                    <a:pt x="5185325" y="997568"/>
                  </a:lnTo>
                  <a:lnTo>
                    <a:pt x="5444591" y="997568"/>
                  </a:lnTo>
                  <a:lnTo>
                    <a:pt x="5703857" y="1675914"/>
                  </a:lnTo>
                  <a:lnTo>
                    <a:pt x="5963124" y="1316789"/>
                  </a:lnTo>
                  <a:lnTo>
                    <a:pt x="6222390" y="1236984"/>
                  </a:lnTo>
                  <a:lnTo>
                    <a:pt x="6481656" y="1636011"/>
                  </a:lnTo>
                </a:path>
              </a:pathLst>
            </a:custGeom>
            <a:ln w="27101" cap="flat">
              <a:solidFill>
                <a:srgbClr val="F8766D">
                  <a:alpha val="100000"/>
                </a:srgbClr>
              </a:solidFill>
              <a:prstDash val="solid"/>
              <a:round/>
            </a:ln>
          </p:spPr>
          <p:txBody>
            <a:bodyPr/>
            <a:lstStyle/>
            <a:p/>
          </p:txBody>
        </p:sp>
        <p:sp>
          <p:nvSpPr>
            <p:cNvPr id="29" name="pl29"/>
            <p:cNvSpPr/>
            <p:nvPr/>
          </p:nvSpPr>
          <p:spPr>
            <a:xfrm>
              <a:off x="1439019" y="1797445"/>
              <a:ext cx="6481656" cy="1755719"/>
            </a:xfrm>
            <a:custGeom>
              <a:avLst/>
              <a:pathLst>
                <a:path w="6481656" h="1755719">
                  <a:moveTo>
                    <a:pt x="0" y="399027"/>
                  </a:moveTo>
                  <a:lnTo>
                    <a:pt x="259266" y="678346"/>
                  </a:lnTo>
                  <a:lnTo>
                    <a:pt x="518532" y="877859"/>
                  </a:lnTo>
                  <a:lnTo>
                    <a:pt x="777798" y="758151"/>
                  </a:lnTo>
                  <a:lnTo>
                    <a:pt x="1037065" y="39902"/>
                  </a:lnTo>
                  <a:lnTo>
                    <a:pt x="1296331" y="0"/>
                  </a:lnTo>
                  <a:lnTo>
                    <a:pt x="1555597" y="638443"/>
                  </a:lnTo>
                  <a:lnTo>
                    <a:pt x="1814863" y="997568"/>
                  </a:lnTo>
                  <a:lnTo>
                    <a:pt x="2074130" y="1476400"/>
                  </a:lnTo>
                  <a:lnTo>
                    <a:pt x="2333396" y="119708"/>
                  </a:lnTo>
                  <a:lnTo>
                    <a:pt x="2592662" y="359124"/>
                  </a:lnTo>
                  <a:lnTo>
                    <a:pt x="2851928" y="359124"/>
                  </a:lnTo>
                  <a:lnTo>
                    <a:pt x="3111195" y="239416"/>
                  </a:lnTo>
                  <a:lnTo>
                    <a:pt x="3370461" y="199513"/>
                  </a:lnTo>
                  <a:lnTo>
                    <a:pt x="3629727" y="359124"/>
                  </a:lnTo>
                  <a:lnTo>
                    <a:pt x="3888994" y="0"/>
                  </a:lnTo>
                  <a:lnTo>
                    <a:pt x="4148260" y="119708"/>
                  </a:lnTo>
                  <a:lnTo>
                    <a:pt x="4407526" y="837957"/>
                  </a:lnTo>
                  <a:lnTo>
                    <a:pt x="4666792" y="1077373"/>
                  </a:lnTo>
                  <a:lnTo>
                    <a:pt x="4926059" y="917762"/>
                  </a:lnTo>
                  <a:lnTo>
                    <a:pt x="5185325" y="1316789"/>
                  </a:lnTo>
                  <a:lnTo>
                    <a:pt x="5444591" y="1236984"/>
                  </a:lnTo>
                  <a:lnTo>
                    <a:pt x="5703857" y="1755719"/>
                  </a:lnTo>
                  <a:lnTo>
                    <a:pt x="5963124" y="1316789"/>
                  </a:lnTo>
                  <a:lnTo>
                    <a:pt x="6222390" y="997568"/>
                  </a:lnTo>
                  <a:lnTo>
                    <a:pt x="6481656" y="1476400"/>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58515"/>
              <a:ext cx="6481656" cy="1835525"/>
            </a:xfrm>
            <a:custGeom>
              <a:avLst/>
              <a:pathLst>
                <a:path w="6481656" h="1835525">
                  <a:moveTo>
                    <a:pt x="0" y="558638"/>
                  </a:moveTo>
                  <a:lnTo>
                    <a:pt x="259266" y="0"/>
                  </a:lnTo>
                  <a:lnTo>
                    <a:pt x="518532" y="598540"/>
                  </a:lnTo>
                  <a:lnTo>
                    <a:pt x="777798" y="598540"/>
                  </a:lnTo>
                  <a:lnTo>
                    <a:pt x="1037065" y="718249"/>
                  </a:lnTo>
                  <a:lnTo>
                    <a:pt x="1296331" y="877859"/>
                  </a:lnTo>
                  <a:lnTo>
                    <a:pt x="1555597" y="638443"/>
                  </a:lnTo>
                  <a:lnTo>
                    <a:pt x="1814863" y="438929"/>
                  </a:lnTo>
                  <a:lnTo>
                    <a:pt x="2074130" y="199513"/>
                  </a:lnTo>
                  <a:lnTo>
                    <a:pt x="2333396" y="438929"/>
                  </a:lnTo>
                  <a:lnTo>
                    <a:pt x="2592662" y="758151"/>
                  </a:lnTo>
                  <a:lnTo>
                    <a:pt x="2851928" y="478832"/>
                  </a:lnTo>
                  <a:lnTo>
                    <a:pt x="3111195" y="438929"/>
                  </a:lnTo>
                  <a:lnTo>
                    <a:pt x="3370461" y="518735"/>
                  </a:lnTo>
                  <a:lnTo>
                    <a:pt x="3629727" y="359124"/>
                  </a:lnTo>
                  <a:lnTo>
                    <a:pt x="3888994" y="239416"/>
                  </a:lnTo>
                  <a:lnTo>
                    <a:pt x="4148260" y="399027"/>
                  </a:lnTo>
                  <a:lnTo>
                    <a:pt x="4407526" y="79805"/>
                  </a:lnTo>
                  <a:lnTo>
                    <a:pt x="4666792" y="957665"/>
                  </a:lnTo>
                  <a:lnTo>
                    <a:pt x="4926059" y="199513"/>
                  </a:lnTo>
                  <a:lnTo>
                    <a:pt x="5185325" y="877859"/>
                  </a:lnTo>
                  <a:lnTo>
                    <a:pt x="5444591" y="1197081"/>
                  </a:lnTo>
                  <a:lnTo>
                    <a:pt x="5703857" y="1835525"/>
                  </a:lnTo>
                  <a:lnTo>
                    <a:pt x="5963124" y="1197081"/>
                  </a:lnTo>
                  <a:lnTo>
                    <a:pt x="6222390" y="1077373"/>
                  </a:lnTo>
                  <a:lnTo>
                    <a:pt x="6481656" y="1795622"/>
                  </a:lnTo>
                </a:path>
              </a:pathLst>
            </a:custGeom>
            <a:ln w="27101" cap="flat">
              <a:solidFill>
                <a:srgbClr val="00BFC4">
                  <a:alpha val="100000"/>
                </a:srgbClr>
              </a:solidFill>
              <a:prstDash val="solid"/>
              <a:round/>
            </a:ln>
          </p:spPr>
          <p:txBody>
            <a:bodyPr/>
            <a:lstStyle/>
            <a:p/>
          </p:txBody>
        </p:sp>
        <p:sp>
          <p:nvSpPr>
            <p:cNvPr id="31" name="pl31"/>
            <p:cNvSpPr/>
            <p:nvPr/>
          </p:nvSpPr>
          <p:spPr>
            <a:xfrm>
              <a:off x="3772415" y="2914721"/>
              <a:ext cx="4148260" cy="2114844"/>
            </a:xfrm>
            <a:custGeom>
              <a:avLst/>
              <a:pathLst>
                <a:path w="4148260" h="2114844">
                  <a:moveTo>
                    <a:pt x="0" y="2114844"/>
                  </a:moveTo>
                  <a:lnTo>
                    <a:pt x="259266" y="1117276"/>
                  </a:lnTo>
                  <a:lnTo>
                    <a:pt x="518532" y="1316789"/>
                  </a:lnTo>
                  <a:lnTo>
                    <a:pt x="777798" y="1037470"/>
                  </a:lnTo>
                  <a:lnTo>
                    <a:pt x="1037065" y="837957"/>
                  </a:lnTo>
                  <a:lnTo>
                    <a:pt x="1296331" y="359124"/>
                  </a:lnTo>
                  <a:lnTo>
                    <a:pt x="1555597" y="279319"/>
                  </a:lnTo>
                  <a:lnTo>
                    <a:pt x="1814863" y="239416"/>
                  </a:lnTo>
                  <a:lnTo>
                    <a:pt x="2074130" y="0"/>
                  </a:lnTo>
                  <a:lnTo>
                    <a:pt x="2333396" y="798054"/>
                  </a:lnTo>
                  <a:lnTo>
                    <a:pt x="2592662" y="1835525"/>
                  </a:lnTo>
                  <a:lnTo>
                    <a:pt x="2851928" y="1236984"/>
                  </a:lnTo>
                  <a:lnTo>
                    <a:pt x="3111195" y="877859"/>
                  </a:lnTo>
                  <a:lnTo>
                    <a:pt x="3370461" y="1157178"/>
                  </a:lnTo>
                  <a:lnTo>
                    <a:pt x="3629727" y="798054"/>
                  </a:lnTo>
                  <a:lnTo>
                    <a:pt x="3888994" y="319221"/>
                  </a:lnTo>
                  <a:lnTo>
                    <a:pt x="4148260" y="837957"/>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295615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323546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311576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371430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55955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215809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87877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3734039" y="499118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5413" y="2879893"/>
              <a:ext cx="244528" cy="108117"/>
            </a:xfrm>
            <a:custGeom>
              <a:avLst/>
              <a:pathLst>
                <a:path w="244528" h="108117">
                  <a:moveTo>
                    <a:pt x="244528" y="0"/>
                  </a:moveTo>
                  <a:lnTo>
                    <a:pt x="0" y="108117"/>
                  </a:lnTo>
                </a:path>
              </a:pathLst>
            </a:custGeom>
          </p:spPr>
          <p:txBody>
            <a:bodyPr/>
            <a:lstStyle/>
            <a:p/>
          </p:txBody>
        </p:sp>
        <p:sp>
          <p:nvSpPr>
            <p:cNvPr id="42" name="pl42"/>
            <p:cNvSpPr/>
            <p:nvPr/>
          </p:nvSpPr>
          <p:spPr>
            <a:xfrm>
              <a:off x="7939005" y="3134181"/>
              <a:ext cx="240937" cy="18545"/>
            </a:xfrm>
            <a:custGeom>
              <a:avLst/>
              <a:pathLst>
                <a:path w="240937" h="18545">
                  <a:moveTo>
                    <a:pt x="240937" y="0"/>
                  </a:moveTo>
                  <a:lnTo>
                    <a:pt x="0" y="18545"/>
                  </a:lnTo>
                </a:path>
              </a:pathLst>
            </a:custGeom>
          </p:spPr>
          <p:txBody>
            <a:bodyPr/>
            <a:lstStyle/>
            <a:p/>
          </p:txBody>
        </p:sp>
        <p:sp>
          <p:nvSpPr>
            <p:cNvPr id="43" name="pl43"/>
            <p:cNvSpPr/>
            <p:nvPr/>
          </p:nvSpPr>
          <p:spPr>
            <a:xfrm>
              <a:off x="7935492" y="3280301"/>
              <a:ext cx="244449" cy="106495"/>
            </a:xfrm>
            <a:custGeom>
              <a:avLst/>
              <a:pathLst>
                <a:path w="244449" h="106495">
                  <a:moveTo>
                    <a:pt x="244449" y="106495"/>
                  </a:moveTo>
                  <a:lnTo>
                    <a:pt x="0" y="0"/>
                  </a:lnTo>
                </a:path>
              </a:pathLst>
            </a:custGeom>
          </p:spPr>
          <p:txBody>
            <a:bodyPr/>
            <a:lstStyle/>
            <a:p/>
          </p:txBody>
        </p:sp>
        <p:sp>
          <p:nvSpPr>
            <p:cNvPr id="44" name="pl44"/>
            <p:cNvSpPr/>
            <p:nvPr/>
          </p:nvSpPr>
          <p:spPr>
            <a:xfrm>
              <a:off x="7939163" y="3752679"/>
              <a:ext cx="240778" cy="6"/>
            </a:xfrm>
            <a:custGeom>
              <a:avLst/>
              <a:pathLst>
                <a:path w="240778" h="6">
                  <a:moveTo>
                    <a:pt x="240778" y="6"/>
                  </a:moveTo>
                  <a:lnTo>
                    <a:pt x="0" y="0"/>
                  </a:lnTo>
                </a:path>
              </a:pathLst>
            </a:custGeom>
          </p:spPr>
          <p:txBody>
            <a:bodyPr/>
            <a:lstStyle/>
            <a:p/>
          </p:txBody>
        </p:sp>
        <p:sp>
          <p:nvSpPr>
            <p:cNvPr id="45" name="pg45"/>
            <p:cNvSpPr/>
            <p:nvPr/>
          </p:nvSpPr>
          <p:spPr>
            <a:xfrm>
              <a:off x="8111362" y="2768645"/>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2809487"/>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57%</a:t>
              </a:r>
            </a:p>
          </p:txBody>
        </p:sp>
        <p:sp>
          <p:nvSpPr>
            <p:cNvPr id="47" name="pg47"/>
            <p:cNvSpPr/>
            <p:nvPr/>
          </p:nvSpPr>
          <p:spPr>
            <a:xfrm>
              <a:off x="8111362" y="3043019"/>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34222" y="308386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53%</a:t>
              </a:r>
            </a:p>
          </p:txBody>
        </p:sp>
        <p:sp>
          <p:nvSpPr>
            <p:cNvPr id="49" name="pg49"/>
            <p:cNvSpPr/>
            <p:nvPr/>
          </p:nvSpPr>
          <p:spPr>
            <a:xfrm>
              <a:off x="8111362" y="3315865"/>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0" name="tx50"/>
            <p:cNvSpPr/>
            <p:nvPr/>
          </p:nvSpPr>
          <p:spPr>
            <a:xfrm>
              <a:off x="8134222" y="3356707"/>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50%</a:t>
              </a:r>
            </a:p>
          </p:txBody>
        </p:sp>
        <p:sp>
          <p:nvSpPr>
            <p:cNvPr id="51" name="pg51"/>
            <p:cNvSpPr/>
            <p:nvPr/>
          </p:nvSpPr>
          <p:spPr>
            <a:xfrm>
              <a:off x="8111362" y="366170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370254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38%</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60286" y="3008780"/>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88316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vacunas infantiles clave (%), Venezuela, 2000-2025</a:t>
              </a:r>
            </a:p>
          </p:txBody>
        </p:sp>
        <p:sp>
          <p:nvSpPr>
            <p:cNvPr id="81" name="tx81"/>
            <p:cNvSpPr/>
            <p:nvPr/>
          </p:nvSpPr>
          <p:spPr>
            <a:xfrm>
              <a:off x="4477571" y="65762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las tendencias de cobertura de las vacunas contra la DTP y el sarampión. Se trata de antígenos clave para evaluar los programas nacionales de inmunización.
En 2025, la cobertura de la DTP1 (un indicador del acceso a los servicios de vacunación) fue del 53 %.
La cobertura de la DTP3 —un indicador del grado de eficacia con el que los países prestan servicios de vacunación a los niños— se situó por debajo del objetivo del 90 % fijado para 2030.
La OMS recomienda que los países alcancen una cobertura de al menos el 95 % con la primera (MCV1) y la segunda (MCV2) dosis de la vacuna contra el sarampión. La MCV1 proporciona protección inicial y la MCV2 garantiza la inmunidad a largo plazo y cubre las deficiencias en la cobertura.
En 2025, la cobertura de la MCV1 se situó por debajo del objetivo del 95 % y la cobertura de la MCV2 también se situó por debajo del objetivo del 95 %.
Entre 2024 y 2025, 0 vacunas aumentaron su cobertura, 4 la redujeron y 0 se mantuvieron igual.</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55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58752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81953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05155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2835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5155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0" name="rc10"/>
            <p:cNvSpPr/>
            <p:nvPr/>
          </p:nvSpPr>
          <p:spPr>
            <a:xfrm>
              <a:off x="343909" y="5135253"/>
              <a:ext cx="1218078" cy="128609"/>
            </a:xfrm>
            <a:prstGeom prst="rect">
              <a:avLst/>
            </a:prstGeom>
            <a:solidFill>
              <a:srgbClr val="D9D9D9">
                <a:alpha val="60000"/>
              </a:srgbClr>
            </a:solidFill>
          </p:spPr>
          <p:txBody>
            <a:bodyPr/>
            <a:lstStyle/>
            <a:p/>
          </p:txBody>
        </p:sp>
        <p:sp>
          <p:nvSpPr>
            <p:cNvPr id="11" name="pl11"/>
            <p:cNvSpPr/>
            <p:nvPr/>
          </p:nvSpPr>
          <p:spPr>
            <a:xfrm>
              <a:off x="1387976"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2" name="tx12"/>
            <p:cNvSpPr/>
            <p:nvPr/>
          </p:nvSpPr>
          <p:spPr>
            <a:xfrm>
              <a:off x="974113"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3" name="pt13"/>
            <p:cNvSpPr/>
            <p:nvPr/>
          </p:nvSpPr>
          <p:spPr>
            <a:xfrm>
              <a:off x="973395" y="5156201"/>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4" name="pt14"/>
            <p:cNvSpPr/>
            <p:nvPr/>
          </p:nvSpPr>
          <p:spPr>
            <a:xfrm>
              <a:off x="1066201" y="5027592"/>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 name="pt15"/>
            <p:cNvSpPr/>
            <p:nvPr/>
          </p:nvSpPr>
          <p:spPr>
            <a:xfrm>
              <a:off x="1217011" y="489898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240212" y="477037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240212" y="464176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240212" y="451315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263414" y="438454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309817" y="425593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333018" y="412732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344619" y="39987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344619" y="38701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356220" y="374150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367821" y="361289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379421" y="348428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391022" y="335567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402623" y="322706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 name="pt29"/>
            <p:cNvSpPr/>
            <p:nvPr/>
          </p:nvSpPr>
          <p:spPr>
            <a:xfrm>
              <a:off x="1402623" y="309845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 name="pt30"/>
            <p:cNvSpPr/>
            <p:nvPr/>
          </p:nvSpPr>
          <p:spPr>
            <a:xfrm>
              <a:off x="1414224" y="296984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414224" y="284123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425824" y="271263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437425" y="258402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437425" y="24554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449026" y="232680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449026" y="21981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460627" y="206958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460627" y="194097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pt39"/>
            <p:cNvSpPr/>
            <p:nvPr/>
          </p:nvSpPr>
          <p:spPr>
            <a:xfrm>
              <a:off x="1460627" y="18123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 name="pt40"/>
            <p:cNvSpPr/>
            <p:nvPr/>
          </p:nvSpPr>
          <p:spPr>
            <a:xfrm>
              <a:off x="1460627" y="168375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 name="pt41"/>
            <p:cNvSpPr/>
            <p:nvPr/>
          </p:nvSpPr>
          <p:spPr>
            <a:xfrm>
              <a:off x="1460627" y="155514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 name="pt42"/>
            <p:cNvSpPr/>
            <p:nvPr/>
          </p:nvSpPr>
          <p:spPr>
            <a:xfrm>
              <a:off x="1460627" y="142653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1460627" y="129793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pt44"/>
            <p:cNvSpPr/>
            <p:nvPr/>
          </p:nvSpPr>
          <p:spPr>
            <a:xfrm>
              <a:off x="1460627" y="116932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 name="pt45"/>
            <p:cNvSpPr/>
            <p:nvPr/>
          </p:nvSpPr>
          <p:spPr>
            <a:xfrm>
              <a:off x="1460627"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 name="tx46"/>
            <p:cNvSpPr/>
            <p:nvPr/>
          </p:nvSpPr>
          <p:spPr>
            <a:xfrm>
              <a:off x="1074756" y="517110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7" name="tx47"/>
            <p:cNvSpPr/>
            <p:nvPr/>
          </p:nvSpPr>
          <p:spPr>
            <a:xfrm>
              <a:off x="1167562" y="504051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8" name="tx48"/>
            <p:cNvSpPr/>
            <p:nvPr/>
          </p:nvSpPr>
          <p:spPr>
            <a:xfrm>
              <a:off x="1318372" y="4913887"/>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9" name="tx49"/>
            <p:cNvSpPr/>
            <p:nvPr/>
          </p:nvSpPr>
          <p:spPr>
            <a:xfrm>
              <a:off x="1053296" y="478333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0" name="tx50"/>
            <p:cNvSpPr/>
            <p:nvPr/>
          </p:nvSpPr>
          <p:spPr>
            <a:xfrm>
              <a:off x="1057721" y="4654728"/>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51" name="tx51"/>
            <p:cNvSpPr/>
            <p:nvPr/>
          </p:nvSpPr>
          <p:spPr>
            <a:xfrm>
              <a:off x="1057721" y="452611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52" name="tx52"/>
            <p:cNvSpPr/>
            <p:nvPr/>
          </p:nvSpPr>
          <p:spPr>
            <a:xfrm>
              <a:off x="1085309" y="439945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3" name="tx53"/>
            <p:cNvSpPr/>
            <p:nvPr/>
          </p:nvSpPr>
          <p:spPr>
            <a:xfrm>
              <a:off x="1118553" y="4268901"/>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4" name="tx54"/>
            <p:cNvSpPr/>
            <p:nvPr/>
          </p:nvSpPr>
          <p:spPr>
            <a:xfrm>
              <a:off x="1146141" y="4142233"/>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5" name="tx55"/>
            <p:cNvSpPr/>
            <p:nvPr/>
          </p:nvSpPr>
          <p:spPr>
            <a:xfrm>
              <a:off x="1184176" y="4013624"/>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56" name="tx56"/>
            <p:cNvSpPr/>
            <p:nvPr/>
          </p:nvSpPr>
          <p:spPr>
            <a:xfrm>
              <a:off x="1157703" y="3885015"/>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57" name="tx57"/>
            <p:cNvSpPr/>
            <p:nvPr/>
          </p:nvSpPr>
          <p:spPr>
            <a:xfrm>
              <a:off x="1186927" y="37544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58" name="tx58"/>
            <p:cNvSpPr/>
            <p:nvPr/>
          </p:nvSpPr>
          <p:spPr>
            <a:xfrm>
              <a:off x="1189716" y="362779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59" name="tx59"/>
            <p:cNvSpPr/>
            <p:nvPr/>
          </p:nvSpPr>
          <p:spPr>
            <a:xfrm>
              <a:off x="1201317" y="349918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60" name="tx60"/>
            <p:cNvSpPr/>
            <p:nvPr/>
          </p:nvSpPr>
          <p:spPr>
            <a:xfrm>
              <a:off x="1199720" y="336863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61" name="tx61"/>
            <p:cNvSpPr/>
            <p:nvPr/>
          </p:nvSpPr>
          <p:spPr>
            <a:xfrm>
              <a:off x="1224518" y="3239990"/>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62" name="tx62"/>
            <p:cNvSpPr/>
            <p:nvPr/>
          </p:nvSpPr>
          <p:spPr>
            <a:xfrm>
              <a:off x="1224518" y="311336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63" name="tx63"/>
            <p:cNvSpPr/>
            <p:nvPr/>
          </p:nvSpPr>
          <p:spPr>
            <a:xfrm>
              <a:off x="1222921" y="298475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64" name="tx64"/>
            <p:cNvSpPr/>
            <p:nvPr/>
          </p:nvSpPr>
          <p:spPr>
            <a:xfrm>
              <a:off x="1240583" y="285517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65" name="tx65"/>
            <p:cNvSpPr/>
            <p:nvPr/>
          </p:nvSpPr>
          <p:spPr>
            <a:xfrm>
              <a:off x="1274270" y="2725593"/>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66" name="tx66"/>
            <p:cNvSpPr/>
            <p:nvPr/>
          </p:nvSpPr>
          <p:spPr>
            <a:xfrm>
              <a:off x="1285871" y="259698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67" name="tx67"/>
            <p:cNvSpPr/>
            <p:nvPr/>
          </p:nvSpPr>
          <p:spPr>
            <a:xfrm>
              <a:off x="1237311" y="2468336"/>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68" name="tx68"/>
            <p:cNvSpPr/>
            <p:nvPr/>
          </p:nvSpPr>
          <p:spPr>
            <a:xfrm>
              <a:off x="1270921" y="234170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69" name="tx69"/>
            <p:cNvSpPr/>
            <p:nvPr/>
          </p:nvSpPr>
          <p:spPr>
            <a:xfrm>
              <a:off x="1275346" y="2211157"/>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70" name="tx70"/>
            <p:cNvSpPr/>
            <p:nvPr/>
          </p:nvSpPr>
          <p:spPr>
            <a:xfrm>
              <a:off x="1282561" y="2082548"/>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71" name="tx71"/>
            <p:cNvSpPr/>
            <p:nvPr/>
          </p:nvSpPr>
          <p:spPr>
            <a:xfrm>
              <a:off x="1282522" y="195393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72" name="tx72"/>
            <p:cNvSpPr/>
            <p:nvPr/>
          </p:nvSpPr>
          <p:spPr>
            <a:xfrm>
              <a:off x="1278136" y="182533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73" name="tx73"/>
            <p:cNvSpPr/>
            <p:nvPr/>
          </p:nvSpPr>
          <p:spPr>
            <a:xfrm>
              <a:off x="1295720" y="1696721"/>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74" name="tx74"/>
            <p:cNvSpPr/>
            <p:nvPr/>
          </p:nvSpPr>
          <p:spPr>
            <a:xfrm>
              <a:off x="1273710" y="156811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75" name="tx75"/>
            <p:cNvSpPr/>
            <p:nvPr/>
          </p:nvSpPr>
          <p:spPr>
            <a:xfrm>
              <a:off x="1282522" y="144144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76" name="tx76"/>
            <p:cNvSpPr/>
            <p:nvPr/>
          </p:nvSpPr>
          <p:spPr>
            <a:xfrm>
              <a:off x="1286986" y="1310894"/>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77" name="tx77"/>
            <p:cNvSpPr/>
            <p:nvPr/>
          </p:nvSpPr>
          <p:spPr>
            <a:xfrm>
              <a:off x="1287025" y="1182246"/>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78" name="tx78"/>
            <p:cNvSpPr/>
            <p:nvPr/>
          </p:nvSpPr>
          <p:spPr>
            <a:xfrm>
              <a:off x="1278136" y="10546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79" name="rc79"/>
            <p:cNvSpPr/>
            <p:nvPr/>
          </p:nvSpPr>
          <p:spPr>
            <a:xfrm>
              <a:off x="343909" y="875080"/>
              <a:ext cx="1218078" cy="4597772"/>
            </a:xfrm>
            <a:prstGeom prst="rect">
              <a:avLst/>
            </a:prstGeom>
            <a:ln w="13550" cap="rnd">
              <a:solidFill>
                <a:srgbClr val="999999">
                  <a:alpha val="100000"/>
                </a:srgbClr>
              </a:solidFill>
              <a:prstDash val="solid"/>
              <a:round/>
            </a:ln>
          </p:spPr>
          <p:txBody>
            <a:bodyPr/>
            <a:lstStyle/>
            <a:p/>
          </p:txBody>
        </p:sp>
        <p:sp>
          <p:nvSpPr>
            <p:cNvPr id="80" name="pl80"/>
            <p:cNvSpPr/>
            <p:nvPr/>
          </p:nvSpPr>
          <p:spPr>
            <a:xfrm>
              <a:off x="164317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187519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210720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23392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257123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280325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6" name="rc86"/>
            <p:cNvSpPr/>
            <p:nvPr/>
          </p:nvSpPr>
          <p:spPr>
            <a:xfrm>
              <a:off x="1631576" y="5135253"/>
              <a:ext cx="1218078" cy="128609"/>
            </a:xfrm>
            <a:prstGeom prst="rect">
              <a:avLst/>
            </a:prstGeom>
            <a:solidFill>
              <a:srgbClr val="D9D9D9">
                <a:alpha val="60000"/>
              </a:srgbClr>
            </a:solidFill>
          </p:spPr>
          <p:txBody>
            <a:bodyPr/>
            <a:lstStyle/>
            <a:p/>
          </p:txBody>
        </p:sp>
        <p:sp>
          <p:nvSpPr>
            <p:cNvPr id="87" name="pl87"/>
            <p:cNvSpPr/>
            <p:nvPr/>
          </p:nvSpPr>
          <p:spPr>
            <a:xfrm>
              <a:off x="2606040"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88" name="tx88"/>
            <p:cNvSpPr/>
            <p:nvPr/>
          </p:nvSpPr>
          <p:spPr>
            <a:xfrm>
              <a:off x="2192177"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83%</a:t>
              </a:r>
            </a:p>
          </p:txBody>
        </p:sp>
        <p:sp>
          <p:nvSpPr>
            <p:cNvPr id="89" name="pt89"/>
            <p:cNvSpPr/>
            <p:nvPr/>
          </p:nvSpPr>
          <p:spPr>
            <a:xfrm>
              <a:off x="2179858" y="5156201"/>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0" name="pt90"/>
            <p:cNvSpPr/>
            <p:nvPr/>
          </p:nvSpPr>
          <p:spPr>
            <a:xfrm>
              <a:off x="2272664" y="5027592"/>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1" name="pt91"/>
            <p:cNvSpPr/>
            <p:nvPr/>
          </p:nvSpPr>
          <p:spPr>
            <a:xfrm>
              <a:off x="2284265" y="4898983"/>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2" name="pt92"/>
            <p:cNvSpPr/>
            <p:nvPr/>
          </p:nvSpPr>
          <p:spPr>
            <a:xfrm>
              <a:off x="2469877" y="477037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3" name="pt93"/>
            <p:cNvSpPr/>
            <p:nvPr/>
          </p:nvSpPr>
          <p:spPr>
            <a:xfrm>
              <a:off x="2493078" y="4641765"/>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4" name="pt94"/>
            <p:cNvSpPr/>
            <p:nvPr/>
          </p:nvSpPr>
          <p:spPr>
            <a:xfrm>
              <a:off x="2493078" y="451315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5" name="pt95"/>
            <p:cNvSpPr/>
            <p:nvPr/>
          </p:nvSpPr>
          <p:spPr>
            <a:xfrm>
              <a:off x="2527880" y="438454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6" name="pt96"/>
            <p:cNvSpPr/>
            <p:nvPr/>
          </p:nvSpPr>
          <p:spPr>
            <a:xfrm>
              <a:off x="2527880" y="425593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7" name="pt97"/>
            <p:cNvSpPr/>
            <p:nvPr/>
          </p:nvSpPr>
          <p:spPr>
            <a:xfrm>
              <a:off x="2527880" y="412732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8" name="pt98"/>
            <p:cNvSpPr/>
            <p:nvPr/>
          </p:nvSpPr>
          <p:spPr>
            <a:xfrm>
              <a:off x="2562683" y="39987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9" name="pt99"/>
            <p:cNvSpPr/>
            <p:nvPr/>
          </p:nvSpPr>
          <p:spPr>
            <a:xfrm>
              <a:off x="2574283" y="38701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0" name="pt100"/>
            <p:cNvSpPr/>
            <p:nvPr/>
          </p:nvSpPr>
          <p:spPr>
            <a:xfrm>
              <a:off x="2574283" y="374150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1" name="pt101"/>
            <p:cNvSpPr/>
            <p:nvPr/>
          </p:nvSpPr>
          <p:spPr>
            <a:xfrm>
              <a:off x="2585884" y="361289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2" name="pt102"/>
            <p:cNvSpPr/>
            <p:nvPr/>
          </p:nvSpPr>
          <p:spPr>
            <a:xfrm>
              <a:off x="2585884" y="348428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3" name="pt103"/>
            <p:cNvSpPr/>
            <p:nvPr/>
          </p:nvSpPr>
          <p:spPr>
            <a:xfrm>
              <a:off x="2597485" y="335567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4" name="pt104"/>
            <p:cNvSpPr/>
            <p:nvPr/>
          </p:nvSpPr>
          <p:spPr>
            <a:xfrm>
              <a:off x="2597485" y="322706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5" name="pt105"/>
            <p:cNvSpPr/>
            <p:nvPr/>
          </p:nvSpPr>
          <p:spPr>
            <a:xfrm>
              <a:off x="2609086" y="30984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6" name="pt106"/>
            <p:cNvSpPr/>
            <p:nvPr/>
          </p:nvSpPr>
          <p:spPr>
            <a:xfrm>
              <a:off x="2632287" y="296984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7" name="pt107"/>
            <p:cNvSpPr/>
            <p:nvPr/>
          </p:nvSpPr>
          <p:spPr>
            <a:xfrm>
              <a:off x="2643888" y="28412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8" name="pt108"/>
            <p:cNvSpPr/>
            <p:nvPr/>
          </p:nvSpPr>
          <p:spPr>
            <a:xfrm>
              <a:off x="2667089" y="271263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9" name="pt109"/>
            <p:cNvSpPr/>
            <p:nvPr/>
          </p:nvSpPr>
          <p:spPr>
            <a:xfrm>
              <a:off x="2678690" y="258402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0" name="pt110"/>
            <p:cNvSpPr/>
            <p:nvPr/>
          </p:nvSpPr>
          <p:spPr>
            <a:xfrm>
              <a:off x="2701892" y="24554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1" name="pt111"/>
            <p:cNvSpPr/>
            <p:nvPr/>
          </p:nvSpPr>
          <p:spPr>
            <a:xfrm>
              <a:off x="2701892" y="232680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2" name="pt112"/>
            <p:cNvSpPr/>
            <p:nvPr/>
          </p:nvSpPr>
          <p:spPr>
            <a:xfrm>
              <a:off x="2701892" y="21981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3" name="pt113"/>
            <p:cNvSpPr/>
            <p:nvPr/>
          </p:nvSpPr>
          <p:spPr>
            <a:xfrm>
              <a:off x="2713492" y="206958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4" name="pt114"/>
            <p:cNvSpPr/>
            <p:nvPr/>
          </p:nvSpPr>
          <p:spPr>
            <a:xfrm>
              <a:off x="2713492" y="194097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5" name="pt115"/>
            <p:cNvSpPr/>
            <p:nvPr/>
          </p:nvSpPr>
          <p:spPr>
            <a:xfrm>
              <a:off x="2713492" y="18123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6" name="pt116"/>
            <p:cNvSpPr/>
            <p:nvPr/>
          </p:nvSpPr>
          <p:spPr>
            <a:xfrm>
              <a:off x="2725093" y="168375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7" name="pt117"/>
            <p:cNvSpPr/>
            <p:nvPr/>
          </p:nvSpPr>
          <p:spPr>
            <a:xfrm>
              <a:off x="2748295" y="155514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8" name="pt118"/>
            <p:cNvSpPr/>
            <p:nvPr/>
          </p:nvSpPr>
          <p:spPr>
            <a:xfrm>
              <a:off x="2748295" y="142653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9" name="pt119"/>
            <p:cNvSpPr/>
            <p:nvPr/>
          </p:nvSpPr>
          <p:spPr>
            <a:xfrm>
              <a:off x="2748295" y="129793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0" name="pt120"/>
            <p:cNvSpPr/>
            <p:nvPr/>
          </p:nvSpPr>
          <p:spPr>
            <a:xfrm>
              <a:off x="2748295" y="116932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1" name="pt121"/>
            <p:cNvSpPr/>
            <p:nvPr/>
          </p:nvSpPr>
          <p:spPr>
            <a:xfrm>
              <a:off x="2748295"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tx122"/>
            <p:cNvSpPr/>
            <p:nvPr/>
          </p:nvSpPr>
          <p:spPr>
            <a:xfrm>
              <a:off x="2281218" y="517110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23" name="tx123"/>
            <p:cNvSpPr/>
            <p:nvPr/>
          </p:nvSpPr>
          <p:spPr>
            <a:xfrm>
              <a:off x="2374024" y="5042496"/>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124" name="tx124"/>
            <p:cNvSpPr/>
            <p:nvPr/>
          </p:nvSpPr>
          <p:spPr>
            <a:xfrm>
              <a:off x="2385625" y="491190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125" name="tx125"/>
            <p:cNvSpPr/>
            <p:nvPr/>
          </p:nvSpPr>
          <p:spPr>
            <a:xfrm>
              <a:off x="2571237" y="478333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126" name="tx126"/>
            <p:cNvSpPr/>
            <p:nvPr/>
          </p:nvSpPr>
          <p:spPr>
            <a:xfrm>
              <a:off x="2594439" y="4654728"/>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127" name="tx127"/>
            <p:cNvSpPr/>
            <p:nvPr/>
          </p:nvSpPr>
          <p:spPr>
            <a:xfrm>
              <a:off x="2594439" y="452611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128" name="tx128"/>
            <p:cNvSpPr/>
            <p:nvPr/>
          </p:nvSpPr>
          <p:spPr>
            <a:xfrm>
              <a:off x="2349776" y="439945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129" name="tx129"/>
            <p:cNvSpPr/>
            <p:nvPr/>
          </p:nvSpPr>
          <p:spPr>
            <a:xfrm>
              <a:off x="2349776" y="427084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130" name="tx130"/>
            <p:cNvSpPr/>
            <p:nvPr/>
          </p:nvSpPr>
          <p:spPr>
            <a:xfrm>
              <a:off x="2345389" y="414029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131" name="tx131"/>
            <p:cNvSpPr/>
            <p:nvPr/>
          </p:nvSpPr>
          <p:spPr>
            <a:xfrm>
              <a:off x="2402239" y="4013624"/>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132" name="tx132"/>
            <p:cNvSpPr/>
            <p:nvPr/>
          </p:nvSpPr>
          <p:spPr>
            <a:xfrm>
              <a:off x="2396179" y="388501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133" name="tx133"/>
            <p:cNvSpPr/>
            <p:nvPr/>
          </p:nvSpPr>
          <p:spPr>
            <a:xfrm>
              <a:off x="2404990" y="37544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134" name="tx134"/>
            <p:cNvSpPr/>
            <p:nvPr/>
          </p:nvSpPr>
          <p:spPr>
            <a:xfrm>
              <a:off x="2407779" y="362585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135" name="tx135"/>
            <p:cNvSpPr/>
            <p:nvPr/>
          </p:nvSpPr>
          <p:spPr>
            <a:xfrm>
              <a:off x="2407779" y="349918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136" name="tx136"/>
            <p:cNvSpPr/>
            <p:nvPr/>
          </p:nvSpPr>
          <p:spPr>
            <a:xfrm>
              <a:off x="2419380" y="337057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137" name="tx137"/>
            <p:cNvSpPr/>
            <p:nvPr/>
          </p:nvSpPr>
          <p:spPr>
            <a:xfrm>
              <a:off x="2410607" y="3241970"/>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138" name="tx138"/>
            <p:cNvSpPr/>
            <p:nvPr/>
          </p:nvSpPr>
          <p:spPr>
            <a:xfrm>
              <a:off x="2408972" y="311138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139" name="tx139"/>
            <p:cNvSpPr/>
            <p:nvPr/>
          </p:nvSpPr>
          <p:spPr>
            <a:xfrm>
              <a:off x="2445371" y="2984752"/>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140" name="tx140"/>
            <p:cNvSpPr/>
            <p:nvPr/>
          </p:nvSpPr>
          <p:spPr>
            <a:xfrm>
              <a:off x="2452585" y="2856143"/>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141" name="tx141"/>
            <p:cNvSpPr/>
            <p:nvPr/>
          </p:nvSpPr>
          <p:spPr>
            <a:xfrm>
              <a:off x="2488985" y="2725554"/>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142" name="tx142"/>
            <p:cNvSpPr/>
            <p:nvPr/>
          </p:nvSpPr>
          <p:spPr>
            <a:xfrm>
              <a:off x="2487388" y="2596984"/>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143" name="tx143"/>
            <p:cNvSpPr/>
            <p:nvPr/>
          </p:nvSpPr>
          <p:spPr>
            <a:xfrm>
              <a:off x="2528212" y="2468375"/>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144" name="tx144"/>
            <p:cNvSpPr/>
            <p:nvPr/>
          </p:nvSpPr>
          <p:spPr>
            <a:xfrm>
              <a:off x="2528251" y="234073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145" name="tx145"/>
            <p:cNvSpPr/>
            <p:nvPr/>
          </p:nvSpPr>
          <p:spPr>
            <a:xfrm>
              <a:off x="2523787" y="22130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146" name="tx146"/>
            <p:cNvSpPr/>
            <p:nvPr/>
          </p:nvSpPr>
          <p:spPr>
            <a:xfrm>
              <a:off x="2561938" y="208254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147" name="tx147"/>
            <p:cNvSpPr/>
            <p:nvPr/>
          </p:nvSpPr>
          <p:spPr>
            <a:xfrm>
              <a:off x="2561938" y="1953939"/>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148" name="tx148"/>
            <p:cNvSpPr/>
            <p:nvPr/>
          </p:nvSpPr>
          <p:spPr>
            <a:xfrm>
              <a:off x="2531001" y="182630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149" name="tx149"/>
            <p:cNvSpPr/>
            <p:nvPr/>
          </p:nvSpPr>
          <p:spPr>
            <a:xfrm>
              <a:off x="2551491" y="1696682"/>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150" name="tx150"/>
            <p:cNvSpPr/>
            <p:nvPr/>
          </p:nvSpPr>
          <p:spPr>
            <a:xfrm>
              <a:off x="2570229" y="1568112"/>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151" name="tx151"/>
            <p:cNvSpPr/>
            <p:nvPr/>
          </p:nvSpPr>
          <p:spPr>
            <a:xfrm>
              <a:off x="2565804" y="143950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152" name="tx152"/>
            <p:cNvSpPr/>
            <p:nvPr/>
          </p:nvSpPr>
          <p:spPr>
            <a:xfrm>
              <a:off x="2583388" y="1310894"/>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153" name="tx153"/>
            <p:cNvSpPr/>
            <p:nvPr/>
          </p:nvSpPr>
          <p:spPr>
            <a:xfrm>
              <a:off x="2561378" y="118228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154" name="tx154"/>
            <p:cNvSpPr/>
            <p:nvPr/>
          </p:nvSpPr>
          <p:spPr>
            <a:xfrm>
              <a:off x="2574654"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155" name="rc155"/>
            <p:cNvSpPr/>
            <p:nvPr/>
          </p:nvSpPr>
          <p:spPr>
            <a:xfrm>
              <a:off x="1631576" y="875080"/>
              <a:ext cx="1218078" cy="4597772"/>
            </a:xfrm>
            <a:prstGeom prst="rect">
              <a:avLst/>
            </a:prstGeom>
            <a:ln w="13550" cap="rnd">
              <a:solidFill>
                <a:srgbClr val="999999">
                  <a:alpha val="100000"/>
                </a:srgbClr>
              </a:solidFill>
              <a:prstDash val="solid"/>
              <a:round/>
            </a:ln>
          </p:spPr>
          <p:txBody>
            <a:bodyPr/>
            <a:lstStyle/>
            <a:p/>
          </p:txBody>
        </p:sp>
        <p:sp>
          <p:nvSpPr>
            <p:cNvPr id="156" name="pl156"/>
            <p:cNvSpPr/>
            <p:nvPr/>
          </p:nvSpPr>
          <p:spPr>
            <a:xfrm>
              <a:off x="293084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16286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39487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36268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85890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409092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2919244" y="5135253"/>
              <a:ext cx="1218078" cy="128609"/>
            </a:xfrm>
            <a:prstGeom prst="rect">
              <a:avLst/>
            </a:prstGeom>
            <a:solidFill>
              <a:srgbClr val="D9D9D9">
                <a:alpha val="60000"/>
              </a:srgbClr>
            </a:solidFill>
          </p:spPr>
          <p:txBody>
            <a:bodyPr/>
            <a:lstStyle/>
            <a:p/>
          </p:txBody>
        </p:sp>
        <p:sp>
          <p:nvSpPr>
            <p:cNvPr id="163" name="pl163"/>
            <p:cNvSpPr/>
            <p:nvPr/>
          </p:nvSpPr>
          <p:spPr>
            <a:xfrm>
              <a:off x="396331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64" name="tx164"/>
            <p:cNvSpPr/>
            <p:nvPr/>
          </p:nvSpPr>
          <p:spPr>
            <a:xfrm>
              <a:off x="3549449"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65" name="pt165"/>
            <p:cNvSpPr/>
            <p:nvPr/>
          </p:nvSpPr>
          <p:spPr>
            <a:xfrm>
              <a:off x="3513929" y="5156201"/>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6" name="pt166"/>
            <p:cNvSpPr/>
            <p:nvPr/>
          </p:nvSpPr>
          <p:spPr>
            <a:xfrm>
              <a:off x="3676339" y="5027592"/>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7" name="pt167"/>
            <p:cNvSpPr/>
            <p:nvPr/>
          </p:nvSpPr>
          <p:spPr>
            <a:xfrm>
              <a:off x="3711141" y="489898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8" name="pt168"/>
            <p:cNvSpPr/>
            <p:nvPr/>
          </p:nvSpPr>
          <p:spPr>
            <a:xfrm>
              <a:off x="3792347" y="477037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9" name="pt169"/>
            <p:cNvSpPr/>
            <p:nvPr/>
          </p:nvSpPr>
          <p:spPr>
            <a:xfrm>
              <a:off x="3803947" y="4641765"/>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0" name="pt170"/>
            <p:cNvSpPr/>
            <p:nvPr/>
          </p:nvSpPr>
          <p:spPr>
            <a:xfrm>
              <a:off x="3827149" y="451315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1" name="pt171"/>
            <p:cNvSpPr/>
            <p:nvPr/>
          </p:nvSpPr>
          <p:spPr>
            <a:xfrm>
              <a:off x="3838750" y="438454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2" name="pt172"/>
            <p:cNvSpPr/>
            <p:nvPr/>
          </p:nvSpPr>
          <p:spPr>
            <a:xfrm>
              <a:off x="3873552" y="425593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3" name="pt173"/>
            <p:cNvSpPr/>
            <p:nvPr/>
          </p:nvSpPr>
          <p:spPr>
            <a:xfrm>
              <a:off x="3908354" y="412732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4" name="pt174"/>
            <p:cNvSpPr/>
            <p:nvPr/>
          </p:nvSpPr>
          <p:spPr>
            <a:xfrm>
              <a:off x="3919955" y="39987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5" name="pt175"/>
            <p:cNvSpPr/>
            <p:nvPr/>
          </p:nvSpPr>
          <p:spPr>
            <a:xfrm>
              <a:off x="3919955" y="38701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6" name="pt176"/>
            <p:cNvSpPr/>
            <p:nvPr/>
          </p:nvSpPr>
          <p:spPr>
            <a:xfrm>
              <a:off x="3931556" y="374150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7" name="pt177"/>
            <p:cNvSpPr/>
            <p:nvPr/>
          </p:nvSpPr>
          <p:spPr>
            <a:xfrm>
              <a:off x="3943156" y="361289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8" name="pt178"/>
            <p:cNvSpPr/>
            <p:nvPr/>
          </p:nvSpPr>
          <p:spPr>
            <a:xfrm>
              <a:off x="3954757" y="348428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9" name="pt179"/>
            <p:cNvSpPr/>
            <p:nvPr/>
          </p:nvSpPr>
          <p:spPr>
            <a:xfrm>
              <a:off x="3966358" y="335567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0" name="pt180"/>
            <p:cNvSpPr/>
            <p:nvPr/>
          </p:nvSpPr>
          <p:spPr>
            <a:xfrm>
              <a:off x="3977959" y="322706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1" name="pt181"/>
            <p:cNvSpPr/>
            <p:nvPr/>
          </p:nvSpPr>
          <p:spPr>
            <a:xfrm>
              <a:off x="3977959" y="309845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2" name="pt182"/>
            <p:cNvSpPr/>
            <p:nvPr/>
          </p:nvSpPr>
          <p:spPr>
            <a:xfrm>
              <a:off x="3989559" y="296984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3" name="pt183"/>
            <p:cNvSpPr/>
            <p:nvPr/>
          </p:nvSpPr>
          <p:spPr>
            <a:xfrm>
              <a:off x="3989559" y="284123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4" name="pt184"/>
            <p:cNvSpPr/>
            <p:nvPr/>
          </p:nvSpPr>
          <p:spPr>
            <a:xfrm>
              <a:off x="4001160" y="271263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5" name="pt185"/>
            <p:cNvSpPr/>
            <p:nvPr/>
          </p:nvSpPr>
          <p:spPr>
            <a:xfrm>
              <a:off x="4012761" y="258402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6" name="pt186"/>
            <p:cNvSpPr/>
            <p:nvPr/>
          </p:nvSpPr>
          <p:spPr>
            <a:xfrm>
              <a:off x="4024362" y="24554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7" name="pt187"/>
            <p:cNvSpPr/>
            <p:nvPr/>
          </p:nvSpPr>
          <p:spPr>
            <a:xfrm>
              <a:off x="4024362" y="232680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8" name="pt188"/>
            <p:cNvSpPr/>
            <p:nvPr/>
          </p:nvSpPr>
          <p:spPr>
            <a:xfrm>
              <a:off x="4024362" y="21981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9" name="pt189"/>
            <p:cNvSpPr/>
            <p:nvPr/>
          </p:nvSpPr>
          <p:spPr>
            <a:xfrm>
              <a:off x="4024362" y="206958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0" name="pt190"/>
            <p:cNvSpPr/>
            <p:nvPr/>
          </p:nvSpPr>
          <p:spPr>
            <a:xfrm>
              <a:off x="4035962" y="194097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1" name="pt191"/>
            <p:cNvSpPr/>
            <p:nvPr/>
          </p:nvSpPr>
          <p:spPr>
            <a:xfrm>
              <a:off x="4035962" y="18123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2" name="pt192"/>
            <p:cNvSpPr/>
            <p:nvPr/>
          </p:nvSpPr>
          <p:spPr>
            <a:xfrm>
              <a:off x="4035962" y="168375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3" name="pt193"/>
            <p:cNvSpPr/>
            <p:nvPr/>
          </p:nvSpPr>
          <p:spPr>
            <a:xfrm>
              <a:off x="4035962" y="155514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4" name="pt194"/>
            <p:cNvSpPr/>
            <p:nvPr/>
          </p:nvSpPr>
          <p:spPr>
            <a:xfrm>
              <a:off x="4035962" y="142653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5" name="pt195"/>
            <p:cNvSpPr/>
            <p:nvPr/>
          </p:nvSpPr>
          <p:spPr>
            <a:xfrm>
              <a:off x="4035962" y="129793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6" name="pt196"/>
            <p:cNvSpPr/>
            <p:nvPr/>
          </p:nvSpPr>
          <p:spPr>
            <a:xfrm>
              <a:off x="4035962" y="116932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7" name="pt197"/>
            <p:cNvSpPr/>
            <p:nvPr/>
          </p:nvSpPr>
          <p:spPr>
            <a:xfrm>
              <a:off x="4035962"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8" name="tx198"/>
            <p:cNvSpPr/>
            <p:nvPr/>
          </p:nvSpPr>
          <p:spPr>
            <a:xfrm>
              <a:off x="3615289" y="517110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99" name="tx199"/>
            <p:cNvSpPr/>
            <p:nvPr/>
          </p:nvSpPr>
          <p:spPr>
            <a:xfrm>
              <a:off x="3777700" y="504051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200" name="tx200"/>
            <p:cNvSpPr/>
            <p:nvPr/>
          </p:nvSpPr>
          <p:spPr>
            <a:xfrm>
              <a:off x="3812502" y="4913887"/>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201" name="tx201"/>
            <p:cNvSpPr/>
            <p:nvPr/>
          </p:nvSpPr>
          <p:spPr>
            <a:xfrm>
              <a:off x="3893707" y="478333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202" name="tx202"/>
            <p:cNvSpPr/>
            <p:nvPr/>
          </p:nvSpPr>
          <p:spPr>
            <a:xfrm>
              <a:off x="3905308" y="4654728"/>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203" name="tx203"/>
            <p:cNvSpPr/>
            <p:nvPr/>
          </p:nvSpPr>
          <p:spPr>
            <a:xfrm>
              <a:off x="3640233" y="452611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204" name="tx204"/>
            <p:cNvSpPr/>
            <p:nvPr/>
          </p:nvSpPr>
          <p:spPr>
            <a:xfrm>
              <a:off x="3660645" y="439945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205" name="tx205"/>
            <p:cNvSpPr/>
            <p:nvPr/>
          </p:nvSpPr>
          <p:spPr>
            <a:xfrm>
              <a:off x="3682288" y="4268901"/>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06" name="tx206"/>
            <p:cNvSpPr/>
            <p:nvPr/>
          </p:nvSpPr>
          <p:spPr>
            <a:xfrm>
              <a:off x="3721477" y="4142233"/>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07" name="tx207"/>
            <p:cNvSpPr/>
            <p:nvPr/>
          </p:nvSpPr>
          <p:spPr>
            <a:xfrm>
              <a:off x="3759512" y="4013624"/>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08" name="tx208"/>
            <p:cNvSpPr/>
            <p:nvPr/>
          </p:nvSpPr>
          <p:spPr>
            <a:xfrm>
              <a:off x="3733039" y="3885015"/>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09" name="tx209"/>
            <p:cNvSpPr/>
            <p:nvPr/>
          </p:nvSpPr>
          <p:spPr>
            <a:xfrm>
              <a:off x="3762262" y="37544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10" name="tx210"/>
            <p:cNvSpPr/>
            <p:nvPr/>
          </p:nvSpPr>
          <p:spPr>
            <a:xfrm>
              <a:off x="3765052" y="362779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11" name="tx211"/>
            <p:cNvSpPr/>
            <p:nvPr/>
          </p:nvSpPr>
          <p:spPr>
            <a:xfrm>
              <a:off x="3776652" y="349918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12" name="tx212"/>
            <p:cNvSpPr/>
            <p:nvPr/>
          </p:nvSpPr>
          <p:spPr>
            <a:xfrm>
              <a:off x="3775055" y="336863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13" name="tx213"/>
            <p:cNvSpPr/>
            <p:nvPr/>
          </p:nvSpPr>
          <p:spPr>
            <a:xfrm>
              <a:off x="3799854" y="3239990"/>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14" name="tx214"/>
            <p:cNvSpPr/>
            <p:nvPr/>
          </p:nvSpPr>
          <p:spPr>
            <a:xfrm>
              <a:off x="3799854" y="311336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15" name="tx215"/>
            <p:cNvSpPr/>
            <p:nvPr/>
          </p:nvSpPr>
          <p:spPr>
            <a:xfrm>
              <a:off x="3798257" y="298475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16" name="tx216"/>
            <p:cNvSpPr/>
            <p:nvPr/>
          </p:nvSpPr>
          <p:spPr>
            <a:xfrm>
              <a:off x="3815919" y="285517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17" name="tx217"/>
            <p:cNvSpPr/>
            <p:nvPr/>
          </p:nvSpPr>
          <p:spPr>
            <a:xfrm>
              <a:off x="3849606" y="2725593"/>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18" name="tx218"/>
            <p:cNvSpPr/>
            <p:nvPr/>
          </p:nvSpPr>
          <p:spPr>
            <a:xfrm>
              <a:off x="3861207" y="259698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219" name="tx219"/>
            <p:cNvSpPr/>
            <p:nvPr/>
          </p:nvSpPr>
          <p:spPr>
            <a:xfrm>
              <a:off x="3846257" y="247031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20" name="tx220"/>
            <p:cNvSpPr/>
            <p:nvPr/>
          </p:nvSpPr>
          <p:spPr>
            <a:xfrm>
              <a:off x="3850682" y="2339766"/>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21" name="tx221"/>
            <p:cNvSpPr/>
            <p:nvPr/>
          </p:nvSpPr>
          <p:spPr>
            <a:xfrm>
              <a:off x="3824248" y="2211118"/>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222" name="tx222"/>
            <p:cNvSpPr/>
            <p:nvPr/>
          </p:nvSpPr>
          <p:spPr>
            <a:xfrm>
              <a:off x="3846257" y="208448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23" name="tx223"/>
            <p:cNvSpPr/>
            <p:nvPr/>
          </p:nvSpPr>
          <p:spPr>
            <a:xfrm>
              <a:off x="3857897" y="1953939"/>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224" name="tx224"/>
            <p:cNvSpPr/>
            <p:nvPr/>
          </p:nvSpPr>
          <p:spPr>
            <a:xfrm>
              <a:off x="3857858" y="182533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25" name="tx225"/>
            <p:cNvSpPr/>
            <p:nvPr/>
          </p:nvSpPr>
          <p:spPr>
            <a:xfrm>
              <a:off x="3853471" y="1696721"/>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226" name="tx226"/>
            <p:cNvSpPr/>
            <p:nvPr/>
          </p:nvSpPr>
          <p:spPr>
            <a:xfrm>
              <a:off x="3871055" y="156811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227" name="tx227"/>
            <p:cNvSpPr/>
            <p:nvPr/>
          </p:nvSpPr>
          <p:spPr>
            <a:xfrm>
              <a:off x="3849046" y="143950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228" name="tx228"/>
            <p:cNvSpPr/>
            <p:nvPr/>
          </p:nvSpPr>
          <p:spPr>
            <a:xfrm>
              <a:off x="3862322" y="1310894"/>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229" name="tx229"/>
            <p:cNvSpPr/>
            <p:nvPr/>
          </p:nvSpPr>
          <p:spPr>
            <a:xfrm>
              <a:off x="3862360" y="1182246"/>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230" name="tx230"/>
            <p:cNvSpPr/>
            <p:nvPr/>
          </p:nvSpPr>
          <p:spPr>
            <a:xfrm>
              <a:off x="3853471" y="10546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231" name="rc231"/>
            <p:cNvSpPr/>
            <p:nvPr/>
          </p:nvSpPr>
          <p:spPr>
            <a:xfrm>
              <a:off x="2919244" y="875080"/>
              <a:ext cx="1218078" cy="4597772"/>
            </a:xfrm>
            <a:prstGeom prst="rect">
              <a:avLst/>
            </a:prstGeom>
            <a:ln w="13550" cap="rnd">
              <a:solidFill>
                <a:srgbClr val="999999">
                  <a:alpha val="100000"/>
                </a:srgbClr>
              </a:solidFill>
              <a:prstDash val="solid"/>
              <a:round/>
            </a:ln>
          </p:spPr>
          <p:txBody>
            <a:bodyPr/>
            <a:lstStyle/>
            <a:p/>
          </p:txBody>
        </p:sp>
        <p:sp>
          <p:nvSpPr>
            <p:cNvPr id="232" name="pl232"/>
            <p:cNvSpPr/>
            <p:nvPr/>
          </p:nvSpPr>
          <p:spPr>
            <a:xfrm>
              <a:off x="421851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445052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46825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491455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514657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537858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8" name="rc238"/>
            <p:cNvSpPr/>
            <p:nvPr/>
          </p:nvSpPr>
          <p:spPr>
            <a:xfrm>
              <a:off x="4206912" y="5131170"/>
              <a:ext cx="1218078" cy="132691"/>
            </a:xfrm>
            <a:prstGeom prst="rect">
              <a:avLst/>
            </a:prstGeom>
            <a:solidFill>
              <a:srgbClr val="D9D9D9">
                <a:alpha val="60000"/>
              </a:srgbClr>
            </a:solidFill>
          </p:spPr>
          <p:txBody>
            <a:bodyPr/>
            <a:lstStyle/>
            <a:p/>
          </p:txBody>
        </p:sp>
        <p:sp>
          <p:nvSpPr>
            <p:cNvPr id="239" name="pl239"/>
            <p:cNvSpPr/>
            <p:nvPr/>
          </p:nvSpPr>
          <p:spPr>
            <a:xfrm>
              <a:off x="516977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40" name="tx240"/>
            <p:cNvSpPr/>
            <p:nvPr/>
          </p:nvSpPr>
          <p:spPr>
            <a:xfrm>
              <a:off x="4755912"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82%</a:t>
              </a:r>
            </a:p>
          </p:txBody>
        </p:sp>
        <p:sp>
          <p:nvSpPr>
            <p:cNvPr id="241" name="pt241"/>
            <p:cNvSpPr/>
            <p:nvPr/>
          </p:nvSpPr>
          <p:spPr>
            <a:xfrm>
              <a:off x="4801597" y="5154159"/>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2" name="pt242"/>
            <p:cNvSpPr/>
            <p:nvPr/>
          </p:nvSpPr>
          <p:spPr>
            <a:xfrm>
              <a:off x="4859600" y="502146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3" name="pt243"/>
            <p:cNvSpPr/>
            <p:nvPr/>
          </p:nvSpPr>
          <p:spPr>
            <a:xfrm>
              <a:off x="5033612" y="488877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4" name="pt244"/>
            <p:cNvSpPr/>
            <p:nvPr/>
          </p:nvSpPr>
          <p:spPr>
            <a:xfrm>
              <a:off x="5056813" y="475608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5" name="pt245"/>
            <p:cNvSpPr/>
            <p:nvPr/>
          </p:nvSpPr>
          <p:spPr>
            <a:xfrm>
              <a:off x="5068414" y="4623392"/>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6" name="pt246"/>
            <p:cNvSpPr/>
            <p:nvPr/>
          </p:nvSpPr>
          <p:spPr>
            <a:xfrm>
              <a:off x="5103216" y="449070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7" name="pt247"/>
            <p:cNvSpPr/>
            <p:nvPr/>
          </p:nvSpPr>
          <p:spPr>
            <a:xfrm>
              <a:off x="5103216" y="435800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8" name="pt248"/>
            <p:cNvSpPr/>
            <p:nvPr/>
          </p:nvSpPr>
          <p:spPr>
            <a:xfrm>
              <a:off x="5114817" y="422531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9" name="pt249"/>
            <p:cNvSpPr/>
            <p:nvPr/>
          </p:nvSpPr>
          <p:spPr>
            <a:xfrm>
              <a:off x="5149619" y="40926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0" name="pt250"/>
            <p:cNvSpPr/>
            <p:nvPr/>
          </p:nvSpPr>
          <p:spPr>
            <a:xfrm>
              <a:off x="5149619" y="395993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1" name="pt251"/>
            <p:cNvSpPr/>
            <p:nvPr/>
          </p:nvSpPr>
          <p:spPr>
            <a:xfrm>
              <a:off x="5172821" y="382724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2" name="pt252"/>
            <p:cNvSpPr/>
            <p:nvPr/>
          </p:nvSpPr>
          <p:spPr>
            <a:xfrm>
              <a:off x="5172821" y="369454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3" name="pt253"/>
            <p:cNvSpPr/>
            <p:nvPr/>
          </p:nvSpPr>
          <p:spPr>
            <a:xfrm>
              <a:off x="5184421" y="35618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4" name="pt254"/>
            <p:cNvSpPr/>
            <p:nvPr/>
          </p:nvSpPr>
          <p:spPr>
            <a:xfrm>
              <a:off x="5196022" y="342916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5" name="pt255"/>
            <p:cNvSpPr/>
            <p:nvPr/>
          </p:nvSpPr>
          <p:spPr>
            <a:xfrm>
              <a:off x="5196022" y="329647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6" name="pt256"/>
            <p:cNvSpPr/>
            <p:nvPr/>
          </p:nvSpPr>
          <p:spPr>
            <a:xfrm>
              <a:off x="5207623" y="316378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7" name="pt257"/>
            <p:cNvSpPr/>
            <p:nvPr/>
          </p:nvSpPr>
          <p:spPr>
            <a:xfrm>
              <a:off x="5230824" y="303109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8" name="pt258"/>
            <p:cNvSpPr/>
            <p:nvPr/>
          </p:nvSpPr>
          <p:spPr>
            <a:xfrm>
              <a:off x="5242425" y="28983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9" name="pt259"/>
            <p:cNvSpPr/>
            <p:nvPr/>
          </p:nvSpPr>
          <p:spPr>
            <a:xfrm>
              <a:off x="5254026" y="276570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0" name="pt260"/>
            <p:cNvSpPr/>
            <p:nvPr/>
          </p:nvSpPr>
          <p:spPr>
            <a:xfrm>
              <a:off x="5254026" y="263301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1" name="pt261"/>
            <p:cNvSpPr/>
            <p:nvPr/>
          </p:nvSpPr>
          <p:spPr>
            <a:xfrm>
              <a:off x="5254026" y="250032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2" name="pt262"/>
            <p:cNvSpPr/>
            <p:nvPr/>
          </p:nvSpPr>
          <p:spPr>
            <a:xfrm>
              <a:off x="5277227" y="23676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3" name="pt263"/>
            <p:cNvSpPr/>
            <p:nvPr/>
          </p:nvSpPr>
          <p:spPr>
            <a:xfrm>
              <a:off x="5277227" y="223493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4" name="pt264"/>
            <p:cNvSpPr/>
            <p:nvPr/>
          </p:nvSpPr>
          <p:spPr>
            <a:xfrm>
              <a:off x="5277227" y="210224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5" name="pt265"/>
            <p:cNvSpPr/>
            <p:nvPr/>
          </p:nvSpPr>
          <p:spPr>
            <a:xfrm>
              <a:off x="5288828" y="196955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6" name="pt266"/>
            <p:cNvSpPr/>
            <p:nvPr/>
          </p:nvSpPr>
          <p:spPr>
            <a:xfrm>
              <a:off x="5288828" y="183686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7" name="pt267"/>
            <p:cNvSpPr/>
            <p:nvPr/>
          </p:nvSpPr>
          <p:spPr>
            <a:xfrm>
              <a:off x="5288828" y="17041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8" name="pt268"/>
            <p:cNvSpPr/>
            <p:nvPr/>
          </p:nvSpPr>
          <p:spPr>
            <a:xfrm>
              <a:off x="5323630" y="157148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9" name="pt269"/>
            <p:cNvSpPr/>
            <p:nvPr/>
          </p:nvSpPr>
          <p:spPr>
            <a:xfrm>
              <a:off x="5323630" y="143878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0" name="pt270"/>
            <p:cNvSpPr/>
            <p:nvPr/>
          </p:nvSpPr>
          <p:spPr>
            <a:xfrm>
              <a:off x="5323630" y="130609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1" name="pt271"/>
            <p:cNvSpPr/>
            <p:nvPr/>
          </p:nvSpPr>
          <p:spPr>
            <a:xfrm>
              <a:off x="5323630" y="117340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2" name="pt272"/>
            <p:cNvSpPr/>
            <p:nvPr/>
          </p:nvSpPr>
          <p:spPr>
            <a:xfrm>
              <a:off x="5323630"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3" name="tx273"/>
            <p:cNvSpPr/>
            <p:nvPr/>
          </p:nvSpPr>
          <p:spPr>
            <a:xfrm>
              <a:off x="4902957" y="516906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274" name="tx274"/>
            <p:cNvSpPr/>
            <p:nvPr/>
          </p:nvSpPr>
          <p:spPr>
            <a:xfrm>
              <a:off x="4960961" y="5034392"/>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275" name="tx275"/>
            <p:cNvSpPr/>
            <p:nvPr/>
          </p:nvSpPr>
          <p:spPr>
            <a:xfrm>
              <a:off x="5134972" y="490173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276" name="tx276"/>
            <p:cNvSpPr/>
            <p:nvPr/>
          </p:nvSpPr>
          <p:spPr>
            <a:xfrm>
              <a:off x="5158174" y="476904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277" name="tx277"/>
            <p:cNvSpPr/>
            <p:nvPr/>
          </p:nvSpPr>
          <p:spPr>
            <a:xfrm>
              <a:off x="5169775" y="463635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278" name="tx278"/>
            <p:cNvSpPr/>
            <p:nvPr/>
          </p:nvSpPr>
          <p:spPr>
            <a:xfrm>
              <a:off x="4925111" y="450560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79" name="tx279"/>
            <p:cNvSpPr/>
            <p:nvPr/>
          </p:nvSpPr>
          <p:spPr>
            <a:xfrm>
              <a:off x="4925111" y="437291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280" name="tx280"/>
            <p:cNvSpPr/>
            <p:nvPr/>
          </p:nvSpPr>
          <p:spPr>
            <a:xfrm>
              <a:off x="4923553" y="423828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81" name="tx281"/>
            <p:cNvSpPr/>
            <p:nvPr/>
          </p:nvSpPr>
          <p:spPr>
            <a:xfrm>
              <a:off x="4971514" y="410752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82" name="tx282"/>
            <p:cNvSpPr/>
            <p:nvPr/>
          </p:nvSpPr>
          <p:spPr>
            <a:xfrm>
              <a:off x="4980326" y="3972896"/>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83" name="tx283"/>
            <p:cNvSpPr/>
            <p:nvPr/>
          </p:nvSpPr>
          <p:spPr>
            <a:xfrm>
              <a:off x="5012378" y="3842145"/>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84" name="tx284"/>
            <p:cNvSpPr/>
            <p:nvPr/>
          </p:nvSpPr>
          <p:spPr>
            <a:xfrm>
              <a:off x="4994716" y="370945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85" name="tx285"/>
            <p:cNvSpPr/>
            <p:nvPr/>
          </p:nvSpPr>
          <p:spPr>
            <a:xfrm>
              <a:off x="4997544" y="3576761"/>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86" name="tx286"/>
            <p:cNvSpPr/>
            <p:nvPr/>
          </p:nvSpPr>
          <p:spPr>
            <a:xfrm>
              <a:off x="5017956" y="3442129"/>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287" name="tx287"/>
            <p:cNvSpPr/>
            <p:nvPr/>
          </p:nvSpPr>
          <p:spPr>
            <a:xfrm>
              <a:off x="4995908" y="3309398"/>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288" name="tx288"/>
            <p:cNvSpPr/>
            <p:nvPr/>
          </p:nvSpPr>
          <p:spPr>
            <a:xfrm>
              <a:off x="5020707" y="3178686"/>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89" name="tx289"/>
            <p:cNvSpPr/>
            <p:nvPr/>
          </p:nvSpPr>
          <p:spPr>
            <a:xfrm>
              <a:off x="5052720" y="304599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90" name="tx290"/>
            <p:cNvSpPr/>
            <p:nvPr/>
          </p:nvSpPr>
          <p:spPr>
            <a:xfrm>
              <a:off x="5064320" y="2911323"/>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91" name="tx291"/>
            <p:cNvSpPr/>
            <p:nvPr/>
          </p:nvSpPr>
          <p:spPr>
            <a:xfrm>
              <a:off x="5075921" y="277867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92" name="tx292"/>
            <p:cNvSpPr/>
            <p:nvPr/>
          </p:nvSpPr>
          <p:spPr>
            <a:xfrm>
              <a:off x="5062723" y="2647919"/>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93" name="tx293"/>
            <p:cNvSpPr/>
            <p:nvPr/>
          </p:nvSpPr>
          <p:spPr>
            <a:xfrm>
              <a:off x="5062723" y="2513286"/>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94" name="tx294"/>
            <p:cNvSpPr/>
            <p:nvPr/>
          </p:nvSpPr>
          <p:spPr>
            <a:xfrm>
              <a:off x="5103548" y="2380594"/>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95" name="tx295"/>
            <p:cNvSpPr/>
            <p:nvPr/>
          </p:nvSpPr>
          <p:spPr>
            <a:xfrm>
              <a:off x="5103587" y="2248873"/>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96" name="tx296"/>
            <p:cNvSpPr/>
            <p:nvPr/>
          </p:nvSpPr>
          <p:spPr>
            <a:xfrm>
              <a:off x="5099123" y="211715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97" name="tx297"/>
            <p:cNvSpPr/>
            <p:nvPr/>
          </p:nvSpPr>
          <p:spPr>
            <a:xfrm>
              <a:off x="5137274" y="1982519"/>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298" name="tx298"/>
            <p:cNvSpPr/>
            <p:nvPr/>
          </p:nvSpPr>
          <p:spPr>
            <a:xfrm>
              <a:off x="5137274" y="184982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99" name="tx299"/>
            <p:cNvSpPr/>
            <p:nvPr/>
          </p:nvSpPr>
          <p:spPr>
            <a:xfrm>
              <a:off x="5106337" y="1718105"/>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300" name="tx300"/>
            <p:cNvSpPr/>
            <p:nvPr/>
          </p:nvSpPr>
          <p:spPr>
            <a:xfrm>
              <a:off x="5141139" y="158444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301" name="tx301"/>
            <p:cNvSpPr/>
            <p:nvPr/>
          </p:nvSpPr>
          <p:spPr>
            <a:xfrm>
              <a:off x="5158723" y="1451751"/>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302" name="tx302"/>
            <p:cNvSpPr/>
            <p:nvPr/>
          </p:nvSpPr>
          <p:spPr>
            <a:xfrm>
              <a:off x="5136714" y="131905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303" name="tx303"/>
            <p:cNvSpPr/>
            <p:nvPr/>
          </p:nvSpPr>
          <p:spPr>
            <a:xfrm>
              <a:off x="5149990" y="1186368"/>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304" name="tx304"/>
            <p:cNvSpPr/>
            <p:nvPr/>
          </p:nvSpPr>
          <p:spPr>
            <a:xfrm>
              <a:off x="5150028" y="1053637"/>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305" name="rc305"/>
            <p:cNvSpPr/>
            <p:nvPr/>
          </p:nvSpPr>
          <p:spPr>
            <a:xfrm>
              <a:off x="4206912" y="875080"/>
              <a:ext cx="1218078" cy="4597772"/>
            </a:xfrm>
            <a:prstGeom prst="rect">
              <a:avLst/>
            </a:prstGeom>
            <a:ln w="13550" cap="rnd">
              <a:solidFill>
                <a:srgbClr val="999999">
                  <a:alpha val="100000"/>
                </a:srgbClr>
              </a:solidFill>
              <a:prstDash val="solid"/>
              <a:round/>
            </a:ln>
          </p:spPr>
          <p:txBody>
            <a:bodyPr/>
            <a:lstStyle/>
            <a:p/>
          </p:txBody>
        </p:sp>
        <p:sp>
          <p:nvSpPr>
            <p:cNvPr id="306" name="pl306"/>
            <p:cNvSpPr/>
            <p:nvPr/>
          </p:nvSpPr>
          <p:spPr>
            <a:xfrm>
              <a:off x="550618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7" name="pl307"/>
            <p:cNvSpPr/>
            <p:nvPr/>
          </p:nvSpPr>
          <p:spPr>
            <a:xfrm>
              <a:off x="573819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8" name="pl308"/>
            <p:cNvSpPr/>
            <p:nvPr/>
          </p:nvSpPr>
          <p:spPr>
            <a:xfrm>
              <a:off x="597021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9" name="pl309"/>
            <p:cNvSpPr/>
            <p:nvPr/>
          </p:nvSpPr>
          <p:spPr>
            <a:xfrm>
              <a:off x="620222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0" name="pl310"/>
            <p:cNvSpPr/>
            <p:nvPr/>
          </p:nvSpPr>
          <p:spPr>
            <a:xfrm>
              <a:off x="643424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1" name="pl311"/>
            <p:cNvSpPr/>
            <p:nvPr/>
          </p:nvSpPr>
          <p:spPr>
            <a:xfrm>
              <a:off x="666625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2" name="rc312"/>
            <p:cNvSpPr/>
            <p:nvPr/>
          </p:nvSpPr>
          <p:spPr>
            <a:xfrm>
              <a:off x="5494580" y="5135253"/>
              <a:ext cx="1218078" cy="128609"/>
            </a:xfrm>
            <a:prstGeom prst="rect">
              <a:avLst/>
            </a:prstGeom>
            <a:solidFill>
              <a:srgbClr val="D9D9D9">
                <a:alpha val="60000"/>
              </a:srgbClr>
            </a:solidFill>
          </p:spPr>
          <p:txBody>
            <a:bodyPr/>
            <a:lstStyle/>
            <a:p/>
          </p:txBody>
        </p:sp>
        <p:sp>
          <p:nvSpPr>
            <p:cNvPr id="313" name="pl313"/>
            <p:cNvSpPr/>
            <p:nvPr/>
          </p:nvSpPr>
          <p:spPr>
            <a:xfrm>
              <a:off x="650384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14" name="tx314"/>
            <p:cNvSpPr/>
            <p:nvPr/>
          </p:nvSpPr>
          <p:spPr>
            <a:xfrm>
              <a:off x="6089983"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86%</a:t>
              </a:r>
            </a:p>
          </p:txBody>
        </p:sp>
        <p:sp>
          <p:nvSpPr>
            <p:cNvPr id="315" name="pt315"/>
            <p:cNvSpPr/>
            <p:nvPr/>
          </p:nvSpPr>
          <p:spPr>
            <a:xfrm>
              <a:off x="6077664" y="5156201"/>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6" name="pt316"/>
            <p:cNvSpPr/>
            <p:nvPr/>
          </p:nvSpPr>
          <p:spPr>
            <a:xfrm>
              <a:off x="6182070" y="5027592"/>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7" name="pt317"/>
            <p:cNvSpPr/>
            <p:nvPr/>
          </p:nvSpPr>
          <p:spPr>
            <a:xfrm>
              <a:off x="6240074" y="4898983"/>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8" name="pt318"/>
            <p:cNvSpPr/>
            <p:nvPr/>
          </p:nvSpPr>
          <p:spPr>
            <a:xfrm>
              <a:off x="6240074" y="4770374"/>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9" name="pt319"/>
            <p:cNvSpPr/>
            <p:nvPr/>
          </p:nvSpPr>
          <p:spPr>
            <a:xfrm>
              <a:off x="6367682" y="4641765"/>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0" name="pt320"/>
            <p:cNvSpPr/>
            <p:nvPr/>
          </p:nvSpPr>
          <p:spPr>
            <a:xfrm>
              <a:off x="6390884" y="451315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1" name="pt321"/>
            <p:cNvSpPr/>
            <p:nvPr/>
          </p:nvSpPr>
          <p:spPr>
            <a:xfrm>
              <a:off x="6414085" y="438454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2" name="pt322"/>
            <p:cNvSpPr/>
            <p:nvPr/>
          </p:nvSpPr>
          <p:spPr>
            <a:xfrm>
              <a:off x="6425686" y="425593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3" name="pt323"/>
            <p:cNvSpPr/>
            <p:nvPr/>
          </p:nvSpPr>
          <p:spPr>
            <a:xfrm>
              <a:off x="6437287" y="412732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4" name="pt324"/>
            <p:cNvSpPr/>
            <p:nvPr/>
          </p:nvSpPr>
          <p:spPr>
            <a:xfrm>
              <a:off x="6460488" y="39987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5" name="pt325"/>
            <p:cNvSpPr/>
            <p:nvPr/>
          </p:nvSpPr>
          <p:spPr>
            <a:xfrm>
              <a:off x="6472089" y="38701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6" name="pt326"/>
            <p:cNvSpPr/>
            <p:nvPr/>
          </p:nvSpPr>
          <p:spPr>
            <a:xfrm>
              <a:off x="6472089" y="374150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7" name="pt327"/>
            <p:cNvSpPr/>
            <p:nvPr/>
          </p:nvSpPr>
          <p:spPr>
            <a:xfrm>
              <a:off x="6483690" y="361289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8" name="pt328"/>
            <p:cNvSpPr/>
            <p:nvPr/>
          </p:nvSpPr>
          <p:spPr>
            <a:xfrm>
              <a:off x="6483690" y="348428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9" name="pt329"/>
            <p:cNvSpPr/>
            <p:nvPr/>
          </p:nvSpPr>
          <p:spPr>
            <a:xfrm>
              <a:off x="6495291" y="335567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0" name="pt330"/>
            <p:cNvSpPr/>
            <p:nvPr/>
          </p:nvSpPr>
          <p:spPr>
            <a:xfrm>
              <a:off x="6506891" y="322706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1" name="pt331"/>
            <p:cNvSpPr/>
            <p:nvPr/>
          </p:nvSpPr>
          <p:spPr>
            <a:xfrm>
              <a:off x="6506891" y="309845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2" name="pt332"/>
            <p:cNvSpPr/>
            <p:nvPr/>
          </p:nvSpPr>
          <p:spPr>
            <a:xfrm>
              <a:off x="6506891" y="296984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3" name="pt333"/>
            <p:cNvSpPr/>
            <p:nvPr/>
          </p:nvSpPr>
          <p:spPr>
            <a:xfrm>
              <a:off x="6518492" y="28412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4" name="pt334"/>
            <p:cNvSpPr/>
            <p:nvPr/>
          </p:nvSpPr>
          <p:spPr>
            <a:xfrm>
              <a:off x="6518492" y="271263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5" name="pt335"/>
            <p:cNvSpPr/>
            <p:nvPr/>
          </p:nvSpPr>
          <p:spPr>
            <a:xfrm>
              <a:off x="6541694" y="258402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6" name="pt336"/>
            <p:cNvSpPr/>
            <p:nvPr/>
          </p:nvSpPr>
          <p:spPr>
            <a:xfrm>
              <a:off x="6541694" y="245541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7" name="pt337"/>
            <p:cNvSpPr/>
            <p:nvPr/>
          </p:nvSpPr>
          <p:spPr>
            <a:xfrm>
              <a:off x="6541694" y="232680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8" name="pt338"/>
            <p:cNvSpPr/>
            <p:nvPr/>
          </p:nvSpPr>
          <p:spPr>
            <a:xfrm>
              <a:off x="6553294" y="219819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9" name="pt339"/>
            <p:cNvSpPr/>
            <p:nvPr/>
          </p:nvSpPr>
          <p:spPr>
            <a:xfrm>
              <a:off x="6564895" y="206958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0" name="pt340"/>
            <p:cNvSpPr/>
            <p:nvPr/>
          </p:nvSpPr>
          <p:spPr>
            <a:xfrm>
              <a:off x="6564895" y="194097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1" name="pt341"/>
            <p:cNvSpPr/>
            <p:nvPr/>
          </p:nvSpPr>
          <p:spPr>
            <a:xfrm>
              <a:off x="6588097" y="18123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2" name="pt342"/>
            <p:cNvSpPr/>
            <p:nvPr/>
          </p:nvSpPr>
          <p:spPr>
            <a:xfrm>
              <a:off x="6599697" y="168375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3" name="pt343"/>
            <p:cNvSpPr/>
            <p:nvPr/>
          </p:nvSpPr>
          <p:spPr>
            <a:xfrm>
              <a:off x="6599697" y="155514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4" name="pt344"/>
            <p:cNvSpPr/>
            <p:nvPr/>
          </p:nvSpPr>
          <p:spPr>
            <a:xfrm>
              <a:off x="6599697" y="142653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5" name="pt345"/>
            <p:cNvSpPr/>
            <p:nvPr/>
          </p:nvSpPr>
          <p:spPr>
            <a:xfrm>
              <a:off x="6611298" y="129793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6" name="pt346"/>
            <p:cNvSpPr/>
            <p:nvPr/>
          </p:nvSpPr>
          <p:spPr>
            <a:xfrm>
              <a:off x="6611298" y="116932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7" name="pt347"/>
            <p:cNvSpPr/>
            <p:nvPr/>
          </p:nvSpPr>
          <p:spPr>
            <a:xfrm>
              <a:off x="6611298"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8" name="tx348"/>
            <p:cNvSpPr/>
            <p:nvPr/>
          </p:nvSpPr>
          <p:spPr>
            <a:xfrm>
              <a:off x="6179024" y="517110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349" name="tx349"/>
            <p:cNvSpPr/>
            <p:nvPr/>
          </p:nvSpPr>
          <p:spPr>
            <a:xfrm>
              <a:off x="6283431" y="5042496"/>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350" name="tx350"/>
            <p:cNvSpPr/>
            <p:nvPr/>
          </p:nvSpPr>
          <p:spPr>
            <a:xfrm>
              <a:off x="6341435" y="491190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351" name="tx351"/>
            <p:cNvSpPr/>
            <p:nvPr/>
          </p:nvSpPr>
          <p:spPr>
            <a:xfrm>
              <a:off x="6341435" y="478333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352" name="tx352"/>
            <p:cNvSpPr/>
            <p:nvPr/>
          </p:nvSpPr>
          <p:spPr>
            <a:xfrm>
              <a:off x="6469043" y="4654728"/>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353" name="tx353"/>
            <p:cNvSpPr/>
            <p:nvPr/>
          </p:nvSpPr>
          <p:spPr>
            <a:xfrm>
              <a:off x="6199581" y="452806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354" name="tx354"/>
            <p:cNvSpPr/>
            <p:nvPr/>
          </p:nvSpPr>
          <p:spPr>
            <a:xfrm>
              <a:off x="6227169" y="439751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355" name="tx355"/>
            <p:cNvSpPr/>
            <p:nvPr/>
          </p:nvSpPr>
          <p:spPr>
            <a:xfrm>
              <a:off x="6234384" y="4268901"/>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356" name="tx356"/>
            <p:cNvSpPr/>
            <p:nvPr/>
          </p:nvSpPr>
          <p:spPr>
            <a:xfrm>
              <a:off x="6259182" y="414223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357" name="tx357"/>
            <p:cNvSpPr/>
            <p:nvPr/>
          </p:nvSpPr>
          <p:spPr>
            <a:xfrm>
              <a:off x="6291195" y="4011683"/>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358" name="tx358"/>
            <p:cNvSpPr/>
            <p:nvPr/>
          </p:nvSpPr>
          <p:spPr>
            <a:xfrm>
              <a:off x="6285212" y="3885015"/>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359" name="tx359"/>
            <p:cNvSpPr/>
            <p:nvPr/>
          </p:nvSpPr>
          <p:spPr>
            <a:xfrm>
              <a:off x="6293984" y="375640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360" name="tx360"/>
            <p:cNvSpPr/>
            <p:nvPr/>
          </p:nvSpPr>
          <p:spPr>
            <a:xfrm>
              <a:off x="6323247" y="3627797"/>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361" name="tx361"/>
            <p:cNvSpPr/>
            <p:nvPr/>
          </p:nvSpPr>
          <p:spPr>
            <a:xfrm>
              <a:off x="6296774" y="3499188"/>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362" name="tx362"/>
            <p:cNvSpPr/>
            <p:nvPr/>
          </p:nvSpPr>
          <p:spPr>
            <a:xfrm>
              <a:off x="6317186" y="337057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363" name="tx363"/>
            <p:cNvSpPr/>
            <p:nvPr/>
          </p:nvSpPr>
          <p:spPr>
            <a:xfrm>
              <a:off x="6328787" y="324197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364" name="tx364"/>
            <p:cNvSpPr/>
            <p:nvPr/>
          </p:nvSpPr>
          <p:spPr>
            <a:xfrm>
              <a:off x="6315628" y="311142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365" name="tx365"/>
            <p:cNvSpPr/>
            <p:nvPr/>
          </p:nvSpPr>
          <p:spPr>
            <a:xfrm>
              <a:off x="6328787" y="298475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366" name="tx366"/>
            <p:cNvSpPr/>
            <p:nvPr/>
          </p:nvSpPr>
          <p:spPr>
            <a:xfrm>
              <a:off x="6340387" y="285420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367" name="tx367"/>
            <p:cNvSpPr/>
            <p:nvPr/>
          </p:nvSpPr>
          <p:spPr>
            <a:xfrm>
              <a:off x="6340387" y="2725554"/>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368" name="tx368"/>
            <p:cNvSpPr/>
            <p:nvPr/>
          </p:nvSpPr>
          <p:spPr>
            <a:xfrm>
              <a:off x="6368053" y="259795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369" name="tx369"/>
            <p:cNvSpPr/>
            <p:nvPr/>
          </p:nvSpPr>
          <p:spPr>
            <a:xfrm>
              <a:off x="6363589" y="247031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370" name="tx370"/>
            <p:cNvSpPr/>
            <p:nvPr/>
          </p:nvSpPr>
          <p:spPr>
            <a:xfrm>
              <a:off x="6368092" y="2339727"/>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371" name="tx371"/>
            <p:cNvSpPr/>
            <p:nvPr/>
          </p:nvSpPr>
          <p:spPr>
            <a:xfrm>
              <a:off x="6401740" y="221115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372" name="tx372"/>
            <p:cNvSpPr/>
            <p:nvPr/>
          </p:nvSpPr>
          <p:spPr>
            <a:xfrm>
              <a:off x="6391216" y="2082548"/>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373" name="tx373"/>
            <p:cNvSpPr/>
            <p:nvPr/>
          </p:nvSpPr>
          <p:spPr>
            <a:xfrm>
              <a:off x="6364781" y="195390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374" name="tx374"/>
            <p:cNvSpPr/>
            <p:nvPr/>
          </p:nvSpPr>
          <p:spPr>
            <a:xfrm>
              <a:off x="6410031" y="1825330"/>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375" name="tx375"/>
            <p:cNvSpPr/>
            <p:nvPr/>
          </p:nvSpPr>
          <p:spPr>
            <a:xfrm>
              <a:off x="6448143" y="1696721"/>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376" name="tx376"/>
            <p:cNvSpPr/>
            <p:nvPr/>
          </p:nvSpPr>
          <p:spPr>
            <a:xfrm>
              <a:off x="6434790" y="156811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377" name="tx377"/>
            <p:cNvSpPr/>
            <p:nvPr/>
          </p:nvSpPr>
          <p:spPr>
            <a:xfrm>
              <a:off x="6417206" y="1440473"/>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378" name="tx378"/>
            <p:cNvSpPr/>
            <p:nvPr/>
          </p:nvSpPr>
          <p:spPr>
            <a:xfrm>
              <a:off x="6428807" y="13108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379" name="tx379"/>
            <p:cNvSpPr/>
            <p:nvPr/>
          </p:nvSpPr>
          <p:spPr>
            <a:xfrm>
              <a:off x="6424382" y="118228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380" name="tx380"/>
            <p:cNvSpPr/>
            <p:nvPr/>
          </p:nvSpPr>
          <p:spPr>
            <a:xfrm>
              <a:off x="6437657"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381" name="rc381"/>
            <p:cNvSpPr/>
            <p:nvPr/>
          </p:nvSpPr>
          <p:spPr>
            <a:xfrm>
              <a:off x="5494580" y="875080"/>
              <a:ext cx="1218078" cy="4597772"/>
            </a:xfrm>
            <a:prstGeom prst="rect">
              <a:avLst/>
            </a:prstGeom>
            <a:ln w="13550" cap="rnd">
              <a:solidFill>
                <a:srgbClr val="999999">
                  <a:alpha val="100000"/>
                </a:srgbClr>
              </a:solidFill>
              <a:prstDash val="solid"/>
              <a:round/>
            </a:ln>
          </p:spPr>
          <p:txBody>
            <a:bodyPr/>
            <a:lstStyle/>
            <a:p/>
          </p:txBody>
        </p:sp>
        <p:sp>
          <p:nvSpPr>
            <p:cNvPr id="382" name="pl382"/>
            <p:cNvSpPr/>
            <p:nvPr/>
          </p:nvSpPr>
          <p:spPr>
            <a:xfrm>
              <a:off x="679384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3" name="pl383"/>
            <p:cNvSpPr/>
            <p:nvPr/>
          </p:nvSpPr>
          <p:spPr>
            <a:xfrm>
              <a:off x="70258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4" name="pl384"/>
            <p:cNvSpPr/>
            <p:nvPr/>
          </p:nvSpPr>
          <p:spPr>
            <a:xfrm>
              <a:off x="725787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5" name="pl385"/>
            <p:cNvSpPr/>
            <p:nvPr/>
          </p:nvSpPr>
          <p:spPr>
            <a:xfrm>
              <a:off x="748989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6" name="pl386"/>
            <p:cNvSpPr/>
            <p:nvPr/>
          </p:nvSpPr>
          <p:spPr>
            <a:xfrm>
              <a:off x="77219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7" name="pl387"/>
            <p:cNvSpPr/>
            <p:nvPr/>
          </p:nvSpPr>
          <p:spPr>
            <a:xfrm>
              <a:off x="795392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8" name="rc388"/>
            <p:cNvSpPr/>
            <p:nvPr/>
          </p:nvSpPr>
          <p:spPr>
            <a:xfrm>
              <a:off x="6782248" y="5135253"/>
              <a:ext cx="1218078" cy="128609"/>
            </a:xfrm>
            <a:prstGeom prst="rect">
              <a:avLst/>
            </a:prstGeom>
            <a:solidFill>
              <a:srgbClr val="D9D9D9">
                <a:alpha val="60000"/>
              </a:srgbClr>
            </a:solidFill>
          </p:spPr>
          <p:txBody>
            <a:bodyPr/>
            <a:lstStyle/>
            <a:p/>
          </p:txBody>
        </p:sp>
        <p:sp>
          <p:nvSpPr>
            <p:cNvPr id="389" name="pl389"/>
            <p:cNvSpPr/>
            <p:nvPr/>
          </p:nvSpPr>
          <p:spPr>
            <a:xfrm>
              <a:off x="761750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90" name="tx390"/>
            <p:cNvSpPr/>
            <p:nvPr/>
          </p:nvSpPr>
          <p:spPr>
            <a:xfrm>
              <a:off x="7203639"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71%</a:t>
              </a:r>
            </a:p>
          </p:txBody>
        </p:sp>
        <p:sp>
          <p:nvSpPr>
            <p:cNvPr id="391" name="pt391"/>
            <p:cNvSpPr/>
            <p:nvPr/>
          </p:nvSpPr>
          <p:spPr>
            <a:xfrm>
              <a:off x="7191320" y="5156201"/>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2" name="pt392"/>
            <p:cNvSpPr/>
            <p:nvPr/>
          </p:nvSpPr>
          <p:spPr>
            <a:xfrm>
              <a:off x="7284126" y="5027592"/>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3" name="pt393"/>
            <p:cNvSpPr/>
            <p:nvPr/>
          </p:nvSpPr>
          <p:spPr>
            <a:xfrm>
              <a:off x="7307328" y="4898983"/>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4" name="pt394"/>
            <p:cNvSpPr/>
            <p:nvPr/>
          </p:nvSpPr>
          <p:spPr>
            <a:xfrm>
              <a:off x="7353731" y="4770374"/>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5" name="pt395"/>
            <p:cNvSpPr/>
            <p:nvPr/>
          </p:nvSpPr>
          <p:spPr>
            <a:xfrm>
              <a:off x="7458138" y="4641765"/>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6" name="pt396"/>
            <p:cNvSpPr/>
            <p:nvPr/>
          </p:nvSpPr>
          <p:spPr>
            <a:xfrm>
              <a:off x="7504541" y="4513156"/>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7" name="pt397"/>
            <p:cNvSpPr/>
            <p:nvPr/>
          </p:nvSpPr>
          <p:spPr>
            <a:xfrm>
              <a:off x="7516141" y="438454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8" name="pt398"/>
            <p:cNvSpPr/>
            <p:nvPr/>
          </p:nvSpPr>
          <p:spPr>
            <a:xfrm>
              <a:off x="7527742" y="425593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9" name="pt399"/>
            <p:cNvSpPr/>
            <p:nvPr/>
          </p:nvSpPr>
          <p:spPr>
            <a:xfrm>
              <a:off x="7550944" y="412732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0" name="pt400"/>
            <p:cNvSpPr/>
            <p:nvPr/>
          </p:nvSpPr>
          <p:spPr>
            <a:xfrm>
              <a:off x="7550944" y="3998720"/>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1" name="pt401"/>
            <p:cNvSpPr/>
            <p:nvPr/>
          </p:nvSpPr>
          <p:spPr>
            <a:xfrm>
              <a:off x="7574145" y="387011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2" name="pt402"/>
            <p:cNvSpPr/>
            <p:nvPr/>
          </p:nvSpPr>
          <p:spPr>
            <a:xfrm>
              <a:off x="7608947" y="3741502"/>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3" name="pt403"/>
            <p:cNvSpPr/>
            <p:nvPr/>
          </p:nvSpPr>
          <p:spPr>
            <a:xfrm>
              <a:off x="7632149" y="361289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4" name="pt404"/>
            <p:cNvSpPr/>
            <p:nvPr/>
          </p:nvSpPr>
          <p:spPr>
            <a:xfrm>
              <a:off x="7655350" y="348428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5" name="pt405"/>
            <p:cNvSpPr/>
            <p:nvPr/>
          </p:nvSpPr>
          <p:spPr>
            <a:xfrm>
              <a:off x="7655350" y="3355675"/>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6" name="pt406"/>
            <p:cNvSpPr/>
            <p:nvPr/>
          </p:nvSpPr>
          <p:spPr>
            <a:xfrm>
              <a:off x="7655350" y="322706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7" name="pt407"/>
            <p:cNvSpPr/>
            <p:nvPr/>
          </p:nvSpPr>
          <p:spPr>
            <a:xfrm>
              <a:off x="7666951" y="309845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8" name="pt408"/>
            <p:cNvSpPr/>
            <p:nvPr/>
          </p:nvSpPr>
          <p:spPr>
            <a:xfrm>
              <a:off x="7701753" y="296984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9" name="pt409"/>
            <p:cNvSpPr/>
            <p:nvPr/>
          </p:nvSpPr>
          <p:spPr>
            <a:xfrm>
              <a:off x="7724955" y="28412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0" name="pt410"/>
            <p:cNvSpPr/>
            <p:nvPr/>
          </p:nvSpPr>
          <p:spPr>
            <a:xfrm>
              <a:off x="7724955" y="271263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1" name="pt411"/>
            <p:cNvSpPr/>
            <p:nvPr/>
          </p:nvSpPr>
          <p:spPr>
            <a:xfrm>
              <a:off x="7736556" y="2584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2" name="pt412"/>
            <p:cNvSpPr/>
            <p:nvPr/>
          </p:nvSpPr>
          <p:spPr>
            <a:xfrm>
              <a:off x="7736556" y="245541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3" name="pt413"/>
            <p:cNvSpPr/>
            <p:nvPr/>
          </p:nvSpPr>
          <p:spPr>
            <a:xfrm>
              <a:off x="7748156" y="232680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4" name="pt414"/>
            <p:cNvSpPr/>
            <p:nvPr/>
          </p:nvSpPr>
          <p:spPr>
            <a:xfrm>
              <a:off x="7806160" y="219819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5" name="pt415"/>
            <p:cNvSpPr/>
            <p:nvPr/>
          </p:nvSpPr>
          <p:spPr>
            <a:xfrm>
              <a:off x="7817761" y="206958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6" name="pt416"/>
            <p:cNvSpPr/>
            <p:nvPr/>
          </p:nvSpPr>
          <p:spPr>
            <a:xfrm>
              <a:off x="7829362" y="19409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7" name="pt417"/>
            <p:cNvSpPr/>
            <p:nvPr/>
          </p:nvSpPr>
          <p:spPr>
            <a:xfrm>
              <a:off x="7829362" y="181236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8" name="pt418"/>
            <p:cNvSpPr/>
            <p:nvPr/>
          </p:nvSpPr>
          <p:spPr>
            <a:xfrm>
              <a:off x="7852563" y="168375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9" name="pt419"/>
            <p:cNvSpPr/>
            <p:nvPr/>
          </p:nvSpPr>
          <p:spPr>
            <a:xfrm>
              <a:off x="7852563" y="155514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0" name="pt420"/>
            <p:cNvSpPr/>
            <p:nvPr/>
          </p:nvSpPr>
          <p:spPr>
            <a:xfrm>
              <a:off x="7864164" y="142653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1" name="pt421"/>
            <p:cNvSpPr/>
            <p:nvPr/>
          </p:nvSpPr>
          <p:spPr>
            <a:xfrm>
              <a:off x="7875765" y="129793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2" name="pt422"/>
            <p:cNvSpPr/>
            <p:nvPr/>
          </p:nvSpPr>
          <p:spPr>
            <a:xfrm>
              <a:off x="7898966" y="116932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3" name="pt423"/>
            <p:cNvSpPr/>
            <p:nvPr/>
          </p:nvSpPr>
          <p:spPr>
            <a:xfrm>
              <a:off x="7898966"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4" name="tx424"/>
            <p:cNvSpPr/>
            <p:nvPr/>
          </p:nvSpPr>
          <p:spPr>
            <a:xfrm>
              <a:off x="7292681" y="517110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25" name="tx425"/>
            <p:cNvSpPr/>
            <p:nvPr/>
          </p:nvSpPr>
          <p:spPr>
            <a:xfrm>
              <a:off x="7385487" y="504055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426" name="tx426"/>
            <p:cNvSpPr/>
            <p:nvPr/>
          </p:nvSpPr>
          <p:spPr>
            <a:xfrm>
              <a:off x="7408689" y="4913887"/>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27" name="tx427"/>
            <p:cNvSpPr/>
            <p:nvPr/>
          </p:nvSpPr>
          <p:spPr>
            <a:xfrm>
              <a:off x="7455092" y="478333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428" name="tx428"/>
            <p:cNvSpPr/>
            <p:nvPr/>
          </p:nvSpPr>
          <p:spPr>
            <a:xfrm>
              <a:off x="7559498" y="4654689"/>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29" name="tx429"/>
            <p:cNvSpPr/>
            <p:nvPr/>
          </p:nvSpPr>
          <p:spPr>
            <a:xfrm>
              <a:off x="7605901" y="452611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430" name="tx430"/>
            <p:cNvSpPr/>
            <p:nvPr/>
          </p:nvSpPr>
          <p:spPr>
            <a:xfrm>
              <a:off x="7617502" y="439945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431" name="tx431"/>
            <p:cNvSpPr/>
            <p:nvPr/>
          </p:nvSpPr>
          <p:spPr>
            <a:xfrm>
              <a:off x="7629103" y="4268901"/>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432" name="tx432"/>
            <p:cNvSpPr/>
            <p:nvPr/>
          </p:nvSpPr>
          <p:spPr>
            <a:xfrm>
              <a:off x="7652304" y="4142233"/>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433" name="tx433"/>
            <p:cNvSpPr/>
            <p:nvPr/>
          </p:nvSpPr>
          <p:spPr>
            <a:xfrm>
              <a:off x="7652304" y="401362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434" name="tx434"/>
            <p:cNvSpPr/>
            <p:nvPr/>
          </p:nvSpPr>
          <p:spPr>
            <a:xfrm>
              <a:off x="7675506" y="3883074"/>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435" name="tx435"/>
            <p:cNvSpPr/>
            <p:nvPr/>
          </p:nvSpPr>
          <p:spPr>
            <a:xfrm>
              <a:off x="7710308" y="375640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436" name="tx436"/>
            <p:cNvSpPr/>
            <p:nvPr/>
          </p:nvSpPr>
          <p:spPr>
            <a:xfrm>
              <a:off x="7733510" y="362779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437" name="tx437"/>
            <p:cNvSpPr/>
            <p:nvPr/>
          </p:nvSpPr>
          <p:spPr>
            <a:xfrm>
              <a:off x="7756711" y="3497247"/>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438" name="tx438"/>
            <p:cNvSpPr/>
            <p:nvPr/>
          </p:nvSpPr>
          <p:spPr>
            <a:xfrm>
              <a:off x="7756711" y="3368599"/>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439" name="tx439"/>
            <p:cNvSpPr/>
            <p:nvPr/>
          </p:nvSpPr>
          <p:spPr>
            <a:xfrm>
              <a:off x="7756711" y="3240029"/>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440" name="tx440"/>
            <p:cNvSpPr/>
            <p:nvPr/>
          </p:nvSpPr>
          <p:spPr>
            <a:xfrm>
              <a:off x="7768312" y="31114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41" name="tx441"/>
            <p:cNvSpPr/>
            <p:nvPr/>
          </p:nvSpPr>
          <p:spPr>
            <a:xfrm>
              <a:off x="7523687" y="2982811"/>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442" name="tx442"/>
            <p:cNvSpPr/>
            <p:nvPr/>
          </p:nvSpPr>
          <p:spPr>
            <a:xfrm>
              <a:off x="7533691" y="2854202"/>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443" name="tx443"/>
            <p:cNvSpPr/>
            <p:nvPr/>
          </p:nvSpPr>
          <p:spPr>
            <a:xfrm>
              <a:off x="7538077" y="2727534"/>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444" name="tx444"/>
            <p:cNvSpPr/>
            <p:nvPr/>
          </p:nvSpPr>
          <p:spPr>
            <a:xfrm>
              <a:off x="7558451" y="259892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445" name="tx445"/>
            <p:cNvSpPr/>
            <p:nvPr/>
          </p:nvSpPr>
          <p:spPr>
            <a:xfrm>
              <a:off x="7558451" y="247031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446" name="tx446"/>
            <p:cNvSpPr/>
            <p:nvPr/>
          </p:nvSpPr>
          <p:spPr>
            <a:xfrm>
              <a:off x="7570052" y="2339727"/>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447" name="tx447"/>
            <p:cNvSpPr/>
            <p:nvPr/>
          </p:nvSpPr>
          <p:spPr>
            <a:xfrm>
              <a:off x="7645717" y="2213098"/>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448" name="tx448"/>
            <p:cNvSpPr/>
            <p:nvPr/>
          </p:nvSpPr>
          <p:spPr>
            <a:xfrm>
              <a:off x="7666207" y="208254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449" name="tx449"/>
            <p:cNvSpPr/>
            <p:nvPr/>
          </p:nvSpPr>
          <p:spPr>
            <a:xfrm>
              <a:off x="7655721" y="1954909"/>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450" name="tx450"/>
            <p:cNvSpPr/>
            <p:nvPr/>
          </p:nvSpPr>
          <p:spPr>
            <a:xfrm>
              <a:off x="7651257" y="182727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451" name="tx451"/>
            <p:cNvSpPr/>
            <p:nvPr/>
          </p:nvSpPr>
          <p:spPr>
            <a:xfrm>
              <a:off x="7701009" y="1696721"/>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452" name="tx452"/>
            <p:cNvSpPr/>
            <p:nvPr/>
          </p:nvSpPr>
          <p:spPr>
            <a:xfrm>
              <a:off x="7670072" y="1569082"/>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453" name="tx453"/>
            <p:cNvSpPr/>
            <p:nvPr/>
          </p:nvSpPr>
          <p:spPr>
            <a:xfrm>
              <a:off x="7690562" y="1439464"/>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454" name="tx454"/>
            <p:cNvSpPr/>
            <p:nvPr/>
          </p:nvSpPr>
          <p:spPr>
            <a:xfrm>
              <a:off x="7688848" y="131089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455" name="tx455"/>
            <p:cNvSpPr/>
            <p:nvPr/>
          </p:nvSpPr>
          <p:spPr>
            <a:xfrm>
              <a:off x="7716475" y="118228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456" name="tx456"/>
            <p:cNvSpPr/>
            <p:nvPr/>
          </p:nvSpPr>
          <p:spPr>
            <a:xfrm>
              <a:off x="7725325"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457" name="rc457"/>
            <p:cNvSpPr/>
            <p:nvPr/>
          </p:nvSpPr>
          <p:spPr>
            <a:xfrm>
              <a:off x="6782248" y="875080"/>
              <a:ext cx="1218078" cy="4597772"/>
            </a:xfrm>
            <a:prstGeom prst="rect">
              <a:avLst/>
            </a:prstGeom>
            <a:ln w="13550" cap="rnd">
              <a:solidFill>
                <a:srgbClr val="999999">
                  <a:alpha val="100000"/>
                </a:srgbClr>
              </a:solidFill>
              <a:prstDash val="solid"/>
              <a:round/>
            </a:ln>
          </p:spPr>
          <p:txBody>
            <a:bodyPr/>
            <a:lstStyle/>
            <a:p/>
          </p:txBody>
        </p:sp>
        <p:sp>
          <p:nvSpPr>
            <p:cNvPr id="458" name="pl458"/>
            <p:cNvSpPr/>
            <p:nvPr/>
          </p:nvSpPr>
          <p:spPr>
            <a:xfrm>
              <a:off x="808151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59" name="pl459"/>
            <p:cNvSpPr/>
            <p:nvPr/>
          </p:nvSpPr>
          <p:spPr>
            <a:xfrm>
              <a:off x="831353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0" name="pl460"/>
            <p:cNvSpPr/>
            <p:nvPr/>
          </p:nvSpPr>
          <p:spPr>
            <a:xfrm>
              <a:off x="85455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1" name="pl461"/>
            <p:cNvSpPr/>
            <p:nvPr/>
          </p:nvSpPr>
          <p:spPr>
            <a:xfrm>
              <a:off x="877756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2" name="pl462"/>
            <p:cNvSpPr/>
            <p:nvPr/>
          </p:nvSpPr>
          <p:spPr>
            <a:xfrm>
              <a:off x="900957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3" name="pl463"/>
            <p:cNvSpPr/>
            <p:nvPr/>
          </p:nvSpPr>
          <p:spPr>
            <a:xfrm>
              <a:off x="924159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4" name="rc464"/>
            <p:cNvSpPr/>
            <p:nvPr/>
          </p:nvSpPr>
          <p:spPr>
            <a:xfrm>
              <a:off x="8069916" y="5093258"/>
              <a:ext cx="1218078" cy="170603"/>
            </a:xfrm>
            <a:prstGeom prst="rect">
              <a:avLst/>
            </a:prstGeom>
            <a:solidFill>
              <a:srgbClr val="D9D9D9">
                <a:alpha val="60000"/>
              </a:srgbClr>
            </a:solidFill>
          </p:spPr>
          <p:txBody>
            <a:bodyPr/>
            <a:lstStyle/>
            <a:p/>
          </p:txBody>
        </p:sp>
        <p:sp>
          <p:nvSpPr>
            <p:cNvPr id="465" name="pl465"/>
            <p:cNvSpPr/>
            <p:nvPr/>
          </p:nvSpPr>
          <p:spPr>
            <a:xfrm>
              <a:off x="898637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466" name="tx466"/>
            <p:cNvSpPr/>
            <p:nvPr/>
          </p:nvSpPr>
          <p:spPr>
            <a:xfrm>
              <a:off x="8572512"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78%</a:t>
              </a:r>
            </a:p>
          </p:txBody>
        </p:sp>
        <p:sp>
          <p:nvSpPr>
            <p:cNvPr id="467" name="pt467"/>
            <p:cNvSpPr/>
            <p:nvPr/>
          </p:nvSpPr>
          <p:spPr>
            <a:xfrm>
              <a:off x="8038160" y="5135203"/>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8" name="pt468"/>
            <p:cNvSpPr/>
            <p:nvPr/>
          </p:nvSpPr>
          <p:spPr>
            <a:xfrm>
              <a:off x="8490589" y="4964600"/>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9" name="pt469"/>
            <p:cNvSpPr/>
            <p:nvPr/>
          </p:nvSpPr>
          <p:spPr>
            <a:xfrm>
              <a:off x="8722604" y="479399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70" name="pt470"/>
            <p:cNvSpPr/>
            <p:nvPr/>
          </p:nvSpPr>
          <p:spPr>
            <a:xfrm>
              <a:off x="8908216" y="4623392"/>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1" name="pt471"/>
            <p:cNvSpPr/>
            <p:nvPr/>
          </p:nvSpPr>
          <p:spPr>
            <a:xfrm>
              <a:off x="8919817" y="445278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2" name="pt472"/>
            <p:cNvSpPr/>
            <p:nvPr/>
          </p:nvSpPr>
          <p:spPr>
            <a:xfrm>
              <a:off x="8931417" y="428218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3" name="pt473"/>
            <p:cNvSpPr/>
            <p:nvPr/>
          </p:nvSpPr>
          <p:spPr>
            <a:xfrm>
              <a:off x="8943018" y="411158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4" name="pt474"/>
            <p:cNvSpPr/>
            <p:nvPr/>
          </p:nvSpPr>
          <p:spPr>
            <a:xfrm>
              <a:off x="8954619" y="394097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5" name="pt475"/>
            <p:cNvSpPr/>
            <p:nvPr/>
          </p:nvSpPr>
          <p:spPr>
            <a:xfrm>
              <a:off x="8966220" y="377037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6" name="pt476"/>
            <p:cNvSpPr/>
            <p:nvPr/>
          </p:nvSpPr>
          <p:spPr>
            <a:xfrm>
              <a:off x="9024223" y="359976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7" name="pt477"/>
            <p:cNvSpPr/>
            <p:nvPr/>
          </p:nvSpPr>
          <p:spPr>
            <a:xfrm>
              <a:off x="9024223" y="342916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8" name="pt478"/>
            <p:cNvSpPr/>
            <p:nvPr/>
          </p:nvSpPr>
          <p:spPr>
            <a:xfrm>
              <a:off x="9024223" y="325856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9" name="pt479"/>
            <p:cNvSpPr/>
            <p:nvPr/>
          </p:nvSpPr>
          <p:spPr>
            <a:xfrm>
              <a:off x="9035824" y="308795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0" name="pt480"/>
            <p:cNvSpPr/>
            <p:nvPr/>
          </p:nvSpPr>
          <p:spPr>
            <a:xfrm>
              <a:off x="9047425" y="291735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1" name="pt481"/>
            <p:cNvSpPr/>
            <p:nvPr/>
          </p:nvSpPr>
          <p:spPr>
            <a:xfrm>
              <a:off x="9059026" y="274675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2" name="pt482"/>
            <p:cNvSpPr/>
            <p:nvPr/>
          </p:nvSpPr>
          <p:spPr>
            <a:xfrm>
              <a:off x="9070626" y="257614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3" name="pt483"/>
            <p:cNvSpPr/>
            <p:nvPr/>
          </p:nvSpPr>
          <p:spPr>
            <a:xfrm>
              <a:off x="9093828" y="240554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4" name="pt484"/>
            <p:cNvSpPr/>
            <p:nvPr/>
          </p:nvSpPr>
          <p:spPr>
            <a:xfrm>
              <a:off x="9128630" y="22349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5" name="pt485"/>
            <p:cNvSpPr/>
            <p:nvPr/>
          </p:nvSpPr>
          <p:spPr>
            <a:xfrm>
              <a:off x="9151832" y="2064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6" name="pt486"/>
            <p:cNvSpPr/>
            <p:nvPr/>
          </p:nvSpPr>
          <p:spPr>
            <a:xfrm>
              <a:off x="9163432" y="18937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7" name="pt487"/>
            <p:cNvSpPr/>
            <p:nvPr/>
          </p:nvSpPr>
          <p:spPr>
            <a:xfrm>
              <a:off x="9163432" y="172312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8" name="pt488"/>
            <p:cNvSpPr/>
            <p:nvPr/>
          </p:nvSpPr>
          <p:spPr>
            <a:xfrm>
              <a:off x="9175033" y="15525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9" name="pt489"/>
            <p:cNvSpPr/>
            <p:nvPr/>
          </p:nvSpPr>
          <p:spPr>
            <a:xfrm>
              <a:off x="9175033" y="13819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0" name="pt490"/>
            <p:cNvSpPr/>
            <p:nvPr/>
          </p:nvSpPr>
          <p:spPr>
            <a:xfrm>
              <a:off x="9186634" y="1211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1" name="pt491"/>
            <p:cNvSpPr/>
            <p:nvPr/>
          </p:nvSpPr>
          <p:spPr>
            <a:xfrm>
              <a:off x="9186634"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2" name="tx492"/>
            <p:cNvSpPr/>
            <p:nvPr/>
          </p:nvSpPr>
          <p:spPr>
            <a:xfrm>
              <a:off x="8139520" y="515010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93" name="tx493"/>
            <p:cNvSpPr/>
            <p:nvPr/>
          </p:nvSpPr>
          <p:spPr>
            <a:xfrm>
              <a:off x="8591950" y="4979504"/>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94" name="tx494"/>
            <p:cNvSpPr/>
            <p:nvPr/>
          </p:nvSpPr>
          <p:spPr>
            <a:xfrm>
              <a:off x="8823965" y="4806920"/>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95" name="tx495"/>
            <p:cNvSpPr/>
            <p:nvPr/>
          </p:nvSpPr>
          <p:spPr>
            <a:xfrm>
              <a:off x="9009577" y="4638296"/>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496" name="tx496"/>
            <p:cNvSpPr/>
            <p:nvPr/>
          </p:nvSpPr>
          <p:spPr>
            <a:xfrm>
              <a:off x="9021177" y="446575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97" name="tx497"/>
            <p:cNvSpPr/>
            <p:nvPr/>
          </p:nvSpPr>
          <p:spPr>
            <a:xfrm>
              <a:off x="9032778" y="429708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498" name="tx498"/>
            <p:cNvSpPr/>
            <p:nvPr/>
          </p:nvSpPr>
          <p:spPr>
            <a:xfrm>
              <a:off x="9044379" y="4126485"/>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499" name="tx499"/>
            <p:cNvSpPr/>
            <p:nvPr/>
          </p:nvSpPr>
          <p:spPr>
            <a:xfrm>
              <a:off x="9055980" y="395394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00" name="tx500"/>
            <p:cNvSpPr/>
            <p:nvPr/>
          </p:nvSpPr>
          <p:spPr>
            <a:xfrm>
              <a:off x="8788115" y="378527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01" name="tx501"/>
            <p:cNvSpPr/>
            <p:nvPr/>
          </p:nvSpPr>
          <p:spPr>
            <a:xfrm>
              <a:off x="8846119" y="361273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502" name="tx502"/>
            <p:cNvSpPr/>
            <p:nvPr/>
          </p:nvSpPr>
          <p:spPr>
            <a:xfrm>
              <a:off x="8846119" y="344407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503" name="tx503"/>
            <p:cNvSpPr/>
            <p:nvPr/>
          </p:nvSpPr>
          <p:spPr>
            <a:xfrm>
              <a:off x="8832960" y="3271525"/>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04" name="tx504"/>
            <p:cNvSpPr/>
            <p:nvPr/>
          </p:nvSpPr>
          <p:spPr>
            <a:xfrm>
              <a:off x="8848947" y="3102862"/>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05" name="tx505"/>
            <p:cNvSpPr/>
            <p:nvPr/>
          </p:nvSpPr>
          <p:spPr>
            <a:xfrm>
              <a:off x="8847311" y="2930279"/>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506" name="tx506"/>
            <p:cNvSpPr/>
            <p:nvPr/>
          </p:nvSpPr>
          <p:spPr>
            <a:xfrm>
              <a:off x="8880921" y="276165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507" name="tx507"/>
            <p:cNvSpPr/>
            <p:nvPr/>
          </p:nvSpPr>
          <p:spPr>
            <a:xfrm>
              <a:off x="8892522" y="2589071"/>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508" name="tx508"/>
            <p:cNvSpPr/>
            <p:nvPr/>
          </p:nvSpPr>
          <p:spPr>
            <a:xfrm>
              <a:off x="8915723" y="242044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09" name="tx509"/>
            <p:cNvSpPr/>
            <p:nvPr/>
          </p:nvSpPr>
          <p:spPr>
            <a:xfrm>
              <a:off x="8954951" y="2247902"/>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510" name="tx510"/>
            <p:cNvSpPr/>
            <p:nvPr/>
          </p:nvSpPr>
          <p:spPr>
            <a:xfrm>
              <a:off x="9000278" y="207729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511" name="tx511"/>
            <p:cNvSpPr/>
            <p:nvPr/>
          </p:nvSpPr>
          <p:spPr>
            <a:xfrm>
              <a:off x="8989830" y="1906656"/>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512" name="tx512"/>
            <p:cNvSpPr/>
            <p:nvPr/>
          </p:nvSpPr>
          <p:spPr>
            <a:xfrm>
              <a:off x="8980941" y="1737061"/>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513" name="tx513"/>
            <p:cNvSpPr/>
            <p:nvPr/>
          </p:nvSpPr>
          <p:spPr>
            <a:xfrm>
              <a:off x="9023479" y="156548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514" name="tx514"/>
            <p:cNvSpPr/>
            <p:nvPr/>
          </p:nvSpPr>
          <p:spPr>
            <a:xfrm>
              <a:off x="9010126" y="139488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515" name="tx515"/>
            <p:cNvSpPr/>
            <p:nvPr/>
          </p:nvSpPr>
          <p:spPr>
            <a:xfrm>
              <a:off x="9004143" y="122428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516" name="tx516"/>
            <p:cNvSpPr/>
            <p:nvPr/>
          </p:nvSpPr>
          <p:spPr>
            <a:xfrm>
              <a:off x="8999718"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517" name="rc517"/>
            <p:cNvSpPr/>
            <p:nvPr/>
          </p:nvSpPr>
          <p:spPr>
            <a:xfrm>
              <a:off x="8069916" y="875080"/>
              <a:ext cx="1218078" cy="4597772"/>
            </a:xfrm>
            <a:prstGeom prst="rect">
              <a:avLst/>
            </a:prstGeom>
            <a:ln w="13550" cap="rnd">
              <a:solidFill>
                <a:srgbClr val="999999">
                  <a:alpha val="100000"/>
                </a:srgbClr>
              </a:solidFill>
              <a:prstDash val="solid"/>
              <a:round/>
            </a:ln>
          </p:spPr>
          <p:txBody>
            <a:bodyPr/>
            <a:lstStyle/>
            <a:p/>
          </p:txBody>
        </p:sp>
        <p:sp>
          <p:nvSpPr>
            <p:cNvPr id="518" name="pl518"/>
            <p:cNvSpPr/>
            <p:nvPr/>
          </p:nvSpPr>
          <p:spPr>
            <a:xfrm>
              <a:off x="93691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19" name="pl519"/>
            <p:cNvSpPr/>
            <p:nvPr/>
          </p:nvSpPr>
          <p:spPr>
            <a:xfrm>
              <a:off x="960120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0" name="pl520"/>
            <p:cNvSpPr/>
            <p:nvPr/>
          </p:nvSpPr>
          <p:spPr>
            <a:xfrm>
              <a:off x="983321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1" name="pl521"/>
            <p:cNvSpPr/>
            <p:nvPr/>
          </p:nvSpPr>
          <p:spPr>
            <a:xfrm>
              <a:off x="1006523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2" name="pl522"/>
            <p:cNvSpPr/>
            <p:nvPr/>
          </p:nvSpPr>
          <p:spPr>
            <a:xfrm>
              <a:off x="1029724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3" name="pl523"/>
            <p:cNvSpPr/>
            <p:nvPr/>
          </p:nvSpPr>
          <p:spPr>
            <a:xfrm>
              <a:off x="1052926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4" name="rc524"/>
            <p:cNvSpPr/>
            <p:nvPr/>
          </p:nvSpPr>
          <p:spPr>
            <a:xfrm>
              <a:off x="9357584" y="5049514"/>
              <a:ext cx="1218078" cy="214348"/>
            </a:xfrm>
            <a:prstGeom prst="rect">
              <a:avLst/>
            </a:prstGeom>
            <a:solidFill>
              <a:srgbClr val="D9D9D9">
                <a:alpha val="60000"/>
              </a:srgbClr>
            </a:solidFill>
          </p:spPr>
          <p:txBody>
            <a:bodyPr/>
            <a:lstStyle/>
            <a:p/>
          </p:txBody>
        </p:sp>
        <p:sp>
          <p:nvSpPr>
            <p:cNvPr id="525" name="pl525"/>
            <p:cNvSpPr/>
            <p:nvPr/>
          </p:nvSpPr>
          <p:spPr>
            <a:xfrm>
              <a:off x="1026244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526" name="tx526"/>
            <p:cNvSpPr/>
            <p:nvPr/>
          </p:nvSpPr>
          <p:spPr>
            <a:xfrm>
              <a:off x="9848580"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77%</a:t>
              </a:r>
            </a:p>
          </p:txBody>
        </p:sp>
        <p:sp>
          <p:nvSpPr>
            <p:cNvPr id="527" name="pt527"/>
            <p:cNvSpPr/>
            <p:nvPr/>
          </p:nvSpPr>
          <p:spPr>
            <a:xfrm>
              <a:off x="9325828" y="5113331"/>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28" name="pt528"/>
            <p:cNvSpPr/>
            <p:nvPr/>
          </p:nvSpPr>
          <p:spPr>
            <a:xfrm>
              <a:off x="9523040" y="4898983"/>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29" name="pt529"/>
            <p:cNvSpPr/>
            <p:nvPr/>
          </p:nvSpPr>
          <p:spPr>
            <a:xfrm>
              <a:off x="9929067" y="4684634"/>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30" name="pt530"/>
            <p:cNvSpPr/>
            <p:nvPr/>
          </p:nvSpPr>
          <p:spPr>
            <a:xfrm>
              <a:off x="10045074" y="4470286"/>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31" name="pt531"/>
            <p:cNvSpPr/>
            <p:nvPr/>
          </p:nvSpPr>
          <p:spPr>
            <a:xfrm>
              <a:off x="10172682" y="425593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32" name="pt532"/>
            <p:cNvSpPr/>
            <p:nvPr/>
          </p:nvSpPr>
          <p:spPr>
            <a:xfrm>
              <a:off x="10207485" y="404158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33" name="pt533"/>
            <p:cNvSpPr/>
            <p:nvPr/>
          </p:nvSpPr>
          <p:spPr>
            <a:xfrm>
              <a:off x="10253888" y="382724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4" name="pt534"/>
            <p:cNvSpPr/>
            <p:nvPr/>
          </p:nvSpPr>
          <p:spPr>
            <a:xfrm>
              <a:off x="10288690" y="361289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5" name="pt535"/>
            <p:cNvSpPr/>
            <p:nvPr/>
          </p:nvSpPr>
          <p:spPr>
            <a:xfrm>
              <a:off x="10288690" y="339854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6" name="pt536"/>
            <p:cNvSpPr/>
            <p:nvPr/>
          </p:nvSpPr>
          <p:spPr>
            <a:xfrm>
              <a:off x="10311891" y="318419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7" name="pt537"/>
            <p:cNvSpPr/>
            <p:nvPr/>
          </p:nvSpPr>
          <p:spPr>
            <a:xfrm>
              <a:off x="10311891" y="296984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8" name="pt538"/>
            <p:cNvSpPr/>
            <p:nvPr/>
          </p:nvSpPr>
          <p:spPr>
            <a:xfrm>
              <a:off x="10335093" y="275549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9" name="pt539"/>
            <p:cNvSpPr/>
            <p:nvPr/>
          </p:nvSpPr>
          <p:spPr>
            <a:xfrm>
              <a:off x="10335093" y="254115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0" name="pt540"/>
            <p:cNvSpPr/>
            <p:nvPr/>
          </p:nvSpPr>
          <p:spPr>
            <a:xfrm>
              <a:off x="10335093" y="232680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1" name="pt541"/>
            <p:cNvSpPr/>
            <p:nvPr/>
          </p:nvSpPr>
          <p:spPr>
            <a:xfrm>
              <a:off x="10346694" y="211245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2" name="pt542"/>
            <p:cNvSpPr/>
            <p:nvPr/>
          </p:nvSpPr>
          <p:spPr>
            <a:xfrm>
              <a:off x="10381496" y="189810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43" name="pt543"/>
            <p:cNvSpPr/>
            <p:nvPr/>
          </p:nvSpPr>
          <p:spPr>
            <a:xfrm>
              <a:off x="10427899" y="168375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4" name="pt544"/>
            <p:cNvSpPr/>
            <p:nvPr/>
          </p:nvSpPr>
          <p:spPr>
            <a:xfrm>
              <a:off x="10439500" y="146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5" name="pt545"/>
            <p:cNvSpPr/>
            <p:nvPr/>
          </p:nvSpPr>
          <p:spPr>
            <a:xfrm>
              <a:off x="10474302" y="12550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6" name="pt546"/>
            <p:cNvSpPr/>
            <p:nvPr/>
          </p:nvSpPr>
          <p:spPr>
            <a:xfrm>
              <a:off x="10474302"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7" name="tx547"/>
            <p:cNvSpPr/>
            <p:nvPr/>
          </p:nvSpPr>
          <p:spPr>
            <a:xfrm>
              <a:off x="9427188" y="512823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548" name="tx548"/>
            <p:cNvSpPr/>
            <p:nvPr/>
          </p:nvSpPr>
          <p:spPr>
            <a:xfrm>
              <a:off x="9624401" y="4913887"/>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549" name="tx549"/>
            <p:cNvSpPr/>
            <p:nvPr/>
          </p:nvSpPr>
          <p:spPr>
            <a:xfrm>
              <a:off x="10030427" y="4699539"/>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550" name="tx550"/>
            <p:cNvSpPr/>
            <p:nvPr/>
          </p:nvSpPr>
          <p:spPr>
            <a:xfrm>
              <a:off x="10146435" y="44832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551" name="tx551"/>
            <p:cNvSpPr/>
            <p:nvPr/>
          </p:nvSpPr>
          <p:spPr>
            <a:xfrm>
              <a:off x="10274043" y="42689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52" name="tx552"/>
            <p:cNvSpPr/>
            <p:nvPr/>
          </p:nvSpPr>
          <p:spPr>
            <a:xfrm>
              <a:off x="10308845" y="405455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553" name="tx553"/>
            <p:cNvSpPr/>
            <p:nvPr/>
          </p:nvSpPr>
          <p:spPr>
            <a:xfrm>
              <a:off x="10075783" y="384214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54" name="tx554"/>
            <p:cNvSpPr/>
            <p:nvPr/>
          </p:nvSpPr>
          <p:spPr>
            <a:xfrm>
              <a:off x="10088576" y="3625817"/>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555" name="tx555"/>
            <p:cNvSpPr/>
            <p:nvPr/>
          </p:nvSpPr>
          <p:spPr>
            <a:xfrm>
              <a:off x="10097426" y="3411508"/>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56" name="tx556"/>
            <p:cNvSpPr/>
            <p:nvPr/>
          </p:nvSpPr>
          <p:spPr>
            <a:xfrm>
              <a:off x="10133787" y="319715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557" name="tx557"/>
            <p:cNvSpPr/>
            <p:nvPr/>
          </p:nvSpPr>
          <p:spPr>
            <a:xfrm>
              <a:off x="10124975" y="2984752"/>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558" name="tx558"/>
            <p:cNvSpPr/>
            <p:nvPr/>
          </p:nvSpPr>
          <p:spPr>
            <a:xfrm>
              <a:off x="10148215" y="2770403"/>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59" name="tx559"/>
            <p:cNvSpPr/>
            <p:nvPr/>
          </p:nvSpPr>
          <p:spPr>
            <a:xfrm>
              <a:off x="10156988" y="255605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560" name="tx560"/>
            <p:cNvSpPr/>
            <p:nvPr/>
          </p:nvSpPr>
          <p:spPr>
            <a:xfrm>
              <a:off x="10156988" y="234170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61" name="tx561"/>
            <p:cNvSpPr/>
            <p:nvPr/>
          </p:nvSpPr>
          <p:spPr>
            <a:xfrm>
              <a:off x="10168589" y="212735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562" name="tx562"/>
            <p:cNvSpPr/>
            <p:nvPr/>
          </p:nvSpPr>
          <p:spPr>
            <a:xfrm>
              <a:off x="10203391" y="1911030"/>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563" name="tx563"/>
            <p:cNvSpPr/>
            <p:nvPr/>
          </p:nvSpPr>
          <p:spPr>
            <a:xfrm>
              <a:off x="10276345" y="1696721"/>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564" name="tx564"/>
            <p:cNvSpPr/>
            <p:nvPr/>
          </p:nvSpPr>
          <p:spPr>
            <a:xfrm>
              <a:off x="10287946" y="1482372"/>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565" name="tx565"/>
            <p:cNvSpPr/>
            <p:nvPr/>
          </p:nvSpPr>
          <p:spPr>
            <a:xfrm>
              <a:off x="10309395" y="1268024"/>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566" name="tx566"/>
            <p:cNvSpPr/>
            <p:nvPr/>
          </p:nvSpPr>
          <p:spPr>
            <a:xfrm>
              <a:off x="10287386"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567" name="rc567"/>
            <p:cNvSpPr/>
            <p:nvPr/>
          </p:nvSpPr>
          <p:spPr>
            <a:xfrm>
              <a:off x="9357584" y="875080"/>
              <a:ext cx="1218078" cy="4597772"/>
            </a:xfrm>
            <a:prstGeom prst="rect">
              <a:avLst/>
            </a:prstGeom>
            <a:ln w="13550" cap="rnd">
              <a:solidFill>
                <a:srgbClr val="999999">
                  <a:alpha val="100000"/>
                </a:srgbClr>
              </a:solidFill>
              <a:prstDash val="solid"/>
              <a:round/>
            </a:ln>
          </p:spPr>
          <p:txBody>
            <a:bodyPr/>
            <a:lstStyle/>
            <a:p/>
          </p:txBody>
        </p:sp>
        <p:sp>
          <p:nvSpPr>
            <p:cNvPr id="568" name="pl568"/>
            <p:cNvSpPr/>
            <p:nvPr/>
          </p:nvSpPr>
          <p:spPr>
            <a:xfrm>
              <a:off x="1065685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69" name="pl569"/>
            <p:cNvSpPr/>
            <p:nvPr/>
          </p:nvSpPr>
          <p:spPr>
            <a:xfrm>
              <a:off x="1088886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0" name="pl570"/>
            <p:cNvSpPr/>
            <p:nvPr/>
          </p:nvSpPr>
          <p:spPr>
            <a:xfrm>
              <a:off x="1112088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1" name="pl571"/>
            <p:cNvSpPr/>
            <p:nvPr/>
          </p:nvSpPr>
          <p:spPr>
            <a:xfrm>
              <a:off x="1135289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2" name="pl572"/>
            <p:cNvSpPr/>
            <p:nvPr/>
          </p:nvSpPr>
          <p:spPr>
            <a:xfrm>
              <a:off x="1158491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3" name="pl573"/>
            <p:cNvSpPr/>
            <p:nvPr/>
          </p:nvSpPr>
          <p:spPr>
            <a:xfrm>
              <a:off x="1181692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4" name="rc574"/>
            <p:cNvSpPr/>
            <p:nvPr/>
          </p:nvSpPr>
          <p:spPr>
            <a:xfrm>
              <a:off x="10645252" y="4313909"/>
              <a:ext cx="1218078" cy="379981"/>
            </a:xfrm>
            <a:prstGeom prst="rect">
              <a:avLst/>
            </a:prstGeom>
            <a:solidFill>
              <a:srgbClr val="D9D9D9">
                <a:alpha val="60000"/>
              </a:srgbClr>
            </a:solidFill>
          </p:spPr>
          <p:txBody>
            <a:bodyPr/>
            <a:lstStyle/>
            <a:p/>
          </p:txBody>
        </p:sp>
        <p:sp>
          <p:nvSpPr>
            <p:cNvPr id="575" name="pl575"/>
            <p:cNvSpPr/>
            <p:nvPr/>
          </p:nvSpPr>
          <p:spPr>
            <a:xfrm>
              <a:off x="11434103"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576" name="tx576"/>
            <p:cNvSpPr/>
            <p:nvPr/>
          </p:nvSpPr>
          <p:spPr>
            <a:xfrm>
              <a:off x="11020240"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67%</a:t>
              </a:r>
            </a:p>
          </p:txBody>
        </p:sp>
        <p:sp>
          <p:nvSpPr>
            <p:cNvPr id="577" name="pt577"/>
            <p:cNvSpPr/>
            <p:nvPr/>
          </p:nvSpPr>
          <p:spPr>
            <a:xfrm>
              <a:off x="10671499"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78" name="pt578"/>
            <p:cNvSpPr/>
            <p:nvPr/>
          </p:nvSpPr>
          <p:spPr>
            <a:xfrm>
              <a:off x="10694701" y="4840524"/>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79" name="pt579"/>
            <p:cNvSpPr/>
            <p:nvPr/>
          </p:nvSpPr>
          <p:spPr>
            <a:xfrm>
              <a:off x="11309540" y="4460543"/>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80" name="pt580"/>
            <p:cNvSpPr/>
            <p:nvPr/>
          </p:nvSpPr>
          <p:spPr>
            <a:xfrm>
              <a:off x="11321141" y="4080562"/>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81" name="pt581"/>
            <p:cNvSpPr/>
            <p:nvPr/>
          </p:nvSpPr>
          <p:spPr>
            <a:xfrm>
              <a:off x="11344343" y="3700581"/>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82" name="pt582"/>
            <p:cNvSpPr/>
            <p:nvPr/>
          </p:nvSpPr>
          <p:spPr>
            <a:xfrm>
              <a:off x="11379145" y="332059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83" name="pt583"/>
            <p:cNvSpPr/>
            <p:nvPr/>
          </p:nvSpPr>
          <p:spPr>
            <a:xfrm>
              <a:off x="11448749" y="294061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84" name="pt584"/>
            <p:cNvSpPr/>
            <p:nvPr/>
          </p:nvSpPr>
          <p:spPr>
            <a:xfrm>
              <a:off x="11529955" y="256063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85" name="pt585"/>
            <p:cNvSpPr/>
            <p:nvPr/>
          </p:nvSpPr>
          <p:spPr>
            <a:xfrm>
              <a:off x="11576358" y="218065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86" name="pt586"/>
            <p:cNvSpPr/>
            <p:nvPr/>
          </p:nvSpPr>
          <p:spPr>
            <a:xfrm>
              <a:off x="11692365" y="180067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87" name="pt587"/>
            <p:cNvSpPr/>
            <p:nvPr/>
          </p:nvSpPr>
          <p:spPr>
            <a:xfrm>
              <a:off x="11727168" y="14206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8" name="pt588"/>
            <p:cNvSpPr/>
            <p:nvPr/>
          </p:nvSpPr>
          <p:spPr>
            <a:xfrm>
              <a:off x="11761970"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9" name="tx589"/>
            <p:cNvSpPr/>
            <p:nvPr/>
          </p:nvSpPr>
          <p:spPr>
            <a:xfrm>
              <a:off x="10772860"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590" name="tx590"/>
            <p:cNvSpPr/>
            <p:nvPr/>
          </p:nvSpPr>
          <p:spPr>
            <a:xfrm>
              <a:off x="10796061" y="485348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91" name="tx591"/>
            <p:cNvSpPr/>
            <p:nvPr/>
          </p:nvSpPr>
          <p:spPr>
            <a:xfrm>
              <a:off x="11410901" y="447544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592" name="tx592"/>
            <p:cNvSpPr/>
            <p:nvPr/>
          </p:nvSpPr>
          <p:spPr>
            <a:xfrm>
              <a:off x="11422502" y="409546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93" name="tx593"/>
            <p:cNvSpPr/>
            <p:nvPr/>
          </p:nvSpPr>
          <p:spPr>
            <a:xfrm>
              <a:off x="11445703" y="371354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594" name="tx594"/>
            <p:cNvSpPr/>
            <p:nvPr/>
          </p:nvSpPr>
          <p:spPr>
            <a:xfrm>
              <a:off x="11480506" y="3333524"/>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595" name="tx595"/>
            <p:cNvSpPr/>
            <p:nvPr/>
          </p:nvSpPr>
          <p:spPr>
            <a:xfrm>
              <a:off x="11550110" y="295552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596" name="tx596"/>
            <p:cNvSpPr/>
            <p:nvPr/>
          </p:nvSpPr>
          <p:spPr>
            <a:xfrm>
              <a:off x="11631315" y="257360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597" name="tx597"/>
            <p:cNvSpPr/>
            <p:nvPr/>
          </p:nvSpPr>
          <p:spPr>
            <a:xfrm>
              <a:off x="11398253" y="219556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98" name="tx598"/>
            <p:cNvSpPr/>
            <p:nvPr/>
          </p:nvSpPr>
          <p:spPr>
            <a:xfrm>
              <a:off x="11518763" y="1813599"/>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599" name="tx599"/>
            <p:cNvSpPr/>
            <p:nvPr/>
          </p:nvSpPr>
          <p:spPr>
            <a:xfrm>
              <a:off x="11549063" y="143361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600" name="tx600"/>
            <p:cNvSpPr/>
            <p:nvPr/>
          </p:nvSpPr>
          <p:spPr>
            <a:xfrm>
              <a:off x="11575054"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601" name="rc601"/>
            <p:cNvSpPr/>
            <p:nvPr/>
          </p:nvSpPr>
          <p:spPr>
            <a:xfrm>
              <a:off x="10645252" y="875080"/>
              <a:ext cx="1218078" cy="4597772"/>
            </a:xfrm>
            <a:prstGeom prst="rect">
              <a:avLst/>
            </a:prstGeom>
            <a:ln w="13550" cap="rnd">
              <a:solidFill>
                <a:srgbClr val="999999">
                  <a:alpha val="100000"/>
                </a:srgbClr>
              </a:solidFill>
              <a:prstDash val="solid"/>
              <a:round/>
            </a:ln>
          </p:spPr>
          <p:txBody>
            <a:bodyPr/>
            <a:lstStyle/>
            <a:p/>
          </p:txBody>
        </p:sp>
        <p:sp>
          <p:nvSpPr>
            <p:cNvPr id="602" name="rc602"/>
            <p:cNvSpPr/>
            <p:nvPr/>
          </p:nvSpPr>
          <p:spPr>
            <a:xfrm>
              <a:off x="343909"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03" name="tx603"/>
            <p:cNvSpPr/>
            <p:nvPr/>
          </p:nvSpPr>
          <p:spPr>
            <a:xfrm>
              <a:off x="645526"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(57%)</a:t>
              </a:r>
            </a:p>
          </p:txBody>
        </p:sp>
        <p:sp>
          <p:nvSpPr>
            <p:cNvPr id="604" name="rc604"/>
            <p:cNvSpPr/>
            <p:nvPr/>
          </p:nvSpPr>
          <p:spPr>
            <a:xfrm>
              <a:off x="1631576"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05" name="tx605"/>
            <p:cNvSpPr/>
            <p:nvPr/>
          </p:nvSpPr>
          <p:spPr>
            <a:xfrm>
              <a:off x="1933194"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(50%)</a:t>
              </a:r>
            </a:p>
          </p:txBody>
        </p:sp>
        <p:sp>
          <p:nvSpPr>
            <p:cNvPr id="606" name="rc606"/>
            <p:cNvSpPr/>
            <p:nvPr/>
          </p:nvSpPr>
          <p:spPr>
            <a:xfrm>
              <a:off x="2919244"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07" name="tx607"/>
            <p:cNvSpPr/>
            <p:nvPr/>
          </p:nvSpPr>
          <p:spPr>
            <a:xfrm>
              <a:off x="3242554"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(54%)</a:t>
              </a:r>
            </a:p>
          </p:txBody>
        </p:sp>
        <p:sp>
          <p:nvSpPr>
            <p:cNvPr id="608" name="rc608"/>
            <p:cNvSpPr/>
            <p:nvPr/>
          </p:nvSpPr>
          <p:spPr>
            <a:xfrm>
              <a:off x="4206912"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09" name="tx609"/>
            <p:cNvSpPr/>
            <p:nvPr/>
          </p:nvSpPr>
          <p:spPr>
            <a:xfrm>
              <a:off x="4520945"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(54%)</a:t>
              </a:r>
            </a:p>
          </p:txBody>
        </p:sp>
        <p:sp>
          <p:nvSpPr>
            <p:cNvPr id="610" name="rc610"/>
            <p:cNvSpPr/>
            <p:nvPr/>
          </p:nvSpPr>
          <p:spPr>
            <a:xfrm>
              <a:off x="5494580"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11" name="tx611"/>
            <p:cNvSpPr/>
            <p:nvPr/>
          </p:nvSpPr>
          <p:spPr>
            <a:xfrm>
              <a:off x="5783783"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(53%)</a:t>
              </a:r>
            </a:p>
          </p:txBody>
        </p:sp>
        <p:sp>
          <p:nvSpPr>
            <p:cNvPr id="612" name="rc612"/>
            <p:cNvSpPr/>
            <p:nvPr/>
          </p:nvSpPr>
          <p:spPr>
            <a:xfrm>
              <a:off x="6782248"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13" name="tx613"/>
            <p:cNvSpPr/>
            <p:nvPr/>
          </p:nvSpPr>
          <p:spPr>
            <a:xfrm>
              <a:off x="7071451"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(38%)</a:t>
              </a:r>
            </a:p>
          </p:txBody>
        </p:sp>
        <p:sp>
          <p:nvSpPr>
            <p:cNvPr id="614" name="rc614"/>
            <p:cNvSpPr/>
            <p:nvPr/>
          </p:nvSpPr>
          <p:spPr>
            <a:xfrm>
              <a:off x="8069916"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15" name="tx615"/>
            <p:cNvSpPr/>
            <p:nvPr/>
          </p:nvSpPr>
          <p:spPr>
            <a:xfrm>
              <a:off x="8390196" y="702764"/>
              <a:ext cx="57751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(0%)</a:t>
              </a:r>
            </a:p>
          </p:txBody>
        </p:sp>
        <p:sp>
          <p:nvSpPr>
            <p:cNvPr id="616" name="rc616"/>
            <p:cNvSpPr/>
            <p:nvPr/>
          </p:nvSpPr>
          <p:spPr>
            <a:xfrm>
              <a:off x="9357584"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17" name="tx617"/>
            <p:cNvSpPr/>
            <p:nvPr/>
          </p:nvSpPr>
          <p:spPr>
            <a:xfrm>
              <a:off x="9637537" y="702710"/>
              <a:ext cx="658172"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(0%)</a:t>
              </a:r>
            </a:p>
          </p:txBody>
        </p:sp>
        <p:sp>
          <p:nvSpPr>
            <p:cNvPr id="618" name="rc618"/>
            <p:cNvSpPr/>
            <p:nvPr/>
          </p:nvSpPr>
          <p:spPr>
            <a:xfrm>
              <a:off x="10645252"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19" name="tx619"/>
            <p:cNvSpPr/>
            <p:nvPr/>
          </p:nvSpPr>
          <p:spPr>
            <a:xfrm>
              <a:off x="10981030" y="702764"/>
              <a:ext cx="5465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 (60%)</a:t>
              </a:r>
            </a:p>
          </p:txBody>
        </p:sp>
        <p:sp>
          <p:nvSpPr>
            <p:cNvPr id="620" name="pl620"/>
            <p:cNvSpPr/>
            <p:nvPr/>
          </p:nvSpPr>
          <p:spPr>
            <a:xfrm>
              <a:off x="343909"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21" name="pl621"/>
            <p:cNvSpPr/>
            <p:nvPr/>
          </p:nvSpPr>
          <p:spPr>
            <a:xfrm>
              <a:off x="3555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2" name="pl622"/>
            <p:cNvSpPr/>
            <p:nvPr/>
          </p:nvSpPr>
          <p:spPr>
            <a:xfrm>
              <a:off x="58752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3" name="pl623"/>
            <p:cNvSpPr/>
            <p:nvPr/>
          </p:nvSpPr>
          <p:spPr>
            <a:xfrm>
              <a:off x="81953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4" name="pl624"/>
            <p:cNvSpPr/>
            <p:nvPr/>
          </p:nvSpPr>
          <p:spPr>
            <a:xfrm>
              <a:off x="105155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5" name="pl625"/>
            <p:cNvSpPr/>
            <p:nvPr/>
          </p:nvSpPr>
          <p:spPr>
            <a:xfrm>
              <a:off x="12835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6" name="pl626"/>
            <p:cNvSpPr/>
            <p:nvPr/>
          </p:nvSpPr>
          <p:spPr>
            <a:xfrm>
              <a:off x="15155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7" name="tx627"/>
            <p:cNvSpPr/>
            <p:nvPr/>
          </p:nvSpPr>
          <p:spPr>
            <a:xfrm rot="-5400000">
              <a:off x="323586"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28" name="tx628"/>
            <p:cNvSpPr/>
            <p:nvPr/>
          </p:nvSpPr>
          <p:spPr>
            <a:xfrm rot="-5400000">
              <a:off x="52452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29" name="tx629"/>
            <p:cNvSpPr/>
            <p:nvPr/>
          </p:nvSpPr>
          <p:spPr>
            <a:xfrm rot="-5400000">
              <a:off x="75653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30" name="tx630"/>
            <p:cNvSpPr/>
            <p:nvPr/>
          </p:nvSpPr>
          <p:spPr>
            <a:xfrm rot="-5400000">
              <a:off x="98855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31" name="tx631"/>
            <p:cNvSpPr/>
            <p:nvPr/>
          </p:nvSpPr>
          <p:spPr>
            <a:xfrm rot="-5400000">
              <a:off x="122056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32" name="tx632"/>
            <p:cNvSpPr/>
            <p:nvPr/>
          </p:nvSpPr>
          <p:spPr>
            <a:xfrm rot="-5400000">
              <a:off x="142150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33" name="pl633"/>
            <p:cNvSpPr/>
            <p:nvPr/>
          </p:nvSpPr>
          <p:spPr>
            <a:xfrm>
              <a:off x="1631576"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34" name="pl634"/>
            <p:cNvSpPr/>
            <p:nvPr/>
          </p:nvSpPr>
          <p:spPr>
            <a:xfrm>
              <a:off x="164317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5" name="pl635"/>
            <p:cNvSpPr/>
            <p:nvPr/>
          </p:nvSpPr>
          <p:spPr>
            <a:xfrm>
              <a:off x="187519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6" name="pl636"/>
            <p:cNvSpPr/>
            <p:nvPr/>
          </p:nvSpPr>
          <p:spPr>
            <a:xfrm>
              <a:off x="210720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7" name="pl637"/>
            <p:cNvSpPr/>
            <p:nvPr/>
          </p:nvSpPr>
          <p:spPr>
            <a:xfrm>
              <a:off x="23392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8" name="pl638"/>
            <p:cNvSpPr/>
            <p:nvPr/>
          </p:nvSpPr>
          <p:spPr>
            <a:xfrm>
              <a:off x="257123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9" name="pl639"/>
            <p:cNvSpPr/>
            <p:nvPr/>
          </p:nvSpPr>
          <p:spPr>
            <a:xfrm>
              <a:off x="280325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0" name="tx640"/>
            <p:cNvSpPr/>
            <p:nvPr/>
          </p:nvSpPr>
          <p:spPr>
            <a:xfrm rot="-5400000">
              <a:off x="1611254"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41" name="tx641"/>
            <p:cNvSpPr/>
            <p:nvPr/>
          </p:nvSpPr>
          <p:spPr>
            <a:xfrm rot="-5400000">
              <a:off x="181219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42" name="tx642"/>
            <p:cNvSpPr/>
            <p:nvPr/>
          </p:nvSpPr>
          <p:spPr>
            <a:xfrm rot="-5400000">
              <a:off x="204420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43" name="tx643"/>
            <p:cNvSpPr/>
            <p:nvPr/>
          </p:nvSpPr>
          <p:spPr>
            <a:xfrm rot="-5400000">
              <a:off x="227622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44" name="tx644"/>
            <p:cNvSpPr/>
            <p:nvPr/>
          </p:nvSpPr>
          <p:spPr>
            <a:xfrm rot="-5400000">
              <a:off x="250823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45" name="tx645"/>
            <p:cNvSpPr/>
            <p:nvPr/>
          </p:nvSpPr>
          <p:spPr>
            <a:xfrm rot="-5400000">
              <a:off x="2709173"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46" name="pl646"/>
            <p:cNvSpPr/>
            <p:nvPr/>
          </p:nvSpPr>
          <p:spPr>
            <a:xfrm>
              <a:off x="2919244"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47" name="pl647"/>
            <p:cNvSpPr/>
            <p:nvPr/>
          </p:nvSpPr>
          <p:spPr>
            <a:xfrm>
              <a:off x="293084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8" name="pl648"/>
            <p:cNvSpPr/>
            <p:nvPr/>
          </p:nvSpPr>
          <p:spPr>
            <a:xfrm>
              <a:off x="316286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9" name="pl649"/>
            <p:cNvSpPr/>
            <p:nvPr/>
          </p:nvSpPr>
          <p:spPr>
            <a:xfrm>
              <a:off x="339487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0" name="pl650"/>
            <p:cNvSpPr/>
            <p:nvPr/>
          </p:nvSpPr>
          <p:spPr>
            <a:xfrm>
              <a:off x="36268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1" name="pl651"/>
            <p:cNvSpPr/>
            <p:nvPr/>
          </p:nvSpPr>
          <p:spPr>
            <a:xfrm>
              <a:off x="385890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2" name="pl652"/>
            <p:cNvSpPr/>
            <p:nvPr/>
          </p:nvSpPr>
          <p:spPr>
            <a:xfrm>
              <a:off x="409092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3" name="tx653"/>
            <p:cNvSpPr/>
            <p:nvPr/>
          </p:nvSpPr>
          <p:spPr>
            <a:xfrm rot="-5400000">
              <a:off x="2898921"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54" name="tx654"/>
            <p:cNvSpPr/>
            <p:nvPr/>
          </p:nvSpPr>
          <p:spPr>
            <a:xfrm rot="-5400000">
              <a:off x="309985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55" name="tx655"/>
            <p:cNvSpPr/>
            <p:nvPr/>
          </p:nvSpPr>
          <p:spPr>
            <a:xfrm rot="-5400000">
              <a:off x="333187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56" name="tx656"/>
            <p:cNvSpPr/>
            <p:nvPr/>
          </p:nvSpPr>
          <p:spPr>
            <a:xfrm rot="-5400000">
              <a:off x="356388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57" name="tx657"/>
            <p:cNvSpPr/>
            <p:nvPr/>
          </p:nvSpPr>
          <p:spPr>
            <a:xfrm rot="-5400000">
              <a:off x="379590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58" name="tx658"/>
            <p:cNvSpPr/>
            <p:nvPr/>
          </p:nvSpPr>
          <p:spPr>
            <a:xfrm rot="-5400000">
              <a:off x="399684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59" name="pl659"/>
            <p:cNvSpPr/>
            <p:nvPr/>
          </p:nvSpPr>
          <p:spPr>
            <a:xfrm>
              <a:off x="4206912"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60" name="pl660"/>
            <p:cNvSpPr/>
            <p:nvPr/>
          </p:nvSpPr>
          <p:spPr>
            <a:xfrm>
              <a:off x="421851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1" name="pl661"/>
            <p:cNvSpPr/>
            <p:nvPr/>
          </p:nvSpPr>
          <p:spPr>
            <a:xfrm>
              <a:off x="445052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2" name="pl662"/>
            <p:cNvSpPr/>
            <p:nvPr/>
          </p:nvSpPr>
          <p:spPr>
            <a:xfrm>
              <a:off x="46825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3" name="pl663"/>
            <p:cNvSpPr/>
            <p:nvPr/>
          </p:nvSpPr>
          <p:spPr>
            <a:xfrm>
              <a:off x="491455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4" name="pl664"/>
            <p:cNvSpPr/>
            <p:nvPr/>
          </p:nvSpPr>
          <p:spPr>
            <a:xfrm>
              <a:off x="514657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5" name="pl665"/>
            <p:cNvSpPr/>
            <p:nvPr/>
          </p:nvSpPr>
          <p:spPr>
            <a:xfrm>
              <a:off x="537858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6" name="tx666"/>
            <p:cNvSpPr/>
            <p:nvPr/>
          </p:nvSpPr>
          <p:spPr>
            <a:xfrm rot="-5400000">
              <a:off x="4186589"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67" name="tx667"/>
            <p:cNvSpPr/>
            <p:nvPr/>
          </p:nvSpPr>
          <p:spPr>
            <a:xfrm rot="-5400000">
              <a:off x="438752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68" name="tx668"/>
            <p:cNvSpPr/>
            <p:nvPr/>
          </p:nvSpPr>
          <p:spPr>
            <a:xfrm rot="-5400000">
              <a:off x="461954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69" name="tx669"/>
            <p:cNvSpPr/>
            <p:nvPr/>
          </p:nvSpPr>
          <p:spPr>
            <a:xfrm rot="-5400000">
              <a:off x="485155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70" name="tx670"/>
            <p:cNvSpPr/>
            <p:nvPr/>
          </p:nvSpPr>
          <p:spPr>
            <a:xfrm rot="-5400000">
              <a:off x="508357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71" name="tx671"/>
            <p:cNvSpPr/>
            <p:nvPr/>
          </p:nvSpPr>
          <p:spPr>
            <a:xfrm rot="-5400000">
              <a:off x="5284509"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72" name="pl672"/>
            <p:cNvSpPr/>
            <p:nvPr/>
          </p:nvSpPr>
          <p:spPr>
            <a:xfrm>
              <a:off x="5494580"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73" name="pl673"/>
            <p:cNvSpPr/>
            <p:nvPr/>
          </p:nvSpPr>
          <p:spPr>
            <a:xfrm>
              <a:off x="550618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4" name="pl674"/>
            <p:cNvSpPr/>
            <p:nvPr/>
          </p:nvSpPr>
          <p:spPr>
            <a:xfrm>
              <a:off x="573819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5" name="pl675"/>
            <p:cNvSpPr/>
            <p:nvPr/>
          </p:nvSpPr>
          <p:spPr>
            <a:xfrm>
              <a:off x="597021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6" name="pl676"/>
            <p:cNvSpPr/>
            <p:nvPr/>
          </p:nvSpPr>
          <p:spPr>
            <a:xfrm>
              <a:off x="620222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7" name="pl677"/>
            <p:cNvSpPr/>
            <p:nvPr/>
          </p:nvSpPr>
          <p:spPr>
            <a:xfrm>
              <a:off x="643424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8" name="pl678"/>
            <p:cNvSpPr/>
            <p:nvPr/>
          </p:nvSpPr>
          <p:spPr>
            <a:xfrm>
              <a:off x="666625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9" name="tx679"/>
            <p:cNvSpPr/>
            <p:nvPr/>
          </p:nvSpPr>
          <p:spPr>
            <a:xfrm rot="-5400000">
              <a:off x="5474257"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80" name="tx680"/>
            <p:cNvSpPr/>
            <p:nvPr/>
          </p:nvSpPr>
          <p:spPr>
            <a:xfrm rot="-5400000">
              <a:off x="56751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81" name="tx681"/>
            <p:cNvSpPr/>
            <p:nvPr/>
          </p:nvSpPr>
          <p:spPr>
            <a:xfrm rot="-5400000">
              <a:off x="590720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82" name="tx682"/>
            <p:cNvSpPr/>
            <p:nvPr/>
          </p:nvSpPr>
          <p:spPr>
            <a:xfrm rot="-5400000">
              <a:off x="613922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83" name="tx683"/>
            <p:cNvSpPr/>
            <p:nvPr/>
          </p:nvSpPr>
          <p:spPr>
            <a:xfrm rot="-5400000">
              <a:off x="637123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84" name="tx684"/>
            <p:cNvSpPr/>
            <p:nvPr/>
          </p:nvSpPr>
          <p:spPr>
            <a:xfrm rot="-5400000">
              <a:off x="6572177"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85" name="pl685"/>
            <p:cNvSpPr/>
            <p:nvPr/>
          </p:nvSpPr>
          <p:spPr>
            <a:xfrm>
              <a:off x="6782248"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86" name="pl686"/>
            <p:cNvSpPr/>
            <p:nvPr/>
          </p:nvSpPr>
          <p:spPr>
            <a:xfrm>
              <a:off x="679384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7" name="pl687"/>
            <p:cNvSpPr/>
            <p:nvPr/>
          </p:nvSpPr>
          <p:spPr>
            <a:xfrm>
              <a:off x="70258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8" name="pl688"/>
            <p:cNvSpPr/>
            <p:nvPr/>
          </p:nvSpPr>
          <p:spPr>
            <a:xfrm>
              <a:off x="725787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9" name="pl689"/>
            <p:cNvSpPr/>
            <p:nvPr/>
          </p:nvSpPr>
          <p:spPr>
            <a:xfrm>
              <a:off x="748989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90" name="pl690"/>
            <p:cNvSpPr/>
            <p:nvPr/>
          </p:nvSpPr>
          <p:spPr>
            <a:xfrm>
              <a:off x="77219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91" name="pl691"/>
            <p:cNvSpPr/>
            <p:nvPr/>
          </p:nvSpPr>
          <p:spPr>
            <a:xfrm>
              <a:off x="795392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92" name="tx692"/>
            <p:cNvSpPr/>
            <p:nvPr/>
          </p:nvSpPr>
          <p:spPr>
            <a:xfrm rot="-5400000">
              <a:off x="6761925"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93" name="tx693"/>
            <p:cNvSpPr/>
            <p:nvPr/>
          </p:nvSpPr>
          <p:spPr>
            <a:xfrm rot="-5400000">
              <a:off x="696286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94" name="tx694"/>
            <p:cNvSpPr/>
            <p:nvPr/>
          </p:nvSpPr>
          <p:spPr>
            <a:xfrm rot="-5400000">
              <a:off x="719487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95" name="tx695"/>
            <p:cNvSpPr/>
            <p:nvPr/>
          </p:nvSpPr>
          <p:spPr>
            <a:xfrm rot="-5400000">
              <a:off x="742689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96" name="tx696"/>
            <p:cNvSpPr/>
            <p:nvPr/>
          </p:nvSpPr>
          <p:spPr>
            <a:xfrm rot="-5400000">
              <a:off x="765890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97" name="tx697"/>
            <p:cNvSpPr/>
            <p:nvPr/>
          </p:nvSpPr>
          <p:spPr>
            <a:xfrm rot="-5400000">
              <a:off x="785984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98" name="pl698"/>
            <p:cNvSpPr/>
            <p:nvPr/>
          </p:nvSpPr>
          <p:spPr>
            <a:xfrm>
              <a:off x="8069916"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99" name="pl699"/>
            <p:cNvSpPr/>
            <p:nvPr/>
          </p:nvSpPr>
          <p:spPr>
            <a:xfrm>
              <a:off x="808151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0" name="pl700"/>
            <p:cNvSpPr/>
            <p:nvPr/>
          </p:nvSpPr>
          <p:spPr>
            <a:xfrm>
              <a:off x="831353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1" name="pl701"/>
            <p:cNvSpPr/>
            <p:nvPr/>
          </p:nvSpPr>
          <p:spPr>
            <a:xfrm>
              <a:off x="85455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2" name="pl702"/>
            <p:cNvSpPr/>
            <p:nvPr/>
          </p:nvSpPr>
          <p:spPr>
            <a:xfrm>
              <a:off x="877756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3" name="pl703"/>
            <p:cNvSpPr/>
            <p:nvPr/>
          </p:nvSpPr>
          <p:spPr>
            <a:xfrm>
              <a:off x="900957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4" name="pl704"/>
            <p:cNvSpPr/>
            <p:nvPr/>
          </p:nvSpPr>
          <p:spPr>
            <a:xfrm>
              <a:off x="924159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5" name="tx705"/>
            <p:cNvSpPr/>
            <p:nvPr/>
          </p:nvSpPr>
          <p:spPr>
            <a:xfrm rot="-5400000">
              <a:off x="8049593"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06" name="tx706"/>
            <p:cNvSpPr/>
            <p:nvPr/>
          </p:nvSpPr>
          <p:spPr>
            <a:xfrm rot="-5400000">
              <a:off x="825053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07" name="tx707"/>
            <p:cNvSpPr/>
            <p:nvPr/>
          </p:nvSpPr>
          <p:spPr>
            <a:xfrm rot="-5400000">
              <a:off x="848254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08" name="tx708"/>
            <p:cNvSpPr/>
            <p:nvPr/>
          </p:nvSpPr>
          <p:spPr>
            <a:xfrm rot="-5400000">
              <a:off x="871456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09" name="tx709"/>
            <p:cNvSpPr/>
            <p:nvPr/>
          </p:nvSpPr>
          <p:spPr>
            <a:xfrm rot="-5400000">
              <a:off x="894657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710" name="tx710"/>
            <p:cNvSpPr/>
            <p:nvPr/>
          </p:nvSpPr>
          <p:spPr>
            <a:xfrm rot="-5400000">
              <a:off x="9147512"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11" name="pl711"/>
            <p:cNvSpPr/>
            <p:nvPr/>
          </p:nvSpPr>
          <p:spPr>
            <a:xfrm>
              <a:off x="9357584"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712" name="pl712"/>
            <p:cNvSpPr/>
            <p:nvPr/>
          </p:nvSpPr>
          <p:spPr>
            <a:xfrm>
              <a:off x="93691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3" name="pl713"/>
            <p:cNvSpPr/>
            <p:nvPr/>
          </p:nvSpPr>
          <p:spPr>
            <a:xfrm>
              <a:off x="960120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4" name="pl714"/>
            <p:cNvSpPr/>
            <p:nvPr/>
          </p:nvSpPr>
          <p:spPr>
            <a:xfrm>
              <a:off x="983321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5" name="pl715"/>
            <p:cNvSpPr/>
            <p:nvPr/>
          </p:nvSpPr>
          <p:spPr>
            <a:xfrm>
              <a:off x="1006523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6" name="pl716"/>
            <p:cNvSpPr/>
            <p:nvPr/>
          </p:nvSpPr>
          <p:spPr>
            <a:xfrm>
              <a:off x="1029724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7" name="pl717"/>
            <p:cNvSpPr/>
            <p:nvPr/>
          </p:nvSpPr>
          <p:spPr>
            <a:xfrm>
              <a:off x="1052926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8" name="tx718"/>
            <p:cNvSpPr/>
            <p:nvPr/>
          </p:nvSpPr>
          <p:spPr>
            <a:xfrm rot="-5400000">
              <a:off x="9337261"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19" name="tx719"/>
            <p:cNvSpPr/>
            <p:nvPr/>
          </p:nvSpPr>
          <p:spPr>
            <a:xfrm rot="-5400000">
              <a:off x="953819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20" name="tx720"/>
            <p:cNvSpPr/>
            <p:nvPr/>
          </p:nvSpPr>
          <p:spPr>
            <a:xfrm rot="-5400000">
              <a:off x="977021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21" name="tx721"/>
            <p:cNvSpPr/>
            <p:nvPr/>
          </p:nvSpPr>
          <p:spPr>
            <a:xfrm rot="-5400000">
              <a:off x="1000222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22" name="tx722"/>
            <p:cNvSpPr/>
            <p:nvPr/>
          </p:nvSpPr>
          <p:spPr>
            <a:xfrm rot="-5400000">
              <a:off x="1023424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723" name="tx723"/>
            <p:cNvSpPr/>
            <p:nvPr/>
          </p:nvSpPr>
          <p:spPr>
            <a:xfrm rot="-5400000">
              <a:off x="10435180"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24" name="pl724"/>
            <p:cNvSpPr/>
            <p:nvPr/>
          </p:nvSpPr>
          <p:spPr>
            <a:xfrm>
              <a:off x="10645252"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725" name="pl725"/>
            <p:cNvSpPr/>
            <p:nvPr/>
          </p:nvSpPr>
          <p:spPr>
            <a:xfrm>
              <a:off x="1065685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26" name="pl726"/>
            <p:cNvSpPr/>
            <p:nvPr/>
          </p:nvSpPr>
          <p:spPr>
            <a:xfrm>
              <a:off x="1088886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27" name="pl727"/>
            <p:cNvSpPr/>
            <p:nvPr/>
          </p:nvSpPr>
          <p:spPr>
            <a:xfrm>
              <a:off x="1112088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28" name="pl728"/>
            <p:cNvSpPr/>
            <p:nvPr/>
          </p:nvSpPr>
          <p:spPr>
            <a:xfrm>
              <a:off x="1135289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29" name="pl729"/>
            <p:cNvSpPr/>
            <p:nvPr/>
          </p:nvSpPr>
          <p:spPr>
            <a:xfrm>
              <a:off x="1158491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30" name="pl730"/>
            <p:cNvSpPr/>
            <p:nvPr/>
          </p:nvSpPr>
          <p:spPr>
            <a:xfrm>
              <a:off x="1181692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31" name="tx731"/>
            <p:cNvSpPr/>
            <p:nvPr/>
          </p:nvSpPr>
          <p:spPr>
            <a:xfrm rot="-5400000">
              <a:off x="10624929"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32" name="tx732"/>
            <p:cNvSpPr/>
            <p:nvPr/>
          </p:nvSpPr>
          <p:spPr>
            <a:xfrm rot="-5400000">
              <a:off x="1082586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33" name="tx733"/>
            <p:cNvSpPr/>
            <p:nvPr/>
          </p:nvSpPr>
          <p:spPr>
            <a:xfrm rot="-5400000">
              <a:off x="1105788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34" name="tx734"/>
            <p:cNvSpPr/>
            <p:nvPr/>
          </p:nvSpPr>
          <p:spPr>
            <a:xfrm rot="-5400000">
              <a:off x="1128989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35" name="tx735"/>
            <p:cNvSpPr/>
            <p:nvPr/>
          </p:nvSpPr>
          <p:spPr>
            <a:xfrm rot="-5400000">
              <a:off x="1152191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736" name="tx736"/>
            <p:cNvSpPr/>
            <p:nvPr/>
          </p:nvSpPr>
          <p:spPr>
            <a:xfrm rot="-5400000">
              <a:off x="1172284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37" name="tx737"/>
            <p:cNvSpPr/>
            <p:nvPr/>
          </p:nvSpPr>
          <p:spPr>
            <a:xfrm>
              <a:off x="5664977" y="574484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738" name="tx738"/>
            <p:cNvSpPr/>
            <p:nvPr/>
          </p:nvSpPr>
          <p:spPr>
            <a:xfrm>
              <a:off x="3795185" y="614273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739" name="pt739"/>
            <p:cNvSpPr/>
            <p:nvPr/>
          </p:nvSpPr>
          <p:spPr>
            <a:xfrm>
              <a:off x="4808431" y="61804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740" name="pt740"/>
            <p:cNvSpPr/>
            <p:nvPr/>
          </p:nvSpPr>
          <p:spPr>
            <a:xfrm>
              <a:off x="5356643" y="61804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41" name="pt741"/>
            <p:cNvSpPr/>
            <p:nvPr/>
          </p:nvSpPr>
          <p:spPr>
            <a:xfrm>
              <a:off x="6001116" y="61804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42" name="pt742"/>
            <p:cNvSpPr/>
            <p:nvPr/>
          </p:nvSpPr>
          <p:spPr>
            <a:xfrm>
              <a:off x="6645590" y="618048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43" name="pt743"/>
            <p:cNvSpPr/>
            <p:nvPr/>
          </p:nvSpPr>
          <p:spPr>
            <a:xfrm>
              <a:off x="7290063" y="61804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44" name="pt744"/>
            <p:cNvSpPr/>
            <p:nvPr/>
          </p:nvSpPr>
          <p:spPr>
            <a:xfrm>
              <a:off x="7934536" y="61804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45" name="tx745"/>
            <p:cNvSpPr/>
            <p:nvPr/>
          </p:nvSpPr>
          <p:spPr>
            <a:xfrm>
              <a:off x="5031105"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746" name="tx746"/>
            <p:cNvSpPr/>
            <p:nvPr/>
          </p:nvSpPr>
          <p:spPr>
            <a:xfrm>
              <a:off x="5579317"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747" name="tx747"/>
            <p:cNvSpPr/>
            <p:nvPr/>
          </p:nvSpPr>
          <p:spPr>
            <a:xfrm>
              <a:off x="6223790"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748" name="tx748"/>
            <p:cNvSpPr/>
            <p:nvPr/>
          </p:nvSpPr>
          <p:spPr>
            <a:xfrm>
              <a:off x="6868264"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749" name="tx749"/>
            <p:cNvSpPr/>
            <p:nvPr/>
          </p:nvSpPr>
          <p:spPr>
            <a:xfrm>
              <a:off x="7512737"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750" name="tx750"/>
            <p:cNvSpPr/>
            <p:nvPr/>
          </p:nvSpPr>
          <p:spPr>
            <a:xfrm>
              <a:off x="8157210"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751" name="tx751"/>
            <p:cNvSpPr/>
            <p:nvPr/>
          </p:nvSpPr>
          <p:spPr>
            <a:xfrm>
              <a:off x="343909" y="398022"/>
              <a:ext cx="631825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vacunación en comparación con otros países de la región, LACR, 2025</a:t>
              </a:r>
            </a:p>
          </p:txBody>
        </p:sp>
        <p:sp>
          <p:nvSpPr>
            <p:cNvPr id="752" name="tx752"/>
            <p:cNvSpPr/>
            <p:nvPr/>
          </p:nvSpPr>
          <p:spPr>
            <a:xfrm>
              <a:off x="7266491" y="64555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753" name="tx753"/>
            <p:cNvSpPr/>
            <p:nvPr/>
          </p:nvSpPr>
          <p:spPr>
            <a:xfrm>
              <a:off x="3333609" y="6568512"/>
              <a:ext cx="852972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Se muestran los códigos ISO de los países. La cobertura en ven se muestra en los encabezados. La cobertura promedio regional se muestra con la línea discontinua.</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83092" y="3850869"/>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6" name="pl6"/>
            <p:cNvSpPr/>
            <p:nvPr/>
          </p:nvSpPr>
          <p:spPr>
            <a:xfrm>
              <a:off x="1083092" y="3320611"/>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7" name="pl7"/>
            <p:cNvSpPr/>
            <p:nvPr/>
          </p:nvSpPr>
          <p:spPr>
            <a:xfrm>
              <a:off x="1083092" y="2790354"/>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8" name="pl8"/>
            <p:cNvSpPr/>
            <p:nvPr/>
          </p:nvSpPr>
          <p:spPr>
            <a:xfrm>
              <a:off x="1083092" y="2260097"/>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9" name="pl9"/>
            <p:cNvSpPr/>
            <p:nvPr/>
          </p:nvSpPr>
          <p:spPr>
            <a:xfrm>
              <a:off x="1083092" y="4115997"/>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0" name="pl10"/>
            <p:cNvSpPr/>
            <p:nvPr/>
          </p:nvSpPr>
          <p:spPr>
            <a:xfrm>
              <a:off x="1083092" y="3585740"/>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 name="pl11"/>
            <p:cNvSpPr/>
            <p:nvPr/>
          </p:nvSpPr>
          <p:spPr>
            <a:xfrm>
              <a:off x="1083092" y="3055483"/>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 name="pl12"/>
            <p:cNvSpPr/>
            <p:nvPr/>
          </p:nvSpPr>
          <p:spPr>
            <a:xfrm>
              <a:off x="1083092" y="2525226"/>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3" name="pl13"/>
            <p:cNvSpPr/>
            <p:nvPr/>
          </p:nvSpPr>
          <p:spPr>
            <a:xfrm>
              <a:off x="1083092" y="1994968"/>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 name="pl14"/>
            <p:cNvSpPr/>
            <p:nvPr/>
          </p:nvSpPr>
          <p:spPr>
            <a:xfrm>
              <a:off x="154012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4967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5922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6877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51641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7832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4023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3021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6406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2597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78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422266" y="4019032"/>
              <a:ext cx="235719" cy="96964"/>
            </a:xfrm>
            <a:prstGeom prst="rect">
              <a:avLst/>
            </a:prstGeom>
            <a:solidFill>
              <a:srgbClr val="1CABE2">
                <a:alpha val="85098"/>
              </a:srgbClr>
            </a:solidFill>
          </p:spPr>
          <p:txBody>
            <a:bodyPr/>
            <a:lstStyle/>
            <a:p/>
          </p:txBody>
        </p:sp>
        <p:sp>
          <p:nvSpPr>
            <p:cNvPr id="26" name="rc26"/>
            <p:cNvSpPr/>
            <p:nvPr/>
          </p:nvSpPr>
          <p:spPr>
            <a:xfrm>
              <a:off x="1684176" y="3894443"/>
              <a:ext cx="235719" cy="221554"/>
            </a:xfrm>
            <a:prstGeom prst="rect">
              <a:avLst/>
            </a:prstGeom>
            <a:solidFill>
              <a:srgbClr val="1CABE2">
                <a:alpha val="85098"/>
              </a:srgbClr>
            </a:solidFill>
          </p:spPr>
          <p:txBody>
            <a:bodyPr/>
            <a:lstStyle/>
            <a:p/>
          </p:txBody>
        </p:sp>
        <p:sp>
          <p:nvSpPr>
            <p:cNvPr id="27" name="rc27"/>
            <p:cNvSpPr/>
            <p:nvPr/>
          </p:nvSpPr>
          <p:spPr>
            <a:xfrm>
              <a:off x="1946086" y="3856194"/>
              <a:ext cx="235719" cy="259802"/>
            </a:xfrm>
            <a:prstGeom prst="rect">
              <a:avLst/>
            </a:prstGeom>
            <a:solidFill>
              <a:srgbClr val="1CABE2">
                <a:alpha val="85098"/>
              </a:srgbClr>
            </a:solidFill>
          </p:spPr>
          <p:txBody>
            <a:bodyPr/>
            <a:lstStyle/>
            <a:p/>
          </p:txBody>
        </p:sp>
        <p:sp>
          <p:nvSpPr>
            <p:cNvPr id="28" name="rc28"/>
            <p:cNvSpPr/>
            <p:nvPr/>
          </p:nvSpPr>
          <p:spPr>
            <a:xfrm>
              <a:off x="2207996" y="3967027"/>
              <a:ext cx="235719" cy="148970"/>
            </a:xfrm>
            <a:prstGeom prst="rect">
              <a:avLst/>
            </a:prstGeom>
            <a:solidFill>
              <a:srgbClr val="1CABE2">
                <a:alpha val="85098"/>
              </a:srgbClr>
            </a:solidFill>
          </p:spPr>
          <p:txBody>
            <a:bodyPr/>
            <a:lstStyle/>
            <a:p/>
          </p:txBody>
        </p:sp>
        <p:sp>
          <p:nvSpPr>
            <p:cNvPr id="29" name="rc29"/>
            <p:cNvSpPr/>
            <p:nvPr/>
          </p:nvSpPr>
          <p:spPr>
            <a:xfrm>
              <a:off x="2469906" y="4029559"/>
              <a:ext cx="235719" cy="86438"/>
            </a:xfrm>
            <a:prstGeom prst="rect">
              <a:avLst/>
            </a:prstGeom>
            <a:solidFill>
              <a:srgbClr val="1CABE2">
                <a:alpha val="85098"/>
              </a:srgbClr>
            </a:solidFill>
          </p:spPr>
          <p:txBody>
            <a:bodyPr/>
            <a:lstStyle/>
            <a:p/>
          </p:txBody>
        </p:sp>
        <p:sp>
          <p:nvSpPr>
            <p:cNvPr id="30" name="rc30"/>
            <p:cNvSpPr/>
            <p:nvPr/>
          </p:nvSpPr>
          <p:spPr>
            <a:xfrm>
              <a:off x="2731817" y="4090927"/>
              <a:ext cx="235719" cy="25070"/>
            </a:xfrm>
            <a:prstGeom prst="rect">
              <a:avLst/>
            </a:prstGeom>
            <a:solidFill>
              <a:srgbClr val="1CABE2">
                <a:alpha val="85098"/>
              </a:srgbClr>
            </a:solidFill>
          </p:spPr>
          <p:txBody>
            <a:bodyPr/>
            <a:lstStyle/>
            <a:p/>
          </p:txBody>
        </p:sp>
        <p:sp>
          <p:nvSpPr>
            <p:cNvPr id="31" name="rc31"/>
            <p:cNvSpPr/>
            <p:nvPr/>
          </p:nvSpPr>
          <p:spPr>
            <a:xfrm>
              <a:off x="2993727" y="3851556"/>
              <a:ext cx="235719" cy="264441"/>
            </a:xfrm>
            <a:prstGeom prst="rect">
              <a:avLst/>
            </a:prstGeom>
            <a:solidFill>
              <a:srgbClr val="1CABE2">
                <a:alpha val="85098"/>
              </a:srgbClr>
            </a:solidFill>
          </p:spPr>
          <p:txBody>
            <a:bodyPr/>
            <a:lstStyle/>
            <a:p/>
          </p:txBody>
        </p:sp>
        <p:sp>
          <p:nvSpPr>
            <p:cNvPr id="32" name="rc32"/>
            <p:cNvSpPr/>
            <p:nvPr/>
          </p:nvSpPr>
          <p:spPr>
            <a:xfrm>
              <a:off x="3255637" y="3742518"/>
              <a:ext cx="235719" cy="373479"/>
            </a:xfrm>
            <a:prstGeom prst="rect">
              <a:avLst/>
            </a:prstGeom>
            <a:solidFill>
              <a:srgbClr val="1CABE2">
                <a:alpha val="85098"/>
              </a:srgbClr>
            </a:solidFill>
          </p:spPr>
          <p:txBody>
            <a:bodyPr/>
            <a:lstStyle/>
            <a:p/>
          </p:txBody>
        </p:sp>
        <p:sp>
          <p:nvSpPr>
            <p:cNvPr id="33" name="rc33"/>
            <p:cNvSpPr/>
            <p:nvPr/>
          </p:nvSpPr>
          <p:spPr>
            <a:xfrm>
              <a:off x="3517547" y="3955225"/>
              <a:ext cx="235719" cy="160771"/>
            </a:xfrm>
            <a:prstGeom prst="rect">
              <a:avLst/>
            </a:prstGeom>
            <a:solidFill>
              <a:srgbClr val="1CABE2">
                <a:alpha val="85098"/>
              </a:srgbClr>
            </a:solidFill>
          </p:spPr>
          <p:txBody>
            <a:bodyPr/>
            <a:lstStyle/>
            <a:p/>
          </p:txBody>
        </p:sp>
        <p:sp>
          <p:nvSpPr>
            <p:cNvPr id="34" name="rc34"/>
            <p:cNvSpPr/>
            <p:nvPr/>
          </p:nvSpPr>
          <p:spPr>
            <a:xfrm>
              <a:off x="3779457" y="3944663"/>
              <a:ext cx="235719" cy="171334"/>
            </a:xfrm>
            <a:prstGeom prst="rect">
              <a:avLst/>
            </a:prstGeom>
            <a:solidFill>
              <a:srgbClr val="1CABE2">
                <a:alpha val="85098"/>
              </a:srgbClr>
            </a:solidFill>
          </p:spPr>
          <p:txBody>
            <a:bodyPr/>
            <a:lstStyle/>
            <a:p/>
          </p:txBody>
        </p:sp>
        <p:sp>
          <p:nvSpPr>
            <p:cNvPr id="35" name="rc35"/>
            <p:cNvSpPr/>
            <p:nvPr/>
          </p:nvSpPr>
          <p:spPr>
            <a:xfrm>
              <a:off x="4041368" y="3993680"/>
              <a:ext cx="235719" cy="122317"/>
            </a:xfrm>
            <a:prstGeom prst="rect">
              <a:avLst/>
            </a:prstGeom>
            <a:solidFill>
              <a:srgbClr val="1CABE2">
                <a:alpha val="85098"/>
              </a:srgbClr>
            </a:solidFill>
          </p:spPr>
          <p:txBody>
            <a:bodyPr/>
            <a:lstStyle/>
            <a:p/>
          </p:txBody>
        </p:sp>
        <p:sp>
          <p:nvSpPr>
            <p:cNvPr id="36" name="rc36"/>
            <p:cNvSpPr/>
            <p:nvPr/>
          </p:nvSpPr>
          <p:spPr>
            <a:xfrm>
              <a:off x="4303278" y="3992587"/>
              <a:ext cx="235719" cy="123409"/>
            </a:xfrm>
            <a:prstGeom prst="rect">
              <a:avLst/>
            </a:prstGeom>
            <a:solidFill>
              <a:srgbClr val="1CABE2">
                <a:alpha val="85098"/>
              </a:srgbClr>
            </a:solidFill>
          </p:spPr>
          <p:txBody>
            <a:bodyPr/>
            <a:lstStyle/>
            <a:p/>
          </p:txBody>
        </p:sp>
        <p:sp>
          <p:nvSpPr>
            <p:cNvPr id="37" name="rc37"/>
            <p:cNvSpPr/>
            <p:nvPr/>
          </p:nvSpPr>
          <p:spPr>
            <a:xfrm>
              <a:off x="4565188" y="3992630"/>
              <a:ext cx="235719" cy="123367"/>
            </a:xfrm>
            <a:prstGeom prst="rect">
              <a:avLst/>
            </a:prstGeom>
            <a:solidFill>
              <a:srgbClr val="1CABE2">
                <a:alpha val="85098"/>
              </a:srgbClr>
            </a:solidFill>
          </p:spPr>
          <p:txBody>
            <a:bodyPr/>
            <a:lstStyle/>
            <a:p/>
          </p:txBody>
        </p:sp>
        <p:sp>
          <p:nvSpPr>
            <p:cNvPr id="38" name="rc38"/>
            <p:cNvSpPr/>
            <p:nvPr/>
          </p:nvSpPr>
          <p:spPr>
            <a:xfrm>
              <a:off x="4827098" y="3994063"/>
              <a:ext cx="235719" cy="121933"/>
            </a:xfrm>
            <a:prstGeom prst="rect">
              <a:avLst/>
            </a:prstGeom>
            <a:solidFill>
              <a:srgbClr val="1CABE2">
                <a:alpha val="85098"/>
              </a:srgbClr>
            </a:solidFill>
          </p:spPr>
          <p:txBody>
            <a:bodyPr/>
            <a:lstStyle/>
            <a:p/>
          </p:txBody>
        </p:sp>
        <p:sp>
          <p:nvSpPr>
            <p:cNvPr id="39" name="rc39"/>
            <p:cNvSpPr/>
            <p:nvPr/>
          </p:nvSpPr>
          <p:spPr>
            <a:xfrm>
              <a:off x="5089008" y="3971216"/>
              <a:ext cx="235719" cy="144781"/>
            </a:xfrm>
            <a:prstGeom prst="rect">
              <a:avLst/>
            </a:prstGeom>
            <a:solidFill>
              <a:srgbClr val="1CABE2">
                <a:alpha val="85098"/>
              </a:srgbClr>
            </a:solidFill>
          </p:spPr>
          <p:txBody>
            <a:bodyPr/>
            <a:lstStyle/>
            <a:p/>
          </p:txBody>
        </p:sp>
        <p:sp>
          <p:nvSpPr>
            <p:cNvPr id="40" name="rc40"/>
            <p:cNvSpPr/>
            <p:nvPr/>
          </p:nvSpPr>
          <p:spPr>
            <a:xfrm>
              <a:off x="5350919" y="4092193"/>
              <a:ext cx="235719" cy="23804"/>
            </a:xfrm>
            <a:prstGeom prst="rect">
              <a:avLst/>
            </a:prstGeom>
            <a:solidFill>
              <a:srgbClr val="1CABE2">
                <a:alpha val="85098"/>
              </a:srgbClr>
            </a:solidFill>
          </p:spPr>
          <p:txBody>
            <a:bodyPr/>
            <a:lstStyle/>
            <a:p/>
          </p:txBody>
        </p:sp>
        <p:sp>
          <p:nvSpPr>
            <p:cNvPr id="41" name="rc41"/>
            <p:cNvSpPr/>
            <p:nvPr/>
          </p:nvSpPr>
          <p:spPr>
            <a:xfrm>
              <a:off x="5612829" y="4080733"/>
              <a:ext cx="235719" cy="35264"/>
            </a:xfrm>
            <a:prstGeom prst="rect">
              <a:avLst/>
            </a:prstGeom>
            <a:solidFill>
              <a:srgbClr val="1CABE2">
                <a:alpha val="85098"/>
              </a:srgbClr>
            </a:solidFill>
          </p:spPr>
          <p:txBody>
            <a:bodyPr/>
            <a:lstStyle/>
            <a:p/>
          </p:txBody>
        </p:sp>
        <p:sp>
          <p:nvSpPr>
            <p:cNvPr id="42" name="rc42"/>
            <p:cNvSpPr/>
            <p:nvPr/>
          </p:nvSpPr>
          <p:spPr>
            <a:xfrm>
              <a:off x="5874739" y="4058672"/>
              <a:ext cx="235719" cy="57325"/>
            </a:xfrm>
            <a:prstGeom prst="rect">
              <a:avLst/>
            </a:prstGeom>
            <a:solidFill>
              <a:srgbClr val="1CABE2">
                <a:alpha val="85098"/>
              </a:srgbClr>
            </a:solidFill>
          </p:spPr>
          <p:txBody>
            <a:bodyPr/>
            <a:lstStyle/>
            <a:p/>
          </p:txBody>
        </p:sp>
        <p:sp>
          <p:nvSpPr>
            <p:cNvPr id="43" name="rc43"/>
            <p:cNvSpPr/>
            <p:nvPr/>
          </p:nvSpPr>
          <p:spPr>
            <a:xfrm>
              <a:off x="6136649" y="3943116"/>
              <a:ext cx="235719" cy="172880"/>
            </a:xfrm>
            <a:prstGeom prst="rect">
              <a:avLst/>
            </a:prstGeom>
            <a:solidFill>
              <a:srgbClr val="1CABE2">
                <a:alpha val="85098"/>
              </a:srgbClr>
            </a:solidFill>
          </p:spPr>
          <p:txBody>
            <a:bodyPr/>
            <a:lstStyle/>
            <a:p/>
          </p:txBody>
        </p:sp>
        <p:sp>
          <p:nvSpPr>
            <p:cNvPr id="44" name="rc44"/>
            <p:cNvSpPr/>
            <p:nvPr/>
          </p:nvSpPr>
          <p:spPr>
            <a:xfrm>
              <a:off x="6398559" y="3968004"/>
              <a:ext cx="235719" cy="147992"/>
            </a:xfrm>
            <a:prstGeom prst="rect">
              <a:avLst/>
            </a:prstGeom>
            <a:solidFill>
              <a:srgbClr val="1CABE2">
                <a:alpha val="85098"/>
              </a:srgbClr>
            </a:solidFill>
          </p:spPr>
          <p:txBody>
            <a:bodyPr/>
            <a:lstStyle/>
            <a:p/>
          </p:txBody>
        </p:sp>
        <p:sp>
          <p:nvSpPr>
            <p:cNvPr id="45" name="rc45"/>
            <p:cNvSpPr/>
            <p:nvPr/>
          </p:nvSpPr>
          <p:spPr>
            <a:xfrm>
              <a:off x="6660470" y="3866322"/>
              <a:ext cx="235719" cy="249674"/>
            </a:xfrm>
            <a:prstGeom prst="rect">
              <a:avLst/>
            </a:prstGeom>
            <a:solidFill>
              <a:srgbClr val="1CABE2">
                <a:alpha val="85098"/>
              </a:srgbClr>
            </a:solidFill>
          </p:spPr>
          <p:txBody>
            <a:bodyPr/>
            <a:lstStyle/>
            <a:p/>
          </p:txBody>
        </p:sp>
        <p:sp>
          <p:nvSpPr>
            <p:cNvPr id="46" name="rc46"/>
            <p:cNvSpPr/>
            <p:nvPr/>
          </p:nvSpPr>
          <p:spPr>
            <a:xfrm>
              <a:off x="6922380" y="3873294"/>
              <a:ext cx="235719" cy="242702"/>
            </a:xfrm>
            <a:prstGeom prst="rect">
              <a:avLst/>
            </a:prstGeom>
            <a:solidFill>
              <a:srgbClr val="1CABE2">
                <a:alpha val="85098"/>
              </a:srgbClr>
            </a:solidFill>
          </p:spPr>
          <p:txBody>
            <a:bodyPr/>
            <a:lstStyle/>
            <a:p/>
          </p:txBody>
        </p:sp>
        <p:sp>
          <p:nvSpPr>
            <p:cNvPr id="47" name="rc47"/>
            <p:cNvSpPr/>
            <p:nvPr/>
          </p:nvSpPr>
          <p:spPr>
            <a:xfrm>
              <a:off x="7184290" y="3725891"/>
              <a:ext cx="235719" cy="390105"/>
            </a:xfrm>
            <a:prstGeom prst="rect">
              <a:avLst/>
            </a:prstGeom>
            <a:solidFill>
              <a:srgbClr val="1CABE2">
                <a:alpha val="85098"/>
              </a:srgbClr>
            </a:solidFill>
          </p:spPr>
          <p:txBody>
            <a:bodyPr/>
            <a:lstStyle/>
            <a:p/>
          </p:txBody>
        </p:sp>
        <p:sp>
          <p:nvSpPr>
            <p:cNvPr id="48" name="rc48"/>
            <p:cNvSpPr/>
            <p:nvPr/>
          </p:nvSpPr>
          <p:spPr>
            <a:xfrm>
              <a:off x="7446200" y="3803417"/>
              <a:ext cx="235719" cy="312580"/>
            </a:xfrm>
            <a:prstGeom prst="rect">
              <a:avLst/>
            </a:prstGeom>
            <a:solidFill>
              <a:srgbClr val="1CABE2">
                <a:alpha val="85098"/>
              </a:srgbClr>
            </a:solidFill>
          </p:spPr>
          <p:txBody>
            <a:bodyPr/>
            <a:lstStyle/>
            <a:p/>
          </p:txBody>
        </p:sp>
        <p:sp>
          <p:nvSpPr>
            <p:cNvPr id="49" name="rc49"/>
            <p:cNvSpPr/>
            <p:nvPr/>
          </p:nvSpPr>
          <p:spPr>
            <a:xfrm>
              <a:off x="7708110" y="3817123"/>
              <a:ext cx="235719" cy="298874"/>
            </a:xfrm>
            <a:prstGeom prst="rect">
              <a:avLst/>
            </a:prstGeom>
            <a:solidFill>
              <a:srgbClr val="1CABE2">
                <a:alpha val="85098"/>
              </a:srgbClr>
            </a:solidFill>
          </p:spPr>
          <p:txBody>
            <a:bodyPr/>
            <a:lstStyle/>
            <a:p/>
          </p:txBody>
        </p:sp>
        <p:sp>
          <p:nvSpPr>
            <p:cNvPr id="50" name="rc50"/>
            <p:cNvSpPr/>
            <p:nvPr/>
          </p:nvSpPr>
          <p:spPr>
            <a:xfrm>
              <a:off x="7970021" y="3723280"/>
              <a:ext cx="235719" cy="392716"/>
            </a:xfrm>
            <a:prstGeom prst="rect">
              <a:avLst/>
            </a:prstGeom>
            <a:solidFill>
              <a:srgbClr val="1CABE2">
                <a:alpha val="85098"/>
              </a:srgbClr>
            </a:solidFill>
          </p:spPr>
          <p:txBody>
            <a:bodyPr/>
            <a:lstStyle/>
            <a:p/>
          </p:txBody>
        </p:sp>
        <p:sp>
          <p:nvSpPr>
            <p:cNvPr id="51" name="rc51"/>
            <p:cNvSpPr/>
            <p:nvPr/>
          </p:nvSpPr>
          <p:spPr>
            <a:xfrm>
              <a:off x="1422266" y="3837220"/>
              <a:ext cx="235719" cy="181812"/>
            </a:xfrm>
            <a:prstGeom prst="rect">
              <a:avLst/>
            </a:prstGeom>
            <a:solidFill>
              <a:srgbClr val="B3B3B3">
                <a:alpha val="85098"/>
              </a:srgbClr>
            </a:solidFill>
          </p:spPr>
          <p:txBody>
            <a:bodyPr/>
            <a:lstStyle/>
            <a:p/>
          </p:txBody>
        </p:sp>
        <p:sp>
          <p:nvSpPr>
            <p:cNvPr id="52" name="rc52"/>
            <p:cNvSpPr/>
            <p:nvPr/>
          </p:nvSpPr>
          <p:spPr>
            <a:xfrm>
              <a:off x="1684176" y="3746739"/>
              <a:ext cx="235719" cy="147704"/>
            </a:xfrm>
            <a:prstGeom prst="rect">
              <a:avLst/>
            </a:prstGeom>
            <a:solidFill>
              <a:srgbClr val="B3B3B3">
                <a:alpha val="85098"/>
              </a:srgbClr>
            </a:solidFill>
          </p:spPr>
          <p:txBody>
            <a:bodyPr/>
            <a:lstStyle/>
            <a:p/>
          </p:txBody>
        </p:sp>
        <p:sp>
          <p:nvSpPr>
            <p:cNvPr id="53" name="rc53"/>
            <p:cNvSpPr/>
            <p:nvPr/>
          </p:nvSpPr>
          <p:spPr>
            <a:xfrm>
              <a:off x="1946086" y="3682991"/>
              <a:ext cx="235719" cy="173203"/>
            </a:xfrm>
            <a:prstGeom prst="rect">
              <a:avLst/>
            </a:prstGeom>
            <a:solidFill>
              <a:srgbClr val="B3B3B3">
                <a:alpha val="85098"/>
              </a:srgbClr>
            </a:solidFill>
          </p:spPr>
          <p:txBody>
            <a:bodyPr/>
            <a:lstStyle/>
            <a:p/>
          </p:txBody>
        </p:sp>
        <p:sp>
          <p:nvSpPr>
            <p:cNvPr id="54" name="rc54"/>
            <p:cNvSpPr/>
            <p:nvPr/>
          </p:nvSpPr>
          <p:spPr>
            <a:xfrm>
              <a:off x="2207996" y="3718743"/>
              <a:ext cx="235719" cy="248283"/>
            </a:xfrm>
            <a:prstGeom prst="rect">
              <a:avLst/>
            </a:prstGeom>
            <a:solidFill>
              <a:srgbClr val="B3B3B3">
                <a:alpha val="85098"/>
              </a:srgbClr>
            </a:solidFill>
          </p:spPr>
          <p:txBody>
            <a:bodyPr/>
            <a:lstStyle/>
            <a:p/>
          </p:txBody>
        </p:sp>
        <p:sp>
          <p:nvSpPr>
            <p:cNvPr id="55" name="rc55"/>
            <p:cNvSpPr/>
            <p:nvPr/>
          </p:nvSpPr>
          <p:spPr>
            <a:xfrm>
              <a:off x="2469906" y="3943118"/>
              <a:ext cx="235719" cy="86440"/>
            </a:xfrm>
            <a:prstGeom prst="rect">
              <a:avLst/>
            </a:prstGeom>
            <a:solidFill>
              <a:srgbClr val="B3B3B3">
                <a:alpha val="85098"/>
              </a:srgbClr>
            </a:solidFill>
          </p:spPr>
          <p:txBody>
            <a:bodyPr/>
            <a:lstStyle/>
            <a:p/>
          </p:txBody>
        </p:sp>
        <p:sp>
          <p:nvSpPr>
            <p:cNvPr id="56" name="rc56"/>
            <p:cNvSpPr/>
            <p:nvPr/>
          </p:nvSpPr>
          <p:spPr>
            <a:xfrm>
              <a:off x="2731817" y="3953036"/>
              <a:ext cx="235719" cy="137890"/>
            </a:xfrm>
            <a:prstGeom prst="rect">
              <a:avLst/>
            </a:prstGeom>
            <a:solidFill>
              <a:srgbClr val="B3B3B3">
                <a:alpha val="85098"/>
              </a:srgbClr>
            </a:solidFill>
          </p:spPr>
          <p:txBody>
            <a:bodyPr/>
            <a:lstStyle/>
            <a:p/>
          </p:txBody>
        </p:sp>
        <p:sp>
          <p:nvSpPr>
            <p:cNvPr id="57" name="rc57"/>
            <p:cNvSpPr/>
            <p:nvPr/>
          </p:nvSpPr>
          <p:spPr>
            <a:xfrm>
              <a:off x="2993727" y="3750818"/>
              <a:ext cx="235719" cy="100738"/>
            </a:xfrm>
            <a:prstGeom prst="rect">
              <a:avLst/>
            </a:prstGeom>
            <a:solidFill>
              <a:srgbClr val="B3B3B3">
                <a:alpha val="85098"/>
              </a:srgbClr>
            </a:solidFill>
          </p:spPr>
          <p:txBody>
            <a:bodyPr/>
            <a:lstStyle/>
            <a:p/>
          </p:txBody>
        </p:sp>
        <p:sp>
          <p:nvSpPr>
            <p:cNvPr id="58" name="rc58"/>
            <p:cNvSpPr/>
            <p:nvPr/>
          </p:nvSpPr>
          <p:spPr>
            <a:xfrm>
              <a:off x="3255637" y="3642925"/>
              <a:ext cx="235719" cy="99592"/>
            </a:xfrm>
            <a:prstGeom prst="rect">
              <a:avLst/>
            </a:prstGeom>
            <a:solidFill>
              <a:srgbClr val="B3B3B3">
                <a:alpha val="85098"/>
              </a:srgbClr>
            </a:solidFill>
          </p:spPr>
          <p:txBody>
            <a:bodyPr/>
            <a:lstStyle/>
            <a:p/>
          </p:txBody>
        </p:sp>
        <p:sp>
          <p:nvSpPr>
            <p:cNvPr id="59" name="rc59"/>
            <p:cNvSpPr/>
            <p:nvPr/>
          </p:nvSpPr>
          <p:spPr>
            <a:xfrm>
              <a:off x="3517547" y="3497643"/>
              <a:ext cx="235719" cy="457582"/>
            </a:xfrm>
            <a:prstGeom prst="rect">
              <a:avLst/>
            </a:prstGeom>
            <a:solidFill>
              <a:srgbClr val="B3B3B3">
                <a:alpha val="85098"/>
              </a:srgbClr>
            </a:solidFill>
          </p:spPr>
          <p:txBody>
            <a:bodyPr/>
            <a:lstStyle/>
            <a:p/>
          </p:txBody>
        </p:sp>
        <p:sp>
          <p:nvSpPr>
            <p:cNvPr id="60" name="rc60"/>
            <p:cNvSpPr/>
            <p:nvPr/>
          </p:nvSpPr>
          <p:spPr>
            <a:xfrm>
              <a:off x="3779457" y="3920186"/>
              <a:ext cx="235719" cy="24476"/>
            </a:xfrm>
            <a:prstGeom prst="rect">
              <a:avLst/>
            </a:prstGeom>
            <a:solidFill>
              <a:srgbClr val="B3B3B3">
                <a:alpha val="85098"/>
              </a:srgbClr>
            </a:solidFill>
          </p:spPr>
          <p:txBody>
            <a:bodyPr/>
            <a:lstStyle/>
            <a:p/>
          </p:txBody>
        </p:sp>
        <p:sp>
          <p:nvSpPr>
            <p:cNvPr id="61" name="rc61"/>
            <p:cNvSpPr/>
            <p:nvPr/>
          </p:nvSpPr>
          <p:spPr>
            <a:xfrm>
              <a:off x="4041368" y="3846898"/>
              <a:ext cx="235719" cy="146781"/>
            </a:xfrm>
            <a:prstGeom prst="rect">
              <a:avLst/>
            </a:prstGeom>
            <a:solidFill>
              <a:srgbClr val="B3B3B3">
                <a:alpha val="85098"/>
              </a:srgbClr>
            </a:solidFill>
          </p:spPr>
          <p:txBody>
            <a:bodyPr/>
            <a:lstStyle/>
            <a:p/>
          </p:txBody>
        </p:sp>
        <p:sp>
          <p:nvSpPr>
            <p:cNvPr id="62" name="rc62"/>
            <p:cNvSpPr/>
            <p:nvPr/>
          </p:nvSpPr>
          <p:spPr>
            <a:xfrm>
              <a:off x="4303278" y="3844495"/>
              <a:ext cx="235719" cy="148092"/>
            </a:xfrm>
            <a:prstGeom prst="rect">
              <a:avLst/>
            </a:prstGeom>
            <a:solidFill>
              <a:srgbClr val="B3B3B3">
                <a:alpha val="85098"/>
              </a:srgbClr>
            </a:solidFill>
          </p:spPr>
          <p:txBody>
            <a:bodyPr/>
            <a:lstStyle/>
            <a:p/>
          </p:txBody>
        </p:sp>
        <p:sp>
          <p:nvSpPr>
            <p:cNvPr id="63" name="rc63"/>
            <p:cNvSpPr/>
            <p:nvPr/>
          </p:nvSpPr>
          <p:spPr>
            <a:xfrm>
              <a:off x="4565188" y="3881600"/>
              <a:ext cx="235719" cy="111029"/>
            </a:xfrm>
            <a:prstGeom prst="rect">
              <a:avLst/>
            </a:prstGeom>
            <a:solidFill>
              <a:srgbClr val="B3B3B3">
                <a:alpha val="85098"/>
              </a:srgbClr>
            </a:solidFill>
          </p:spPr>
          <p:txBody>
            <a:bodyPr/>
            <a:lstStyle/>
            <a:p/>
          </p:txBody>
        </p:sp>
        <p:sp>
          <p:nvSpPr>
            <p:cNvPr id="64" name="rc64"/>
            <p:cNvSpPr/>
            <p:nvPr/>
          </p:nvSpPr>
          <p:spPr>
            <a:xfrm>
              <a:off x="4827098" y="3896517"/>
              <a:ext cx="235719" cy="97546"/>
            </a:xfrm>
            <a:prstGeom prst="rect">
              <a:avLst/>
            </a:prstGeom>
            <a:solidFill>
              <a:srgbClr val="B3B3B3">
                <a:alpha val="85098"/>
              </a:srgbClr>
            </a:solidFill>
          </p:spPr>
          <p:txBody>
            <a:bodyPr/>
            <a:lstStyle/>
            <a:p/>
          </p:txBody>
        </p:sp>
        <p:sp>
          <p:nvSpPr>
            <p:cNvPr id="65" name="rc65"/>
            <p:cNvSpPr/>
            <p:nvPr/>
          </p:nvSpPr>
          <p:spPr>
            <a:xfrm>
              <a:off x="5089008" y="3850565"/>
              <a:ext cx="235719" cy="120650"/>
            </a:xfrm>
            <a:prstGeom prst="rect">
              <a:avLst/>
            </a:prstGeom>
            <a:solidFill>
              <a:srgbClr val="B3B3B3">
                <a:alpha val="85098"/>
              </a:srgbClr>
            </a:solidFill>
          </p:spPr>
          <p:txBody>
            <a:bodyPr/>
            <a:lstStyle/>
            <a:p/>
          </p:txBody>
        </p:sp>
        <p:sp>
          <p:nvSpPr>
            <p:cNvPr id="66" name="rc66"/>
            <p:cNvSpPr/>
            <p:nvPr/>
          </p:nvSpPr>
          <p:spPr>
            <a:xfrm>
              <a:off x="5350919" y="3961270"/>
              <a:ext cx="235719" cy="130922"/>
            </a:xfrm>
            <a:prstGeom prst="rect">
              <a:avLst/>
            </a:prstGeom>
            <a:solidFill>
              <a:srgbClr val="B3B3B3">
                <a:alpha val="85098"/>
              </a:srgbClr>
            </a:solidFill>
          </p:spPr>
          <p:txBody>
            <a:bodyPr/>
            <a:lstStyle/>
            <a:p/>
          </p:txBody>
        </p:sp>
        <p:sp>
          <p:nvSpPr>
            <p:cNvPr id="67" name="rc67"/>
            <p:cNvSpPr/>
            <p:nvPr/>
          </p:nvSpPr>
          <p:spPr>
            <a:xfrm>
              <a:off x="5612829" y="3927917"/>
              <a:ext cx="235719" cy="152815"/>
            </a:xfrm>
            <a:prstGeom prst="rect">
              <a:avLst/>
            </a:prstGeom>
            <a:solidFill>
              <a:srgbClr val="B3B3B3">
                <a:alpha val="85098"/>
              </a:srgbClr>
            </a:solidFill>
          </p:spPr>
          <p:txBody>
            <a:bodyPr/>
            <a:lstStyle/>
            <a:p/>
          </p:txBody>
        </p:sp>
        <p:sp>
          <p:nvSpPr>
            <p:cNvPr id="68" name="rc68"/>
            <p:cNvSpPr/>
            <p:nvPr/>
          </p:nvSpPr>
          <p:spPr>
            <a:xfrm>
              <a:off x="5874739" y="3726184"/>
              <a:ext cx="235719" cy="332488"/>
            </a:xfrm>
            <a:prstGeom prst="rect">
              <a:avLst/>
            </a:prstGeom>
            <a:solidFill>
              <a:srgbClr val="B3B3B3">
                <a:alpha val="85098"/>
              </a:srgbClr>
            </a:solidFill>
          </p:spPr>
          <p:txBody>
            <a:bodyPr/>
            <a:lstStyle/>
            <a:p/>
          </p:txBody>
        </p:sp>
        <p:sp>
          <p:nvSpPr>
            <p:cNvPr id="69" name="rc69"/>
            <p:cNvSpPr/>
            <p:nvPr/>
          </p:nvSpPr>
          <p:spPr>
            <a:xfrm>
              <a:off x="6136649" y="3683793"/>
              <a:ext cx="235719" cy="259323"/>
            </a:xfrm>
            <a:prstGeom prst="rect">
              <a:avLst/>
            </a:prstGeom>
            <a:solidFill>
              <a:srgbClr val="B3B3B3">
                <a:alpha val="85098"/>
              </a:srgbClr>
            </a:solidFill>
          </p:spPr>
          <p:txBody>
            <a:bodyPr/>
            <a:lstStyle/>
            <a:p/>
          </p:txBody>
        </p:sp>
        <p:sp>
          <p:nvSpPr>
            <p:cNvPr id="70" name="rc70"/>
            <p:cNvSpPr/>
            <p:nvPr/>
          </p:nvSpPr>
          <p:spPr>
            <a:xfrm>
              <a:off x="6398559" y="3760814"/>
              <a:ext cx="235719" cy="207190"/>
            </a:xfrm>
            <a:prstGeom prst="rect">
              <a:avLst/>
            </a:prstGeom>
            <a:solidFill>
              <a:srgbClr val="B3B3B3">
                <a:alpha val="85098"/>
              </a:srgbClr>
            </a:solidFill>
          </p:spPr>
          <p:txBody>
            <a:bodyPr/>
            <a:lstStyle/>
            <a:p/>
          </p:txBody>
        </p:sp>
        <p:sp>
          <p:nvSpPr>
            <p:cNvPr id="71" name="rc71"/>
            <p:cNvSpPr/>
            <p:nvPr/>
          </p:nvSpPr>
          <p:spPr>
            <a:xfrm>
              <a:off x="6660470" y="3690627"/>
              <a:ext cx="235719" cy="175695"/>
            </a:xfrm>
            <a:prstGeom prst="rect">
              <a:avLst/>
            </a:prstGeom>
            <a:solidFill>
              <a:srgbClr val="B3B3B3">
                <a:alpha val="85098"/>
              </a:srgbClr>
            </a:solidFill>
          </p:spPr>
          <p:txBody>
            <a:bodyPr/>
            <a:lstStyle/>
            <a:p/>
          </p:txBody>
        </p:sp>
        <p:sp>
          <p:nvSpPr>
            <p:cNvPr id="72" name="rc72"/>
            <p:cNvSpPr/>
            <p:nvPr/>
          </p:nvSpPr>
          <p:spPr>
            <a:xfrm>
              <a:off x="6922380" y="3720480"/>
              <a:ext cx="235719" cy="152813"/>
            </a:xfrm>
            <a:prstGeom prst="rect">
              <a:avLst/>
            </a:prstGeom>
            <a:solidFill>
              <a:srgbClr val="B3B3B3">
                <a:alpha val="85098"/>
              </a:srgbClr>
            </a:solidFill>
          </p:spPr>
          <p:txBody>
            <a:bodyPr/>
            <a:lstStyle/>
            <a:p/>
          </p:txBody>
        </p:sp>
        <p:sp>
          <p:nvSpPr>
            <p:cNvPr id="73" name="rc73"/>
            <p:cNvSpPr/>
            <p:nvPr/>
          </p:nvSpPr>
          <p:spPr>
            <a:xfrm>
              <a:off x="7184290" y="3610632"/>
              <a:ext cx="235719" cy="115258"/>
            </a:xfrm>
            <a:prstGeom prst="rect">
              <a:avLst/>
            </a:prstGeom>
            <a:solidFill>
              <a:srgbClr val="B3B3B3">
                <a:alpha val="85098"/>
              </a:srgbClr>
            </a:solidFill>
          </p:spPr>
          <p:txBody>
            <a:bodyPr/>
            <a:lstStyle/>
            <a:p/>
          </p:txBody>
        </p:sp>
        <p:sp>
          <p:nvSpPr>
            <p:cNvPr id="74" name="rc74"/>
            <p:cNvSpPr/>
            <p:nvPr/>
          </p:nvSpPr>
          <p:spPr>
            <a:xfrm>
              <a:off x="7446200" y="3705177"/>
              <a:ext cx="235719" cy="98239"/>
            </a:xfrm>
            <a:prstGeom prst="rect">
              <a:avLst/>
            </a:prstGeom>
            <a:solidFill>
              <a:srgbClr val="B3B3B3">
                <a:alpha val="85098"/>
              </a:srgbClr>
            </a:solidFill>
          </p:spPr>
          <p:txBody>
            <a:bodyPr/>
            <a:lstStyle/>
            <a:p/>
          </p:txBody>
        </p:sp>
        <p:sp>
          <p:nvSpPr>
            <p:cNvPr id="75" name="rc75"/>
            <p:cNvSpPr/>
            <p:nvPr/>
          </p:nvSpPr>
          <p:spPr>
            <a:xfrm>
              <a:off x="7708110" y="3771839"/>
              <a:ext cx="235719" cy="45283"/>
            </a:xfrm>
            <a:prstGeom prst="rect">
              <a:avLst/>
            </a:prstGeom>
            <a:solidFill>
              <a:srgbClr val="B3B3B3">
                <a:alpha val="85098"/>
              </a:srgbClr>
            </a:solidFill>
          </p:spPr>
          <p:txBody>
            <a:bodyPr/>
            <a:lstStyle/>
            <a:p/>
          </p:txBody>
        </p:sp>
        <p:sp>
          <p:nvSpPr>
            <p:cNvPr id="76" name="rc76"/>
            <p:cNvSpPr/>
            <p:nvPr/>
          </p:nvSpPr>
          <p:spPr>
            <a:xfrm>
              <a:off x="7970021" y="3659350"/>
              <a:ext cx="235719" cy="63929"/>
            </a:xfrm>
            <a:prstGeom prst="rect">
              <a:avLst/>
            </a:prstGeom>
            <a:solidFill>
              <a:srgbClr val="B3B3B3">
                <a:alpha val="85098"/>
              </a:srgbClr>
            </a:solidFill>
          </p:spPr>
          <p:txBody>
            <a:bodyPr/>
            <a:lstStyle/>
            <a:p/>
          </p:txBody>
        </p:sp>
        <p:sp>
          <p:nvSpPr>
            <p:cNvPr id="77" name="pl77"/>
            <p:cNvSpPr/>
            <p:nvPr/>
          </p:nvSpPr>
          <p:spPr>
            <a:xfrm>
              <a:off x="1540125" y="2096040"/>
              <a:ext cx="6547754" cy="865695"/>
            </a:xfrm>
            <a:custGeom>
              <a:avLst/>
              <a:pathLst>
                <a:path w="6547754" h="865695">
                  <a:moveTo>
                    <a:pt x="0" y="123670"/>
                  </a:moveTo>
                  <a:lnTo>
                    <a:pt x="261910" y="329788"/>
                  </a:lnTo>
                  <a:lnTo>
                    <a:pt x="523820" y="391624"/>
                  </a:lnTo>
                  <a:lnTo>
                    <a:pt x="785730" y="206118"/>
                  </a:lnTo>
                  <a:lnTo>
                    <a:pt x="1047640" y="103059"/>
                  </a:lnTo>
                  <a:lnTo>
                    <a:pt x="1309550" y="0"/>
                  </a:lnTo>
                  <a:lnTo>
                    <a:pt x="1571461" y="391624"/>
                  </a:lnTo>
                  <a:lnTo>
                    <a:pt x="1833371" y="577130"/>
                  </a:lnTo>
                  <a:lnTo>
                    <a:pt x="2095281" y="226729"/>
                  </a:lnTo>
                  <a:lnTo>
                    <a:pt x="2357191" y="247341"/>
                  </a:lnTo>
                  <a:lnTo>
                    <a:pt x="2619101" y="164894"/>
                  </a:lnTo>
                  <a:lnTo>
                    <a:pt x="2881012" y="164894"/>
                  </a:lnTo>
                  <a:lnTo>
                    <a:pt x="3142922" y="164894"/>
                  </a:lnTo>
                  <a:lnTo>
                    <a:pt x="3404832" y="164894"/>
                  </a:lnTo>
                  <a:lnTo>
                    <a:pt x="3666742" y="206118"/>
                  </a:lnTo>
                  <a:lnTo>
                    <a:pt x="3928652" y="0"/>
                  </a:lnTo>
                  <a:lnTo>
                    <a:pt x="4190563" y="20611"/>
                  </a:lnTo>
                  <a:lnTo>
                    <a:pt x="4452473" y="61835"/>
                  </a:lnTo>
                  <a:lnTo>
                    <a:pt x="4714383" y="288565"/>
                  </a:lnTo>
                  <a:lnTo>
                    <a:pt x="4976293" y="267953"/>
                  </a:lnTo>
                  <a:lnTo>
                    <a:pt x="5238203" y="515295"/>
                  </a:lnTo>
                  <a:lnTo>
                    <a:pt x="5500114" y="515295"/>
                  </a:lnTo>
                  <a:lnTo>
                    <a:pt x="5762024" y="865695"/>
                  </a:lnTo>
                  <a:lnTo>
                    <a:pt x="6023934" y="680189"/>
                  </a:lnTo>
                  <a:lnTo>
                    <a:pt x="6285844" y="638965"/>
                  </a:lnTo>
                  <a:lnTo>
                    <a:pt x="6547754" y="845084"/>
                  </a:lnTo>
                </a:path>
              </a:pathLst>
            </a:custGeom>
            <a:ln w="27101" cap="flat">
              <a:solidFill>
                <a:srgbClr val="0058AB">
                  <a:alpha val="100000"/>
                </a:srgbClr>
              </a:solidFill>
              <a:prstDash val="solid"/>
              <a:round/>
            </a:ln>
          </p:spPr>
          <p:txBody>
            <a:bodyPr/>
            <a:lstStyle/>
            <a:p/>
          </p:txBody>
        </p:sp>
        <p:sp>
          <p:nvSpPr>
            <p:cNvPr id="78" name="pl78"/>
            <p:cNvSpPr/>
            <p:nvPr/>
          </p:nvSpPr>
          <p:spPr>
            <a:xfrm>
              <a:off x="1540125" y="2322770"/>
              <a:ext cx="6547754" cy="906919"/>
            </a:xfrm>
            <a:custGeom>
              <a:avLst/>
              <a:pathLst>
                <a:path w="6547754" h="906919">
                  <a:moveTo>
                    <a:pt x="0" y="206118"/>
                  </a:moveTo>
                  <a:lnTo>
                    <a:pt x="261910" y="350400"/>
                  </a:lnTo>
                  <a:lnTo>
                    <a:pt x="523820" y="453459"/>
                  </a:lnTo>
                  <a:lnTo>
                    <a:pt x="785730" y="391624"/>
                  </a:lnTo>
                  <a:lnTo>
                    <a:pt x="1047640" y="20611"/>
                  </a:lnTo>
                  <a:lnTo>
                    <a:pt x="1309550" y="0"/>
                  </a:lnTo>
                  <a:lnTo>
                    <a:pt x="1571461" y="329788"/>
                  </a:lnTo>
                  <a:lnTo>
                    <a:pt x="1833371" y="515295"/>
                  </a:lnTo>
                  <a:lnTo>
                    <a:pt x="2095281" y="762636"/>
                  </a:lnTo>
                  <a:lnTo>
                    <a:pt x="2357191" y="61835"/>
                  </a:lnTo>
                  <a:lnTo>
                    <a:pt x="2619101" y="185506"/>
                  </a:lnTo>
                  <a:lnTo>
                    <a:pt x="2881012" y="185506"/>
                  </a:lnTo>
                  <a:lnTo>
                    <a:pt x="3142922" y="123670"/>
                  </a:lnTo>
                  <a:lnTo>
                    <a:pt x="3404832" y="103059"/>
                  </a:lnTo>
                  <a:lnTo>
                    <a:pt x="3666742" y="185506"/>
                  </a:lnTo>
                  <a:lnTo>
                    <a:pt x="3928652" y="0"/>
                  </a:lnTo>
                  <a:lnTo>
                    <a:pt x="4190563" y="61835"/>
                  </a:lnTo>
                  <a:lnTo>
                    <a:pt x="4452473" y="432847"/>
                  </a:lnTo>
                  <a:lnTo>
                    <a:pt x="4714383" y="556518"/>
                  </a:lnTo>
                  <a:lnTo>
                    <a:pt x="4976293" y="474071"/>
                  </a:lnTo>
                  <a:lnTo>
                    <a:pt x="5238203" y="680189"/>
                  </a:lnTo>
                  <a:lnTo>
                    <a:pt x="5500114" y="638965"/>
                  </a:lnTo>
                  <a:lnTo>
                    <a:pt x="5762024" y="906919"/>
                  </a:lnTo>
                  <a:lnTo>
                    <a:pt x="6023934" y="680189"/>
                  </a:lnTo>
                  <a:lnTo>
                    <a:pt x="6285844" y="515295"/>
                  </a:lnTo>
                  <a:lnTo>
                    <a:pt x="6547754" y="762636"/>
                  </a:lnTo>
                </a:path>
              </a:pathLst>
            </a:custGeom>
            <a:ln w="27101" cap="flat">
              <a:solidFill>
                <a:srgbClr val="F26A21">
                  <a:alpha val="100000"/>
                </a:srgbClr>
              </a:solidFill>
              <a:prstDash val="solid"/>
              <a:round/>
            </a:ln>
          </p:spPr>
          <p:txBody>
            <a:bodyPr/>
            <a:lstStyle/>
            <a:p/>
          </p:txBody>
        </p:sp>
        <p:sp>
          <p:nvSpPr>
            <p:cNvPr id="79" name="tx79"/>
            <p:cNvSpPr/>
            <p:nvPr/>
          </p:nvSpPr>
          <p:spPr>
            <a:xfrm>
              <a:off x="1479836" y="2062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0" name="tx80"/>
            <p:cNvSpPr/>
            <p:nvPr/>
          </p:nvSpPr>
          <p:spPr>
            <a:xfrm>
              <a:off x="2789387"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4098938" y="21040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2" name="tx82"/>
            <p:cNvSpPr/>
            <p:nvPr/>
          </p:nvSpPr>
          <p:spPr>
            <a:xfrm>
              <a:off x="5408489"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6456129" y="22071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4" name="tx84"/>
            <p:cNvSpPr/>
            <p:nvPr/>
          </p:nvSpPr>
          <p:spPr>
            <a:xfrm>
              <a:off x="6718039" y="24544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5" name="tx85"/>
            <p:cNvSpPr/>
            <p:nvPr/>
          </p:nvSpPr>
          <p:spPr>
            <a:xfrm>
              <a:off x="6979950" y="24544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6" name="tx86"/>
            <p:cNvSpPr/>
            <p:nvPr/>
          </p:nvSpPr>
          <p:spPr>
            <a:xfrm>
              <a:off x="7241860" y="2804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56</a:t>
              </a:r>
            </a:p>
          </p:txBody>
        </p:sp>
        <p:sp>
          <p:nvSpPr>
            <p:cNvPr id="87" name="tx87"/>
            <p:cNvSpPr/>
            <p:nvPr/>
          </p:nvSpPr>
          <p:spPr>
            <a:xfrm>
              <a:off x="7503770" y="26193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88" name="tx88"/>
            <p:cNvSpPr/>
            <p:nvPr/>
          </p:nvSpPr>
          <p:spPr>
            <a:xfrm>
              <a:off x="7765680" y="25781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89" name="tx89"/>
            <p:cNvSpPr/>
            <p:nvPr/>
          </p:nvSpPr>
          <p:spPr>
            <a:xfrm>
              <a:off x="8027590" y="278561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57</a:t>
              </a:r>
            </a:p>
          </p:txBody>
        </p:sp>
        <p:sp>
          <p:nvSpPr>
            <p:cNvPr id="90" name="tx90"/>
            <p:cNvSpPr/>
            <p:nvPr/>
          </p:nvSpPr>
          <p:spPr>
            <a:xfrm>
              <a:off x="1479836" y="258421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77</a:t>
              </a:r>
            </a:p>
          </p:txBody>
        </p:sp>
        <p:sp>
          <p:nvSpPr>
            <p:cNvPr id="91" name="tx91"/>
            <p:cNvSpPr/>
            <p:nvPr/>
          </p:nvSpPr>
          <p:spPr>
            <a:xfrm>
              <a:off x="2789387" y="23754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87</a:t>
              </a:r>
            </a:p>
          </p:txBody>
        </p:sp>
        <p:sp>
          <p:nvSpPr>
            <p:cNvPr id="92" name="tx92"/>
            <p:cNvSpPr/>
            <p:nvPr/>
          </p:nvSpPr>
          <p:spPr>
            <a:xfrm>
              <a:off x="4098938" y="25609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78</a:t>
              </a:r>
            </a:p>
          </p:txBody>
        </p:sp>
        <p:sp>
          <p:nvSpPr>
            <p:cNvPr id="93" name="tx93"/>
            <p:cNvSpPr/>
            <p:nvPr/>
          </p:nvSpPr>
          <p:spPr>
            <a:xfrm>
              <a:off x="5408489" y="23754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87</a:t>
              </a:r>
            </a:p>
          </p:txBody>
        </p:sp>
        <p:sp>
          <p:nvSpPr>
            <p:cNvPr id="94" name="tx94"/>
            <p:cNvSpPr/>
            <p:nvPr/>
          </p:nvSpPr>
          <p:spPr>
            <a:xfrm>
              <a:off x="6456129" y="28495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64</a:t>
              </a:r>
            </a:p>
          </p:txBody>
        </p:sp>
        <p:sp>
          <p:nvSpPr>
            <p:cNvPr id="95" name="tx95"/>
            <p:cNvSpPr/>
            <p:nvPr/>
          </p:nvSpPr>
          <p:spPr>
            <a:xfrm>
              <a:off x="6718039" y="3055955"/>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54</a:t>
              </a:r>
            </a:p>
          </p:txBody>
        </p:sp>
        <p:sp>
          <p:nvSpPr>
            <p:cNvPr id="96" name="tx96"/>
            <p:cNvSpPr/>
            <p:nvPr/>
          </p:nvSpPr>
          <p:spPr>
            <a:xfrm>
              <a:off x="6979950" y="30144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56</a:t>
              </a:r>
            </a:p>
          </p:txBody>
        </p:sp>
        <p:sp>
          <p:nvSpPr>
            <p:cNvPr id="97" name="tx97"/>
            <p:cNvSpPr/>
            <p:nvPr/>
          </p:nvSpPr>
          <p:spPr>
            <a:xfrm>
              <a:off x="7241860" y="328231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43</a:t>
              </a:r>
            </a:p>
          </p:txBody>
        </p:sp>
        <p:sp>
          <p:nvSpPr>
            <p:cNvPr id="98" name="tx98"/>
            <p:cNvSpPr/>
            <p:nvPr/>
          </p:nvSpPr>
          <p:spPr>
            <a:xfrm>
              <a:off x="7503770" y="3055955"/>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54</a:t>
              </a:r>
            </a:p>
          </p:txBody>
        </p:sp>
        <p:sp>
          <p:nvSpPr>
            <p:cNvPr id="99" name="tx99"/>
            <p:cNvSpPr/>
            <p:nvPr/>
          </p:nvSpPr>
          <p:spPr>
            <a:xfrm>
              <a:off x="7765680" y="28907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62</a:t>
              </a:r>
            </a:p>
          </p:txBody>
        </p:sp>
        <p:sp>
          <p:nvSpPr>
            <p:cNvPr id="100" name="tx100"/>
            <p:cNvSpPr/>
            <p:nvPr/>
          </p:nvSpPr>
          <p:spPr>
            <a:xfrm>
              <a:off x="8027590" y="31380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50</a:t>
              </a:r>
            </a:p>
          </p:txBody>
        </p:sp>
        <p:sp>
          <p:nvSpPr>
            <p:cNvPr id="101" name="tx101"/>
            <p:cNvSpPr/>
            <p:nvPr/>
          </p:nvSpPr>
          <p:spPr>
            <a:xfrm>
              <a:off x="1479836" y="40270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02" name="tx102"/>
            <p:cNvSpPr/>
            <p:nvPr/>
          </p:nvSpPr>
          <p:spPr>
            <a:xfrm>
              <a:off x="2789387" y="406434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03" name="tx103"/>
            <p:cNvSpPr/>
            <p:nvPr/>
          </p:nvSpPr>
          <p:spPr>
            <a:xfrm>
              <a:off x="4098938" y="40143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104" name="tx104"/>
            <p:cNvSpPr/>
            <p:nvPr/>
          </p:nvSpPr>
          <p:spPr>
            <a:xfrm>
              <a:off x="5408489" y="406497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05" name="tx105"/>
            <p:cNvSpPr/>
            <p:nvPr/>
          </p:nvSpPr>
          <p:spPr>
            <a:xfrm>
              <a:off x="6456129" y="40015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70</a:t>
              </a:r>
            </a:p>
          </p:txBody>
        </p:sp>
        <p:sp>
          <p:nvSpPr>
            <p:cNvPr id="106" name="tx106"/>
            <p:cNvSpPr/>
            <p:nvPr/>
          </p:nvSpPr>
          <p:spPr>
            <a:xfrm>
              <a:off x="6687895" y="395072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118</a:t>
              </a:r>
            </a:p>
          </p:txBody>
        </p:sp>
        <p:sp>
          <p:nvSpPr>
            <p:cNvPr id="107" name="tx107"/>
            <p:cNvSpPr/>
            <p:nvPr/>
          </p:nvSpPr>
          <p:spPr>
            <a:xfrm>
              <a:off x="6949805" y="3955529"/>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114</a:t>
              </a:r>
            </a:p>
          </p:txBody>
        </p:sp>
        <p:sp>
          <p:nvSpPr>
            <p:cNvPr id="108" name="tx108"/>
            <p:cNvSpPr/>
            <p:nvPr/>
          </p:nvSpPr>
          <p:spPr>
            <a:xfrm>
              <a:off x="7211715" y="388050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184</a:t>
              </a:r>
            </a:p>
          </p:txBody>
        </p:sp>
        <p:sp>
          <p:nvSpPr>
            <p:cNvPr id="109" name="tx109"/>
            <p:cNvSpPr/>
            <p:nvPr/>
          </p:nvSpPr>
          <p:spPr>
            <a:xfrm>
              <a:off x="7473625" y="3920590"/>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147</a:t>
              </a:r>
            </a:p>
          </p:txBody>
        </p:sp>
        <p:sp>
          <p:nvSpPr>
            <p:cNvPr id="110" name="tx110"/>
            <p:cNvSpPr/>
            <p:nvPr/>
          </p:nvSpPr>
          <p:spPr>
            <a:xfrm>
              <a:off x="7735535" y="3927443"/>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141</a:t>
              </a:r>
            </a:p>
          </p:txBody>
        </p:sp>
        <p:sp>
          <p:nvSpPr>
            <p:cNvPr id="111" name="tx111"/>
            <p:cNvSpPr/>
            <p:nvPr/>
          </p:nvSpPr>
          <p:spPr>
            <a:xfrm>
              <a:off x="7997446" y="387919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185</a:t>
              </a:r>
            </a:p>
          </p:txBody>
        </p:sp>
        <p:sp>
          <p:nvSpPr>
            <p:cNvPr id="112" name="tx112"/>
            <p:cNvSpPr/>
            <p:nvPr/>
          </p:nvSpPr>
          <p:spPr>
            <a:xfrm>
              <a:off x="1479836" y="38876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a:t>
              </a:r>
            </a:p>
          </p:txBody>
        </p:sp>
        <p:sp>
          <p:nvSpPr>
            <p:cNvPr id="113" name="tx113"/>
            <p:cNvSpPr/>
            <p:nvPr/>
          </p:nvSpPr>
          <p:spPr>
            <a:xfrm>
              <a:off x="2789387" y="39815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a:t>
              </a:r>
            </a:p>
          </p:txBody>
        </p:sp>
        <p:sp>
          <p:nvSpPr>
            <p:cNvPr id="114" name="tx114"/>
            <p:cNvSpPr/>
            <p:nvPr/>
          </p:nvSpPr>
          <p:spPr>
            <a:xfrm>
              <a:off x="4098938" y="38798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a:t>
              </a:r>
            </a:p>
          </p:txBody>
        </p:sp>
        <p:sp>
          <p:nvSpPr>
            <p:cNvPr id="115" name="tx115"/>
            <p:cNvSpPr/>
            <p:nvPr/>
          </p:nvSpPr>
          <p:spPr>
            <a:xfrm>
              <a:off x="5408489" y="39862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a:t>
              </a:r>
            </a:p>
          </p:txBody>
        </p:sp>
        <p:sp>
          <p:nvSpPr>
            <p:cNvPr id="116" name="tx116"/>
            <p:cNvSpPr/>
            <p:nvPr/>
          </p:nvSpPr>
          <p:spPr>
            <a:xfrm>
              <a:off x="6456129" y="38239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98</a:t>
              </a:r>
            </a:p>
          </p:txBody>
        </p:sp>
        <p:sp>
          <p:nvSpPr>
            <p:cNvPr id="117" name="tx117"/>
            <p:cNvSpPr/>
            <p:nvPr/>
          </p:nvSpPr>
          <p:spPr>
            <a:xfrm>
              <a:off x="6718039" y="373798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a:t>
              </a:r>
            </a:p>
          </p:txBody>
        </p:sp>
        <p:sp>
          <p:nvSpPr>
            <p:cNvPr id="118" name="tx118"/>
            <p:cNvSpPr/>
            <p:nvPr/>
          </p:nvSpPr>
          <p:spPr>
            <a:xfrm>
              <a:off x="6979950" y="375777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72</a:t>
              </a:r>
            </a:p>
          </p:txBody>
        </p:sp>
        <p:sp>
          <p:nvSpPr>
            <p:cNvPr id="119" name="tx119"/>
            <p:cNvSpPr/>
            <p:nvPr/>
          </p:nvSpPr>
          <p:spPr>
            <a:xfrm>
              <a:off x="7241860" y="362813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20" name="tx120"/>
            <p:cNvSpPr/>
            <p:nvPr/>
          </p:nvSpPr>
          <p:spPr>
            <a:xfrm>
              <a:off x="7503770" y="37138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21" name="tx121"/>
            <p:cNvSpPr/>
            <p:nvPr/>
          </p:nvSpPr>
          <p:spPr>
            <a:xfrm>
              <a:off x="7765680" y="375536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122" name="tx122"/>
            <p:cNvSpPr/>
            <p:nvPr/>
          </p:nvSpPr>
          <p:spPr>
            <a:xfrm>
              <a:off x="8027590" y="365082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a:t>
              </a:r>
            </a:p>
          </p:txBody>
        </p:sp>
        <p:sp>
          <p:nvSpPr>
            <p:cNvPr id="123" name="tx123"/>
            <p:cNvSpPr/>
            <p:nvPr/>
          </p:nvSpPr>
          <p:spPr>
            <a:xfrm>
              <a:off x="1449691" y="3719128"/>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131</a:t>
              </a:r>
            </a:p>
          </p:txBody>
        </p:sp>
        <p:sp>
          <p:nvSpPr>
            <p:cNvPr id="124" name="tx124"/>
            <p:cNvSpPr/>
            <p:nvPr/>
          </p:nvSpPr>
          <p:spPr>
            <a:xfrm>
              <a:off x="2789387" y="3837644"/>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125" name="tx125"/>
            <p:cNvSpPr/>
            <p:nvPr/>
          </p:nvSpPr>
          <p:spPr>
            <a:xfrm>
              <a:off x="4068793" y="3730183"/>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127</a:t>
              </a:r>
            </a:p>
          </p:txBody>
        </p:sp>
        <p:sp>
          <p:nvSpPr>
            <p:cNvPr id="126" name="tx126"/>
            <p:cNvSpPr/>
            <p:nvPr/>
          </p:nvSpPr>
          <p:spPr>
            <a:xfrm>
              <a:off x="5408489" y="38431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127" name="tx127"/>
            <p:cNvSpPr/>
            <p:nvPr/>
          </p:nvSpPr>
          <p:spPr>
            <a:xfrm>
              <a:off x="6425984" y="364277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167</a:t>
              </a:r>
            </a:p>
          </p:txBody>
        </p:sp>
        <p:sp>
          <p:nvSpPr>
            <p:cNvPr id="128" name="tx128"/>
            <p:cNvSpPr/>
            <p:nvPr/>
          </p:nvSpPr>
          <p:spPr>
            <a:xfrm>
              <a:off x="6687895" y="357258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201</a:t>
              </a:r>
            </a:p>
          </p:txBody>
        </p:sp>
        <p:sp>
          <p:nvSpPr>
            <p:cNvPr id="129" name="tx129"/>
            <p:cNvSpPr/>
            <p:nvPr/>
          </p:nvSpPr>
          <p:spPr>
            <a:xfrm>
              <a:off x="6949805" y="360244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186</a:t>
              </a:r>
            </a:p>
          </p:txBody>
        </p:sp>
        <p:sp>
          <p:nvSpPr>
            <p:cNvPr id="130" name="tx130"/>
            <p:cNvSpPr/>
            <p:nvPr/>
          </p:nvSpPr>
          <p:spPr>
            <a:xfrm>
              <a:off x="7211715" y="3492541"/>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238</a:t>
              </a:r>
            </a:p>
          </p:txBody>
        </p:sp>
        <p:sp>
          <p:nvSpPr>
            <p:cNvPr id="131" name="tx131"/>
            <p:cNvSpPr/>
            <p:nvPr/>
          </p:nvSpPr>
          <p:spPr>
            <a:xfrm>
              <a:off x="7473625" y="358713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194</a:t>
              </a:r>
            </a:p>
          </p:txBody>
        </p:sp>
        <p:sp>
          <p:nvSpPr>
            <p:cNvPr id="132" name="tx132"/>
            <p:cNvSpPr/>
            <p:nvPr/>
          </p:nvSpPr>
          <p:spPr>
            <a:xfrm>
              <a:off x="7735535" y="365380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162</a:t>
              </a:r>
            </a:p>
          </p:txBody>
        </p:sp>
        <p:sp>
          <p:nvSpPr>
            <p:cNvPr id="133" name="tx133"/>
            <p:cNvSpPr/>
            <p:nvPr/>
          </p:nvSpPr>
          <p:spPr>
            <a:xfrm>
              <a:off x="7997446" y="354131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215</a:t>
              </a:r>
            </a:p>
          </p:txBody>
        </p:sp>
        <p:sp>
          <p:nvSpPr>
            <p:cNvPr id="134" name="tx134"/>
            <p:cNvSpPr/>
            <p:nvPr/>
          </p:nvSpPr>
          <p:spPr>
            <a:xfrm>
              <a:off x="849589"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5" name="tx135"/>
            <p:cNvSpPr/>
            <p:nvPr/>
          </p:nvSpPr>
          <p:spPr>
            <a:xfrm>
              <a:off x="694200" y="3533625"/>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250K</a:t>
              </a:r>
            </a:p>
          </p:txBody>
        </p:sp>
        <p:sp>
          <p:nvSpPr>
            <p:cNvPr id="136" name="tx136"/>
            <p:cNvSpPr/>
            <p:nvPr/>
          </p:nvSpPr>
          <p:spPr>
            <a:xfrm>
              <a:off x="694200" y="3003368"/>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37" name="tx137"/>
            <p:cNvSpPr/>
            <p:nvPr/>
          </p:nvSpPr>
          <p:spPr>
            <a:xfrm>
              <a:off x="694200" y="247311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750K</a:t>
              </a:r>
            </a:p>
          </p:txBody>
        </p:sp>
        <p:sp>
          <p:nvSpPr>
            <p:cNvPr id="138" name="tx138"/>
            <p:cNvSpPr/>
            <p:nvPr/>
          </p:nvSpPr>
          <p:spPr>
            <a:xfrm>
              <a:off x="577692" y="1942854"/>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139" name="tx139"/>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1" name="tx141"/>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2" name="tx142"/>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3" name="tx143"/>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4" name="tx144"/>
            <p:cNvSpPr/>
            <p:nvPr/>
          </p:nvSpPr>
          <p:spPr>
            <a:xfrm rot="-5400000">
              <a:off x="138367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5" name="tx145"/>
            <p:cNvSpPr/>
            <p:nvPr/>
          </p:nvSpPr>
          <p:spPr>
            <a:xfrm rot="-5400000">
              <a:off x="269323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6" name="tx146"/>
            <p:cNvSpPr/>
            <p:nvPr/>
          </p:nvSpPr>
          <p:spPr>
            <a:xfrm rot="-5400000">
              <a:off x="400278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7" name="tx147"/>
            <p:cNvSpPr/>
            <p:nvPr/>
          </p:nvSpPr>
          <p:spPr>
            <a:xfrm rot="-5400000">
              <a:off x="531233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8" name="tx148"/>
            <p:cNvSpPr/>
            <p:nvPr/>
          </p:nvSpPr>
          <p:spPr>
            <a:xfrm rot="-5400000">
              <a:off x="635997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9" name="tx149"/>
            <p:cNvSpPr/>
            <p:nvPr/>
          </p:nvSpPr>
          <p:spPr>
            <a:xfrm rot="-5400000">
              <a:off x="662188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0" name="tx150"/>
            <p:cNvSpPr/>
            <p:nvPr/>
          </p:nvSpPr>
          <p:spPr>
            <a:xfrm rot="-5400000">
              <a:off x="688379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1" name="tx151"/>
            <p:cNvSpPr/>
            <p:nvPr/>
          </p:nvSpPr>
          <p:spPr>
            <a:xfrm rot="-5400000">
              <a:off x="71457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2" name="tx152"/>
            <p:cNvSpPr/>
            <p:nvPr/>
          </p:nvSpPr>
          <p:spPr>
            <a:xfrm rot="-5400000">
              <a:off x="740757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3" name="tx153"/>
            <p:cNvSpPr/>
            <p:nvPr/>
          </p:nvSpPr>
          <p:spPr>
            <a:xfrm rot="-5400000">
              <a:off x="766952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4" name="tx154"/>
            <p:cNvSpPr/>
            <p:nvPr/>
          </p:nvSpPr>
          <p:spPr>
            <a:xfrm rot="-5400000">
              <a:off x="79314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5" name="tx155"/>
            <p:cNvSpPr/>
            <p:nvPr/>
          </p:nvSpPr>
          <p:spPr>
            <a:xfrm rot="-5400000">
              <a:off x="-1112765" y="2968325"/>
              <a:ext cx="312142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sin vacunar y con vacunación incompleta (miles)</a:t>
              </a:r>
            </a:p>
          </p:txBody>
        </p:sp>
        <p:sp>
          <p:nvSpPr>
            <p:cNvPr id="156" name="tx156"/>
            <p:cNvSpPr/>
            <p:nvPr/>
          </p:nvSpPr>
          <p:spPr>
            <a:xfrm rot="5400000">
              <a:off x="8372624" y="2968325"/>
              <a:ext cx="11954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DTP (%)</a:t>
              </a:r>
            </a:p>
          </p:txBody>
        </p:sp>
        <p:sp>
          <p:nvSpPr>
            <p:cNvPr id="157" name="pl157"/>
            <p:cNvSpPr/>
            <p:nvPr/>
          </p:nvSpPr>
          <p:spPr>
            <a:xfrm>
              <a:off x="3101887"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8" name="pl158"/>
            <p:cNvSpPr/>
            <p:nvPr/>
          </p:nvSpPr>
          <p:spPr>
            <a:xfrm>
              <a:off x="3817615"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9" name="tx159"/>
            <p:cNvSpPr/>
            <p:nvPr/>
          </p:nvSpPr>
          <p:spPr>
            <a:xfrm>
              <a:off x="3368986"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60" name="tx160"/>
            <p:cNvSpPr/>
            <p:nvPr/>
          </p:nvSpPr>
          <p:spPr>
            <a:xfrm>
              <a:off x="4084715"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61" name="rc161"/>
            <p:cNvSpPr/>
            <p:nvPr/>
          </p:nvSpPr>
          <p:spPr>
            <a:xfrm>
              <a:off x="4729166" y="4979579"/>
              <a:ext cx="201456" cy="201456"/>
            </a:xfrm>
            <a:prstGeom prst="rect">
              <a:avLst/>
            </a:prstGeom>
            <a:solidFill>
              <a:srgbClr val="B3B3B3">
                <a:alpha val="85098"/>
              </a:srgbClr>
            </a:solidFill>
          </p:spPr>
          <p:txBody>
            <a:bodyPr/>
            <a:lstStyle/>
            <a:p/>
          </p:txBody>
        </p:sp>
        <p:sp>
          <p:nvSpPr>
            <p:cNvPr id="162" name="rc162"/>
            <p:cNvSpPr/>
            <p:nvPr/>
          </p:nvSpPr>
          <p:spPr>
            <a:xfrm>
              <a:off x="5631320" y="4979579"/>
              <a:ext cx="201456" cy="201456"/>
            </a:xfrm>
            <a:prstGeom prst="rect">
              <a:avLst/>
            </a:prstGeom>
            <a:solidFill>
              <a:srgbClr val="1CABE2">
                <a:alpha val="85098"/>
              </a:srgbClr>
            </a:solidFill>
          </p:spPr>
          <p:txBody>
            <a:bodyPr/>
            <a:lstStyle/>
            <a:p/>
          </p:txBody>
        </p:sp>
        <p:sp>
          <p:nvSpPr>
            <p:cNvPr id="163" name="tx163"/>
            <p:cNvSpPr/>
            <p:nvPr/>
          </p:nvSpPr>
          <p:spPr>
            <a:xfrm>
              <a:off x="5009211"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64" name="tx164"/>
            <p:cNvSpPr/>
            <p:nvPr/>
          </p:nvSpPr>
          <p:spPr>
            <a:xfrm>
              <a:off x="5911365"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5" name="tx165"/>
            <p:cNvSpPr/>
            <p:nvPr/>
          </p:nvSpPr>
          <p:spPr>
            <a:xfrm>
              <a:off x="1083092" y="1400299"/>
              <a:ext cx="745490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y número de niños no vacunados o insuficientemente vacunados contra la DTP,</a:t>
              </a:r>
            </a:p>
          </p:txBody>
        </p:sp>
        <p:sp>
          <p:nvSpPr>
            <p:cNvPr id="166" name="tx166"/>
            <p:cNvSpPr/>
            <p:nvPr/>
          </p:nvSpPr>
          <p:spPr>
            <a:xfrm>
              <a:off x="1083092" y="1594448"/>
              <a:ext cx="1687123"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Venezuela, 2000-2025</a:t>
              </a:r>
            </a:p>
          </p:txBody>
        </p:sp>
        <p:sp>
          <p:nvSpPr>
            <p:cNvPr id="167" name="pl167"/>
            <p:cNvSpPr/>
            <p:nvPr/>
          </p:nvSpPr>
          <p:spPr>
            <a:xfrm>
              <a:off x="2209961"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3785351"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5360742"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693613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851152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2" name="pl172"/>
            <p:cNvSpPr/>
            <p:nvPr/>
          </p:nvSpPr>
          <p:spPr>
            <a:xfrm>
              <a:off x="1083092" y="5785660"/>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73" name="pl173"/>
            <p:cNvSpPr/>
            <p:nvPr/>
          </p:nvSpPr>
          <p:spPr>
            <a:xfrm>
              <a:off x="1083092" y="5636868"/>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74" name="pl174"/>
            <p:cNvSpPr/>
            <p:nvPr/>
          </p:nvSpPr>
          <p:spPr>
            <a:xfrm>
              <a:off x="1083092" y="5488077"/>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75" name="pl175"/>
            <p:cNvSpPr/>
            <p:nvPr/>
          </p:nvSpPr>
          <p:spPr>
            <a:xfrm>
              <a:off x="1422266"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2997656"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4573047"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6148437"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7723828"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80" name="rc180"/>
            <p:cNvSpPr/>
            <p:nvPr/>
          </p:nvSpPr>
          <p:spPr>
            <a:xfrm>
              <a:off x="1422266" y="5726143"/>
              <a:ext cx="2198425" cy="119033"/>
            </a:xfrm>
            <a:prstGeom prst="rect">
              <a:avLst/>
            </a:prstGeom>
            <a:solidFill>
              <a:srgbClr val="1CABE2">
                <a:alpha val="85098"/>
              </a:srgbClr>
            </a:solidFill>
          </p:spPr>
          <p:txBody>
            <a:bodyPr/>
            <a:lstStyle/>
            <a:p/>
          </p:txBody>
        </p:sp>
        <p:sp>
          <p:nvSpPr>
            <p:cNvPr id="181" name="rc181"/>
            <p:cNvSpPr/>
            <p:nvPr/>
          </p:nvSpPr>
          <p:spPr>
            <a:xfrm>
              <a:off x="1422266" y="5577352"/>
              <a:ext cx="4439765" cy="119033"/>
            </a:xfrm>
            <a:prstGeom prst="rect">
              <a:avLst/>
            </a:prstGeom>
            <a:solidFill>
              <a:srgbClr val="1CABE2">
                <a:alpha val="85098"/>
              </a:srgbClr>
            </a:solidFill>
          </p:spPr>
          <p:txBody>
            <a:bodyPr/>
            <a:lstStyle/>
            <a:p/>
          </p:txBody>
        </p:sp>
        <p:sp>
          <p:nvSpPr>
            <p:cNvPr id="182" name="rc182"/>
            <p:cNvSpPr/>
            <p:nvPr/>
          </p:nvSpPr>
          <p:spPr>
            <a:xfrm>
              <a:off x="1422266" y="5428560"/>
              <a:ext cx="5833797" cy="119033"/>
            </a:xfrm>
            <a:prstGeom prst="rect">
              <a:avLst/>
            </a:prstGeom>
            <a:solidFill>
              <a:srgbClr val="1CABE2">
                <a:alpha val="85098"/>
              </a:srgbClr>
            </a:solidFill>
          </p:spPr>
          <p:txBody>
            <a:bodyPr/>
            <a:lstStyle/>
            <a:p/>
          </p:txBody>
        </p:sp>
        <p:sp>
          <p:nvSpPr>
            <p:cNvPr id="183" name="rc183"/>
            <p:cNvSpPr/>
            <p:nvPr/>
          </p:nvSpPr>
          <p:spPr>
            <a:xfrm>
              <a:off x="3620692" y="5726143"/>
              <a:ext cx="3077808" cy="119033"/>
            </a:xfrm>
            <a:prstGeom prst="rect">
              <a:avLst/>
            </a:prstGeom>
            <a:solidFill>
              <a:srgbClr val="B3B3B3">
                <a:alpha val="85098"/>
              </a:srgbClr>
            </a:solidFill>
          </p:spPr>
          <p:txBody>
            <a:bodyPr/>
            <a:lstStyle/>
            <a:p/>
          </p:txBody>
        </p:sp>
        <p:sp>
          <p:nvSpPr>
            <p:cNvPr id="184" name="rc184"/>
            <p:cNvSpPr/>
            <p:nvPr/>
          </p:nvSpPr>
          <p:spPr>
            <a:xfrm>
              <a:off x="5862031" y="5577352"/>
              <a:ext cx="672691" cy="119033"/>
            </a:xfrm>
            <a:prstGeom prst="rect">
              <a:avLst/>
            </a:prstGeom>
            <a:solidFill>
              <a:srgbClr val="B3B3B3">
                <a:alpha val="85098"/>
              </a:srgbClr>
            </a:solidFill>
          </p:spPr>
          <p:txBody>
            <a:bodyPr/>
            <a:lstStyle/>
            <a:p/>
          </p:txBody>
        </p:sp>
        <p:sp>
          <p:nvSpPr>
            <p:cNvPr id="185" name="rc185"/>
            <p:cNvSpPr/>
            <p:nvPr/>
          </p:nvSpPr>
          <p:spPr>
            <a:xfrm>
              <a:off x="7256063" y="5428560"/>
              <a:ext cx="949676" cy="119033"/>
            </a:xfrm>
            <a:prstGeom prst="rect">
              <a:avLst/>
            </a:prstGeom>
            <a:solidFill>
              <a:srgbClr val="B3B3B3">
                <a:alpha val="85098"/>
              </a:srgbClr>
            </a:solidFill>
          </p:spPr>
          <p:txBody>
            <a:bodyPr/>
            <a:lstStyle/>
            <a:p/>
          </p:txBody>
        </p:sp>
        <p:sp>
          <p:nvSpPr>
            <p:cNvPr id="186" name="tx186"/>
            <p:cNvSpPr/>
            <p:nvPr/>
          </p:nvSpPr>
          <p:spPr>
            <a:xfrm>
              <a:off x="6843182" y="574252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167.5</a:t>
              </a:r>
            </a:p>
          </p:txBody>
        </p:sp>
        <p:sp>
          <p:nvSpPr>
            <p:cNvPr id="187" name="tx187"/>
            <p:cNvSpPr/>
            <p:nvPr/>
          </p:nvSpPr>
          <p:spPr>
            <a:xfrm>
              <a:off x="6679404" y="559367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162.3</a:t>
              </a:r>
            </a:p>
          </p:txBody>
        </p:sp>
        <p:sp>
          <p:nvSpPr>
            <p:cNvPr id="188" name="tx188"/>
            <p:cNvSpPr/>
            <p:nvPr/>
          </p:nvSpPr>
          <p:spPr>
            <a:xfrm>
              <a:off x="8350421" y="5444884"/>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215.3</a:t>
              </a:r>
            </a:p>
          </p:txBody>
        </p:sp>
        <p:sp>
          <p:nvSpPr>
            <p:cNvPr id="189" name="tx189"/>
            <p:cNvSpPr/>
            <p:nvPr/>
          </p:nvSpPr>
          <p:spPr>
            <a:xfrm>
              <a:off x="2408952" y="574252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69.8</a:t>
              </a:r>
            </a:p>
          </p:txBody>
        </p:sp>
        <p:sp>
          <p:nvSpPr>
            <p:cNvPr id="190" name="tx190"/>
            <p:cNvSpPr/>
            <p:nvPr/>
          </p:nvSpPr>
          <p:spPr>
            <a:xfrm>
              <a:off x="3497467" y="559373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140.9</a:t>
              </a:r>
            </a:p>
          </p:txBody>
        </p:sp>
        <p:sp>
          <p:nvSpPr>
            <p:cNvPr id="191" name="tx191"/>
            <p:cNvSpPr/>
            <p:nvPr/>
          </p:nvSpPr>
          <p:spPr>
            <a:xfrm>
              <a:off x="4194483" y="544494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185.2</a:t>
              </a:r>
            </a:p>
          </p:txBody>
        </p:sp>
        <p:sp>
          <p:nvSpPr>
            <p:cNvPr id="192" name="tx192"/>
            <p:cNvSpPr/>
            <p:nvPr/>
          </p:nvSpPr>
          <p:spPr>
            <a:xfrm>
              <a:off x="5047069" y="574252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97.7</a:t>
              </a:r>
            </a:p>
          </p:txBody>
        </p:sp>
        <p:sp>
          <p:nvSpPr>
            <p:cNvPr id="193" name="tx193"/>
            <p:cNvSpPr/>
            <p:nvPr/>
          </p:nvSpPr>
          <p:spPr>
            <a:xfrm>
              <a:off x="6085850" y="5595144"/>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21.4</a:t>
              </a:r>
            </a:p>
          </p:txBody>
        </p:sp>
        <p:sp>
          <p:nvSpPr>
            <p:cNvPr id="194" name="tx194"/>
            <p:cNvSpPr/>
            <p:nvPr/>
          </p:nvSpPr>
          <p:spPr>
            <a:xfrm>
              <a:off x="7618375" y="544488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30.1</a:t>
              </a:r>
            </a:p>
          </p:txBody>
        </p:sp>
        <p:sp>
          <p:nvSpPr>
            <p:cNvPr id="195" name="tx195"/>
            <p:cNvSpPr/>
            <p:nvPr/>
          </p:nvSpPr>
          <p:spPr>
            <a:xfrm>
              <a:off x="709684"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6" name="tx196"/>
            <p:cNvSpPr/>
            <p:nvPr/>
          </p:nvSpPr>
          <p:spPr>
            <a:xfrm>
              <a:off x="709684"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7" name="tx197"/>
            <p:cNvSpPr/>
            <p:nvPr/>
          </p:nvSpPr>
          <p:spPr>
            <a:xfrm>
              <a:off x="709684"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8" name="tx198"/>
            <p:cNvSpPr/>
            <p:nvPr/>
          </p:nvSpPr>
          <p:spPr>
            <a:xfrm>
              <a:off x="1336829"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9" name="tx199"/>
            <p:cNvSpPr/>
            <p:nvPr/>
          </p:nvSpPr>
          <p:spPr>
            <a:xfrm>
              <a:off x="2873372"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200" name="tx200"/>
            <p:cNvSpPr/>
            <p:nvPr/>
          </p:nvSpPr>
          <p:spPr>
            <a:xfrm>
              <a:off x="4409916"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201" name="tx201"/>
            <p:cNvSpPr/>
            <p:nvPr/>
          </p:nvSpPr>
          <p:spPr>
            <a:xfrm>
              <a:off x="5985306"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202" name="tx202"/>
            <p:cNvSpPr/>
            <p:nvPr/>
          </p:nvSpPr>
          <p:spPr>
            <a:xfrm>
              <a:off x="7560697"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203" name="tx203"/>
            <p:cNvSpPr/>
            <p:nvPr/>
          </p:nvSpPr>
          <p:spPr>
            <a:xfrm>
              <a:off x="3253292" y="6070654"/>
              <a:ext cx="312142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sin vacunar y con vacunación incompleta (miles)</a:t>
              </a:r>
            </a:p>
          </p:txBody>
        </p:sp>
        <p:sp>
          <p:nvSpPr>
            <p:cNvPr id="204" name="tx204"/>
            <p:cNvSpPr/>
            <p:nvPr/>
          </p:nvSpPr>
          <p:spPr>
            <a:xfrm>
              <a:off x="3948074" y="62835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205" name="tx205"/>
            <p:cNvSpPr/>
            <p:nvPr/>
          </p:nvSpPr>
          <p:spPr>
            <a:xfrm>
              <a:off x="3836041" y="6397492"/>
              <a:ext cx="4708872"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líneas muestran la cobertura de la vacuna y las barras muestran el número de niños.</a:t>
              </a:r>
            </a:p>
          </p:txBody>
        </p:sp>
        <p:sp>
          <p:nvSpPr>
            <p:cNvPr id="206" name="tx206"/>
            <p:cNvSpPr/>
            <p:nvPr/>
          </p:nvSpPr>
          <p:spPr>
            <a:xfrm>
              <a:off x="5581527" y="6519612"/>
              <a:ext cx="2963386"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niños sin dosis son aquellos que no recibieron la DTP1.</a:t>
              </a:r>
            </a:p>
          </p:txBody>
        </p:sp>
      </p:grpSp>
      <p:sp>
        <p:nvSpPr>
          <p:cNvPr id="20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El objetivo principal de la Agenda de Inmunización 2030 es que, para 2030, todo el mundo tenga acceso a la vacunación, independientemente de dónde viva.
Este gráfico muestra las tendencias de cobertura de la primera dosis (DTP1) y la tercera dosis (DTP3) de la vacuna contra la difteria, el tétanos y la tos ferina, el número de niños que no han recibido ninguna dosis y los casos de abandono de la vacuna DTP en Venezuela.
En 2025, la cobertura de la vacuna DTP1 en Venezuela descendió al 57 %. El número de niños que no recibieron ninguna dosis de la vacuna DTP (niños con cero dosis) aumentó de 141 000 en 2024 a 185 000 en 2025.
La cobertura de la DTP3 se redujo al 50 % en 2025, lo que dejó a 215 000 niños vulnerables a enfermedades prevenibles mediante vacunación.</a:t>
            </a:r>
          </a:p>
        </p:txBody>
      </p:sp>
      <p:sp>
        <p:nvSpPr>
          <p:cNvPr id="20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de la DTP1 fue del 57 % y la de la DTP3, del 50 %, lo que dejó a 215 000 niños sin vacunar o con una vacunación incompleta, incluidos 185 000 que no habían recibido ninguna dosis y 30 000 con protección solo parcial.</a:t>
            </a:r>
          </a:p>
        </p:txBody>
      </p:sp>
      <p:grpSp xmlns:pic="http://schemas.openxmlformats.org/drawingml/2006/picture">
        <p:nvGrpSpPr>
          <p:cNvPr id="209" name=""/>
          <p:cNvGrpSpPr/>
          <p:nvPr/>
        </p:nvGrpSpPr>
        <p:grpSpPr>
          <a:xfrm>
            <a:off x="292608" y="1005840"/>
            <a:ext cx="8595360" cy="28575"/>
            <a:chOff x="292608" y="1005840"/>
            <a:chExt cx="8595360" cy="28575"/>
          </a:xfrm>
        </p:grpSpPr>
        <p:sp>
          <p:nvSpPr>
            <p:cNvPr id="21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1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05470"/>
              <a:ext cx="3397293" cy="881457"/>
            </a:xfrm>
            <a:custGeom>
              <a:avLst/>
              <a:pathLst>
                <a:path w="3397293" h="881457">
                  <a:moveTo>
                    <a:pt x="0" y="125922"/>
                  </a:moveTo>
                  <a:lnTo>
                    <a:pt x="135891" y="335793"/>
                  </a:lnTo>
                  <a:lnTo>
                    <a:pt x="271783" y="398754"/>
                  </a:lnTo>
                  <a:lnTo>
                    <a:pt x="407675" y="209870"/>
                  </a:lnTo>
                  <a:lnTo>
                    <a:pt x="543566" y="104935"/>
                  </a:lnTo>
                  <a:lnTo>
                    <a:pt x="679458" y="0"/>
                  </a:lnTo>
                  <a:lnTo>
                    <a:pt x="815350" y="398754"/>
                  </a:lnTo>
                  <a:lnTo>
                    <a:pt x="951242" y="587638"/>
                  </a:lnTo>
                  <a:lnTo>
                    <a:pt x="1087133" y="230858"/>
                  </a:lnTo>
                  <a:lnTo>
                    <a:pt x="1223025" y="251845"/>
                  </a:lnTo>
                  <a:lnTo>
                    <a:pt x="1358917" y="167896"/>
                  </a:lnTo>
                  <a:lnTo>
                    <a:pt x="1494809" y="167896"/>
                  </a:lnTo>
                  <a:lnTo>
                    <a:pt x="1630700" y="167896"/>
                  </a:lnTo>
                  <a:lnTo>
                    <a:pt x="1766592" y="167896"/>
                  </a:lnTo>
                  <a:lnTo>
                    <a:pt x="1902484" y="209870"/>
                  </a:lnTo>
                  <a:lnTo>
                    <a:pt x="2038375" y="0"/>
                  </a:lnTo>
                  <a:lnTo>
                    <a:pt x="2174267" y="20987"/>
                  </a:lnTo>
                  <a:lnTo>
                    <a:pt x="2310159" y="62961"/>
                  </a:lnTo>
                  <a:lnTo>
                    <a:pt x="2446051" y="293819"/>
                  </a:lnTo>
                  <a:lnTo>
                    <a:pt x="2581942" y="272832"/>
                  </a:lnTo>
                  <a:lnTo>
                    <a:pt x="2717834" y="524677"/>
                  </a:lnTo>
                  <a:lnTo>
                    <a:pt x="2853726" y="524677"/>
                  </a:lnTo>
                  <a:lnTo>
                    <a:pt x="2989618" y="881457"/>
                  </a:lnTo>
                  <a:lnTo>
                    <a:pt x="3125509" y="692574"/>
                  </a:lnTo>
                  <a:lnTo>
                    <a:pt x="3261401" y="650599"/>
                  </a:lnTo>
                  <a:lnTo>
                    <a:pt x="3397293" y="86047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52380"/>
              <a:ext cx="3397293" cy="188883"/>
            </a:xfrm>
            <a:custGeom>
              <a:avLst/>
              <a:pathLst>
                <a:path w="3397293" h="188883">
                  <a:moveTo>
                    <a:pt x="0" y="188883"/>
                  </a:moveTo>
                  <a:lnTo>
                    <a:pt x="135891" y="167896"/>
                  </a:lnTo>
                  <a:lnTo>
                    <a:pt x="271783" y="167896"/>
                  </a:lnTo>
                  <a:lnTo>
                    <a:pt x="407675" y="146909"/>
                  </a:lnTo>
                  <a:lnTo>
                    <a:pt x="543566" y="125922"/>
                  </a:lnTo>
                  <a:lnTo>
                    <a:pt x="679458" y="104935"/>
                  </a:lnTo>
                  <a:lnTo>
                    <a:pt x="815350" y="83948"/>
                  </a:lnTo>
                  <a:lnTo>
                    <a:pt x="951242" y="83948"/>
                  </a:lnTo>
                  <a:lnTo>
                    <a:pt x="1087133" y="62961"/>
                  </a:lnTo>
                  <a:lnTo>
                    <a:pt x="1223025" y="41974"/>
                  </a:lnTo>
                  <a:lnTo>
                    <a:pt x="1358917" y="41974"/>
                  </a:lnTo>
                  <a:lnTo>
                    <a:pt x="1494809" y="20987"/>
                  </a:lnTo>
                  <a:lnTo>
                    <a:pt x="1630700" y="41974"/>
                  </a:lnTo>
                  <a:lnTo>
                    <a:pt x="1766592" y="41974"/>
                  </a:lnTo>
                  <a:lnTo>
                    <a:pt x="1902484" y="41974"/>
                  </a:lnTo>
                  <a:lnTo>
                    <a:pt x="2038375" y="41974"/>
                  </a:lnTo>
                  <a:lnTo>
                    <a:pt x="2174267" y="20987"/>
                  </a:lnTo>
                  <a:lnTo>
                    <a:pt x="2310159" y="20987"/>
                  </a:lnTo>
                  <a:lnTo>
                    <a:pt x="2446051" y="20987"/>
                  </a:lnTo>
                  <a:lnTo>
                    <a:pt x="2581942" y="0"/>
                  </a:lnTo>
                  <a:lnTo>
                    <a:pt x="2717834" y="62961"/>
                  </a:lnTo>
                  <a:lnTo>
                    <a:pt x="2853726" y="104935"/>
                  </a:lnTo>
                  <a:lnTo>
                    <a:pt x="2989618" y="41974"/>
                  </a:lnTo>
                  <a:lnTo>
                    <a:pt x="3125509" y="41974"/>
                  </a:lnTo>
                  <a:lnTo>
                    <a:pt x="3261401" y="41974"/>
                  </a:lnTo>
                  <a:lnTo>
                    <a:pt x="3397293" y="20987"/>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26457"/>
              <a:ext cx="3397293" cy="293819"/>
            </a:xfrm>
            <a:custGeom>
              <a:avLst/>
              <a:pathLst>
                <a:path w="3397293" h="293819">
                  <a:moveTo>
                    <a:pt x="0" y="20987"/>
                  </a:moveTo>
                  <a:lnTo>
                    <a:pt x="135891" y="41974"/>
                  </a:lnTo>
                  <a:lnTo>
                    <a:pt x="271783" y="20987"/>
                  </a:lnTo>
                  <a:lnTo>
                    <a:pt x="407675" y="20987"/>
                  </a:lnTo>
                  <a:lnTo>
                    <a:pt x="543566" y="20987"/>
                  </a:lnTo>
                  <a:lnTo>
                    <a:pt x="679458" y="0"/>
                  </a:lnTo>
                  <a:lnTo>
                    <a:pt x="815350" y="20987"/>
                  </a:lnTo>
                  <a:lnTo>
                    <a:pt x="951242" y="41974"/>
                  </a:lnTo>
                  <a:lnTo>
                    <a:pt x="1087133" y="0"/>
                  </a:lnTo>
                  <a:lnTo>
                    <a:pt x="1223025" y="20987"/>
                  </a:lnTo>
                  <a:lnTo>
                    <a:pt x="1358917" y="20987"/>
                  </a:lnTo>
                  <a:lnTo>
                    <a:pt x="1494809" y="20987"/>
                  </a:lnTo>
                  <a:lnTo>
                    <a:pt x="1630700" y="20987"/>
                  </a:lnTo>
                  <a:lnTo>
                    <a:pt x="1766592" y="62961"/>
                  </a:lnTo>
                  <a:lnTo>
                    <a:pt x="1902484" y="41974"/>
                  </a:lnTo>
                  <a:lnTo>
                    <a:pt x="2038375" y="20987"/>
                  </a:lnTo>
                  <a:lnTo>
                    <a:pt x="2174267" y="41974"/>
                  </a:lnTo>
                  <a:lnTo>
                    <a:pt x="2310159" y="83948"/>
                  </a:lnTo>
                  <a:lnTo>
                    <a:pt x="2446051" y="146909"/>
                  </a:lnTo>
                  <a:lnTo>
                    <a:pt x="2581942" y="230858"/>
                  </a:lnTo>
                  <a:lnTo>
                    <a:pt x="2717834" y="251845"/>
                  </a:lnTo>
                  <a:lnTo>
                    <a:pt x="2853726" y="293819"/>
                  </a:lnTo>
                  <a:lnTo>
                    <a:pt x="2989618" y="209870"/>
                  </a:lnTo>
                  <a:lnTo>
                    <a:pt x="3125509" y="209870"/>
                  </a:lnTo>
                  <a:lnTo>
                    <a:pt x="3261401" y="209870"/>
                  </a:lnTo>
                  <a:lnTo>
                    <a:pt x="3397293" y="167896"/>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05470"/>
              <a:ext cx="3397293" cy="881457"/>
            </a:xfrm>
            <a:custGeom>
              <a:avLst/>
              <a:pathLst>
                <a:path w="3397293" h="881457">
                  <a:moveTo>
                    <a:pt x="0" y="125922"/>
                  </a:moveTo>
                  <a:lnTo>
                    <a:pt x="135891" y="335793"/>
                  </a:lnTo>
                  <a:lnTo>
                    <a:pt x="271783" y="398754"/>
                  </a:lnTo>
                  <a:lnTo>
                    <a:pt x="407675" y="209870"/>
                  </a:lnTo>
                  <a:lnTo>
                    <a:pt x="543566" y="104935"/>
                  </a:lnTo>
                  <a:lnTo>
                    <a:pt x="679458" y="0"/>
                  </a:lnTo>
                  <a:lnTo>
                    <a:pt x="815350" y="398754"/>
                  </a:lnTo>
                  <a:lnTo>
                    <a:pt x="951242" y="587638"/>
                  </a:lnTo>
                  <a:lnTo>
                    <a:pt x="1087133" y="230858"/>
                  </a:lnTo>
                  <a:lnTo>
                    <a:pt x="1223025" y="251845"/>
                  </a:lnTo>
                  <a:lnTo>
                    <a:pt x="1358917" y="167896"/>
                  </a:lnTo>
                  <a:lnTo>
                    <a:pt x="1494809" y="167896"/>
                  </a:lnTo>
                  <a:lnTo>
                    <a:pt x="1630700" y="167896"/>
                  </a:lnTo>
                  <a:lnTo>
                    <a:pt x="1766592" y="167896"/>
                  </a:lnTo>
                  <a:lnTo>
                    <a:pt x="1902484" y="209870"/>
                  </a:lnTo>
                  <a:lnTo>
                    <a:pt x="2038375" y="0"/>
                  </a:lnTo>
                  <a:lnTo>
                    <a:pt x="2174267" y="20987"/>
                  </a:lnTo>
                  <a:lnTo>
                    <a:pt x="2310159" y="62961"/>
                  </a:lnTo>
                  <a:lnTo>
                    <a:pt x="2446051" y="293819"/>
                  </a:lnTo>
                  <a:lnTo>
                    <a:pt x="2581942" y="272832"/>
                  </a:lnTo>
                  <a:lnTo>
                    <a:pt x="2717834" y="524677"/>
                  </a:lnTo>
                  <a:lnTo>
                    <a:pt x="2853726" y="524677"/>
                  </a:lnTo>
                  <a:lnTo>
                    <a:pt x="2989618" y="881457"/>
                  </a:lnTo>
                  <a:lnTo>
                    <a:pt x="3125509" y="692574"/>
                  </a:lnTo>
                  <a:lnTo>
                    <a:pt x="3261401" y="650599"/>
                  </a:lnTo>
                  <a:lnTo>
                    <a:pt x="3397293" y="86047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209870"/>
            </a:xfrm>
            <a:custGeom>
              <a:avLst/>
              <a:pathLst>
                <a:path w="0" h="209870">
                  <a:moveTo>
                    <a:pt x="0" y="0"/>
                  </a:moveTo>
                  <a:lnTo>
                    <a:pt x="0" y="209870"/>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83948"/>
            </a:xfrm>
            <a:custGeom>
              <a:avLst/>
              <a:pathLst>
                <a:path w="0" h="83948">
                  <a:moveTo>
                    <a:pt x="0" y="0"/>
                  </a:moveTo>
                  <a:lnTo>
                    <a:pt x="0" y="83948"/>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251845"/>
            </a:xfrm>
            <a:custGeom>
              <a:avLst/>
              <a:pathLst>
                <a:path w="0" h="251845">
                  <a:moveTo>
                    <a:pt x="0" y="0"/>
                  </a:moveTo>
                  <a:lnTo>
                    <a:pt x="0" y="251845"/>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83948"/>
            </a:xfrm>
            <a:custGeom>
              <a:avLst/>
              <a:pathLst>
                <a:path w="0" h="83948">
                  <a:moveTo>
                    <a:pt x="0" y="0"/>
                  </a:moveTo>
                  <a:lnTo>
                    <a:pt x="0" y="83948"/>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356780"/>
            </a:xfrm>
            <a:custGeom>
              <a:avLst/>
              <a:pathLst>
                <a:path w="0" h="356780">
                  <a:moveTo>
                    <a:pt x="0" y="0"/>
                  </a:moveTo>
                  <a:lnTo>
                    <a:pt x="0" y="356780"/>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734548"/>
            </a:xfrm>
            <a:custGeom>
              <a:avLst/>
              <a:pathLst>
                <a:path w="0" h="734548">
                  <a:moveTo>
                    <a:pt x="0" y="0"/>
                  </a:moveTo>
                  <a:lnTo>
                    <a:pt x="0" y="734548"/>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944419"/>
            </a:xfrm>
            <a:custGeom>
              <a:avLst/>
              <a:pathLst>
                <a:path w="0" h="944419">
                  <a:moveTo>
                    <a:pt x="0" y="0"/>
                  </a:moveTo>
                  <a:lnTo>
                    <a:pt x="0" y="944419"/>
                  </a:lnTo>
                </a:path>
              </a:pathLst>
            </a:custGeom>
            <a:ln w="13550" cap="flat">
              <a:solidFill>
                <a:srgbClr val="0058AB">
                  <a:alpha val="100000"/>
                </a:srgbClr>
              </a:solidFill>
              <a:prstDash val="dot"/>
              <a:round/>
            </a:ln>
          </p:spPr>
          <p:txBody>
            <a:bodyPr/>
            <a:lstStyle/>
            <a:p/>
          </p:txBody>
        </p:sp>
        <p:sp>
          <p:nvSpPr>
            <p:cNvPr id="32" name="pl32"/>
            <p:cNvSpPr/>
            <p:nvPr/>
          </p:nvSpPr>
          <p:spPr>
            <a:xfrm>
              <a:off x="1120965" y="1905470"/>
              <a:ext cx="3397293" cy="881457"/>
            </a:xfrm>
            <a:custGeom>
              <a:avLst/>
              <a:pathLst>
                <a:path w="3397293" h="881457">
                  <a:moveTo>
                    <a:pt x="0" y="125922"/>
                  </a:moveTo>
                  <a:lnTo>
                    <a:pt x="135891" y="335793"/>
                  </a:lnTo>
                  <a:lnTo>
                    <a:pt x="271783" y="398754"/>
                  </a:lnTo>
                  <a:lnTo>
                    <a:pt x="407675" y="209870"/>
                  </a:lnTo>
                  <a:lnTo>
                    <a:pt x="543566" y="104935"/>
                  </a:lnTo>
                  <a:lnTo>
                    <a:pt x="679458" y="0"/>
                  </a:lnTo>
                  <a:lnTo>
                    <a:pt x="815350" y="398754"/>
                  </a:lnTo>
                  <a:lnTo>
                    <a:pt x="951242" y="587638"/>
                  </a:lnTo>
                  <a:lnTo>
                    <a:pt x="1087133" y="230858"/>
                  </a:lnTo>
                  <a:lnTo>
                    <a:pt x="1223025" y="251845"/>
                  </a:lnTo>
                  <a:lnTo>
                    <a:pt x="1358917" y="167896"/>
                  </a:lnTo>
                  <a:lnTo>
                    <a:pt x="1494809" y="167896"/>
                  </a:lnTo>
                  <a:lnTo>
                    <a:pt x="1630700" y="167896"/>
                  </a:lnTo>
                  <a:lnTo>
                    <a:pt x="1766592" y="167896"/>
                  </a:lnTo>
                  <a:lnTo>
                    <a:pt x="1902484" y="209870"/>
                  </a:lnTo>
                  <a:lnTo>
                    <a:pt x="2038375" y="0"/>
                  </a:lnTo>
                  <a:lnTo>
                    <a:pt x="2174267" y="20987"/>
                  </a:lnTo>
                  <a:lnTo>
                    <a:pt x="2310159" y="62961"/>
                  </a:lnTo>
                  <a:lnTo>
                    <a:pt x="2446051" y="293819"/>
                  </a:lnTo>
                  <a:lnTo>
                    <a:pt x="2581942" y="272832"/>
                  </a:lnTo>
                  <a:lnTo>
                    <a:pt x="2717834" y="524677"/>
                  </a:lnTo>
                  <a:lnTo>
                    <a:pt x="2853726" y="524677"/>
                  </a:lnTo>
                  <a:lnTo>
                    <a:pt x="2989618" y="881457"/>
                  </a:lnTo>
                  <a:lnTo>
                    <a:pt x="3125509" y="692574"/>
                  </a:lnTo>
                  <a:lnTo>
                    <a:pt x="3261401" y="650599"/>
                  </a:lnTo>
                  <a:lnTo>
                    <a:pt x="3397293" y="86047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4" name="tx34"/>
            <p:cNvSpPr/>
            <p:nvPr/>
          </p:nvSpPr>
          <p:spPr>
            <a:xfrm>
              <a:off x="1740134"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19592"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6" name="tx36"/>
            <p:cNvSpPr/>
            <p:nvPr/>
          </p:nvSpPr>
          <p:spPr>
            <a:xfrm>
              <a:off x="3099051"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64261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8" name="tx38"/>
            <p:cNvSpPr/>
            <p:nvPr/>
          </p:nvSpPr>
          <p:spPr>
            <a:xfrm>
              <a:off x="4322076"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39" name="tx39"/>
            <p:cNvSpPr/>
            <p:nvPr/>
          </p:nvSpPr>
          <p:spPr>
            <a:xfrm>
              <a:off x="4457968" y="16924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57</a:t>
              </a:r>
            </a:p>
          </p:txBody>
        </p:sp>
        <p:sp>
          <p:nvSpPr>
            <p:cNvPr id="40" name="tx40"/>
            <p:cNvSpPr/>
            <p:nvPr/>
          </p:nvSpPr>
          <p:spPr>
            <a:xfrm>
              <a:off x="4602663" y="20329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539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9302" y="2794830"/>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620050"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20050"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38917"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01371"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87150" y="4888612"/>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Venezuela</a:t>
              </a:r>
            </a:p>
          </p:txBody>
        </p:sp>
        <p:sp>
          <p:nvSpPr>
            <p:cNvPr id="60" name="tx60"/>
            <p:cNvSpPr/>
            <p:nvPr/>
          </p:nvSpPr>
          <p:spPr>
            <a:xfrm>
              <a:off x="2906016"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68471"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472531" y="1415599"/>
              <a:ext cx="2694161" cy="13111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cobertura, Venezuela, 2000-2025</a:t>
              </a:r>
            </a:p>
          </p:txBody>
        </p:sp>
        <p:sp>
          <p:nvSpPr>
            <p:cNvPr id="63" name="pl63"/>
            <p:cNvSpPr/>
            <p:nvPr/>
          </p:nvSpPr>
          <p:spPr>
            <a:xfrm>
              <a:off x="5267799" y="37926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6891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94513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52136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09758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6738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400458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5808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31570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73324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230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885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2182338"/>
              <a:ext cx="3397293" cy="1779867"/>
            </a:xfrm>
            <a:custGeom>
              <a:avLst/>
              <a:pathLst>
                <a:path w="3397293" h="1779867">
                  <a:moveTo>
                    <a:pt x="0" y="254266"/>
                  </a:moveTo>
                  <a:lnTo>
                    <a:pt x="135891" y="678044"/>
                  </a:lnTo>
                  <a:lnTo>
                    <a:pt x="271783" y="805177"/>
                  </a:lnTo>
                  <a:lnTo>
                    <a:pt x="407675" y="423777"/>
                  </a:lnTo>
                  <a:lnTo>
                    <a:pt x="543566" y="211888"/>
                  </a:lnTo>
                  <a:lnTo>
                    <a:pt x="679458" y="0"/>
                  </a:lnTo>
                  <a:lnTo>
                    <a:pt x="815350" y="805177"/>
                  </a:lnTo>
                  <a:lnTo>
                    <a:pt x="951242" y="1186578"/>
                  </a:lnTo>
                  <a:lnTo>
                    <a:pt x="1087133" y="466155"/>
                  </a:lnTo>
                  <a:lnTo>
                    <a:pt x="1223025" y="508533"/>
                  </a:lnTo>
                  <a:lnTo>
                    <a:pt x="1358917" y="339022"/>
                  </a:lnTo>
                  <a:lnTo>
                    <a:pt x="1494809" y="339022"/>
                  </a:lnTo>
                  <a:lnTo>
                    <a:pt x="1630700" y="339022"/>
                  </a:lnTo>
                  <a:lnTo>
                    <a:pt x="1766592" y="339022"/>
                  </a:lnTo>
                  <a:lnTo>
                    <a:pt x="1902484" y="423777"/>
                  </a:lnTo>
                  <a:lnTo>
                    <a:pt x="2038375" y="0"/>
                  </a:lnTo>
                  <a:lnTo>
                    <a:pt x="2174267" y="42377"/>
                  </a:lnTo>
                  <a:lnTo>
                    <a:pt x="2310159" y="127133"/>
                  </a:lnTo>
                  <a:lnTo>
                    <a:pt x="2446051" y="593289"/>
                  </a:lnTo>
                  <a:lnTo>
                    <a:pt x="2581942" y="550911"/>
                  </a:lnTo>
                  <a:lnTo>
                    <a:pt x="2717834" y="1059444"/>
                  </a:lnTo>
                  <a:lnTo>
                    <a:pt x="2853726" y="1059444"/>
                  </a:lnTo>
                  <a:lnTo>
                    <a:pt x="2989618" y="1779867"/>
                  </a:lnTo>
                  <a:lnTo>
                    <a:pt x="3125509" y="1398467"/>
                  </a:lnTo>
                  <a:lnTo>
                    <a:pt x="3261401" y="1313711"/>
                  </a:lnTo>
                  <a:lnTo>
                    <a:pt x="3397293" y="1737489"/>
                  </a:lnTo>
                </a:path>
              </a:pathLst>
            </a:custGeom>
            <a:ln w="27101" cap="flat">
              <a:solidFill>
                <a:srgbClr val="0058AB">
                  <a:alpha val="100000"/>
                </a:srgbClr>
              </a:solidFill>
              <a:prstDash val="solid"/>
              <a:round/>
            </a:ln>
          </p:spPr>
          <p:txBody>
            <a:bodyPr/>
            <a:lstStyle/>
            <a:p/>
          </p:txBody>
        </p:sp>
        <p:sp>
          <p:nvSpPr>
            <p:cNvPr id="83" name="pl83"/>
            <p:cNvSpPr/>
            <p:nvPr/>
          </p:nvSpPr>
          <p:spPr>
            <a:xfrm>
              <a:off x="5437664" y="2733249"/>
              <a:ext cx="3397293" cy="381400"/>
            </a:xfrm>
            <a:custGeom>
              <a:avLst/>
              <a:pathLst>
                <a:path w="3397293" h="381400">
                  <a:moveTo>
                    <a:pt x="0" y="381400"/>
                  </a:moveTo>
                  <a:lnTo>
                    <a:pt x="135891" y="339022"/>
                  </a:lnTo>
                  <a:lnTo>
                    <a:pt x="271783" y="339022"/>
                  </a:lnTo>
                  <a:lnTo>
                    <a:pt x="407675" y="296644"/>
                  </a:lnTo>
                  <a:lnTo>
                    <a:pt x="543566" y="254266"/>
                  </a:lnTo>
                  <a:lnTo>
                    <a:pt x="679458" y="211888"/>
                  </a:lnTo>
                  <a:lnTo>
                    <a:pt x="815350" y="169511"/>
                  </a:lnTo>
                  <a:lnTo>
                    <a:pt x="951242" y="169511"/>
                  </a:lnTo>
                  <a:lnTo>
                    <a:pt x="1087133" y="127133"/>
                  </a:lnTo>
                  <a:lnTo>
                    <a:pt x="1223025" y="84755"/>
                  </a:lnTo>
                  <a:lnTo>
                    <a:pt x="1358917" y="84755"/>
                  </a:lnTo>
                  <a:lnTo>
                    <a:pt x="1494809" y="42377"/>
                  </a:lnTo>
                  <a:lnTo>
                    <a:pt x="1630700" y="84755"/>
                  </a:lnTo>
                  <a:lnTo>
                    <a:pt x="1766592" y="84755"/>
                  </a:lnTo>
                  <a:lnTo>
                    <a:pt x="1902484" y="84755"/>
                  </a:lnTo>
                  <a:lnTo>
                    <a:pt x="2038375" y="84755"/>
                  </a:lnTo>
                  <a:lnTo>
                    <a:pt x="2174267" y="42377"/>
                  </a:lnTo>
                  <a:lnTo>
                    <a:pt x="2310159" y="42377"/>
                  </a:lnTo>
                  <a:lnTo>
                    <a:pt x="2446051" y="42377"/>
                  </a:lnTo>
                  <a:lnTo>
                    <a:pt x="2581942" y="0"/>
                  </a:lnTo>
                  <a:lnTo>
                    <a:pt x="2717834" y="127133"/>
                  </a:lnTo>
                  <a:lnTo>
                    <a:pt x="2853726" y="211888"/>
                  </a:lnTo>
                  <a:lnTo>
                    <a:pt x="2989618" y="84755"/>
                  </a:lnTo>
                  <a:lnTo>
                    <a:pt x="3125509" y="84755"/>
                  </a:lnTo>
                  <a:lnTo>
                    <a:pt x="3261401" y="84755"/>
                  </a:lnTo>
                  <a:lnTo>
                    <a:pt x="3397293" y="42377"/>
                  </a:lnTo>
                </a:path>
              </a:pathLst>
            </a:custGeom>
            <a:ln w="27101" cap="flat">
              <a:solidFill>
                <a:srgbClr val="80BD41">
                  <a:alpha val="100000"/>
                </a:srgbClr>
              </a:solidFill>
              <a:prstDash val="solid"/>
              <a:round/>
            </a:ln>
          </p:spPr>
          <p:txBody>
            <a:bodyPr/>
            <a:lstStyle/>
            <a:p/>
          </p:txBody>
        </p:sp>
        <p:sp>
          <p:nvSpPr>
            <p:cNvPr id="84" name="pl84"/>
            <p:cNvSpPr/>
            <p:nvPr/>
          </p:nvSpPr>
          <p:spPr>
            <a:xfrm>
              <a:off x="5437664" y="2267094"/>
              <a:ext cx="3397293" cy="593289"/>
            </a:xfrm>
            <a:custGeom>
              <a:avLst/>
              <a:pathLst>
                <a:path w="3397293" h="593289">
                  <a:moveTo>
                    <a:pt x="0" y="42377"/>
                  </a:moveTo>
                  <a:lnTo>
                    <a:pt x="135891" y="84755"/>
                  </a:lnTo>
                  <a:lnTo>
                    <a:pt x="271783" y="42377"/>
                  </a:lnTo>
                  <a:lnTo>
                    <a:pt x="407675" y="42377"/>
                  </a:lnTo>
                  <a:lnTo>
                    <a:pt x="543566" y="42377"/>
                  </a:lnTo>
                  <a:lnTo>
                    <a:pt x="679458" y="0"/>
                  </a:lnTo>
                  <a:lnTo>
                    <a:pt x="815350" y="42377"/>
                  </a:lnTo>
                  <a:lnTo>
                    <a:pt x="951242" y="84755"/>
                  </a:lnTo>
                  <a:lnTo>
                    <a:pt x="1087133" y="0"/>
                  </a:lnTo>
                  <a:lnTo>
                    <a:pt x="1223025" y="42377"/>
                  </a:lnTo>
                  <a:lnTo>
                    <a:pt x="1358917" y="42377"/>
                  </a:lnTo>
                  <a:lnTo>
                    <a:pt x="1494809" y="42377"/>
                  </a:lnTo>
                  <a:lnTo>
                    <a:pt x="1630700" y="42377"/>
                  </a:lnTo>
                  <a:lnTo>
                    <a:pt x="1766592" y="127133"/>
                  </a:lnTo>
                  <a:lnTo>
                    <a:pt x="1902484" y="84755"/>
                  </a:lnTo>
                  <a:lnTo>
                    <a:pt x="2038375" y="42377"/>
                  </a:lnTo>
                  <a:lnTo>
                    <a:pt x="2174267" y="84755"/>
                  </a:lnTo>
                  <a:lnTo>
                    <a:pt x="2310159" y="169511"/>
                  </a:lnTo>
                  <a:lnTo>
                    <a:pt x="2446051" y="296644"/>
                  </a:lnTo>
                  <a:lnTo>
                    <a:pt x="2581942" y="466155"/>
                  </a:lnTo>
                  <a:lnTo>
                    <a:pt x="2717834" y="508533"/>
                  </a:lnTo>
                  <a:lnTo>
                    <a:pt x="2853726" y="593289"/>
                  </a:lnTo>
                  <a:lnTo>
                    <a:pt x="2989618" y="423777"/>
                  </a:lnTo>
                  <a:lnTo>
                    <a:pt x="3125509" y="423777"/>
                  </a:lnTo>
                  <a:lnTo>
                    <a:pt x="3261401" y="423777"/>
                  </a:lnTo>
                  <a:lnTo>
                    <a:pt x="3397293" y="339022"/>
                  </a:lnTo>
                </a:path>
              </a:pathLst>
            </a:custGeom>
            <a:ln w="27101" cap="flat">
              <a:solidFill>
                <a:srgbClr val="961A49">
                  <a:alpha val="100000"/>
                </a:srgbClr>
              </a:solidFill>
              <a:prstDash val="solid"/>
              <a:round/>
            </a:ln>
          </p:spPr>
          <p:txBody>
            <a:bodyPr/>
            <a:lstStyle/>
            <a:p/>
          </p:txBody>
        </p:sp>
        <p:sp>
          <p:nvSpPr>
            <p:cNvPr id="85" name="pl85"/>
            <p:cNvSpPr/>
            <p:nvPr/>
          </p:nvSpPr>
          <p:spPr>
            <a:xfrm>
              <a:off x="5437664" y="273324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2182338"/>
              <a:ext cx="3397293" cy="1779867"/>
            </a:xfrm>
            <a:custGeom>
              <a:avLst/>
              <a:pathLst>
                <a:path w="3397293" h="1779867">
                  <a:moveTo>
                    <a:pt x="0" y="254266"/>
                  </a:moveTo>
                  <a:lnTo>
                    <a:pt x="135891" y="678044"/>
                  </a:lnTo>
                  <a:lnTo>
                    <a:pt x="271783" y="805177"/>
                  </a:lnTo>
                  <a:lnTo>
                    <a:pt x="407675" y="423777"/>
                  </a:lnTo>
                  <a:lnTo>
                    <a:pt x="543566" y="211888"/>
                  </a:lnTo>
                  <a:lnTo>
                    <a:pt x="679458" y="0"/>
                  </a:lnTo>
                  <a:lnTo>
                    <a:pt x="815350" y="805177"/>
                  </a:lnTo>
                  <a:lnTo>
                    <a:pt x="951242" y="1186578"/>
                  </a:lnTo>
                  <a:lnTo>
                    <a:pt x="1087133" y="466155"/>
                  </a:lnTo>
                  <a:lnTo>
                    <a:pt x="1223025" y="508533"/>
                  </a:lnTo>
                  <a:lnTo>
                    <a:pt x="1358917" y="339022"/>
                  </a:lnTo>
                  <a:lnTo>
                    <a:pt x="1494809" y="339022"/>
                  </a:lnTo>
                  <a:lnTo>
                    <a:pt x="1630700" y="339022"/>
                  </a:lnTo>
                  <a:lnTo>
                    <a:pt x="1766592" y="339022"/>
                  </a:lnTo>
                  <a:lnTo>
                    <a:pt x="1902484" y="423777"/>
                  </a:lnTo>
                  <a:lnTo>
                    <a:pt x="2038375" y="0"/>
                  </a:lnTo>
                  <a:lnTo>
                    <a:pt x="2174267" y="42377"/>
                  </a:lnTo>
                  <a:lnTo>
                    <a:pt x="2310159" y="127133"/>
                  </a:lnTo>
                  <a:lnTo>
                    <a:pt x="2446051" y="593289"/>
                  </a:lnTo>
                  <a:lnTo>
                    <a:pt x="2581942" y="550911"/>
                  </a:lnTo>
                  <a:lnTo>
                    <a:pt x="2717834" y="1059444"/>
                  </a:lnTo>
                  <a:lnTo>
                    <a:pt x="2853726" y="1059444"/>
                  </a:lnTo>
                  <a:lnTo>
                    <a:pt x="2989618" y="1779867"/>
                  </a:lnTo>
                  <a:lnTo>
                    <a:pt x="3125509" y="1398467"/>
                  </a:lnTo>
                  <a:lnTo>
                    <a:pt x="3261401" y="1313711"/>
                  </a:lnTo>
                  <a:lnTo>
                    <a:pt x="3397293" y="1737489"/>
                  </a:lnTo>
                </a:path>
              </a:pathLst>
            </a:custGeom>
            <a:ln w="43362" cap="flat">
              <a:solidFill>
                <a:srgbClr val="000000">
                  <a:alpha val="100000"/>
                </a:srgbClr>
              </a:solidFill>
              <a:prstDash val="solid"/>
              <a:round/>
            </a:ln>
          </p:spPr>
          <p:txBody>
            <a:bodyPr/>
            <a:lstStyle/>
            <a:p/>
          </p:txBody>
        </p:sp>
        <p:sp>
          <p:nvSpPr>
            <p:cNvPr id="87" name="pl87"/>
            <p:cNvSpPr/>
            <p:nvPr/>
          </p:nvSpPr>
          <p:spPr>
            <a:xfrm>
              <a:off x="5437664" y="2284045"/>
              <a:ext cx="0" cy="152560"/>
            </a:xfrm>
            <a:custGeom>
              <a:avLst/>
              <a:pathLst>
                <a:path w="0" h="152560">
                  <a:moveTo>
                    <a:pt x="0" y="15256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17122" y="2182338"/>
              <a:ext cx="0" cy="101706"/>
            </a:xfrm>
            <a:custGeom>
              <a:avLst/>
              <a:pathLst>
                <a:path w="0" h="101706">
                  <a:moveTo>
                    <a:pt x="0" y="0"/>
                  </a:moveTo>
                  <a:lnTo>
                    <a:pt x="0" y="101706"/>
                  </a:lnTo>
                </a:path>
              </a:pathLst>
            </a:custGeom>
            <a:ln w="13550" cap="flat">
              <a:solidFill>
                <a:srgbClr val="0058AB">
                  <a:alpha val="100000"/>
                </a:srgbClr>
              </a:solidFill>
              <a:prstDash val="dot"/>
              <a:round/>
            </a:ln>
          </p:spPr>
          <p:txBody>
            <a:bodyPr/>
            <a:lstStyle/>
            <a:p/>
          </p:txBody>
        </p:sp>
        <p:sp>
          <p:nvSpPr>
            <p:cNvPr id="89" name="pl89"/>
            <p:cNvSpPr/>
            <p:nvPr/>
          </p:nvSpPr>
          <p:spPr>
            <a:xfrm>
              <a:off x="6796581" y="2284045"/>
              <a:ext cx="0" cy="237315"/>
            </a:xfrm>
            <a:custGeom>
              <a:avLst/>
              <a:pathLst>
                <a:path w="0" h="237315">
                  <a:moveTo>
                    <a:pt x="0" y="23731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476039" y="2182338"/>
              <a:ext cx="0" cy="101706"/>
            </a:xfrm>
            <a:custGeom>
              <a:avLst/>
              <a:pathLst>
                <a:path w="0" h="101706">
                  <a:moveTo>
                    <a:pt x="0" y="0"/>
                  </a:moveTo>
                  <a:lnTo>
                    <a:pt x="0" y="101706"/>
                  </a:lnTo>
                </a:path>
              </a:pathLst>
            </a:custGeom>
            <a:ln w="13550" cap="flat">
              <a:solidFill>
                <a:srgbClr val="0058AB">
                  <a:alpha val="100000"/>
                </a:srgbClr>
              </a:solidFill>
              <a:prstDash val="dot"/>
              <a:round/>
            </a:ln>
          </p:spPr>
          <p:txBody>
            <a:bodyPr/>
            <a:lstStyle/>
            <a:p/>
          </p:txBody>
        </p:sp>
        <p:sp>
          <p:nvSpPr>
            <p:cNvPr id="91" name="pl91"/>
            <p:cNvSpPr/>
            <p:nvPr/>
          </p:nvSpPr>
          <p:spPr>
            <a:xfrm>
              <a:off x="8019606" y="2284045"/>
              <a:ext cx="0" cy="449204"/>
            </a:xfrm>
            <a:custGeom>
              <a:avLst/>
              <a:pathLst>
                <a:path w="0" h="449204">
                  <a:moveTo>
                    <a:pt x="0" y="449204"/>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9065" y="2284045"/>
              <a:ext cx="0" cy="1212004"/>
            </a:xfrm>
            <a:custGeom>
              <a:avLst/>
              <a:pathLst>
                <a:path w="0" h="1212004">
                  <a:moveTo>
                    <a:pt x="0" y="1212004"/>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2284045"/>
              <a:ext cx="0" cy="1635782"/>
            </a:xfrm>
            <a:custGeom>
              <a:avLst/>
              <a:pathLst>
                <a:path w="0" h="1635782">
                  <a:moveTo>
                    <a:pt x="0" y="1635782"/>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2182338"/>
              <a:ext cx="3397293" cy="1779867"/>
            </a:xfrm>
            <a:custGeom>
              <a:avLst/>
              <a:pathLst>
                <a:path w="3397293" h="1779867">
                  <a:moveTo>
                    <a:pt x="0" y="254266"/>
                  </a:moveTo>
                  <a:lnTo>
                    <a:pt x="135891" y="678044"/>
                  </a:lnTo>
                  <a:lnTo>
                    <a:pt x="271783" y="805177"/>
                  </a:lnTo>
                  <a:lnTo>
                    <a:pt x="407675" y="423777"/>
                  </a:lnTo>
                  <a:lnTo>
                    <a:pt x="543566" y="211888"/>
                  </a:lnTo>
                  <a:lnTo>
                    <a:pt x="679458" y="0"/>
                  </a:lnTo>
                  <a:lnTo>
                    <a:pt x="815350" y="805177"/>
                  </a:lnTo>
                  <a:lnTo>
                    <a:pt x="951242" y="1186578"/>
                  </a:lnTo>
                  <a:lnTo>
                    <a:pt x="1087133" y="466155"/>
                  </a:lnTo>
                  <a:lnTo>
                    <a:pt x="1223025" y="508533"/>
                  </a:lnTo>
                  <a:lnTo>
                    <a:pt x="1358917" y="339022"/>
                  </a:lnTo>
                  <a:lnTo>
                    <a:pt x="1494809" y="339022"/>
                  </a:lnTo>
                  <a:lnTo>
                    <a:pt x="1630700" y="339022"/>
                  </a:lnTo>
                  <a:lnTo>
                    <a:pt x="1766592" y="339022"/>
                  </a:lnTo>
                  <a:lnTo>
                    <a:pt x="1902484" y="423777"/>
                  </a:lnTo>
                  <a:lnTo>
                    <a:pt x="2038375" y="0"/>
                  </a:lnTo>
                  <a:lnTo>
                    <a:pt x="2174267" y="42377"/>
                  </a:lnTo>
                  <a:lnTo>
                    <a:pt x="2310159" y="127133"/>
                  </a:lnTo>
                  <a:lnTo>
                    <a:pt x="2446051" y="593289"/>
                  </a:lnTo>
                  <a:lnTo>
                    <a:pt x="2581942" y="550911"/>
                  </a:lnTo>
                  <a:lnTo>
                    <a:pt x="2717834" y="1059444"/>
                  </a:lnTo>
                  <a:lnTo>
                    <a:pt x="2853726" y="1059444"/>
                  </a:lnTo>
                  <a:lnTo>
                    <a:pt x="2989618" y="1779867"/>
                  </a:lnTo>
                  <a:lnTo>
                    <a:pt x="3125509" y="1398467"/>
                  </a:lnTo>
                  <a:lnTo>
                    <a:pt x="3261401" y="1313711"/>
                  </a:lnTo>
                  <a:lnTo>
                    <a:pt x="3397293" y="1737489"/>
                  </a:lnTo>
                </a:path>
              </a:pathLst>
            </a:custGeom>
            <a:ln w="27101" cap="flat">
              <a:solidFill>
                <a:srgbClr val="0058AB">
                  <a:alpha val="100000"/>
                </a:srgbClr>
              </a:solidFill>
              <a:prstDash val="solid"/>
              <a:round/>
            </a:ln>
          </p:spPr>
          <p:txBody>
            <a:bodyPr/>
            <a:lstStyle/>
            <a:p/>
          </p:txBody>
        </p:sp>
        <p:sp>
          <p:nvSpPr>
            <p:cNvPr id="95" name="tx95"/>
            <p:cNvSpPr/>
            <p:nvPr/>
          </p:nvSpPr>
          <p:spPr>
            <a:xfrm>
              <a:off x="5407519" y="222930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6" name="tx96"/>
            <p:cNvSpPr/>
            <p:nvPr/>
          </p:nvSpPr>
          <p:spPr>
            <a:xfrm>
              <a:off x="6056833" y="22266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7" name="tx97"/>
            <p:cNvSpPr/>
            <p:nvPr/>
          </p:nvSpPr>
          <p:spPr>
            <a:xfrm>
              <a:off x="6766436" y="222803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8" name="tx98"/>
            <p:cNvSpPr/>
            <p:nvPr/>
          </p:nvSpPr>
          <p:spPr>
            <a:xfrm>
              <a:off x="7415750" y="22266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9" name="tx99"/>
            <p:cNvSpPr/>
            <p:nvPr/>
          </p:nvSpPr>
          <p:spPr>
            <a:xfrm>
              <a:off x="7989462" y="222665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20725" y="2226654"/>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-18</a:t>
              </a:r>
            </a:p>
          </p:txBody>
        </p:sp>
        <p:sp>
          <p:nvSpPr>
            <p:cNvPr id="101" name="tx101"/>
            <p:cNvSpPr/>
            <p:nvPr/>
          </p:nvSpPr>
          <p:spPr>
            <a:xfrm>
              <a:off x="8756617" y="2226654"/>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-28</a:t>
              </a:r>
            </a:p>
          </p:txBody>
        </p:sp>
        <p:sp>
          <p:nvSpPr>
            <p:cNvPr id="102" name="tx102"/>
            <p:cNvSpPr/>
            <p:nvPr/>
          </p:nvSpPr>
          <p:spPr>
            <a:xfrm>
              <a:off x="8902429" y="273651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877160" y="256562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4" name="tx104"/>
            <p:cNvSpPr/>
            <p:nvPr/>
          </p:nvSpPr>
          <p:spPr>
            <a:xfrm>
              <a:off x="5003259" y="3952400"/>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5" name="tx105"/>
            <p:cNvSpPr/>
            <p:nvPr/>
          </p:nvSpPr>
          <p:spPr>
            <a:xfrm>
              <a:off x="5003259" y="352869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6" name="tx106"/>
            <p:cNvSpPr/>
            <p:nvPr/>
          </p:nvSpPr>
          <p:spPr>
            <a:xfrm>
              <a:off x="5003259" y="310491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a:off x="5127474" y="268113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049780" y="22573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a:off x="5049780" y="183357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10" name="tx110"/>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7" name="tx117"/>
            <p:cNvSpPr/>
            <p:nvPr/>
          </p:nvSpPr>
          <p:spPr>
            <a:xfrm rot="-5400000">
              <a:off x="4132199" y="2788871"/>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18" name="pl118"/>
            <p:cNvSpPr/>
            <p:nvPr/>
          </p:nvSpPr>
          <p:spPr>
            <a:xfrm>
              <a:off x="5936749"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5936749"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955616"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718070"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6203849" y="4888612"/>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Venezuela</a:t>
              </a:r>
            </a:p>
          </p:txBody>
        </p:sp>
        <p:sp>
          <p:nvSpPr>
            <p:cNvPr id="123" name="tx123"/>
            <p:cNvSpPr/>
            <p:nvPr/>
          </p:nvSpPr>
          <p:spPr>
            <a:xfrm>
              <a:off x="7222715"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985170"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5" name="tx125"/>
            <p:cNvSpPr/>
            <p:nvPr/>
          </p:nvSpPr>
          <p:spPr>
            <a:xfrm>
              <a:off x="5446181" y="1405479"/>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26" name="pl126"/>
            <p:cNvSpPr/>
            <p:nvPr/>
          </p:nvSpPr>
          <p:spPr>
            <a:xfrm>
              <a:off x="2305756"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4282911"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6260067"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8237222"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3294334"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5271489"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7248645"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7" name="rc137"/>
            <p:cNvSpPr/>
            <p:nvPr/>
          </p:nvSpPr>
          <p:spPr>
            <a:xfrm>
              <a:off x="1317178" y="5772498"/>
              <a:ext cx="2759080" cy="110182"/>
            </a:xfrm>
            <a:prstGeom prst="rect">
              <a:avLst/>
            </a:prstGeom>
            <a:solidFill>
              <a:srgbClr val="1CABE2">
                <a:alpha val="80000"/>
              </a:srgbClr>
            </a:solidFill>
          </p:spPr>
          <p:txBody>
            <a:bodyPr/>
            <a:lstStyle/>
            <a:p/>
          </p:txBody>
        </p:sp>
        <p:sp>
          <p:nvSpPr>
            <p:cNvPr id="138" name="rc138"/>
            <p:cNvSpPr/>
            <p:nvPr/>
          </p:nvSpPr>
          <p:spPr>
            <a:xfrm>
              <a:off x="1317178" y="5634770"/>
              <a:ext cx="5572019" cy="110182"/>
            </a:xfrm>
            <a:prstGeom prst="rect">
              <a:avLst/>
            </a:prstGeom>
            <a:solidFill>
              <a:srgbClr val="1CABE2">
                <a:alpha val="80000"/>
              </a:srgbClr>
            </a:solidFill>
          </p:spPr>
          <p:txBody>
            <a:bodyPr/>
            <a:lstStyle/>
            <a:p/>
          </p:txBody>
        </p:sp>
        <p:sp>
          <p:nvSpPr>
            <p:cNvPr id="139" name="rc139"/>
            <p:cNvSpPr/>
            <p:nvPr/>
          </p:nvSpPr>
          <p:spPr>
            <a:xfrm>
              <a:off x="1317178" y="5497042"/>
              <a:ext cx="7321564" cy="110182"/>
            </a:xfrm>
            <a:prstGeom prst="rect">
              <a:avLst/>
            </a:prstGeom>
            <a:solidFill>
              <a:srgbClr val="1CABE2">
                <a:alpha val="80000"/>
              </a:srgbClr>
            </a:solidFill>
          </p:spPr>
          <p:txBody>
            <a:bodyPr/>
            <a:lstStyle/>
            <a:p/>
          </p:txBody>
        </p:sp>
        <p:sp>
          <p:nvSpPr>
            <p:cNvPr id="140" name="tx140"/>
            <p:cNvSpPr/>
            <p:nvPr/>
          </p:nvSpPr>
          <p:spPr>
            <a:xfrm>
              <a:off x="3645222" y="5773122"/>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70,000</a:t>
              </a:r>
            </a:p>
          </p:txBody>
        </p:sp>
        <p:sp>
          <p:nvSpPr>
            <p:cNvPr id="141" name="tx141"/>
            <p:cNvSpPr/>
            <p:nvPr/>
          </p:nvSpPr>
          <p:spPr>
            <a:xfrm>
              <a:off x="6379784" y="5635394"/>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141,000</a:t>
              </a:r>
            </a:p>
          </p:txBody>
        </p:sp>
        <p:sp>
          <p:nvSpPr>
            <p:cNvPr id="142" name="tx142"/>
            <p:cNvSpPr/>
            <p:nvPr/>
          </p:nvSpPr>
          <p:spPr>
            <a:xfrm>
              <a:off x="8129330" y="549766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185,000</a:t>
              </a:r>
            </a:p>
          </p:txBody>
        </p:sp>
        <p:sp>
          <p:nvSpPr>
            <p:cNvPr id="143" name="tx143"/>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6" name="tx146"/>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7" name="tx147"/>
            <p:cNvSpPr/>
            <p:nvPr/>
          </p:nvSpPr>
          <p:spPr>
            <a:xfrm>
              <a:off x="2867048"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8" name="tx148"/>
            <p:cNvSpPr/>
            <p:nvPr/>
          </p:nvSpPr>
          <p:spPr>
            <a:xfrm>
              <a:off x="4766509" y="5967364"/>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9" name="tx149"/>
            <p:cNvSpPr/>
            <p:nvPr/>
          </p:nvSpPr>
          <p:spPr>
            <a:xfrm>
              <a:off x="6743665" y="5967364"/>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a:t>
              </a:r>
            </a:p>
          </p:txBody>
        </p:sp>
        <p:sp>
          <p:nvSpPr>
            <p:cNvPr id="150" name="tx150"/>
            <p:cNvSpPr/>
            <p:nvPr/>
          </p:nvSpPr>
          <p:spPr>
            <a:xfrm>
              <a:off x="951100" y="5226076"/>
              <a:ext cx="3143175"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dosis, 2019, 2024 y 2025</a:t>
              </a:r>
            </a:p>
          </p:txBody>
        </p:sp>
        <p:sp>
          <p:nvSpPr>
            <p:cNvPr id="151" name="tx151"/>
            <p:cNvSpPr/>
            <p:nvPr/>
          </p:nvSpPr>
          <p:spPr>
            <a:xfrm>
              <a:off x="4407982" y="62835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52" name="tx152"/>
            <p:cNvSpPr/>
            <p:nvPr/>
          </p:nvSpPr>
          <p:spPr>
            <a:xfrm>
              <a:off x="2419549" y="6397874"/>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53" name="tx153"/>
            <p:cNvSpPr/>
            <p:nvPr/>
          </p:nvSpPr>
          <p:spPr>
            <a:xfrm>
              <a:off x="5264736" y="6517265"/>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la cobertura de la DTP1 en Venezuela (57 %) fue 33 puntos porcentuales inferior a la media mundial (90 %) y 32 puntos porcentuales inferior a la media de todos los países de la Iniciativa « LACR » (89 %).
La cobertura nacional de la DTP1 fue 28 puntos porcentuales inferior a la de 2019 (85 %).
Esto equivale a 185 000 niños sin ninguna dosis en 2025, frente a los 70 000 niños sin ninguna dosis en 2019.</a:t>
            </a:r>
          </a:p>
        </p:txBody>
      </p:sp>
      <p:sp>
        <p:nvSpPr>
          <p:cNvPr id="15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de la vacuna DTP1 en Venezuela fue del 57 %, lo que supone 28 puntos porcentuales menos que en 2019 y más de 10 puntos porcentuales por debajo tanto de la media mundial como de la regional.</a:t>
            </a:r>
          </a:p>
        </p:txBody>
      </p:sp>
      <p:grpSp xmlns:pic="http://schemas.openxmlformats.org/drawingml/2006/picture">
        <p:nvGrpSpPr>
          <p:cNvPr id="156" name=""/>
          <p:cNvGrpSpPr/>
          <p:nvPr/>
        </p:nvGrpSpPr>
        <p:grpSpPr>
          <a:xfrm>
            <a:off x="292608" y="1005840"/>
            <a:ext cx="8595360" cy="28575"/>
            <a:chOff x="292608" y="1005840"/>
            <a:chExt cx="8595360" cy="28575"/>
          </a:xfrm>
        </p:grpSpPr>
        <p:sp>
          <p:nvSpPr>
            <p:cNvPr id="15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 cobertura de la vacuna DTP1 en los países de LACR, ordenados de menor a mayor cobertura, y la clasificación de los 10 países con mayor número de niños sin ninguna dosis, según cifras absolutas.
En 2025, Venezuela ocupó el primer puesto de entre 33 países en cuanto a la cobertura más baja de la vacuna DTP1 (según los empates en la clasificación).
Venezuela se situó entre los diez primeros países con mayor número de niños sin ninguna dosis (puesto n.º 2).
Nota: Los países con cohortes grandes pueden tener un número elevado de niños sin ninguna dosis a pesar de la alta cobertura vacunal. Es importante tener en cuenta tanto la cobertura como el número absoluto de niños sin vacunar para garantizar que no se pase por alto a los países vulnerables con cohortes de nacimiento pequeñas.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Venezuela presentaba la cobertura más baja y figuraba entre los tres países con mayor número de niños sin ninguna dosis de la región, lo que la convertía en un país clave al que prestar apoyo.</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4753389" y="1592905"/>
              <a:ext cx="0" cy="4593019"/>
            </a:xfrm>
            <a:custGeom>
              <a:avLst/>
              <a:pathLst>
                <a:path w="0" h="4593019">
                  <a:moveTo>
                    <a:pt x="0" y="4593019"/>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695044" y="18016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20214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22412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24609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680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90048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31202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33400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5597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7795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9992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42190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4388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65858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8783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50981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31786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5376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7573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97715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126629" y="3120691"/>
              <a:ext cx="5253521" cy="1317685"/>
            </a:xfrm>
            <a:custGeom>
              <a:avLst/>
              <a:pathLst>
                <a:path w="5253521" h="1317685">
                  <a:moveTo>
                    <a:pt x="0" y="1317685"/>
                  </a:moveTo>
                  <a:lnTo>
                    <a:pt x="53065" y="1317608"/>
                  </a:lnTo>
                  <a:lnTo>
                    <a:pt x="106131" y="1317517"/>
                  </a:lnTo>
                  <a:lnTo>
                    <a:pt x="159197" y="1317410"/>
                  </a:lnTo>
                  <a:lnTo>
                    <a:pt x="212263" y="1317284"/>
                  </a:lnTo>
                  <a:lnTo>
                    <a:pt x="265329" y="1317136"/>
                  </a:lnTo>
                  <a:lnTo>
                    <a:pt x="318395" y="1316962"/>
                  </a:lnTo>
                  <a:lnTo>
                    <a:pt x="371461" y="1316758"/>
                  </a:lnTo>
                  <a:lnTo>
                    <a:pt x="424526" y="1316518"/>
                  </a:lnTo>
                  <a:lnTo>
                    <a:pt x="477592" y="1316236"/>
                  </a:lnTo>
                  <a:lnTo>
                    <a:pt x="530658" y="1315905"/>
                  </a:lnTo>
                  <a:lnTo>
                    <a:pt x="583724" y="1315516"/>
                  </a:lnTo>
                  <a:lnTo>
                    <a:pt x="636790" y="1315059"/>
                  </a:lnTo>
                  <a:lnTo>
                    <a:pt x="689856" y="1314522"/>
                  </a:lnTo>
                  <a:lnTo>
                    <a:pt x="742922" y="1313891"/>
                  </a:lnTo>
                  <a:lnTo>
                    <a:pt x="795988" y="1313151"/>
                  </a:lnTo>
                  <a:lnTo>
                    <a:pt x="849053" y="1312282"/>
                  </a:lnTo>
                  <a:lnTo>
                    <a:pt x="902119" y="1311262"/>
                  </a:lnTo>
                  <a:lnTo>
                    <a:pt x="955185" y="1310065"/>
                  </a:lnTo>
                  <a:lnTo>
                    <a:pt x="1008251" y="1308661"/>
                  </a:lnTo>
                  <a:lnTo>
                    <a:pt x="1061317" y="1307014"/>
                  </a:lnTo>
                  <a:lnTo>
                    <a:pt x="1114383" y="1305084"/>
                  </a:lnTo>
                  <a:lnTo>
                    <a:pt x="1167449" y="1302823"/>
                  </a:lnTo>
                  <a:lnTo>
                    <a:pt x="1220515" y="1300174"/>
                  </a:lnTo>
                  <a:lnTo>
                    <a:pt x="1273580" y="1297076"/>
                  </a:lnTo>
                  <a:lnTo>
                    <a:pt x="1326646" y="1293452"/>
                  </a:lnTo>
                  <a:lnTo>
                    <a:pt x="1379712" y="1289219"/>
                  </a:lnTo>
                  <a:lnTo>
                    <a:pt x="1432778" y="1284278"/>
                  </a:lnTo>
                  <a:lnTo>
                    <a:pt x="1485844" y="1278519"/>
                  </a:lnTo>
                  <a:lnTo>
                    <a:pt x="1538910" y="1271815"/>
                  </a:lnTo>
                  <a:lnTo>
                    <a:pt x="1591976" y="1264025"/>
                  </a:lnTo>
                  <a:lnTo>
                    <a:pt x="1645041" y="1254989"/>
                  </a:lnTo>
                  <a:lnTo>
                    <a:pt x="1698107" y="1244532"/>
                  </a:lnTo>
                  <a:lnTo>
                    <a:pt x="1751173" y="1232461"/>
                  </a:lnTo>
                  <a:lnTo>
                    <a:pt x="1804239" y="1218569"/>
                  </a:lnTo>
                  <a:lnTo>
                    <a:pt x="1857305" y="1202635"/>
                  </a:lnTo>
                  <a:lnTo>
                    <a:pt x="1910371" y="1184431"/>
                  </a:lnTo>
                  <a:lnTo>
                    <a:pt x="1963437" y="1163726"/>
                  </a:lnTo>
                  <a:lnTo>
                    <a:pt x="2016503" y="1140295"/>
                  </a:lnTo>
                  <a:lnTo>
                    <a:pt x="2069568" y="1113932"/>
                  </a:lnTo>
                  <a:lnTo>
                    <a:pt x="2122634" y="1084461"/>
                  </a:lnTo>
                  <a:lnTo>
                    <a:pt x="2175700" y="1051754"/>
                  </a:lnTo>
                  <a:lnTo>
                    <a:pt x="2228766" y="1015745"/>
                  </a:lnTo>
                  <a:lnTo>
                    <a:pt x="2281832" y="976449"/>
                  </a:lnTo>
                  <a:lnTo>
                    <a:pt x="2334898" y="933976"/>
                  </a:lnTo>
                  <a:lnTo>
                    <a:pt x="2387964" y="888546"/>
                  </a:lnTo>
                  <a:lnTo>
                    <a:pt x="2441030" y="840489"/>
                  </a:lnTo>
                  <a:lnTo>
                    <a:pt x="2494095" y="790249"/>
                  </a:lnTo>
                  <a:lnTo>
                    <a:pt x="2547161" y="738367"/>
                  </a:lnTo>
                  <a:lnTo>
                    <a:pt x="2600227" y="685466"/>
                  </a:lnTo>
                  <a:lnTo>
                    <a:pt x="2653293" y="632219"/>
                  </a:lnTo>
                  <a:lnTo>
                    <a:pt x="2706359" y="579318"/>
                  </a:lnTo>
                  <a:lnTo>
                    <a:pt x="2759425" y="527436"/>
                  </a:lnTo>
                  <a:lnTo>
                    <a:pt x="2812491" y="477196"/>
                  </a:lnTo>
                  <a:lnTo>
                    <a:pt x="2865556" y="429139"/>
                  </a:lnTo>
                  <a:lnTo>
                    <a:pt x="2918622" y="383708"/>
                  </a:lnTo>
                  <a:lnTo>
                    <a:pt x="2971688" y="341236"/>
                  </a:lnTo>
                  <a:lnTo>
                    <a:pt x="3024754" y="301940"/>
                  </a:lnTo>
                  <a:lnTo>
                    <a:pt x="3077820" y="265931"/>
                  </a:lnTo>
                  <a:lnTo>
                    <a:pt x="3130886" y="233223"/>
                  </a:lnTo>
                  <a:lnTo>
                    <a:pt x="3183952" y="203753"/>
                  </a:lnTo>
                  <a:lnTo>
                    <a:pt x="3237018" y="177390"/>
                  </a:lnTo>
                  <a:lnTo>
                    <a:pt x="3290083" y="153959"/>
                  </a:lnTo>
                  <a:lnTo>
                    <a:pt x="3343149" y="133254"/>
                  </a:lnTo>
                  <a:lnTo>
                    <a:pt x="3396215" y="115050"/>
                  </a:lnTo>
                  <a:lnTo>
                    <a:pt x="3449281" y="99116"/>
                  </a:lnTo>
                  <a:lnTo>
                    <a:pt x="3502347" y="85224"/>
                  </a:lnTo>
                  <a:lnTo>
                    <a:pt x="3555413" y="73153"/>
                  </a:lnTo>
                  <a:lnTo>
                    <a:pt x="3608479" y="62696"/>
                  </a:lnTo>
                  <a:lnTo>
                    <a:pt x="3661545" y="53660"/>
                  </a:lnTo>
                  <a:lnTo>
                    <a:pt x="3714610" y="45870"/>
                  </a:lnTo>
                  <a:lnTo>
                    <a:pt x="3767676" y="39166"/>
                  </a:lnTo>
                  <a:lnTo>
                    <a:pt x="3820742" y="33407"/>
                  </a:lnTo>
                  <a:lnTo>
                    <a:pt x="3873808" y="28466"/>
                  </a:lnTo>
                  <a:lnTo>
                    <a:pt x="3926874" y="24233"/>
                  </a:lnTo>
                  <a:lnTo>
                    <a:pt x="3979940" y="20609"/>
                  </a:lnTo>
                  <a:lnTo>
                    <a:pt x="4033006" y="17510"/>
                  </a:lnTo>
                  <a:lnTo>
                    <a:pt x="4086072" y="14862"/>
                  </a:lnTo>
                  <a:lnTo>
                    <a:pt x="4139137" y="12601"/>
                  </a:lnTo>
                  <a:lnTo>
                    <a:pt x="4192203" y="10671"/>
                  </a:lnTo>
                  <a:lnTo>
                    <a:pt x="4245269" y="9024"/>
                  </a:lnTo>
                  <a:lnTo>
                    <a:pt x="4298335" y="7620"/>
                  </a:lnTo>
                  <a:lnTo>
                    <a:pt x="4351401" y="6423"/>
                  </a:lnTo>
                  <a:lnTo>
                    <a:pt x="4404467" y="5403"/>
                  </a:lnTo>
                  <a:lnTo>
                    <a:pt x="4457533" y="4534"/>
                  </a:lnTo>
                  <a:lnTo>
                    <a:pt x="4510598" y="3794"/>
                  </a:lnTo>
                  <a:lnTo>
                    <a:pt x="4563664" y="3163"/>
                  </a:lnTo>
                  <a:lnTo>
                    <a:pt x="4616730" y="2626"/>
                  </a:lnTo>
                  <a:lnTo>
                    <a:pt x="4669796" y="2169"/>
                  </a:lnTo>
                  <a:lnTo>
                    <a:pt x="4722862" y="1780"/>
                  </a:lnTo>
                  <a:lnTo>
                    <a:pt x="4775928" y="1449"/>
                  </a:lnTo>
                  <a:lnTo>
                    <a:pt x="4828994" y="1167"/>
                  </a:lnTo>
                  <a:lnTo>
                    <a:pt x="4882060" y="927"/>
                  </a:lnTo>
                  <a:lnTo>
                    <a:pt x="4935125" y="723"/>
                  </a:lnTo>
                  <a:lnTo>
                    <a:pt x="4988191" y="549"/>
                  </a:lnTo>
                  <a:lnTo>
                    <a:pt x="5041257" y="401"/>
                  </a:lnTo>
                  <a:lnTo>
                    <a:pt x="5094323" y="275"/>
                  </a:lnTo>
                  <a:lnTo>
                    <a:pt x="5147389" y="168"/>
                  </a:lnTo>
                  <a:lnTo>
                    <a:pt x="5200455" y="77"/>
                  </a:lnTo>
                  <a:lnTo>
                    <a:pt x="5253521" y="0"/>
                  </a:lnTo>
                </a:path>
              </a:pathLst>
            </a:custGeom>
            <a:ln w="40651" cap="flat">
              <a:solidFill>
                <a:srgbClr val="E8E8E8">
                  <a:alpha val="100000"/>
                </a:srgbClr>
              </a:solidFill>
              <a:prstDash val="solid"/>
              <a:round/>
            </a:ln>
          </p:spPr>
          <p:txBody>
            <a:bodyPr/>
            <a:lstStyle/>
            <a:p/>
          </p:txBody>
        </p:sp>
        <p:sp>
          <p:nvSpPr>
            <p:cNvPr id="26" name="pl26"/>
            <p:cNvSpPr/>
            <p:nvPr/>
          </p:nvSpPr>
          <p:spPr>
            <a:xfrm>
              <a:off x="2126629" y="3559773"/>
              <a:ext cx="5253521" cy="0"/>
            </a:xfrm>
            <a:custGeom>
              <a:avLst/>
              <a:pathLst>
                <a:path w="5253521" h="0">
                  <a:moveTo>
                    <a:pt x="0" y="0"/>
                  </a:moveTo>
                  <a:lnTo>
                    <a:pt x="53065" y="0"/>
                  </a:lnTo>
                  <a:lnTo>
                    <a:pt x="106131" y="0"/>
                  </a:lnTo>
                  <a:lnTo>
                    <a:pt x="159197" y="0"/>
                  </a:lnTo>
                  <a:lnTo>
                    <a:pt x="212263" y="0"/>
                  </a:lnTo>
                  <a:lnTo>
                    <a:pt x="265329" y="0"/>
                  </a:lnTo>
                  <a:lnTo>
                    <a:pt x="318395" y="0"/>
                  </a:lnTo>
                  <a:lnTo>
                    <a:pt x="371461" y="0"/>
                  </a:lnTo>
                  <a:lnTo>
                    <a:pt x="424526" y="0"/>
                  </a:lnTo>
                  <a:lnTo>
                    <a:pt x="477592" y="0"/>
                  </a:lnTo>
                  <a:lnTo>
                    <a:pt x="530658" y="0"/>
                  </a:lnTo>
                  <a:lnTo>
                    <a:pt x="583724" y="0"/>
                  </a:lnTo>
                  <a:lnTo>
                    <a:pt x="636790" y="0"/>
                  </a:lnTo>
                  <a:lnTo>
                    <a:pt x="689856" y="0"/>
                  </a:lnTo>
                  <a:lnTo>
                    <a:pt x="742922" y="0"/>
                  </a:lnTo>
                  <a:lnTo>
                    <a:pt x="795988" y="0"/>
                  </a:lnTo>
                  <a:lnTo>
                    <a:pt x="849053" y="0"/>
                  </a:lnTo>
                  <a:lnTo>
                    <a:pt x="902119" y="0"/>
                  </a:lnTo>
                  <a:lnTo>
                    <a:pt x="955185" y="0"/>
                  </a:lnTo>
                  <a:lnTo>
                    <a:pt x="1008251" y="0"/>
                  </a:lnTo>
                  <a:lnTo>
                    <a:pt x="1061317" y="0"/>
                  </a:lnTo>
                  <a:lnTo>
                    <a:pt x="1114383" y="0"/>
                  </a:lnTo>
                  <a:lnTo>
                    <a:pt x="1167449" y="0"/>
                  </a:lnTo>
                  <a:lnTo>
                    <a:pt x="1220515" y="0"/>
                  </a:lnTo>
                  <a:lnTo>
                    <a:pt x="1273580" y="0"/>
                  </a:lnTo>
                  <a:lnTo>
                    <a:pt x="1326646" y="0"/>
                  </a:lnTo>
                  <a:lnTo>
                    <a:pt x="1379712" y="0"/>
                  </a:lnTo>
                  <a:lnTo>
                    <a:pt x="1432778" y="0"/>
                  </a:lnTo>
                  <a:lnTo>
                    <a:pt x="1485844" y="0"/>
                  </a:lnTo>
                  <a:lnTo>
                    <a:pt x="1538910" y="0"/>
                  </a:lnTo>
                  <a:lnTo>
                    <a:pt x="1591976" y="0"/>
                  </a:lnTo>
                  <a:lnTo>
                    <a:pt x="1645041" y="0"/>
                  </a:lnTo>
                  <a:lnTo>
                    <a:pt x="1698107" y="0"/>
                  </a:lnTo>
                  <a:lnTo>
                    <a:pt x="1751173" y="0"/>
                  </a:lnTo>
                  <a:lnTo>
                    <a:pt x="1804239" y="0"/>
                  </a:lnTo>
                  <a:lnTo>
                    <a:pt x="1857305" y="0"/>
                  </a:lnTo>
                  <a:lnTo>
                    <a:pt x="1910371" y="0"/>
                  </a:lnTo>
                  <a:lnTo>
                    <a:pt x="1963437" y="0"/>
                  </a:lnTo>
                  <a:lnTo>
                    <a:pt x="2016503" y="0"/>
                  </a:lnTo>
                  <a:lnTo>
                    <a:pt x="2069568" y="0"/>
                  </a:lnTo>
                  <a:lnTo>
                    <a:pt x="2122634" y="0"/>
                  </a:lnTo>
                  <a:lnTo>
                    <a:pt x="2175700" y="0"/>
                  </a:lnTo>
                  <a:lnTo>
                    <a:pt x="2228766" y="0"/>
                  </a:lnTo>
                  <a:lnTo>
                    <a:pt x="2281832" y="0"/>
                  </a:lnTo>
                  <a:lnTo>
                    <a:pt x="2334898" y="0"/>
                  </a:lnTo>
                  <a:lnTo>
                    <a:pt x="2387964" y="0"/>
                  </a:lnTo>
                  <a:lnTo>
                    <a:pt x="2441030" y="0"/>
                  </a:lnTo>
                  <a:lnTo>
                    <a:pt x="2494095" y="0"/>
                  </a:lnTo>
                  <a:lnTo>
                    <a:pt x="2547161" y="0"/>
                  </a:lnTo>
                  <a:lnTo>
                    <a:pt x="2600227" y="0"/>
                  </a:lnTo>
                  <a:lnTo>
                    <a:pt x="2653293" y="0"/>
                  </a:lnTo>
                  <a:lnTo>
                    <a:pt x="2706359" y="0"/>
                  </a:lnTo>
                  <a:lnTo>
                    <a:pt x="2759425" y="0"/>
                  </a:lnTo>
                  <a:lnTo>
                    <a:pt x="2812491" y="0"/>
                  </a:lnTo>
                  <a:lnTo>
                    <a:pt x="2865556" y="0"/>
                  </a:lnTo>
                  <a:lnTo>
                    <a:pt x="2918622" y="0"/>
                  </a:lnTo>
                  <a:lnTo>
                    <a:pt x="2971688" y="0"/>
                  </a:lnTo>
                  <a:lnTo>
                    <a:pt x="3024754" y="0"/>
                  </a:lnTo>
                  <a:lnTo>
                    <a:pt x="3077820" y="0"/>
                  </a:lnTo>
                  <a:lnTo>
                    <a:pt x="3130886" y="0"/>
                  </a:lnTo>
                  <a:lnTo>
                    <a:pt x="3183952" y="0"/>
                  </a:lnTo>
                  <a:lnTo>
                    <a:pt x="3237018" y="0"/>
                  </a:lnTo>
                  <a:lnTo>
                    <a:pt x="3290083" y="0"/>
                  </a:lnTo>
                  <a:lnTo>
                    <a:pt x="3343149" y="0"/>
                  </a:lnTo>
                  <a:lnTo>
                    <a:pt x="3396215" y="0"/>
                  </a:lnTo>
                  <a:lnTo>
                    <a:pt x="3449281" y="0"/>
                  </a:lnTo>
                  <a:lnTo>
                    <a:pt x="3502347" y="0"/>
                  </a:lnTo>
                  <a:lnTo>
                    <a:pt x="3555413" y="0"/>
                  </a:lnTo>
                  <a:lnTo>
                    <a:pt x="3608479" y="0"/>
                  </a:lnTo>
                  <a:lnTo>
                    <a:pt x="3661545" y="0"/>
                  </a:lnTo>
                  <a:lnTo>
                    <a:pt x="3714610" y="0"/>
                  </a:lnTo>
                  <a:lnTo>
                    <a:pt x="3767676" y="0"/>
                  </a:lnTo>
                  <a:lnTo>
                    <a:pt x="3820742" y="0"/>
                  </a:lnTo>
                  <a:lnTo>
                    <a:pt x="3873808" y="0"/>
                  </a:lnTo>
                  <a:lnTo>
                    <a:pt x="3926874" y="0"/>
                  </a:lnTo>
                  <a:lnTo>
                    <a:pt x="3979940" y="0"/>
                  </a:lnTo>
                  <a:lnTo>
                    <a:pt x="4033006" y="0"/>
                  </a:lnTo>
                  <a:lnTo>
                    <a:pt x="4086072" y="0"/>
                  </a:lnTo>
                  <a:lnTo>
                    <a:pt x="4139137" y="0"/>
                  </a:lnTo>
                  <a:lnTo>
                    <a:pt x="4192203" y="0"/>
                  </a:lnTo>
                  <a:lnTo>
                    <a:pt x="4245269" y="0"/>
                  </a:lnTo>
                  <a:lnTo>
                    <a:pt x="4298335" y="0"/>
                  </a:lnTo>
                  <a:lnTo>
                    <a:pt x="4351401" y="0"/>
                  </a:lnTo>
                  <a:lnTo>
                    <a:pt x="4404467" y="0"/>
                  </a:lnTo>
                  <a:lnTo>
                    <a:pt x="4457533" y="0"/>
                  </a:lnTo>
                  <a:lnTo>
                    <a:pt x="4510598" y="0"/>
                  </a:lnTo>
                  <a:lnTo>
                    <a:pt x="4563664" y="0"/>
                  </a:lnTo>
                  <a:lnTo>
                    <a:pt x="4616730" y="0"/>
                  </a:lnTo>
                  <a:lnTo>
                    <a:pt x="4669796" y="0"/>
                  </a:lnTo>
                  <a:lnTo>
                    <a:pt x="4722862" y="0"/>
                  </a:lnTo>
                  <a:lnTo>
                    <a:pt x="4775928" y="0"/>
                  </a:lnTo>
                  <a:lnTo>
                    <a:pt x="4828994" y="0"/>
                  </a:lnTo>
                  <a:lnTo>
                    <a:pt x="4882060" y="0"/>
                  </a:lnTo>
                  <a:lnTo>
                    <a:pt x="4935125" y="0"/>
                  </a:lnTo>
                  <a:lnTo>
                    <a:pt x="4988191" y="0"/>
                  </a:lnTo>
                  <a:lnTo>
                    <a:pt x="5041257" y="0"/>
                  </a:lnTo>
                  <a:lnTo>
                    <a:pt x="5094323" y="0"/>
                  </a:lnTo>
                  <a:lnTo>
                    <a:pt x="5147389" y="0"/>
                  </a:lnTo>
                  <a:lnTo>
                    <a:pt x="5200455" y="0"/>
                  </a:lnTo>
                  <a:lnTo>
                    <a:pt x="5253521" y="0"/>
                  </a:lnTo>
                </a:path>
              </a:pathLst>
            </a:custGeom>
            <a:ln w="40651" cap="flat">
              <a:solidFill>
                <a:srgbClr val="E8E8E8">
                  <a:alpha val="100000"/>
                </a:srgbClr>
              </a:solidFill>
              <a:prstDash val="solid"/>
              <a:round/>
            </a:ln>
          </p:spPr>
          <p:txBody>
            <a:bodyPr/>
            <a:lstStyle/>
            <a:p/>
          </p:txBody>
        </p:sp>
        <p:sp>
          <p:nvSpPr>
            <p:cNvPr id="27" name="pl27"/>
            <p:cNvSpPr/>
            <p:nvPr/>
          </p:nvSpPr>
          <p:spPr>
            <a:xfrm>
              <a:off x="2126629" y="2461112"/>
              <a:ext cx="5253521" cy="439228"/>
            </a:xfrm>
            <a:custGeom>
              <a:avLst/>
              <a:pathLst>
                <a:path w="5253521" h="439228">
                  <a:moveTo>
                    <a:pt x="0" y="0"/>
                  </a:moveTo>
                  <a:lnTo>
                    <a:pt x="53065" y="25"/>
                  </a:lnTo>
                  <a:lnTo>
                    <a:pt x="106131" y="56"/>
                  </a:lnTo>
                  <a:lnTo>
                    <a:pt x="159197" y="91"/>
                  </a:lnTo>
                  <a:lnTo>
                    <a:pt x="212263" y="133"/>
                  </a:lnTo>
                  <a:lnTo>
                    <a:pt x="265329" y="183"/>
                  </a:lnTo>
                  <a:lnTo>
                    <a:pt x="318395" y="241"/>
                  </a:lnTo>
                  <a:lnTo>
                    <a:pt x="371461" y="309"/>
                  </a:lnTo>
                  <a:lnTo>
                    <a:pt x="424526" y="389"/>
                  </a:lnTo>
                  <a:lnTo>
                    <a:pt x="477592" y="483"/>
                  </a:lnTo>
                  <a:lnTo>
                    <a:pt x="530658" y="593"/>
                  </a:lnTo>
                  <a:lnTo>
                    <a:pt x="583724" y="723"/>
                  </a:lnTo>
                  <a:lnTo>
                    <a:pt x="636790" y="875"/>
                  </a:lnTo>
                  <a:lnTo>
                    <a:pt x="689856" y="1054"/>
                  </a:lnTo>
                  <a:lnTo>
                    <a:pt x="742922" y="1264"/>
                  </a:lnTo>
                  <a:lnTo>
                    <a:pt x="795988" y="1511"/>
                  </a:lnTo>
                  <a:lnTo>
                    <a:pt x="849053" y="1801"/>
                  </a:lnTo>
                  <a:lnTo>
                    <a:pt x="902119" y="2141"/>
                  </a:lnTo>
                  <a:lnTo>
                    <a:pt x="955185" y="2540"/>
                  </a:lnTo>
                  <a:lnTo>
                    <a:pt x="1008251" y="3008"/>
                  </a:lnTo>
                  <a:lnTo>
                    <a:pt x="1061317" y="3557"/>
                  </a:lnTo>
                  <a:lnTo>
                    <a:pt x="1114383" y="4200"/>
                  </a:lnTo>
                  <a:lnTo>
                    <a:pt x="1167449" y="4954"/>
                  </a:lnTo>
                  <a:lnTo>
                    <a:pt x="1220515" y="5836"/>
                  </a:lnTo>
                  <a:lnTo>
                    <a:pt x="1273580" y="6869"/>
                  </a:lnTo>
                  <a:lnTo>
                    <a:pt x="1326646" y="8077"/>
                  </a:lnTo>
                  <a:lnTo>
                    <a:pt x="1379712" y="9488"/>
                  </a:lnTo>
                  <a:lnTo>
                    <a:pt x="1432778" y="11135"/>
                  </a:lnTo>
                  <a:lnTo>
                    <a:pt x="1485844" y="13055"/>
                  </a:lnTo>
                  <a:lnTo>
                    <a:pt x="1538910" y="15290"/>
                  </a:lnTo>
                  <a:lnTo>
                    <a:pt x="1591976" y="17886"/>
                  </a:lnTo>
                  <a:lnTo>
                    <a:pt x="1645041" y="20898"/>
                  </a:lnTo>
                  <a:lnTo>
                    <a:pt x="1698107" y="24384"/>
                  </a:lnTo>
                  <a:lnTo>
                    <a:pt x="1751173" y="28408"/>
                  </a:lnTo>
                  <a:lnTo>
                    <a:pt x="1804239" y="33038"/>
                  </a:lnTo>
                  <a:lnTo>
                    <a:pt x="1857305" y="38350"/>
                  </a:lnTo>
                  <a:lnTo>
                    <a:pt x="1910371" y="44418"/>
                  </a:lnTo>
                  <a:lnTo>
                    <a:pt x="1963437" y="51319"/>
                  </a:lnTo>
                  <a:lnTo>
                    <a:pt x="2016503" y="59130"/>
                  </a:lnTo>
                  <a:lnTo>
                    <a:pt x="2069568" y="67917"/>
                  </a:lnTo>
                  <a:lnTo>
                    <a:pt x="2122634" y="77741"/>
                  </a:lnTo>
                  <a:lnTo>
                    <a:pt x="2175700" y="88643"/>
                  </a:lnTo>
                  <a:lnTo>
                    <a:pt x="2228766" y="100646"/>
                  </a:lnTo>
                  <a:lnTo>
                    <a:pt x="2281832" y="113745"/>
                  </a:lnTo>
                  <a:lnTo>
                    <a:pt x="2334898" y="127902"/>
                  </a:lnTo>
                  <a:lnTo>
                    <a:pt x="2387964" y="143046"/>
                  </a:lnTo>
                  <a:lnTo>
                    <a:pt x="2441030" y="159065"/>
                  </a:lnTo>
                  <a:lnTo>
                    <a:pt x="2494095" y="175812"/>
                  </a:lnTo>
                  <a:lnTo>
                    <a:pt x="2547161" y="193106"/>
                  </a:lnTo>
                  <a:lnTo>
                    <a:pt x="2600227" y="210739"/>
                  </a:lnTo>
                  <a:lnTo>
                    <a:pt x="2653293" y="228488"/>
                  </a:lnTo>
                  <a:lnTo>
                    <a:pt x="2706359" y="246122"/>
                  </a:lnTo>
                  <a:lnTo>
                    <a:pt x="2759425" y="263416"/>
                  </a:lnTo>
                  <a:lnTo>
                    <a:pt x="2812491" y="280163"/>
                  </a:lnTo>
                  <a:lnTo>
                    <a:pt x="2865556" y="296182"/>
                  </a:lnTo>
                  <a:lnTo>
                    <a:pt x="2918622" y="311325"/>
                  </a:lnTo>
                  <a:lnTo>
                    <a:pt x="2971688" y="325483"/>
                  </a:lnTo>
                  <a:lnTo>
                    <a:pt x="3024754" y="338581"/>
                  </a:lnTo>
                  <a:lnTo>
                    <a:pt x="3077820" y="350584"/>
                  </a:lnTo>
                  <a:lnTo>
                    <a:pt x="3130886" y="361487"/>
                  </a:lnTo>
                  <a:lnTo>
                    <a:pt x="3183952" y="371310"/>
                  </a:lnTo>
                  <a:lnTo>
                    <a:pt x="3237018" y="380098"/>
                  </a:lnTo>
                  <a:lnTo>
                    <a:pt x="3290083" y="387908"/>
                  </a:lnTo>
                  <a:lnTo>
                    <a:pt x="3343149" y="394810"/>
                  </a:lnTo>
                  <a:lnTo>
                    <a:pt x="3396215" y="400878"/>
                  </a:lnTo>
                  <a:lnTo>
                    <a:pt x="3449281" y="406189"/>
                  </a:lnTo>
                  <a:lnTo>
                    <a:pt x="3502347" y="410820"/>
                  </a:lnTo>
                  <a:lnTo>
                    <a:pt x="3555413" y="414844"/>
                  </a:lnTo>
                  <a:lnTo>
                    <a:pt x="3608479" y="418329"/>
                  </a:lnTo>
                  <a:lnTo>
                    <a:pt x="3661545" y="421341"/>
                  </a:lnTo>
                  <a:lnTo>
                    <a:pt x="3714610" y="423938"/>
                  </a:lnTo>
                  <a:lnTo>
                    <a:pt x="3767676" y="426173"/>
                  </a:lnTo>
                  <a:lnTo>
                    <a:pt x="3820742" y="428092"/>
                  </a:lnTo>
                  <a:lnTo>
                    <a:pt x="3873808" y="429739"/>
                  </a:lnTo>
                  <a:lnTo>
                    <a:pt x="3926874" y="431150"/>
                  </a:lnTo>
                  <a:lnTo>
                    <a:pt x="3979940" y="432358"/>
                  </a:lnTo>
                  <a:lnTo>
                    <a:pt x="4033006" y="433391"/>
                  </a:lnTo>
                  <a:lnTo>
                    <a:pt x="4086072" y="434274"/>
                  </a:lnTo>
                  <a:lnTo>
                    <a:pt x="4139137" y="435028"/>
                  </a:lnTo>
                  <a:lnTo>
                    <a:pt x="4192203" y="435671"/>
                  </a:lnTo>
                  <a:lnTo>
                    <a:pt x="4245269" y="436220"/>
                  </a:lnTo>
                  <a:lnTo>
                    <a:pt x="4298335" y="436688"/>
                  </a:lnTo>
                  <a:lnTo>
                    <a:pt x="4351401" y="437087"/>
                  </a:lnTo>
                  <a:lnTo>
                    <a:pt x="4404467" y="437427"/>
                  </a:lnTo>
                  <a:lnTo>
                    <a:pt x="4457533" y="437717"/>
                  </a:lnTo>
                  <a:lnTo>
                    <a:pt x="4510598" y="437963"/>
                  </a:lnTo>
                  <a:lnTo>
                    <a:pt x="4563664" y="438174"/>
                  </a:lnTo>
                  <a:lnTo>
                    <a:pt x="4616730" y="438353"/>
                  </a:lnTo>
                  <a:lnTo>
                    <a:pt x="4669796" y="438505"/>
                  </a:lnTo>
                  <a:lnTo>
                    <a:pt x="4722862" y="438635"/>
                  </a:lnTo>
                  <a:lnTo>
                    <a:pt x="4775928" y="438745"/>
                  </a:lnTo>
                  <a:lnTo>
                    <a:pt x="4828994" y="438839"/>
                  </a:lnTo>
                  <a:lnTo>
                    <a:pt x="4882060" y="438919"/>
                  </a:lnTo>
                  <a:lnTo>
                    <a:pt x="4935125" y="438987"/>
                  </a:lnTo>
                  <a:lnTo>
                    <a:pt x="4988191" y="439045"/>
                  </a:lnTo>
                  <a:lnTo>
                    <a:pt x="5041257" y="439094"/>
                  </a:lnTo>
                  <a:lnTo>
                    <a:pt x="5094323" y="439136"/>
                  </a:lnTo>
                  <a:lnTo>
                    <a:pt x="5147389" y="439172"/>
                  </a:lnTo>
                  <a:lnTo>
                    <a:pt x="5200455" y="439202"/>
                  </a:lnTo>
                  <a:lnTo>
                    <a:pt x="5253521" y="439228"/>
                  </a:lnTo>
                </a:path>
              </a:pathLst>
            </a:custGeom>
            <a:ln w="40651" cap="flat">
              <a:solidFill>
                <a:srgbClr val="E8E8E8">
                  <a:alpha val="100000"/>
                </a:srgbClr>
              </a:solidFill>
              <a:prstDash val="solid"/>
              <a:round/>
            </a:ln>
          </p:spPr>
          <p:txBody>
            <a:bodyPr/>
            <a:lstStyle/>
            <a:p/>
          </p:txBody>
        </p:sp>
        <p:sp>
          <p:nvSpPr>
            <p:cNvPr id="28" name="pl28"/>
            <p:cNvSpPr/>
            <p:nvPr/>
          </p:nvSpPr>
          <p:spPr>
            <a:xfrm>
              <a:off x="2126629" y="2681094"/>
              <a:ext cx="5253521" cy="1098071"/>
            </a:xfrm>
            <a:custGeom>
              <a:avLst/>
              <a:pathLst>
                <a:path w="5253521" h="1098071">
                  <a:moveTo>
                    <a:pt x="0" y="0"/>
                  </a:moveTo>
                  <a:lnTo>
                    <a:pt x="53065" y="64"/>
                  </a:lnTo>
                  <a:lnTo>
                    <a:pt x="106131" y="140"/>
                  </a:lnTo>
                  <a:lnTo>
                    <a:pt x="159197" y="229"/>
                  </a:lnTo>
                  <a:lnTo>
                    <a:pt x="212263" y="334"/>
                  </a:lnTo>
                  <a:lnTo>
                    <a:pt x="265329" y="457"/>
                  </a:lnTo>
                  <a:lnTo>
                    <a:pt x="318395" y="602"/>
                  </a:lnTo>
                  <a:lnTo>
                    <a:pt x="371461" y="772"/>
                  </a:lnTo>
                  <a:lnTo>
                    <a:pt x="424526" y="972"/>
                  </a:lnTo>
                  <a:lnTo>
                    <a:pt x="477592" y="1207"/>
                  </a:lnTo>
                  <a:lnTo>
                    <a:pt x="530658" y="1483"/>
                  </a:lnTo>
                  <a:lnTo>
                    <a:pt x="583724" y="1808"/>
                  </a:lnTo>
                  <a:lnTo>
                    <a:pt x="636790" y="2189"/>
                  </a:lnTo>
                  <a:lnTo>
                    <a:pt x="689856" y="2636"/>
                  </a:lnTo>
                  <a:lnTo>
                    <a:pt x="742922" y="3161"/>
                  </a:lnTo>
                  <a:lnTo>
                    <a:pt x="795988" y="3778"/>
                  </a:lnTo>
                  <a:lnTo>
                    <a:pt x="849053" y="4502"/>
                  </a:lnTo>
                  <a:lnTo>
                    <a:pt x="902119" y="5353"/>
                  </a:lnTo>
                  <a:lnTo>
                    <a:pt x="955185" y="6350"/>
                  </a:lnTo>
                  <a:lnTo>
                    <a:pt x="1008251" y="7520"/>
                  </a:lnTo>
                  <a:lnTo>
                    <a:pt x="1061317" y="8892"/>
                  </a:lnTo>
                  <a:lnTo>
                    <a:pt x="1114383" y="10501"/>
                  </a:lnTo>
                  <a:lnTo>
                    <a:pt x="1167449" y="12385"/>
                  </a:lnTo>
                  <a:lnTo>
                    <a:pt x="1220515" y="14592"/>
                  </a:lnTo>
                  <a:lnTo>
                    <a:pt x="1273580" y="17174"/>
                  </a:lnTo>
                  <a:lnTo>
                    <a:pt x="1326646" y="20194"/>
                  </a:lnTo>
                  <a:lnTo>
                    <a:pt x="1379712" y="23722"/>
                  </a:lnTo>
                  <a:lnTo>
                    <a:pt x="1432778" y="27839"/>
                  </a:lnTo>
                  <a:lnTo>
                    <a:pt x="1485844" y="32639"/>
                  </a:lnTo>
                  <a:lnTo>
                    <a:pt x="1538910" y="38225"/>
                  </a:lnTo>
                  <a:lnTo>
                    <a:pt x="1591976" y="44717"/>
                  </a:lnTo>
                  <a:lnTo>
                    <a:pt x="1645041" y="52247"/>
                  </a:lnTo>
                  <a:lnTo>
                    <a:pt x="1698107" y="60961"/>
                  </a:lnTo>
                  <a:lnTo>
                    <a:pt x="1751173" y="71020"/>
                  </a:lnTo>
                  <a:lnTo>
                    <a:pt x="1804239" y="82596"/>
                  </a:lnTo>
                  <a:lnTo>
                    <a:pt x="1857305" y="95875"/>
                  </a:lnTo>
                  <a:lnTo>
                    <a:pt x="1910371" y="111045"/>
                  </a:lnTo>
                  <a:lnTo>
                    <a:pt x="1963437" y="128299"/>
                  </a:lnTo>
                  <a:lnTo>
                    <a:pt x="2016503" y="147825"/>
                  </a:lnTo>
                  <a:lnTo>
                    <a:pt x="2069568" y="169794"/>
                  </a:lnTo>
                  <a:lnTo>
                    <a:pt x="2122634" y="194353"/>
                  </a:lnTo>
                  <a:lnTo>
                    <a:pt x="2175700" y="221609"/>
                  </a:lnTo>
                  <a:lnTo>
                    <a:pt x="2228766" y="251616"/>
                  </a:lnTo>
                  <a:lnTo>
                    <a:pt x="2281832" y="284363"/>
                  </a:lnTo>
                  <a:lnTo>
                    <a:pt x="2334898" y="319757"/>
                  </a:lnTo>
                  <a:lnTo>
                    <a:pt x="2387964" y="357616"/>
                  </a:lnTo>
                  <a:lnTo>
                    <a:pt x="2441030" y="397663"/>
                  </a:lnTo>
                  <a:lnTo>
                    <a:pt x="2494095" y="439530"/>
                  </a:lnTo>
                  <a:lnTo>
                    <a:pt x="2547161" y="482765"/>
                  </a:lnTo>
                  <a:lnTo>
                    <a:pt x="2600227" y="526849"/>
                  </a:lnTo>
                  <a:lnTo>
                    <a:pt x="2653293" y="571221"/>
                  </a:lnTo>
                  <a:lnTo>
                    <a:pt x="2706359" y="615306"/>
                  </a:lnTo>
                  <a:lnTo>
                    <a:pt x="2759425" y="658540"/>
                  </a:lnTo>
                  <a:lnTo>
                    <a:pt x="2812491" y="700408"/>
                  </a:lnTo>
                  <a:lnTo>
                    <a:pt x="2865556" y="740455"/>
                  </a:lnTo>
                  <a:lnTo>
                    <a:pt x="2918622" y="778314"/>
                  </a:lnTo>
                  <a:lnTo>
                    <a:pt x="2971688" y="813707"/>
                  </a:lnTo>
                  <a:lnTo>
                    <a:pt x="3024754" y="846454"/>
                  </a:lnTo>
                  <a:lnTo>
                    <a:pt x="3077820" y="876462"/>
                  </a:lnTo>
                  <a:lnTo>
                    <a:pt x="3130886" y="903718"/>
                  </a:lnTo>
                  <a:lnTo>
                    <a:pt x="3183952" y="928276"/>
                  </a:lnTo>
                  <a:lnTo>
                    <a:pt x="3237018" y="950245"/>
                  </a:lnTo>
                  <a:lnTo>
                    <a:pt x="3290083" y="969771"/>
                  </a:lnTo>
                  <a:lnTo>
                    <a:pt x="3343149" y="987026"/>
                  </a:lnTo>
                  <a:lnTo>
                    <a:pt x="3396215" y="1002196"/>
                  </a:lnTo>
                  <a:lnTo>
                    <a:pt x="3449281" y="1015474"/>
                  </a:lnTo>
                  <a:lnTo>
                    <a:pt x="3502347" y="1027051"/>
                  </a:lnTo>
                  <a:lnTo>
                    <a:pt x="3555413" y="1037110"/>
                  </a:lnTo>
                  <a:lnTo>
                    <a:pt x="3608479" y="1045824"/>
                  </a:lnTo>
                  <a:lnTo>
                    <a:pt x="3661545" y="1053354"/>
                  </a:lnTo>
                  <a:lnTo>
                    <a:pt x="3714610" y="1059846"/>
                  </a:lnTo>
                  <a:lnTo>
                    <a:pt x="3767676" y="1065432"/>
                  </a:lnTo>
                  <a:lnTo>
                    <a:pt x="3820742" y="1070231"/>
                  </a:lnTo>
                  <a:lnTo>
                    <a:pt x="3873808" y="1074349"/>
                  </a:lnTo>
                  <a:lnTo>
                    <a:pt x="3926874" y="1077877"/>
                  </a:lnTo>
                  <a:lnTo>
                    <a:pt x="3979940" y="1080896"/>
                  </a:lnTo>
                  <a:lnTo>
                    <a:pt x="4033006" y="1083479"/>
                  </a:lnTo>
                  <a:lnTo>
                    <a:pt x="4086072" y="1085685"/>
                  </a:lnTo>
                  <a:lnTo>
                    <a:pt x="4139137" y="1087570"/>
                  </a:lnTo>
                  <a:lnTo>
                    <a:pt x="4192203" y="1089178"/>
                  </a:lnTo>
                  <a:lnTo>
                    <a:pt x="4245269" y="1090550"/>
                  </a:lnTo>
                  <a:lnTo>
                    <a:pt x="4298335" y="1091721"/>
                  </a:lnTo>
                  <a:lnTo>
                    <a:pt x="4351401" y="1092718"/>
                  </a:lnTo>
                  <a:lnTo>
                    <a:pt x="4404467" y="1093568"/>
                  </a:lnTo>
                  <a:lnTo>
                    <a:pt x="4457533" y="1094292"/>
                  </a:lnTo>
                  <a:lnTo>
                    <a:pt x="4510598" y="1094909"/>
                  </a:lnTo>
                  <a:lnTo>
                    <a:pt x="4563664" y="1095435"/>
                  </a:lnTo>
                  <a:lnTo>
                    <a:pt x="4616730" y="1095882"/>
                  </a:lnTo>
                  <a:lnTo>
                    <a:pt x="4669796" y="1096263"/>
                  </a:lnTo>
                  <a:lnTo>
                    <a:pt x="4722862" y="1096587"/>
                  </a:lnTo>
                  <a:lnTo>
                    <a:pt x="4775928" y="1096863"/>
                  </a:lnTo>
                  <a:lnTo>
                    <a:pt x="4828994" y="1097098"/>
                  </a:lnTo>
                  <a:lnTo>
                    <a:pt x="4882060" y="1097298"/>
                  </a:lnTo>
                  <a:lnTo>
                    <a:pt x="4935125" y="1097468"/>
                  </a:lnTo>
                  <a:lnTo>
                    <a:pt x="4988191" y="1097613"/>
                  </a:lnTo>
                  <a:lnTo>
                    <a:pt x="5041257" y="1097736"/>
                  </a:lnTo>
                  <a:lnTo>
                    <a:pt x="5094323" y="1097841"/>
                  </a:lnTo>
                  <a:lnTo>
                    <a:pt x="5147389" y="1097931"/>
                  </a:lnTo>
                  <a:lnTo>
                    <a:pt x="5200455" y="1098006"/>
                  </a:lnTo>
                  <a:lnTo>
                    <a:pt x="5253521" y="1098071"/>
                  </a:lnTo>
                </a:path>
              </a:pathLst>
            </a:custGeom>
            <a:ln w="40651" cap="flat">
              <a:solidFill>
                <a:srgbClr val="E8E8E8">
                  <a:alpha val="100000"/>
                </a:srgbClr>
              </a:solidFill>
              <a:prstDash val="solid"/>
              <a:round/>
            </a:ln>
          </p:spPr>
          <p:txBody>
            <a:bodyPr/>
            <a:lstStyle/>
            <a:p/>
          </p:txBody>
        </p:sp>
        <p:sp>
          <p:nvSpPr>
            <p:cNvPr id="29" name="pl29"/>
            <p:cNvSpPr/>
            <p:nvPr/>
          </p:nvSpPr>
          <p:spPr>
            <a:xfrm>
              <a:off x="2126629" y="1801900"/>
              <a:ext cx="5253521" cy="658842"/>
            </a:xfrm>
            <a:custGeom>
              <a:avLst/>
              <a:pathLst>
                <a:path w="5253521" h="658842">
                  <a:moveTo>
                    <a:pt x="0" y="0"/>
                  </a:moveTo>
                  <a:lnTo>
                    <a:pt x="53065" y="38"/>
                  </a:lnTo>
                  <a:lnTo>
                    <a:pt x="106131" y="84"/>
                  </a:lnTo>
                  <a:lnTo>
                    <a:pt x="159197" y="137"/>
                  </a:lnTo>
                  <a:lnTo>
                    <a:pt x="212263" y="200"/>
                  </a:lnTo>
                  <a:lnTo>
                    <a:pt x="265329" y="274"/>
                  </a:lnTo>
                  <a:lnTo>
                    <a:pt x="318395" y="361"/>
                  </a:lnTo>
                  <a:lnTo>
                    <a:pt x="371461" y="463"/>
                  </a:lnTo>
                  <a:lnTo>
                    <a:pt x="424526" y="583"/>
                  </a:lnTo>
                  <a:lnTo>
                    <a:pt x="477592" y="724"/>
                  </a:lnTo>
                  <a:lnTo>
                    <a:pt x="530658" y="890"/>
                  </a:lnTo>
                  <a:lnTo>
                    <a:pt x="583724" y="1084"/>
                  </a:lnTo>
                  <a:lnTo>
                    <a:pt x="636790" y="1313"/>
                  </a:lnTo>
                  <a:lnTo>
                    <a:pt x="689856" y="1581"/>
                  </a:lnTo>
                  <a:lnTo>
                    <a:pt x="742922" y="1897"/>
                  </a:lnTo>
                  <a:lnTo>
                    <a:pt x="795988" y="2267"/>
                  </a:lnTo>
                  <a:lnTo>
                    <a:pt x="849053" y="2701"/>
                  </a:lnTo>
                  <a:lnTo>
                    <a:pt x="902119" y="3211"/>
                  </a:lnTo>
                  <a:lnTo>
                    <a:pt x="955185" y="3810"/>
                  </a:lnTo>
                  <a:lnTo>
                    <a:pt x="1008251" y="4512"/>
                  </a:lnTo>
                  <a:lnTo>
                    <a:pt x="1061317" y="5335"/>
                  </a:lnTo>
                  <a:lnTo>
                    <a:pt x="1114383" y="6300"/>
                  </a:lnTo>
                  <a:lnTo>
                    <a:pt x="1167449" y="7431"/>
                  </a:lnTo>
                  <a:lnTo>
                    <a:pt x="1220515" y="8755"/>
                  </a:lnTo>
                  <a:lnTo>
                    <a:pt x="1273580" y="10304"/>
                  </a:lnTo>
                  <a:lnTo>
                    <a:pt x="1326646" y="12116"/>
                  </a:lnTo>
                  <a:lnTo>
                    <a:pt x="1379712" y="14233"/>
                  </a:lnTo>
                  <a:lnTo>
                    <a:pt x="1432778" y="16703"/>
                  </a:lnTo>
                  <a:lnTo>
                    <a:pt x="1485844" y="19583"/>
                  </a:lnTo>
                  <a:lnTo>
                    <a:pt x="1538910" y="22935"/>
                  </a:lnTo>
                  <a:lnTo>
                    <a:pt x="1591976" y="26830"/>
                  </a:lnTo>
                  <a:lnTo>
                    <a:pt x="1645041" y="31348"/>
                  </a:lnTo>
                  <a:lnTo>
                    <a:pt x="1698107" y="36576"/>
                  </a:lnTo>
                  <a:lnTo>
                    <a:pt x="1751173" y="42612"/>
                  </a:lnTo>
                  <a:lnTo>
                    <a:pt x="1804239" y="49558"/>
                  </a:lnTo>
                  <a:lnTo>
                    <a:pt x="1857305" y="57525"/>
                  </a:lnTo>
                  <a:lnTo>
                    <a:pt x="1910371" y="66627"/>
                  </a:lnTo>
                  <a:lnTo>
                    <a:pt x="1963437" y="76979"/>
                  </a:lnTo>
                  <a:lnTo>
                    <a:pt x="2016503" y="88695"/>
                  </a:lnTo>
                  <a:lnTo>
                    <a:pt x="2069568" y="101876"/>
                  </a:lnTo>
                  <a:lnTo>
                    <a:pt x="2122634" y="116611"/>
                  </a:lnTo>
                  <a:lnTo>
                    <a:pt x="2175700" y="132965"/>
                  </a:lnTo>
                  <a:lnTo>
                    <a:pt x="2228766" y="150970"/>
                  </a:lnTo>
                  <a:lnTo>
                    <a:pt x="2281832" y="170618"/>
                  </a:lnTo>
                  <a:lnTo>
                    <a:pt x="2334898" y="191854"/>
                  </a:lnTo>
                  <a:lnTo>
                    <a:pt x="2387964" y="214569"/>
                  </a:lnTo>
                  <a:lnTo>
                    <a:pt x="2441030" y="238598"/>
                  </a:lnTo>
                  <a:lnTo>
                    <a:pt x="2494095" y="263718"/>
                  </a:lnTo>
                  <a:lnTo>
                    <a:pt x="2547161" y="289659"/>
                  </a:lnTo>
                  <a:lnTo>
                    <a:pt x="2600227" y="316109"/>
                  </a:lnTo>
                  <a:lnTo>
                    <a:pt x="2653293" y="342733"/>
                  </a:lnTo>
                  <a:lnTo>
                    <a:pt x="2706359" y="369183"/>
                  </a:lnTo>
                  <a:lnTo>
                    <a:pt x="2759425" y="395124"/>
                  </a:lnTo>
                  <a:lnTo>
                    <a:pt x="2812491" y="420244"/>
                  </a:lnTo>
                  <a:lnTo>
                    <a:pt x="2865556" y="444273"/>
                  </a:lnTo>
                  <a:lnTo>
                    <a:pt x="2918622" y="466988"/>
                  </a:lnTo>
                  <a:lnTo>
                    <a:pt x="2971688" y="488224"/>
                  </a:lnTo>
                  <a:lnTo>
                    <a:pt x="3024754" y="507872"/>
                  </a:lnTo>
                  <a:lnTo>
                    <a:pt x="3077820" y="525877"/>
                  </a:lnTo>
                  <a:lnTo>
                    <a:pt x="3130886" y="542230"/>
                  </a:lnTo>
                  <a:lnTo>
                    <a:pt x="3183952" y="556966"/>
                  </a:lnTo>
                  <a:lnTo>
                    <a:pt x="3237018" y="570147"/>
                  </a:lnTo>
                  <a:lnTo>
                    <a:pt x="3290083" y="581863"/>
                  </a:lnTo>
                  <a:lnTo>
                    <a:pt x="3343149" y="592215"/>
                  </a:lnTo>
                  <a:lnTo>
                    <a:pt x="3396215" y="601317"/>
                  </a:lnTo>
                  <a:lnTo>
                    <a:pt x="3449281" y="609284"/>
                  </a:lnTo>
                  <a:lnTo>
                    <a:pt x="3502347" y="616230"/>
                  </a:lnTo>
                  <a:lnTo>
                    <a:pt x="3555413" y="622266"/>
                  </a:lnTo>
                  <a:lnTo>
                    <a:pt x="3608479" y="627494"/>
                  </a:lnTo>
                  <a:lnTo>
                    <a:pt x="3661545" y="632012"/>
                  </a:lnTo>
                  <a:lnTo>
                    <a:pt x="3714610" y="635907"/>
                  </a:lnTo>
                  <a:lnTo>
                    <a:pt x="3767676" y="639259"/>
                  </a:lnTo>
                  <a:lnTo>
                    <a:pt x="3820742" y="642139"/>
                  </a:lnTo>
                  <a:lnTo>
                    <a:pt x="3873808" y="644609"/>
                  </a:lnTo>
                  <a:lnTo>
                    <a:pt x="3926874" y="646726"/>
                  </a:lnTo>
                  <a:lnTo>
                    <a:pt x="3979940" y="648538"/>
                  </a:lnTo>
                  <a:lnTo>
                    <a:pt x="4033006" y="650087"/>
                  </a:lnTo>
                  <a:lnTo>
                    <a:pt x="4086072" y="651411"/>
                  </a:lnTo>
                  <a:lnTo>
                    <a:pt x="4139137" y="652542"/>
                  </a:lnTo>
                  <a:lnTo>
                    <a:pt x="4192203" y="653507"/>
                  </a:lnTo>
                  <a:lnTo>
                    <a:pt x="4245269" y="654330"/>
                  </a:lnTo>
                  <a:lnTo>
                    <a:pt x="4298335" y="655032"/>
                  </a:lnTo>
                  <a:lnTo>
                    <a:pt x="4351401" y="655631"/>
                  </a:lnTo>
                  <a:lnTo>
                    <a:pt x="4404467" y="656141"/>
                  </a:lnTo>
                  <a:lnTo>
                    <a:pt x="4457533" y="656575"/>
                  </a:lnTo>
                  <a:lnTo>
                    <a:pt x="4510598" y="656945"/>
                  </a:lnTo>
                  <a:lnTo>
                    <a:pt x="4563664" y="657261"/>
                  </a:lnTo>
                  <a:lnTo>
                    <a:pt x="4616730" y="657529"/>
                  </a:lnTo>
                  <a:lnTo>
                    <a:pt x="4669796" y="657758"/>
                  </a:lnTo>
                  <a:lnTo>
                    <a:pt x="4722862" y="657952"/>
                  </a:lnTo>
                  <a:lnTo>
                    <a:pt x="4775928" y="658118"/>
                  </a:lnTo>
                  <a:lnTo>
                    <a:pt x="4828994" y="658259"/>
                  </a:lnTo>
                  <a:lnTo>
                    <a:pt x="4882060" y="658379"/>
                  </a:lnTo>
                  <a:lnTo>
                    <a:pt x="4935125" y="658481"/>
                  </a:lnTo>
                  <a:lnTo>
                    <a:pt x="4988191" y="658568"/>
                  </a:lnTo>
                  <a:lnTo>
                    <a:pt x="5041257" y="658642"/>
                  </a:lnTo>
                  <a:lnTo>
                    <a:pt x="5094323" y="658705"/>
                  </a:lnTo>
                  <a:lnTo>
                    <a:pt x="5147389" y="658758"/>
                  </a:lnTo>
                  <a:lnTo>
                    <a:pt x="5200455" y="658804"/>
                  </a:lnTo>
                  <a:lnTo>
                    <a:pt x="5253521" y="658842"/>
                  </a:lnTo>
                </a:path>
              </a:pathLst>
            </a:custGeom>
            <a:ln w="40651" cap="flat">
              <a:solidFill>
                <a:srgbClr val="E8E8E8">
                  <a:alpha val="100000"/>
                </a:srgbClr>
              </a:solidFill>
              <a:prstDash val="solid"/>
              <a:round/>
            </a:ln>
          </p:spPr>
          <p:txBody>
            <a:bodyPr/>
            <a:lstStyle/>
            <a:p/>
          </p:txBody>
        </p:sp>
        <p:sp>
          <p:nvSpPr>
            <p:cNvPr id="30" name="pl30"/>
            <p:cNvSpPr/>
            <p:nvPr/>
          </p:nvSpPr>
          <p:spPr>
            <a:xfrm>
              <a:off x="2126629" y="2241350"/>
              <a:ext cx="5253521" cy="439228"/>
            </a:xfrm>
            <a:custGeom>
              <a:avLst/>
              <a:pathLst>
                <a:path w="5253521" h="439228">
                  <a:moveTo>
                    <a:pt x="0" y="0"/>
                  </a:moveTo>
                  <a:lnTo>
                    <a:pt x="53065" y="25"/>
                  </a:lnTo>
                  <a:lnTo>
                    <a:pt x="106131" y="56"/>
                  </a:lnTo>
                  <a:lnTo>
                    <a:pt x="159197" y="91"/>
                  </a:lnTo>
                  <a:lnTo>
                    <a:pt x="212263" y="133"/>
                  </a:lnTo>
                  <a:lnTo>
                    <a:pt x="265329" y="183"/>
                  </a:lnTo>
                  <a:lnTo>
                    <a:pt x="318395" y="241"/>
                  </a:lnTo>
                  <a:lnTo>
                    <a:pt x="371461" y="309"/>
                  </a:lnTo>
                  <a:lnTo>
                    <a:pt x="424526" y="389"/>
                  </a:lnTo>
                  <a:lnTo>
                    <a:pt x="477592" y="483"/>
                  </a:lnTo>
                  <a:lnTo>
                    <a:pt x="530658" y="593"/>
                  </a:lnTo>
                  <a:lnTo>
                    <a:pt x="583724" y="723"/>
                  </a:lnTo>
                  <a:lnTo>
                    <a:pt x="636790" y="875"/>
                  </a:lnTo>
                  <a:lnTo>
                    <a:pt x="689856" y="1054"/>
                  </a:lnTo>
                  <a:lnTo>
                    <a:pt x="742922" y="1264"/>
                  </a:lnTo>
                  <a:lnTo>
                    <a:pt x="795988" y="1511"/>
                  </a:lnTo>
                  <a:lnTo>
                    <a:pt x="849053" y="1801"/>
                  </a:lnTo>
                  <a:lnTo>
                    <a:pt x="902119" y="2141"/>
                  </a:lnTo>
                  <a:lnTo>
                    <a:pt x="955185" y="2540"/>
                  </a:lnTo>
                  <a:lnTo>
                    <a:pt x="1008251" y="3008"/>
                  </a:lnTo>
                  <a:lnTo>
                    <a:pt x="1061317" y="3557"/>
                  </a:lnTo>
                  <a:lnTo>
                    <a:pt x="1114383" y="4200"/>
                  </a:lnTo>
                  <a:lnTo>
                    <a:pt x="1167449" y="4954"/>
                  </a:lnTo>
                  <a:lnTo>
                    <a:pt x="1220515" y="5836"/>
                  </a:lnTo>
                  <a:lnTo>
                    <a:pt x="1273580" y="6869"/>
                  </a:lnTo>
                  <a:lnTo>
                    <a:pt x="1326646" y="8077"/>
                  </a:lnTo>
                  <a:lnTo>
                    <a:pt x="1379712" y="9488"/>
                  </a:lnTo>
                  <a:lnTo>
                    <a:pt x="1432778" y="11135"/>
                  </a:lnTo>
                  <a:lnTo>
                    <a:pt x="1485844" y="13055"/>
                  </a:lnTo>
                  <a:lnTo>
                    <a:pt x="1538910" y="15290"/>
                  </a:lnTo>
                  <a:lnTo>
                    <a:pt x="1591976" y="17886"/>
                  </a:lnTo>
                  <a:lnTo>
                    <a:pt x="1645041" y="20898"/>
                  </a:lnTo>
                  <a:lnTo>
                    <a:pt x="1698107" y="24384"/>
                  </a:lnTo>
                  <a:lnTo>
                    <a:pt x="1751173" y="28408"/>
                  </a:lnTo>
                  <a:lnTo>
                    <a:pt x="1804239" y="33038"/>
                  </a:lnTo>
                  <a:lnTo>
                    <a:pt x="1857305" y="38350"/>
                  </a:lnTo>
                  <a:lnTo>
                    <a:pt x="1910371" y="44418"/>
                  </a:lnTo>
                  <a:lnTo>
                    <a:pt x="1963437" y="51319"/>
                  </a:lnTo>
                  <a:lnTo>
                    <a:pt x="2016503" y="59130"/>
                  </a:lnTo>
                  <a:lnTo>
                    <a:pt x="2069568" y="67917"/>
                  </a:lnTo>
                  <a:lnTo>
                    <a:pt x="2122634" y="77741"/>
                  </a:lnTo>
                  <a:lnTo>
                    <a:pt x="2175700" y="88643"/>
                  </a:lnTo>
                  <a:lnTo>
                    <a:pt x="2228766" y="100646"/>
                  </a:lnTo>
                  <a:lnTo>
                    <a:pt x="2281832" y="113745"/>
                  </a:lnTo>
                  <a:lnTo>
                    <a:pt x="2334898" y="127902"/>
                  </a:lnTo>
                  <a:lnTo>
                    <a:pt x="2387964" y="143046"/>
                  </a:lnTo>
                  <a:lnTo>
                    <a:pt x="2441030" y="159065"/>
                  </a:lnTo>
                  <a:lnTo>
                    <a:pt x="2494095" y="175812"/>
                  </a:lnTo>
                  <a:lnTo>
                    <a:pt x="2547161" y="193106"/>
                  </a:lnTo>
                  <a:lnTo>
                    <a:pt x="2600227" y="210739"/>
                  </a:lnTo>
                  <a:lnTo>
                    <a:pt x="2653293" y="228488"/>
                  </a:lnTo>
                  <a:lnTo>
                    <a:pt x="2706359" y="246122"/>
                  </a:lnTo>
                  <a:lnTo>
                    <a:pt x="2759425" y="263416"/>
                  </a:lnTo>
                  <a:lnTo>
                    <a:pt x="2812491" y="280163"/>
                  </a:lnTo>
                  <a:lnTo>
                    <a:pt x="2865556" y="296182"/>
                  </a:lnTo>
                  <a:lnTo>
                    <a:pt x="2918622" y="311325"/>
                  </a:lnTo>
                  <a:lnTo>
                    <a:pt x="2971688" y="325483"/>
                  </a:lnTo>
                  <a:lnTo>
                    <a:pt x="3024754" y="338581"/>
                  </a:lnTo>
                  <a:lnTo>
                    <a:pt x="3077820" y="350584"/>
                  </a:lnTo>
                  <a:lnTo>
                    <a:pt x="3130886" y="361487"/>
                  </a:lnTo>
                  <a:lnTo>
                    <a:pt x="3183952" y="371310"/>
                  </a:lnTo>
                  <a:lnTo>
                    <a:pt x="3237018" y="380098"/>
                  </a:lnTo>
                  <a:lnTo>
                    <a:pt x="3290083" y="387908"/>
                  </a:lnTo>
                  <a:lnTo>
                    <a:pt x="3343149" y="394810"/>
                  </a:lnTo>
                  <a:lnTo>
                    <a:pt x="3396215" y="400878"/>
                  </a:lnTo>
                  <a:lnTo>
                    <a:pt x="3449281" y="406189"/>
                  </a:lnTo>
                  <a:lnTo>
                    <a:pt x="3502347" y="410820"/>
                  </a:lnTo>
                  <a:lnTo>
                    <a:pt x="3555413" y="414844"/>
                  </a:lnTo>
                  <a:lnTo>
                    <a:pt x="3608479" y="418329"/>
                  </a:lnTo>
                  <a:lnTo>
                    <a:pt x="3661545" y="421341"/>
                  </a:lnTo>
                  <a:lnTo>
                    <a:pt x="3714610" y="423938"/>
                  </a:lnTo>
                  <a:lnTo>
                    <a:pt x="3767676" y="426173"/>
                  </a:lnTo>
                  <a:lnTo>
                    <a:pt x="3820742" y="428092"/>
                  </a:lnTo>
                  <a:lnTo>
                    <a:pt x="3873808" y="429739"/>
                  </a:lnTo>
                  <a:lnTo>
                    <a:pt x="3926874" y="431150"/>
                  </a:lnTo>
                  <a:lnTo>
                    <a:pt x="3979940" y="432358"/>
                  </a:lnTo>
                  <a:lnTo>
                    <a:pt x="4033006" y="433391"/>
                  </a:lnTo>
                  <a:lnTo>
                    <a:pt x="4086072" y="434274"/>
                  </a:lnTo>
                  <a:lnTo>
                    <a:pt x="4139137" y="435028"/>
                  </a:lnTo>
                  <a:lnTo>
                    <a:pt x="4192203" y="435671"/>
                  </a:lnTo>
                  <a:lnTo>
                    <a:pt x="4245269" y="436220"/>
                  </a:lnTo>
                  <a:lnTo>
                    <a:pt x="4298335" y="436688"/>
                  </a:lnTo>
                  <a:lnTo>
                    <a:pt x="4351401" y="437087"/>
                  </a:lnTo>
                  <a:lnTo>
                    <a:pt x="4404467" y="437427"/>
                  </a:lnTo>
                  <a:lnTo>
                    <a:pt x="4457533" y="437717"/>
                  </a:lnTo>
                  <a:lnTo>
                    <a:pt x="4510598" y="437963"/>
                  </a:lnTo>
                  <a:lnTo>
                    <a:pt x="4563664" y="438174"/>
                  </a:lnTo>
                  <a:lnTo>
                    <a:pt x="4616730" y="438353"/>
                  </a:lnTo>
                  <a:lnTo>
                    <a:pt x="4669796" y="438505"/>
                  </a:lnTo>
                  <a:lnTo>
                    <a:pt x="4722862" y="438635"/>
                  </a:lnTo>
                  <a:lnTo>
                    <a:pt x="4775928" y="438745"/>
                  </a:lnTo>
                  <a:lnTo>
                    <a:pt x="4828994" y="438839"/>
                  </a:lnTo>
                  <a:lnTo>
                    <a:pt x="4882060" y="438919"/>
                  </a:lnTo>
                  <a:lnTo>
                    <a:pt x="4935125" y="438987"/>
                  </a:lnTo>
                  <a:lnTo>
                    <a:pt x="4988191" y="439045"/>
                  </a:lnTo>
                  <a:lnTo>
                    <a:pt x="5041257" y="439094"/>
                  </a:lnTo>
                  <a:lnTo>
                    <a:pt x="5094323" y="439136"/>
                  </a:lnTo>
                  <a:lnTo>
                    <a:pt x="5147389" y="439172"/>
                  </a:lnTo>
                  <a:lnTo>
                    <a:pt x="5200455" y="439202"/>
                  </a:lnTo>
                  <a:lnTo>
                    <a:pt x="5253521" y="439228"/>
                  </a:lnTo>
                </a:path>
              </a:pathLst>
            </a:custGeom>
            <a:ln w="40651" cap="flat">
              <a:solidFill>
                <a:srgbClr val="E8E8E8">
                  <a:alpha val="100000"/>
                </a:srgbClr>
              </a:solidFill>
              <a:prstDash val="solid"/>
              <a:round/>
            </a:ln>
          </p:spPr>
          <p:txBody>
            <a:bodyPr/>
            <a:lstStyle/>
            <a:p/>
          </p:txBody>
        </p:sp>
        <p:sp>
          <p:nvSpPr>
            <p:cNvPr id="31" name="pl31"/>
            <p:cNvSpPr/>
            <p:nvPr/>
          </p:nvSpPr>
          <p:spPr>
            <a:xfrm>
              <a:off x="2126629" y="4878417"/>
              <a:ext cx="5253521" cy="219614"/>
            </a:xfrm>
            <a:custGeom>
              <a:avLst/>
              <a:pathLst>
                <a:path w="5253521" h="219614">
                  <a:moveTo>
                    <a:pt x="0" y="219614"/>
                  </a:moveTo>
                  <a:lnTo>
                    <a:pt x="53065" y="219601"/>
                  </a:lnTo>
                  <a:lnTo>
                    <a:pt x="106131" y="219586"/>
                  </a:lnTo>
                  <a:lnTo>
                    <a:pt x="159197" y="219568"/>
                  </a:lnTo>
                  <a:lnTo>
                    <a:pt x="212263" y="219547"/>
                  </a:lnTo>
                  <a:lnTo>
                    <a:pt x="265329" y="219522"/>
                  </a:lnTo>
                  <a:lnTo>
                    <a:pt x="318395" y="219493"/>
                  </a:lnTo>
                  <a:lnTo>
                    <a:pt x="371461" y="219459"/>
                  </a:lnTo>
                  <a:lnTo>
                    <a:pt x="424526" y="219419"/>
                  </a:lnTo>
                  <a:lnTo>
                    <a:pt x="477592" y="219372"/>
                  </a:lnTo>
                  <a:lnTo>
                    <a:pt x="530658" y="219317"/>
                  </a:lnTo>
                  <a:lnTo>
                    <a:pt x="583724" y="219252"/>
                  </a:lnTo>
                  <a:lnTo>
                    <a:pt x="636790" y="219176"/>
                  </a:lnTo>
                  <a:lnTo>
                    <a:pt x="689856" y="219087"/>
                  </a:lnTo>
                  <a:lnTo>
                    <a:pt x="742922" y="218981"/>
                  </a:lnTo>
                  <a:lnTo>
                    <a:pt x="795988" y="218858"/>
                  </a:lnTo>
                  <a:lnTo>
                    <a:pt x="849053" y="218713"/>
                  </a:lnTo>
                  <a:lnTo>
                    <a:pt x="902119" y="218543"/>
                  </a:lnTo>
                  <a:lnTo>
                    <a:pt x="955185" y="218344"/>
                  </a:lnTo>
                  <a:lnTo>
                    <a:pt x="1008251" y="218110"/>
                  </a:lnTo>
                  <a:lnTo>
                    <a:pt x="1061317" y="217835"/>
                  </a:lnTo>
                  <a:lnTo>
                    <a:pt x="1114383" y="217514"/>
                  </a:lnTo>
                  <a:lnTo>
                    <a:pt x="1167449" y="217137"/>
                  </a:lnTo>
                  <a:lnTo>
                    <a:pt x="1220515" y="216695"/>
                  </a:lnTo>
                  <a:lnTo>
                    <a:pt x="1273580" y="216179"/>
                  </a:lnTo>
                  <a:lnTo>
                    <a:pt x="1326646" y="215575"/>
                  </a:lnTo>
                  <a:lnTo>
                    <a:pt x="1379712" y="214869"/>
                  </a:lnTo>
                  <a:lnTo>
                    <a:pt x="1432778" y="214046"/>
                  </a:lnTo>
                  <a:lnTo>
                    <a:pt x="1485844" y="213086"/>
                  </a:lnTo>
                  <a:lnTo>
                    <a:pt x="1538910" y="211969"/>
                  </a:lnTo>
                  <a:lnTo>
                    <a:pt x="1591976" y="210670"/>
                  </a:lnTo>
                  <a:lnTo>
                    <a:pt x="1645041" y="209164"/>
                  </a:lnTo>
                  <a:lnTo>
                    <a:pt x="1698107" y="207422"/>
                  </a:lnTo>
                  <a:lnTo>
                    <a:pt x="1751173" y="205410"/>
                  </a:lnTo>
                  <a:lnTo>
                    <a:pt x="1804239" y="203094"/>
                  </a:lnTo>
                  <a:lnTo>
                    <a:pt x="1857305" y="200439"/>
                  </a:lnTo>
                  <a:lnTo>
                    <a:pt x="1910371" y="197405"/>
                  </a:lnTo>
                  <a:lnTo>
                    <a:pt x="1963437" y="193954"/>
                  </a:lnTo>
                  <a:lnTo>
                    <a:pt x="2016503" y="190049"/>
                  </a:lnTo>
                  <a:lnTo>
                    <a:pt x="2069568" y="185655"/>
                  </a:lnTo>
                  <a:lnTo>
                    <a:pt x="2122634" y="180743"/>
                  </a:lnTo>
                  <a:lnTo>
                    <a:pt x="2175700" y="175292"/>
                  </a:lnTo>
                  <a:lnTo>
                    <a:pt x="2228766" y="169290"/>
                  </a:lnTo>
                  <a:lnTo>
                    <a:pt x="2281832" y="162741"/>
                  </a:lnTo>
                  <a:lnTo>
                    <a:pt x="2334898" y="155662"/>
                  </a:lnTo>
                  <a:lnTo>
                    <a:pt x="2387964" y="148091"/>
                  </a:lnTo>
                  <a:lnTo>
                    <a:pt x="2441030" y="140081"/>
                  </a:lnTo>
                  <a:lnTo>
                    <a:pt x="2494095" y="131708"/>
                  </a:lnTo>
                  <a:lnTo>
                    <a:pt x="2547161" y="123061"/>
                  </a:lnTo>
                  <a:lnTo>
                    <a:pt x="2600227" y="114244"/>
                  </a:lnTo>
                  <a:lnTo>
                    <a:pt x="2653293" y="105369"/>
                  </a:lnTo>
                  <a:lnTo>
                    <a:pt x="2706359" y="96553"/>
                  </a:lnTo>
                  <a:lnTo>
                    <a:pt x="2759425" y="87906"/>
                  </a:lnTo>
                  <a:lnTo>
                    <a:pt x="2812491" y="79532"/>
                  </a:lnTo>
                  <a:lnTo>
                    <a:pt x="2865556" y="71523"/>
                  </a:lnTo>
                  <a:lnTo>
                    <a:pt x="2918622" y="63951"/>
                  </a:lnTo>
                  <a:lnTo>
                    <a:pt x="2971688" y="56872"/>
                  </a:lnTo>
                  <a:lnTo>
                    <a:pt x="3024754" y="50323"/>
                  </a:lnTo>
                  <a:lnTo>
                    <a:pt x="3077820" y="44321"/>
                  </a:lnTo>
                  <a:lnTo>
                    <a:pt x="3130886" y="38870"/>
                  </a:lnTo>
                  <a:lnTo>
                    <a:pt x="3183952" y="33958"/>
                  </a:lnTo>
                  <a:lnTo>
                    <a:pt x="3237018" y="29565"/>
                  </a:lnTo>
                  <a:lnTo>
                    <a:pt x="3290083" y="25659"/>
                  </a:lnTo>
                  <a:lnTo>
                    <a:pt x="3343149" y="22209"/>
                  </a:lnTo>
                  <a:lnTo>
                    <a:pt x="3396215" y="19175"/>
                  </a:lnTo>
                  <a:lnTo>
                    <a:pt x="3449281" y="16519"/>
                  </a:lnTo>
                  <a:lnTo>
                    <a:pt x="3502347" y="14204"/>
                  </a:lnTo>
                  <a:lnTo>
                    <a:pt x="3555413" y="12192"/>
                  </a:lnTo>
                  <a:lnTo>
                    <a:pt x="3608479" y="10449"/>
                  </a:lnTo>
                  <a:lnTo>
                    <a:pt x="3661545" y="8943"/>
                  </a:lnTo>
                  <a:lnTo>
                    <a:pt x="3714610" y="7645"/>
                  </a:lnTo>
                  <a:lnTo>
                    <a:pt x="3767676" y="6527"/>
                  </a:lnTo>
                  <a:lnTo>
                    <a:pt x="3820742" y="5567"/>
                  </a:lnTo>
                  <a:lnTo>
                    <a:pt x="3873808" y="4744"/>
                  </a:lnTo>
                  <a:lnTo>
                    <a:pt x="3926874" y="4038"/>
                  </a:lnTo>
                  <a:lnTo>
                    <a:pt x="3979940" y="3434"/>
                  </a:lnTo>
                  <a:lnTo>
                    <a:pt x="4033006" y="2918"/>
                  </a:lnTo>
                  <a:lnTo>
                    <a:pt x="4086072" y="2477"/>
                  </a:lnTo>
                  <a:lnTo>
                    <a:pt x="4139137" y="2100"/>
                  </a:lnTo>
                  <a:lnTo>
                    <a:pt x="4192203" y="1778"/>
                  </a:lnTo>
                  <a:lnTo>
                    <a:pt x="4245269" y="1504"/>
                  </a:lnTo>
                  <a:lnTo>
                    <a:pt x="4298335" y="1270"/>
                  </a:lnTo>
                  <a:lnTo>
                    <a:pt x="4351401" y="1070"/>
                  </a:lnTo>
                  <a:lnTo>
                    <a:pt x="4404467" y="900"/>
                  </a:lnTo>
                  <a:lnTo>
                    <a:pt x="4457533" y="755"/>
                  </a:lnTo>
                  <a:lnTo>
                    <a:pt x="4510598" y="632"/>
                  </a:lnTo>
                  <a:lnTo>
                    <a:pt x="4563664" y="527"/>
                  </a:lnTo>
                  <a:lnTo>
                    <a:pt x="4616730" y="437"/>
                  </a:lnTo>
                  <a:lnTo>
                    <a:pt x="4669796" y="361"/>
                  </a:lnTo>
                  <a:lnTo>
                    <a:pt x="4722862" y="296"/>
                  </a:lnTo>
                  <a:lnTo>
                    <a:pt x="4775928" y="241"/>
                  </a:lnTo>
                  <a:lnTo>
                    <a:pt x="4828994" y="194"/>
                  </a:lnTo>
                  <a:lnTo>
                    <a:pt x="4882060" y="154"/>
                  </a:lnTo>
                  <a:lnTo>
                    <a:pt x="4935125" y="120"/>
                  </a:lnTo>
                  <a:lnTo>
                    <a:pt x="4988191" y="91"/>
                  </a:lnTo>
                  <a:lnTo>
                    <a:pt x="5041257" y="66"/>
                  </a:lnTo>
                  <a:lnTo>
                    <a:pt x="5094323" y="45"/>
                  </a:lnTo>
                  <a:lnTo>
                    <a:pt x="5147389" y="28"/>
                  </a:lnTo>
                  <a:lnTo>
                    <a:pt x="5200455" y="12"/>
                  </a:lnTo>
                  <a:lnTo>
                    <a:pt x="5253521" y="0"/>
                  </a:lnTo>
                </a:path>
              </a:pathLst>
            </a:custGeom>
            <a:ln w="40651" cap="flat">
              <a:solidFill>
                <a:srgbClr val="E8E8E8">
                  <a:alpha val="100000"/>
                </a:srgbClr>
              </a:solidFill>
              <a:prstDash val="solid"/>
              <a:round/>
            </a:ln>
          </p:spPr>
          <p:txBody>
            <a:bodyPr/>
            <a:lstStyle/>
            <a:p/>
          </p:txBody>
        </p:sp>
        <p:sp>
          <p:nvSpPr>
            <p:cNvPr id="32" name="pl32"/>
            <p:cNvSpPr/>
            <p:nvPr/>
          </p:nvSpPr>
          <p:spPr>
            <a:xfrm>
              <a:off x="2126629" y="4878490"/>
              <a:ext cx="5253521" cy="439228"/>
            </a:xfrm>
            <a:custGeom>
              <a:avLst/>
              <a:pathLst>
                <a:path w="5253521" h="439228">
                  <a:moveTo>
                    <a:pt x="0" y="0"/>
                  </a:moveTo>
                  <a:lnTo>
                    <a:pt x="53065" y="25"/>
                  </a:lnTo>
                  <a:lnTo>
                    <a:pt x="106131" y="56"/>
                  </a:lnTo>
                  <a:lnTo>
                    <a:pt x="159197" y="91"/>
                  </a:lnTo>
                  <a:lnTo>
                    <a:pt x="212263" y="133"/>
                  </a:lnTo>
                  <a:lnTo>
                    <a:pt x="265329" y="183"/>
                  </a:lnTo>
                  <a:lnTo>
                    <a:pt x="318395" y="241"/>
                  </a:lnTo>
                  <a:lnTo>
                    <a:pt x="371461" y="309"/>
                  </a:lnTo>
                  <a:lnTo>
                    <a:pt x="424526" y="389"/>
                  </a:lnTo>
                  <a:lnTo>
                    <a:pt x="477592" y="483"/>
                  </a:lnTo>
                  <a:lnTo>
                    <a:pt x="530658" y="593"/>
                  </a:lnTo>
                  <a:lnTo>
                    <a:pt x="583724" y="723"/>
                  </a:lnTo>
                  <a:lnTo>
                    <a:pt x="636790" y="875"/>
                  </a:lnTo>
                  <a:lnTo>
                    <a:pt x="689856" y="1054"/>
                  </a:lnTo>
                  <a:lnTo>
                    <a:pt x="742922" y="1264"/>
                  </a:lnTo>
                  <a:lnTo>
                    <a:pt x="795988" y="1511"/>
                  </a:lnTo>
                  <a:lnTo>
                    <a:pt x="849053" y="1801"/>
                  </a:lnTo>
                  <a:lnTo>
                    <a:pt x="902119" y="2141"/>
                  </a:lnTo>
                  <a:lnTo>
                    <a:pt x="955185" y="2540"/>
                  </a:lnTo>
                  <a:lnTo>
                    <a:pt x="1008251" y="3008"/>
                  </a:lnTo>
                  <a:lnTo>
                    <a:pt x="1061317" y="3557"/>
                  </a:lnTo>
                  <a:lnTo>
                    <a:pt x="1114383" y="4200"/>
                  </a:lnTo>
                  <a:lnTo>
                    <a:pt x="1167449" y="4954"/>
                  </a:lnTo>
                  <a:lnTo>
                    <a:pt x="1220515" y="5836"/>
                  </a:lnTo>
                  <a:lnTo>
                    <a:pt x="1273580" y="6869"/>
                  </a:lnTo>
                  <a:lnTo>
                    <a:pt x="1326646" y="8077"/>
                  </a:lnTo>
                  <a:lnTo>
                    <a:pt x="1379712" y="9488"/>
                  </a:lnTo>
                  <a:lnTo>
                    <a:pt x="1432778" y="11135"/>
                  </a:lnTo>
                  <a:lnTo>
                    <a:pt x="1485844" y="13055"/>
                  </a:lnTo>
                  <a:lnTo>
                    <a:pt x="1538910" y="15290"/>
                  </a:lnTo>
                  <a:lnTo>
                    <a:pt x="1591976" y="17886"/>
                  </a:lnTo>
                  <a:lnTo>
                    <a:pt x="1645041" y="20898"/>
                  </a:lnTo>
                  <a:lnTo>
                    <a:pt x="1698107" y="24384"/>
                  </a:lnTo>
                  <a:lnTo>
                    <a:pt x="1751173" y="28408"/>
                  </a:lnTo>
                  <a:lnTo>
                    <a:pt x="1804239" y="33038"/>
                  </a:lnTo>
                  <a:lnTo>
                    <a:pt x="1857305" y="38350"/>
                  </a:lnTo>
                  <a:lnTo>
                    <a:pt x="1910371" y="44418"/>
                  </a:lnTo>
                  <a:lnTo>
                    <a:pt x="1963437" y="51319"/>
                  </a:lnTo>
                  <a:lnTo>
                    <a:pt x="2016503" y="59130"/>
                  </a:lnTo>
                  <a:lnTo>
                    <a:pt x="2069568" y="67917"/>
                  </a:lnTo>
                  <a:lnTo>
                    <a:pt x="2122634" y="77741"/>
                  </a:lnTo>
                  <a:lnTo>
                    <a:pt x="2175700" y="88643"/>
                  </a:lnTo>
                  <a:lnTo>
                    <a:pt x="2228766" y="100646"/>
                  </a:lnTo>
                  <a:lnTo>
                    <a:pt x="2281832" y="113745"/>
                  </a:lnTo>
                  <a:lnTo>
                    <a:pt x="2334898" y="127902"/>
                  </a:lnTo>
                  <a:lnTo>
                    <a:pt x="2387964" y="143046"/>
                  </a:lnTo>
                  <a:lnTo>
                    <a:pt x="2441030" y="159065"/>
                  </a:lnTo>
                  <a:lnTo>
                    <a:pt x="2494095" y="175812"/>
                  </a:lnTo>
                  <a:lnTo>
                    <a:pt x="2547161" y="193106"/>
                  </a:lnTo>
                  <a:lnTo>
                    <a:pt x="2600227" y="210739"/>
                  </a:lnTo>
                  <a:lnTo>
                    <a:pt x="2653293" y="228488"/>
                  </a:lnTo>
                  <a:lnTo>
                    <a:pt x="2706359" y="246122"/>
                  </a:lnTo>
                  <a:lnTo>
                    <a:pt x="2759425" y="263416"/>
                  </a:lnTo>
                  <a:lnTo>
                    <a:pt x="2812491" y="280163"/>
                  </a:lnTo>
                  <a:lnTo>
                    <a:pt x="2865556" y="296182"/>
                  </a:lnTo>
                  <a:lnTo>
                    <a:pt x="2918622" y="311325"/>
                  </a:lnTo>
                  <a:lnTo>
                    <a:pt x="2971688" y="325483"/>
                  </a:lnTo>
                  <a:lnTo>
                    <a:pt x="3024754" y="338581"/>
                  </a:lnTo>
                  <a:lnTo>
                    <a:pt x="3077820" y="350584"/>
                  </a:lnTo>
                  <a:lnTo>
                    <a:pt x="3130886" y="361487"/>
                  </a:lnTo>
                  <a:lnTo>
                    <a:pt x="3183952" y="371310"/>
                  </a:lnTo>
                  <a:lnTo>
                    <a:pt x="3237018" y="380098"/>
                  </a:lnTo>
                  <a:lnTo>
                    <a:pt x="3290083" y="387908"/>
                  </a:lnTo>
                  <a:lnTo>
                    <a:pt x="3343149" y="394810"/>
                  </a:lnTo>
                  <a:lnTo>
                    <a:pt x="3396215" y="400878"/>
                  </a:lnTo>
                  <a:lnTo>
                    <a:pt x="3449281" y="406189"/>
                  </a:lnTo>
                  <a:lnTo>
                    <a:pt x="3502347" y="410820"/>
                  </a:lnTo>
                  <a:lnTo>
                    <a:pt x="3555413" y="414844"/>
                  </a:lnTo>
                  <a:lnTo>
                    <a:pt x="3608479" y="418329"/>
                  </a:lnTo>
                  <a:lnTo>
                    <a:pt x="3661545" y="421341"/>
                  </a:lnTo>
                  <a:lnTo>
                    <a:pt x="3714610" y="423938"/>
                  </a:lnTo>
                  <a:lnTo>
                    <a:pt x="3767676" y="426173"/>
                  </a:lnTo>
                  <a:lnTo>
                    <a:pt x="3820742" y="428092"/>
                  </a:lnTo>
                  <a:lnTo>
                    <a:pt x="3873808" y="429739"/>
                  </a:lnTo>
                  <a:lnTo>
                    <a:pt x="3926874" y="431150"/>
                  </a:lnTo>
                  <a:lnTo>
                    <a:pt x="3979940" y="432358"/>
                  </a:lnTo>
                  <a:lnTo>
                    <a:pt x="4033006" y="433391"/>
                  </a:lnTo>
                  <a:lnTo>
                    <a:pt x="4086072" y="434274"/>
                  </a:lnTo>
                  <a:lnTo>
                    <a:pt x="4139137" y="435028"/>
                  </a:lnTo>
                  <a:lnTo>
                    <a:pt x="4192203" y="435671"/>
                  </a:lnTo>
                  <a:lnTo>
                    <a:pt x="4245269" y="436220"/>
                  </a:lnTo>
                  <a:lnTo>
                    <a:pt x="4298335" y="436688"/>
                  </a:lnTo>
                  <a:lnTo>
                    <a:pt x="4351401" y="437087"/>
                  </a:lnTo>
                  <a:lnTo>
                    <a:pt x="4404467" y="437427"/>
                  </a:lnTo>
                  <a:lnTo>
                    <a:pt x="4457533" y="437717"/>
                  </a:lnTo>
                  <a:lnTo>
                    <a:pt x="4510598" y="437963"/>
                  </a:lnTo>
                  <a:lnTo>
                    <a:pt x="4563664" y="438174"/>
                  </a:lnTo>
                  <a:lnTo>
                    <a:pt x="4616730" y="438353"/>
                  </a:lnTo>
                  <a:lnTo>
                    <a:pt x="4669796" y="438505"/>
                  </a:lnTo>
                  <a:lnTo>
                    <a:pt x="4722862" y="438635"/>
                  </a:lnTo>
                  <a:lnTo>
                    <a:pt x="4775928" y="438745"/>
                  </a:lnTo>
                  <a:lnTo>
                    <a:pt x="4828994" y="438839"/>
                  </a:lnTo>
                  <a:lnTo>
                    <a:pt x="4882060" y="438919"/>
                  </a:lnTo>
                  <a:lnTo>
                    <a:pt x="4935125" y="438987"/>
                  </a:lnTo>
                  <a:lnTo>
                    <a:pt x="4988191" y="439045"/>
                  </a:lnTo>
                  <a:lnTo>
                    <a:pt x="5041257" y="439094"/>
                  </a:lnTo>
                  <a:lnTo>
                    <a:pt x="5094323" y="439136"/>
                  </a:lnTo>
                  <a:lnTo>
                    <a:pt x="5147389" y="439172"/>
                  </a:lnTo>
                  <a:lnTo>
                    <a:pt x="5200455" y="439202"/>
                  </a:lnTo>
                  <a:lnTo>
                    <a:pt x="5253521" y="439228"/>
                  </a:lnTo>
                </a:path>
              </a:pathLst>
            </a:custGeom>
            <a:ln w="40651" cap="flat">
              <a:solidFill>
                <a:srgbClr val="E8E8E8">
                  <a:alpha val="100000"/>
                </a:srgbClr>
              </a:solidFill>
              <a:prstDash val="solid"/>
              <a:round/>
            </a:ln>
          </p:spPr>
          <p:txBody>
            <a:bodyPr/>
            <a:lstStyle/>
            <a:p/>
          </p:txBody>
        </p:sp>
        <p:sp>
          <p:nvSpPr>
            <p:cNvPr id="33" name="pl33"/>
            <p:cNvSpPr/>
            <p:nvPr/>
          </p:nvSpPr>
          <p:spPr>
            <a:xfrm>
              <a:off x="2126629" y="3780124"/>
              <a:ext cx="5253521" cy="1756914"/>
            </a:xfrm>
            <a:custGeom>
              <a:avLst/>
              <a:pathLst>
                <a:path w="5253521" h="1756914">
                  <a:moveTo>
                    <a:pt x="0" y="0"/>
                  </a:moveTo>
                  <a:lnTo>
                    <a:pt x="53065" y="103"/>
                  </a:lnTo>
                  <a:lnTo>
                    <a:pt x="106131" y="224"/>
                  </a:lnTo>
                  <a:lnTo>
                    <a:pt x="159197" y="367"/>
                  </a:lnTo>
                  <a:lnTo>
                    <a:pt x="212263" y="535"/>
                  </a:lnTo>
                  <a:lnTo>
                    <a:pt x="265329" y="732"/>
                  </a:lnTo>
                  <a:lnTo>
                    <a:pt x="318395" y="964"/>
                  </a:lnTo>
                  <a:lnTo>
                    <a:pt x="371461" y="1236"/>
                  </a:lnTo>
                  <a:lnTo>
                    <a:pt x="424526" y="1556"/>
                  </a:lnTo>
                  <a:lnTo>
                    <a:pt x="477592" y="1932"/>
                  </a:lnTo>
                  <a:lnTo>
                    <a:pt x="530658" y="2374"/>
                  </a:lnTo>
                  <a:lnTo>
                    <a:pt x="583724" y="2893"/>
                  </a:lnTo>
                  <a:lnTo>
                    <a:pt x="636790" y="3502"/>
                  </a:lnTo>
                  <a:lnTo>
                    <a:pt x="689856" y="4218"/>
                  </a:lnTo>
                  <a:lnTo>
                    <a:pt x="742922" y="5058"/>
                  </a:lnTo>
                  <a:lnTo>
                    <a:pt x="795988" y="6046"/>
                  </a:lnTo>
                  <a:lnTo>
                    <a:pt x="849053" y="7204"/>
                  </a:lnTo>
                  <a:lnTo>
                    <a:pt x="902119" y="8564"/>
                  </a:lnTo>
                  <a:lnTo>
                    <a:pt x="955185" y="10160"/>
                  </a:lnTo>
                  <a:lnTo>
                    <a:pt x="1008251" y="12032"/>
                  </a:lnTo>
                  <a:lnTo>
                    <a:pt x="1061317" y="14228"/>
                  </a:lnTo>
                  <a:lnTo>
                    <a:pt x="1114383" y="16801"/>
                  </a:lnTo>
                  <a:lnTo>
                    <a:pt x="1167449" y="19817"/>
                  </a:lnTo>
                  <a:lnTo>
                    <a:pt x="1220515" y="23347"/>
                  </a:lnTo>
                  <a:lnTo>
                    <a:pt x="1273580" y="27479"/>
                  </a:lnTo>
                  <a:lnTo>
                    <a:pt x="1326646" y="32311"/>
                  </a:lnTo>
                  <a:lnTo>
                    <a:pt x="1379712" y="37955"/>
                  </a:lnTo>
                  <a:lnTo>
                    <a:pt x="1432778" y="44543"/>
                  </a:lnTo>
                  <a:lnTo>
                    <a:pt x="1485844" y="52222"/>
                  </a:lnTo>
                  <a:lnTo>
                    <a:pt x="1538910" y="61160"/>
                  </a:lnTo>
                  <a:lnTo>
                    <a:pt x="1591976" y="71547"/>
                  </a:lnTo>
                  <a:lnTo>
                    <a:pt x="1645041" y="83595"/>
                  </a:lnTo>
                  <a:lnTo>
                    <a:pt x="1698107" y="97538"/>
                  </a:lnTo>
                  <a:lnTo>
                    <a:pt x="1751173" y="113632"/>
                  </a:lnTo>
                  <a:lnTo>
                    <a:pt x="1804239" y="132155"/>
                  </a:lnTo>
                  <a:lnTo>
                    <a:pt x="1857305" y="153400"/>
                  </a:lnTo>
                  <a:lnTo>
                    <a:pt x="1910371" y="177672"/>
                  </a:lnTo>
                  <a:lnTo>
                    <a:pt x="1963437" y="205279"/>
                  </a:lnTo>
                  <a:lnTo>
                    <a:pt x="2016503" y="236520"/>
                  </a:lnTo>
                  <a:lnTo>
                    <a:pt x="2069568" y="271671"/>
                  </a:lnTo>
                  <a:lnTo>
                    <a:pt x="2122634" y="310965"/>
                  </a:lnTo>
                  <a:lnTo>
                    <a:pt x="2175700" y="354574"/>
                  </a:lnTo>
                  <a:lnTo>
                    <a:pt x="2228766" y="402586"/>
                  </a:lnTo>
                  <a:lnTo>
                    <a:pt x="2281832" y="454981"/>
                  </a:lnTo>
                  <a:lnTo>
                    <a:pt x="2334898" y="511611"/>
                  </a:lnTo>
                  <a:lnTo>
                    <a:pt x="2387964" y="572185"/>
                  </a:lnTo>
                  <a:lnTo>
                    <a:pt x="2441030" y="636261"/>
                  </a:lnTo>
                  <a:lnTo>
                    <a:pt x="2494095" y="703249"/>
                  </a:lnTo>
                  <a:lnTo>
                    <a:pt x="2547161" y="772424"/>
                  </a:lnTo>
                  <a:lnTo>
                    <a:pt x="2600227" y="842959"/>
                  </a:lnTo>
                  <a:lnTo>
                    <a:pt x="2653293" y="913954"/>
                  </a:lnTo>
                  <a:lnTo>
                    <a:pt x="2706359" y="984489"/>
                  </a:lnTo>
                  <a:lnTo>
                    <a:pt x="2759425" y="1053665"/>
                  </a:lnTo>
                  <a:lnTo>
                    <a:pt x="2812491" y="1120652"/>
                  </a:lnTo>
                  <a:lnTo>
                    <a:pt x="2865556" y="1184728"/>
                  </a:lnTo>
                  <a:lnTo>
                    <a:pt x="2918622" y="1245302"/>
                  </a:lnTo>
                  <a:lnTo>
                    <a:pt x="2971688" y="1301932"/>
                  </a:lnTo>
                  <a:lnTo>
                    <a:pt x="3024754" y="1354327"/>
                  </a:lnTo>
                  <a:lnTo>
                    <a:pt x="3077820" y="1402339"/>
                  </a:lnTo>
                  <a:lnTo>
                    <a:pt x="3130886" y="1445949"/>
                  </a:lnTo>
                  <a:lnTo>
                    <a:pt x="3183952" y="1485243"/>
                  </a:lnTo>
                  <a:lnTo>
                    <a:pt x="3237018" y="1520393"/>
                  </a:lnTo>
                  <a:lnTo>
                    <a:pt x="3290083" y="1551634"/>
                  </a:lnTo>
                  <a:lnTo>
                    <a:pt x="3343149" y="1579241"/>
                  </a:lnTo>
                  <a:lnTo>
                    <a:pt x="3396215" y="1603514"/>
                  </a:lnTo>
                  <a:lnTo>
                    <a:pt x="3449281" y="1624759"/>
                  </a:lnTo>
                  <a:lnTo>
                    <a:pt x="3502347" y="1643282"/>
                  </a:lnTo>
                  <a:lnTo>
                    <a:pt x="3555413" y="1659376"/>
                  </a:lnTo>
                  <a:lnTo>
                    <a:pt x="3608479" y="1673319"/>
                  </a:lnTo>
                  <a:lnTo>
                    <a:pt x="3661545" y="1685366"/>
                  </a:lnTo>
                  <a:lnTo>
                    <a:pt x="3714610" y="1695753"/>
                  </a:lnTo>
                  <a:lnTo>
                    <a:pt x="3767676" y="1704692"/>
                  </a:lnTo>
                  <a:lnTo>
                    <a:pt x="3820742" y="1712371"/>
                  </a:lnTo>
                  <a:lnTo>
                    <a:pt x="3873808" y="1718958"/>
                  </a:lnTo>
                  <a:lnTo>
                    <a:pt x="3926874" y="1724603"/>
                  </a:lnTo>
                  <a:lnTo>
                    <a:pt x="3979940" y="1729434"/>
                  </a:lnTo>
                  <a:lnTo>
                    <a:pt x="4033006" y="1733566"/>
                  </a:lnTo>
                  <a:lnTo>
                    <a:pt x="4086072" y="1737097"/>
                  </a:lnTo>
                  <a:lnTo>
                    <a:pt x="4139137" y="1740112"/>
                  </a:lnTo>
                  <a:lnTo>
                    <a:pt x="4192203" y="1742686"/>
                  </a:lnTo>
                  <a:lnTo>
                    <a:pt x="4245269" y="1744881"/>
                  </a:lnTo>
                  <a:lnTo>
                    <a:pt x="4298335" y="1746753"/>
                  </a:lnTo>
                  <a:lnTo>
                    <a:pt x="4351401" y="1748349"/>
                  </a:lnTo>
                  <a:lnTo>
                    <a:pt x="4404467" y="1749709"/>
                  </a:lnTo>
                  <a:lnTo>
                    <a:pt x="4457533" y="1750868"/>
                  </a:lnTo>
                  <a:lnTo>
                    <a:pt x="4510598" y="1751855"/>
                  </a:lnTo>
                  <a:lnTo>
                    <a:pt x="4563664" y="1752696"/>
                  </a:lnTo>
                  <a:lnTo>
                    <a:pt x="4616730" y="1753412"/>
                  </a:lnTo>
                  <a:lnTo>
                    <a:pt x="4669796" y="1754021"/>
                  </a:lnTo>
                  <a:lnTo>
                    <a:pt x="4722862" y="1754540"/>
                  </a:lnTo>
                  <a:lnTo>
                    <a:pt x="4775928" y="1754982"/>
                  </a:lnTo>
                  <a:lnTo>
                    <a:pt x="4828994" y="1755357"/>
                  </a:lnTo>
                  <a:lnTo>
                    <a:pt x="4882060" y="1755677"/>
                  </a:lnTo>
                  <a:lnTo>
                    <a:pt x="4935125" y="1755950"/>
                  </a:lnTo>
                  <a:lnTo>
                    <a:pt x="4988191" y="1756181"/>
                  </a:lnTo>
                  <a:lnTo>
                    <a:pt x="5041257" y="1756379"/>
                  </a:lnTo>
                  <a:lnTo>
                    <a:pt x="5094323" y="1756546"/>
                  </a:lnTo>
                  <a:lnTo>
                    <a:pt x="5147389" y="1756689"/>
                  </a:lnTo>
                  <a:lnTo>
                    <a:pt x="5200455" y="1756811"/>
                  </a:lnTo>
                  <a:lnTo>
                    <a:pt x="5253521" y="1756914"/>
                  </a:lnTo>
                </a:path>
              </a:pathLst>
            </a:custGeom>
            <a:ln w="40651" cap="flat">
              <a:solidFill>
                <a:srgbClr val="E8E8E8">
                  <a:alpha val="100000"/>
                </a:srgbClr>
              </a:solidFill>
              <a:prstDash val="solid"/>
              <a:round/>
            </a:ln>
          </p:spPr>
          <p:txBody>
            <a:bodyPr/>
            <a:lstStyle/>
            <a:p/>
          </p:txBody>
        </p:sp>
        <p:sp>
          <p:nvSpPr>
            <p:cNvPr id="34" name="pl34"/>
            <p:cNvSpPr/>
            <p:nvPr/>
          </p:nvSpPr>
          <p:spPr>
            <a:xfrm>
              <a:off x="2126629" y="1801753"/>
              <a:ext cx="5253521" cy="219614"/>
            </a:xfrm>
            <a:custGeom>
              <a:avLst/>
              <a:pathLst>
                <a:path w="5253521" h="219614">
                  <a:moveTo>
                    <a:pt x="0" y="219614"/>
                  </a:moveTo>
                  <a:lnTo>
                    <a:pt x="53065" y="219601"/>
                  </a:lnTo>
                  <a:lnTo>
                    <a:pt x="106131" y="219586"/>
                  </a:lnTo>
                  <a:lnTo>
                    <a:pt x="159197" y="219568"/>
                  </a:lnTo>
                  <a:lnTo>
                    <a:pt x="212263" y="219547"/>
                  </a:lnTo>
                  <a:lnTo>
                    <a:pt x="265329" y="219522"/>
                  </a:lnTo>
                  <a:lnTo>
                    <a:pt x="318395" y="219493"/>
                  </a:lnTo>
                  <a:lnTo>
                    <a:pt x="371461" y="219459"/>
                  </a:lnTo>
                  <a:lnTo>
                    <a:pt x="424526" y="219419"/>
                  </a:lnTo>
                  <a:lnTo>
                    <a:pt x="477592" y="219372"/>
                  </a:lnTo>
                  <a:lnTo>
                    <a:pt x="530658" y="219317"/>
                  </a:lnTo>
                  <a:lnTo>
                    <a:pt x="583724" y="219252"/>
                  </a:lnTo>
                  <a:lnTo>
                    <a:pt x="636790" y="219176"/>
                  </a:lnTo>
                  <a:lnTo>
                    <a:pt x="689856" y="219087"/>
                  </a:lnTo>
                  <a:lnTo>
                    <a:pt x="742922" y="218981"/>
                  </a:lnTo>
                  <a:lnTo>
                    <a:pt x="795988" y="218858"/>
                  </a:lnTo>
                  <a:lnTo>
                    <a:pt x="849053" y="218713"/>
                  </a:lnTo>
                  <a:lnTo>
                    <a:pt x="902119" y="218543"/>
                  </a:lnTo>
                  <a:lnTo>
                    <a:pt x="955185" y="218344"/>
                  </a:lnTo>
                  <a:lnTo>
                    <a:pt x="1008251" y="218110"/>
                  </a:lnTo>
                  <a:lnTo>
                    <a:pt x="1061317" y="217835"/>
                  </a:lnTo>
                  <a:lnTo>
                    <a:pt x="1114383" y="217514"/>
                  </a:lnTo>
                  <a:lnTo>
                    <a:pt x="1167449" y="217137"/>
                  </a:lnTo>
                  <a:lnTo>
                    <a:pt x="1220515" y="216695"/>
                  </a:lnTo>
                  <a:lnTo>
                    <a:pt x="1273580" y="216179"/>
                  </a:lnTo>
                  <a:lnTo>
                    <a:pt x="1326646" y="215575"/>
                  </a:lnTo>
                  <a:lnTo>
                    <a:pt x="1379712" y="214869"/>
                  </a:lnTo>
                  <a:lnTo>
                    <a:pt x="1432778" y="214046"/>
                  </a:lnTo>
                  <a:lnTo>
                    <a:pt x="1485844" y="213086"/>
                  </a:lnTo>
                  <a:lnTo>
                    <a:pt x="1538910" y="211969"/>
                  </a:lnTo>
                  <a:lnTo>
                    <a:pt x="1591976" y="210670"/>
                  </a:lnTo>
                  <a:lnTo>
                    <a:pt x="1645041" y="209164"/>
                  </a:lnTo>
                  <a:lnTo>
                    <a:pt x="1698107" y="207422"/>
                  </a:lnTo>
                  <a:lnTo>
                    <a:pt x="1751173" y="205410"/>
                  </a:lnTo>
                  <a:lnTo>
                    <a:pt x="1804239" y="203094"/>
                  </a:lnTo>
                  <a:lnTo>
                    <a:pt x="1857305" y="200439"/>
                  </a:lnTo>
                  <a:lnTo>
                    <a:pt x="1910371" y="197405"/>
                  </a:lnTo>
                  <a:lnTo>
                    <a:pt x="1963437" y="193954"/>
                  </a:lnTo>
                  <a:lnTo>
                    <a:pt x="2016503" y="190049"/>
                  </a:lnTo>
                  <a:lnTo>
                    <a:pt x="2069568" y="185655"/>
                  </a:lnTo>
                  <a:lnTo>
                    <a:pt x="2122634" y="180743"/>
                  </a:lnTo>
                  <a:lnTo>
                    <a:pt x="2175700" y="175292"/>
                  </a:lnTo>
                  <a:lnTo>
                    <a:pt x="2228766" y="169290"/>
                  </a:lnTo>
                  <a:lnTo>
                    <a:pt x="2281832" y="162741"/>
                  </a:lnTo>
                  <a:lnTo>
                    <a:pt x="2334898" y="155662"/>
                  </a:lnTo>
                  <a:lnTo>
                    <a:pt x="2387964" y="148091"/>
                  </a:lnTo>
                  <a:lnTo>
                    <a:pt x="2441030" y="140081"/>
                  </a:lnTo>
                  <a:lnTo>
                    <a:pt x="2494095" y="131708"/>
                  </a:lnTo>
                  <a:lnTo>
                    <a:pt x="2547161" y="123061"/>
                  </a:lnTo>
                  <a:lnTo>
                    <a:pt x="2600227" y="114244"/>
                  </a:lnTo>
                  <a:lnTo>
                    <a:pt x="2653293" y="105369"/>
                  </a:lnTo>
                  <a:lnTo>
                    <a:pt x="2706359" y="96553"/>
                  </a:lnTo>
                  <a:lnTo>
                    <a:pt x="2759425" y="87906"/>
                  </a:lnTo>
                  <a:lnTo>
                    <a:pt x="2812491" y="79532"/>
                  </a:lnTo>
                  <a:lnTo>
                    <a:pt x="2865556" y="71523"/>
                  </a:lnTo>
                  <a:lnTo>
                    <a:pt x="2918622" y="63951"/>
                  </a:lnTo>
                  <a:lnTo>
                    <a:pt x="2971688" y="56872"/>
                  </a:lnTo>
                  <a:lnTo>
                    <a:pt x="3024754" y="50323"/>
                  </a:lnTo>
                  <a:lnTo>
                    <a:pt x="3077820" y="44321"/>
                  </a:lnTo>
                  <a:lnTo>
                    <a:pt x="3130886" y="38870"/>
                  </a:lnTo>
                  <a:lnTo>
                    <a:pt x="3183952" y="33958"/>
                  </a:lnTo>
                  <a:lnTo>
                    <a:pt x="3237018" y="29565"/>
                  </a:lnTo>
                  <a:lnTo>
                    <a:pt x="3290083" y="25659"/>
                  </a:lnTo>
                  <a:lnTo>
                    <a:pt x="3343149" y="22209"/>
                  </a:lnTo>
                  <a:lnTo>
                    <a:pt x="3396215" y="19175"/>
                  </a:lnTo>
                  <a:lnTo>
                    <a:pt x="3449281" y="16519"/>
                  </a:lnTo>
                  <a:lnTo>
                    <a:pt x="3502347" y="14204"/>
                  </a:lnTo>
                  <a:lnTo>
                    <a:pt x="3555413" y="12192"/>
                  </a:lnTo>
                  <a:lnTo>
                    <a:pt x="3608479" y="10449"/>
                  </a:lnTo>
                  <a:lnTo>
                    <a:pt x="3661545" y="8943"/>
                  </a:lnTo>
                  <a:lnTo>
                    <a:pt x="3714610" y="7645"/>
                  </a:lnTo>
                  <a:lnTo>
                    <a:pt x="3767676" y="6527"/>
                  </a:lnTo>
                  <a:lnTo>
                    <a:pt x="3820742" y="5567"/>
                  </a:lnTo>
                  <a:lnTo>
                    <a:pt x="3873808" y="4744"/>
                  </a:lnTo>
                  <a:lnTo>
                    <a:pt x="3926874" y="4038"/>
                  </a:lnTo>
                  <a:lnTo>
                    <a:pt x="3979940" y="3434"/>
                  </a:lnTo>
                  <a:lnTo>
                    <a:pt x="4033006" y="2918"/>
                  </a:lnTo>
                  <a:lnTo>
                    <a:pt x="4086072" y="2477"/>
                  </a:lnTo>
                  <a:lnTo>
                    <a:pt x="4139137" y="2100"/>
                  </a:lnTo>
                  <a:lnTo>
                    <a:pt x="4192203" y="1778"/>
                  </a:lnTo>
                  <a:lnTo>
                    <a:pt x="4245269" y="1504"/>
                  </a:lnTo>
                  <a:lnTo>
                    <a:pt x="4298335" y="1270"/>
                  </a:lnTo>
                  <a:lnTo>
                    <a:pt x="4351401" y="1070"/>
                  </a:lnTo>
                  <a:lnTo>
                    <a:pt x="4404467" y="900"/>
                  </a:lnTo>
                  <a:lnTo>
                    <a:pt x="4457533" y="755"/>
                  </a:lnTo>
                  <a:lnTo>
                    <a:pt x="4510598" y="632"/>
                  </a:lnTo>
                  <a:lnTo>
                    <a:pt x="4563664" y="527"/>
                  </a:lnTo>
                  <a:lnTo>
                    <a:pt x="4616730" y="437"/>
                  </a:lnTo>
                  <a:lnTo>
                    <a:pt x="4669796" y="361"/>
                  </a:lnTo>
                  <a:lnTo>
                    <a:pt x="4722862" y="296"/>
                  </a:lnTo>
                  <a:lnTo>
                    <a:pt x="4775928" y="241"/>
                  </a:lnTo>
                  <a:lnTo>
                    <a:pt x="4828994" y="194"/>
                  </a:lnTo>
                  <a:lnTo>
                    <a:pt x="4882060" y="154"/>
                  </a:lnTo>
                  <a:lnTo>
                    <a:pt x="4935125" y="120"/>
                  </a:lnTo>
                  <a:lnTo>
                    <a:pt x="4988191" y="91"/>
                  </a:lnTo>
                  <a:lnTo>
                    <a:pt x="5041257" y="66"/>
                  </a:lnTo>
                  <a:lnTo>
                    <a:pt x="5094323" y="45"/>
                  </a:lnTo>
                  <a:lnTo>
                    <a:pt x="5147389" y="28"/>
                  </a:lnTo>
                  <a:lnTo>
                    <a:pt x="5200455" y="12"/>
                  </a:lnTo>
                  <a:lnTo>
                    <a:pt x="5253521" y="0"/>
                  </a:lnTo>
                </a:path>
              </a:pathLst>
            </a:custGeom>
            <a:ln w="40651" cap="flat">
              <a:solidFill>
                <a:srgbClr val="E8E8E8">
                  <a:alpha val="100000"/>
                </a:srgbClr>
              </a:solidFill>
              <a:prstDash val="solid"/>
              <a:round/>
            </a:ln>
          </p:spPr>
          <p:txBody>
            <a:bodyPr/>
            <a:lstStyle/>
            <a:p/>
          </p:txBody>
        </p:sp>
        <p:sp>
          <p:nvSpPr>
            <p:cNvPr id="35" name="pl35"/>
            <p:cNvSpPr/>
            <p:nvPr/>
          </p:nvSpPr>
          <p:spPr>
            <a:xfrm>
              <a:off x="2126629" y="3340011"/>
              <a:ext cx="5253521" cy="0"/>
            </a:xfrm>
            <a:custGeom>
              <a:avLst/>
              <a:pathLst>
                <a:path w="5253521" h="0">
                  <a:moveTo>
                    <a:pt x="0" y="0"/>
                  </a:moveTo>
                  <a:lnTo>
                    <a:pt x="53065" y="0"/>
                  </a:lnTo>
                  <a:lnTo>
                    <a:pt x="106131" y="0"/>
                  </a:lnTo>
                  <a:lnTo>
                    <a:pt x="159197" y="0"/>
                  </a:lnTo>
                  <a:lnTo>
                    <a:pt x="212263" y="0"/>
                  </a:lnTo>
                  <a:lnTo>
                    <a:pt x="265329" y="0"/>
                  </a:lnTo>
                  <a:lnTo>
                    <a:pt x="318395" y="0"/>
                  </a:lnTo>
                  <a:lnTo>
                    <a:pt x="371461" y="0"/>
                  </a:lnTo>
                  <a:lnTo>
                    <a:pt x="424526" y="0"/>
                  </a:lnTo>
                  <a:lnTo>
                    <a:pt x="477592" y="0"/>
                  </a:lnTo>
                  <a:lnTo>
                    <a:pt x="530658" y="0"/>
                  </a:lnTo>
                  <a:lnTo>
                    <a:pt x="583724" y="0"/>
                  </a:lnTo>
                  <a:lnTo>
                    <a:pt x="636790" y="0"/>
                  </a:lnTo>
                  <a:lnTo>
                    <a:pt x="689856" y="0"/>
                  </a:lnTo>
                  <a:lnTo>
                    <a:pt x="742922" y="0"/>
                  </a:lnTo>
                  <a:lnTo>
                    <a:pt x="795988" y="0"/>
                  </a:lnTo>
                  <a:lnTo>
                    <a:pt x="849053" y="0"/>
                  </a:lnTo>
                  <a:lnTo>
                    <a:pt x="902119" y="0"/>
                  </a:lnTo>
                  <a:lnTo>
                    <a:pt x="955185" y="0"/>
                  </a:lnTo>
                  <a:lnTo>
                    <a:pt x="1008251" y="0"/>
                  </a:lnTo>
                  <a:lnTo>
                    <a:pt x="1061317" y="0"/>
                  </a:lnTo>
                  <a:lnTo>
                    <a:pt x="1114383" y="0"/>
                  </a:lnTo>
                  <a:lnTo>
                    <a:pt x="1167449" y="0"/>
                  </a:lnTo>
                  <a:lnTo>
                    <a:pt x="1220515" y="0"/>
                  </a:lnTo>
                  <a:lnTo>
                    <a:pt x="1273580" y="0"/>
                  </a:lnTo>
                  <a:lnTo>
                    <a:pt x="1326646" y="0"/>
                  </a:lnTo>
                  <a:lnTo>
                    <a:pt x="1379712" y="0"/>
                  </a:lnTo>
                  <a:lnTo>
                    <a:pt x="1432778" y="0"/>
                  </a:lnTo>
                  <a:lnTo>
                    <a:pt x="1485844" y="0"/>
                  </a:lnTo>
                  <a:lnTo>
                    <a:pt x="1538910" y="0"/>
                  </a:lnTo>
                  <a:lnTo>
                    <a:pt x="1591976" y="0"/>
                  </a:lnTo>
                  <a:lnTo>
                    <a:pt x="1645041" y="0"/>
                  </a:lnTo>
                  <a:lnTo>
                    <a:pt x="1698107" y="0"/>
                  </a:lnTo>
                  <a:lnTo>
                    <a:pt x="1751173" y="0"/>
                  </a:lnTo>
                  <a:lnTo>
                    <a:pt x="1804239" y="0"/>
                  </a:lnTo>
                  <a:lnTo>
                    <a:pt x="1857305" y="0"/>
                  </a:lnTo>
                  <a:lnTo>
                    <a:pt x="1910371" y="0"/>
                  </a:lnTo>
                  <a:lnTo>
                    <a:pt x="1963437" y="0"/>
                  </a:lnTo>
                  <a:lnTo>
                    <a:pt x="2016503" y="0"/>
                  </a:lnTo>
                  <a:lnTo>
                    <a:pt x="2069568" y="0"/>
                  </a:lnTo>
                  <a:lnTo>
                    <a:pt x="2122634" y="0"/>
                  </a:lnTo>
                  <a:lnTo>
                    <a:pt x="2175700" y="0"/>
                  </a:lnTo>
                  <a:lnTo>
                    <a:pt x="2228766" y="0"/>
                  </a:lnTo>
                  <a:lnTo>
                    <a:pt x="2281832" y="0"/>
                  </a:lnTo>
                  <a:lnTo>
                    <a:pt x="2334898" y="0"/>
                  </a:lnTo>
                  <a:lnTo>
                    <a:pt x="2387964" y="0"/>
                  </a:lnTo>
                  <a:lnTo>
                    <a:pt x="2441030" y="0"/>
                  </a:lnTo>
                  <a:lnTo>
                    <a:pt x="2494095" y="0"/>
                  </a:lnTo>
                  <a:lnTo>
                    <a:pt x="2547161" y="0"/>
                  </a:lnTo>
                  <a:lnTo>
                    <a:pt x="2600227" y="0"/>
                  </a:lnTo>
                  <a:lnTo>
                    <a:pt x="2653293" y="0"/>
                  </a:lnTo>
                  <a:lnTo>
                    <a:pt x="2706359" y="0"/>
                  </a:lnTo>
                  <a:lnTo>
                    <a:pt x="2759425" y="0"/>
                  </a:lnTo>
                  <a:lnTo>
                    <a:pt x="2812491" y="0"/>
                  </a:lnTo>
                  <a:lnTo>
                    <a:pt x="2865556" y="0"/>
                  </a:lnTo>
                  <a:lnTo>
                    <a:pt x="2918622" y="0"/>
                  </a:lnTo>
                  <a:lnTo>
                    <a:pt x="2971688" y="0"/>
                  </a:lnTo>
                  <a:lnTo>
                    <a:pt x="3024754" y="0"/>
                  </a:lnTo>
                  <a:lnTo>
                    <a:pt x="3077820" y="0"/>
                  </a:lnTo>
                  <a:lnTo>
                    <a:pt x="3130886" y="0"/>
                  </a:lnTo>
                  <a:lnTo>
                    <a:pt x="3183952" y="0"/>
                  </a:lnTo>
                  <a:lnTo>
                    <a:pt x="3237018" y="0"/>
                  </a:lnTo>
                  <a:lnTo>
                    <a:pt x="3290083" y="0"/>
                  </a:lnTo>
                  <a:lnTo>
                    <a:pt x="3343149" y="0"/>
                  </a:lnTo>
                  <a:lnTo>
                    <a:pt x="3396215" y="0"/>
                  </a:lnTo>
                  <a:lnTo>
                    <a:pt x="3449281" y="0"/>
                  </a:lnTo>
                  <a:lnTo>
                    <a:pt x="3502347" y="0"/>
                  </a:lnTo>
                  <a:lnTo>
                    <a:pt x="3555413" y="0"/>
                  </a:lnTo>
                  <a:lnTo>
                    <a:pt x="3608479" y="0"/>
                  </a:lnTo>
                  <a:lnTo>
                    <a:pt x="3661545" y="0"/>
                  </a:lnTo>
                  <a:lnTo>
                    <a:pt x="3714610" y="0"/>
                  </a:lnTo>
                  <a:lnTo>
                    <a:pt x="3767676" y="0"/>
                  </a:lnTo>
                  <a:lnTo>
                    <a:pt x="3820742" y="0"/>
                  </a:lnTo>
                  <a:lnTo>
                    <a:pt x="3873808" y="0"/>
                  </a:lnTo>
                  <a:lnTo>
                    <a:pt x="3926874" y="0"/>
                  </a:lnTo>
                  <a:lnTo>
                    <a:pt x="3979940" y="0"/>
                  </a:lnTo>
                  <a:lnTo>
                    <a:pt x="4033006" y="0"/>
                  </a:lnTo>
                  <a:lnTo>
                    <a:pt x="4086072" y="0"/>
                  </a:lnTo>
                  <a:lnTo>
                    <a:pt x="4139137" y="0"/>
                  </a:lnTo>
                  <a:lnTo>
                    <a:pt x="4192203" y="0"/>
                  </a:lnTo>
                  <a:lnTo>
                    <a:pt x="4245269" y="0"/>
                  </a:lnTo>
                  <a:lnTo>
                    <a:pt x="4298335" y="0"/>
                  </a:lnTo>
                  <a:lnTo>
                    <a:pt x="4351401" y="0"/>
                  </a:lnTo>
                  <a:lnTo>
                    <a:pt x="4404467" y="0"/>
                  </a:lnTo>
                  <a:lnTo>
                    <a:pt x="4457533" y="0"/>
                  </a:lnTo>
                  <a:lnTo>
                    <a:pt x="4510598" y="0"/>
                  </a:lnTo>
                  <a:lnTo>
                    <a:pt x="4563664" y="0"/>
                  </a:lnTo>
                  <a:lnTo>
                    <a:pt x="4616730" y="0"/>
                  </a:lnTo>
                  <a:lnTo>
                    <a:pt x="4669796" y="0"/>
                  </a:lnTo>
                  <a:lnTo>
                    <a:pt x="4722862" y="0"/>
                  </a:lnTo>
                  <a:lnTo>
                    <a:pt x="4775928" y="0"/>
                  </a:lnTo>
                  <a:lnTo>
                    <a:pt x="4828994" y="0"/>
                  </a:lnTo>
                  <a:lnTo>
                    <a:pt x="4882060" y="0"/>
                  </a:lnTo>
                  <a:lnTo>
                    <a:pt x="4935125" y="0"/>
                  </a:lnTo>
                  <a:lnTo>
                    <a:pt x="4988191" y="0"/>
                  </a:lnTo>
                  <a:lnTo>
                    <a:pt x="5041257" y="0"/>
                  </a:lnTo>
                  <a:lnTo>
                    <a:pt x="5094323" y="0"/>
                  </a:lnTo>
                  <a:lnTo>
                    <a:pt x="5147389" y="0"/>
                  </a:lnTo>
                  <a:lnTo>
                    <a:pt x="5200455" y="0"/>
                  </a:lnTo>
                  <a:lnTo>
                    <a:pt x="5253521" y="0"/>
                  </a:lnTo>
                </a:path>
              </a:pathLst>
            </a:custGeom>
            <a:ln w="40651" cap="flat">
              <a:solidFill>
                <a:srgbClr val="E8E8E8">
                  <a:alpha val="100000"/>
                </a:srgbClr>
              </a:solidFill>
              <a:prstDash val="solid"/>
              <a:round/>
            </a:ln>
          </p:spPr>
          <p:txBody>
            <a:bodyPr/>
            <a:lstStyle/>
            <a:p/>
          </p:txBody>
        </p:sp>
        <p:sp>
          <p:nvSpPr>
            <p:cNvPr id="36" name="pl36"/>
            <p:cNvSpPr/>
            <p:nvPr/>
          </p:nvSpPr>
          <p:spPr>
            <a:xfrm>
              <a:off x="2126629" y="2021736"/>
              <a:ext cx="5253521" cy="878457"/>
            </a:xfrm>
            <a:custGeom>
              <a:avLst/>
              <a:pathLst>
                <a:path w="5253521" h="878457">
                  <a:moveTo>
                    <a:pt x="0" y="878457"/>
                  </a:moveTo>
                  <a:lnTo>
                    <a:pt x="53065" y="878405"/>
                  </a:lnTo>
                  <a:lnTo>
                    <a:pt x="106131" y="878344"/>
                  </a:lnTo>
                  <a:lnTo>
                    <a:pt x="159197" y="878273"/>
                  </a:lnTo>
                  <a:lnTo>
                    <a:pt x="212263" y="878189"/>
                  </a:lnTo>
                  <a:lnTo>
                    <a:pt x="265329" y="878090"/>
                  </a:lnTo>
                  <a:lnTo>
                    <a:pt x="318395" y="877975"/>
                  </a:lnTo>
                  <a:lnTo>
                    <a:pt x="371461" y="877838"/>
                  </a:lnTo>
                  <a:lnTo>
                    <a:pt x="424526" y="877678"/>
                  </a:lnTo>
                  <a:lnTo>
                    <a:pt x="477592" y="877491"/>
                  </a:lnTo>
                  <a:lnTo>
                    <a:pt x="530658" y="877270"/>
                  </a:lnTo>
                  <a:lnTo>
                    <a:pt x="583724" y="877010"/>
                  </a:lnTo>
                  <a:lnTo>
                    <a:pt x="636790" y="876706"/>
                  </a:lnTo>
                  <a:lnTo>
                    <a:pt x="689856" y="876348"/>
                  </a:lnTo>
                  <a:lnTo>
                    <a:pt x="742922" y="875927"/>
                  </a:lnTo>
                  <a:lnTo>
                    <a:pt x="795988" y="875434"/>
                  </a:lnTo>
                  <a:lnTo>
                    <a:pt x="849053" y="874854"/>
                  </a:lnTo>
                  <a:lnTo>
                    <a:pt x="902119" y="874174"/>
                  </a:lnTo>
                  <a:lnTo>
                    <a:pt x="955185" y="873376"/>
                  </a:lnTo>
                  <a:lnTo>
                    <a:pt x="1008251" y="872440"/>
                  </a:lnTo>
                  <a:lnTo>
                    <a:pt x="1061317" y="871343"/>
                  </a:lnTo>
                  <a:lnTo>
                    <a:pt x="1114383" y="870056"/>
                  </a:lnTo>
                  <a:lnTo>
                    <a:pt x="1167449" y="868548"/>
                  </a:lnTo>
                  <a:lnTo>
                    <a:pt x="1220515" y="866783"/>
                  </a:lnTo>
                  <a:lnTo>
                    <a:pt x="1273580" y="864717"/>
                  </a:lnTo>
                  <a:lnTo>
                    <a:pt x="1326646" y="862301"/>
                  </a:lnTo>
                  <a:lnTo>
                    <a:pt x="1379712" y="859479"/>
                  </a:lnTo>
                  <a:lnTo>
                    <a:pt x="1432778" y="856185"/>
                  </a:lnTo>
                  <a:lnTo>
                    <a:pt x="1485844" y="852346"/>
                  </a:lnTo>
                  <a:lnTo>
                    <a:pt x="1538910" y="847876"/>
                  </a:lnTo>
                  <a:lnTo>
                    <a:pt x="1591976" y="842683"/>
                  </a:lnTo>
                  <a:lnTo>
                    <a:pt x="1645041" y="836659"/>
                  </a:lnTo>
                  <a:lnTo>
                    <a:pt x="1698107" y="829688"/>
                  </a:lnTo>
                  <a:lnTo>
                    <a:pt x="1751173" y="821641"/>
                  </a:lnTo>
                  <a:lnTo>
                    <a:pt x="1804239" y="812379"/>
                  </a:lnTo>
                  <a:lnTo>
                    <a:pt x="1857305" y="801757"/>
                  </a:lnTo>
                  <a:lnTo>
                    <a:pt x="1910371" y="789620"/>
                  </a:lnTo>
                  <a:lnTo>
                    <a:pt x="1963437" y="775817"/>
                  </a:lnTo>
                  <a:lnTo>
                    <a:pt x="2016503" y="760196"/>
                  </a:lnTo>
                  <a:lnTo>
                    <a:pt x="2069568" y="742621"/>
                  </a:lnTo>
                  <a:lnTo>
                    <a:pt x="2122634" y="722974"/>
                  </a:lnTo>
                  <a:lnTo>
                    <a:pt x="2175700" y="701169"/>
                  </a:lnTo>
                  <a:lnTo>
                    <a:pt x="2228766" y="677163"/>
                  </a:lnTo>
                  <a:lnTo>
                    <a:pt x="2281832" y="650966"/>
                  </a:lnTo>
                  <a:lnTo>
                    <a:pt x="2334898" y="622651"/>
                  </a:lnTo>
                  <a:lnTo>
                    <a:pt x="2387964" y="592364"/>
                  </a:lnTo>
                  <a:lnTo>
                    <a:pt x="2441030" y="560326"/>
                  </a:lnTo>
                  <a:lnTo>
                    <a:pt x="2494095" y="526832"/>
                  </a:lnTo>
                  <a:lnTo>
                    <a:pt x="2547161" y="492244"/>
                  </a:lnTo>
                  <a:lnTo>
                    <a:pt x="2600227" y="456977"/>
                  </a:lnTo>
                  <a:lnTo>
                    <a:pt x="2653293" y="421479"/>
                  </a:lnTo>
                  <a:lnTo>
                    <a:pt x="2706359" y="386212"/>
                  </a:lnTo>
                  <a:lnTo>
                    <a:pt x="2759425" y="351624"/>
                  </a:lnTo>
                  <a:lnTo>
                    <a:pt x="2812491" y="318130"/>
                  </a:lnTo>
                  <a:lnTo>
                    <a:pt x="2865556" y="286092"/>
                  </a:lnTo>
                  <a:lnTo>
                    <a:pt x="2918622" y="255805"/>
                  </a:lnTo>
                  <a:lnTo>
                    <a:pt x="2971688" y="227490"/>
                  </a:lnTo>
                  <a:lnTo>
                    <a:pt x="3024754" y="201293"/>
                  </a:lnTo>
                  <a:lnTo>
                    <a:pt x="3077820" y="177287"/>
                  </a:lnTo>
                  <a:lnTo>
                    <a:pt x="3130886" y="155482"/>
                  </a:lnTo>
                  <a:lnTo>
                    <a:pt x="3183952" y="135835"/>
                  </a:lnTo>
                  <a:lnTo>
                    <a:pt x="3237018" y="118260"/>
                  </a:lnTo>
                  <a:lnTo>
                    <a:pt x="3290083" y="102639"/>
                  </a:lnTo>
                  <a:lnTo>
                    <a:pt x="3343149" y="88836"/>
                  </a:lnTo>
                  <a:lnTo>
                    <a:pt x="3396215" y="76700"/>
                  </a:lnTo>
                  <a:lnTo>
                    <a:pt x="3449281" y="66077"/>
                  </a:lnTo>
                  <a:lnTo>
                    <a:pt x="3502347" y="56816"/>
                  </a:lnTo>
                  <a:lnTo>
                    <a:pt x="3555413" y="48769"/>
                  </a:lnTo>
                  <a:lnTo>
                    <a:pt x="3608479" y="41797"/>
                  </a:lnTo>
                  <a:lnTo>
                    <a:pt x="3661545" y="35773"/>
                  </a:lnTo>
                  <a:lnTo>
                    <a:pt x="3714610" y="30580"/>
                  </a:lnTo>
                  <a:lnTo>
                    <a:pt x="3767676" y="26111"/>
                  </a:lnTo>
                  <a:lnTo>
                    <a:pt x="3820742" y="22271"/>
                  </a:lnTo>
                  <a:lnTo>
                    <a:pt x="3873808" y="18977"/>
                  </a:lnTo>
                  <a:lnTo>
                    <a:pt x="3926874" y="16155"/>
                  </a:lnTo>
                  <a:lnTo>
                    <a:pt x="3979940" y="13739"/>
                  </a:lnTo>
                  <a:lnTo>
                    <a:pt x="4033006" y="11673"/>
                  </a:lnTo>
                  <a:lnTo>
                    <a:pt x="4086072" y="9908"/>
                  </a:lnTo>
                  <a:lnTo>
                    <a:pt x="4139137" y="8400"/>
                  </a:lnTo>
                  <a:lnTo>
                    <a:pt x="4192203" y="7114"/>
                  </a:lnTo>
                  <a:lnTo>
                    <a:pt x="4245269" y="6016"/>
                  </a:lnTo>
                  <a:lnTo>
                    <a:pt x="4298335" y="5080"/>
                  </a:lnTo>
                  <a:lnTo>
                    <a:pt x="4351401" y="4282"/>
                  </a:lnTo>
                  <a:lnTo>
                    <a:pt x="4404467" y="3602"/>
                  </a:lnTo>
                  <a:lnTo>
                    <a:pt x="4457533" y="3023"/>
                  </a:lnTo>
                  <a:lnTo>
                    <a:pt x="4510598" y="2529"/>
                  </a:lnTo>
                  <a:lnTo>
                    <a:pt x="4563664" y="2109"/>
                  </a:lnTo>
                  <a:lnTo>
                    <a:pt x="4616730" y="1751"/>
                  </a:lnTo>
                  <a:lnTo>
                    <a:pt x="4669796" y="1446"/>
                  </a:lnTo>
                  <a:lnTo>
                    <a:pt x="4722862" y="1187"/>
                  </a:lnTo>
                  <a:lnTo>
                    <a:pt x="4775928" y="966"/>
                  </a:lnTo>
                  <a:lnTo>
                    <a:pt x="4828994" y="778"/>
                  </a:lnTo>
                  <a:lnTo>
                    <a:pt x="4882060" y="618"/>
                  </a:lnTo>
                  <a:lnTo>
                    <a:pt x="4935125" y="482"/>
                  </a:lnTo>
                  <a:lnTo>
                    <a:pt x="4988191" y="366"/>
                  </a:lnTo>
                  <a:lnTo>
                    <a:pt x="5041257" y="267"/>
                  </a:lnTo>
                  <a:lnTo>
                    <a:pt x="5094323" y="183"/>
                  </a:lnTo>
                  <a:lnTo>
                    <a:pt x="5147389" y="112"/>
                  </a:lnTo>
                  <a:lnTo>
                    <a:pt x="5200455" y="51"/>
                  </a:lnTo>
                  <a:lnTo>
                    <a:pt x="5253521" y="0"/>
                  </a:lnTo>
                </a:path>
              </a:pathLst>
            </a:custGeom>
            <a:ln w="40651" cap="flat">
              <a:solidFill>
                <a:srgbClr val="E8E8E8">
                  <a:alpha val="100000"/>
                </a:srgbClr>
              </a:solidFill>
              <a:prstDash val="solid"/>
              <a:round/>
            </a:ln>
          </p:spPr>
          <p:txBody>
            <a:bodyPr/>
            <a:lstStyle/>
            <a:p/>
          </p:txBody>
        </p:sp>
        <p:sp>
          <p:nvSpPr>
            <p:cNvPr id="37" name="pl37"/>
            <p:cNvSpPr/>
            <p:nvPr/>
          </p:nvSpPr>
          <p:spPr>
            <a:xfrm>
              <a:off x="2126629" y="4659023"/>
              <a:ext cx="5253521" cy="1317685"/>
            </a:xfrm>
            <a:custGeom>
              <a:avLst/>
              <a:pathLst>
                <a:path w="5253521" h="1317685">
                  <a:moveTo>
                    <a:pt x="0" y="0"/>
                  </a:moveTo>
                  <a:lnTo>
                    <a:pt x="53065" y="77"/>
                  </a:lnTo>
                  <a:lnTo>
                    <a:pt x="106131" y="168"/>
                  </a:lnTo>
                  <a:lnTo>
                    <a:pt x="159197" y="275"/>
                  </a:lnTo>
                  <a:lnTo>
                    <a:pt x="212263" y="401"/>
                  </a:lnTo>
                  <a:lnTo>
                    <a:pt x="265329" y="549"/>
                  </a:lnTo>
                  <a:lnTo>
                    <a:pt x="318395" y="723"/>
                  </a:lnTo>
                  <a:lnTo>
                    <a:pt x="371461" y="927"/>
                  </a:lnTo>
                  <a:lnTo>
                    <a:pt x="424526" y="1167"/>
                  </a:lnTo>
                  <a:lnTo>
                    <a:pt x="477592" y="1449"/>
                  </a:lnTo>
                  <a:lnTo>
                    <a:pt x="530658" y="1780"/>
                  </a:lnTo>
                  <a:lnTo>
                    <a:pt x="583724" y="2169"/>
                  </a:lnTo>
                  <a:lnTo>
                    <a:pt x="636790" y="2626"/>
                  </a:lnTo>
                  <a:lnTo>
                    <a:pt x="689856" y="3163"/>
                  </a:lnTo>
                  <a:lnTo>
                    <a:pt x="742922" y="3794"/>
                  </a:lnTo>
                  <a:lnTo>
                    <a:pt x="795988" y="4534"/>
                  </a:lnTo>
                  <a:lnTo>
                    <a:pt x="849053" y="5403"/>
                  </a:lnTo>
                  <a:lnTo>
                    <a:pt x="902119" y="6423"/>
                  </a:lnTo>
                  <a:lnTo>
                    <a:pt x="955185" y="7620"/>
                  </a:lnTo>
                  <a:lnTo>
                    <a:pt x="1008251" y="9024"/>
                  </a:lnTo>
                  <a:lnTo>
                    <a:pt x="1061317" y="10671"/>
                  </a:lnTo>
                  <a:lnTo>
                    <a:pt x="1114383" y="12601"/>
                  </a:lnTo>
                  <a:lnTo>
                    <a:pt x="1167449" y="14862"/>
                  </a:lnTo>
                  <a:lnTo>
                    <a:pt x="1220515" y="17510"/>
                  </a:lnTo>
                  <a:lnTo>
                    <a:pt x="1273580" y="20609"/>
                  </a:lnTo>
                  <a:lnTo>
                    <a:pt x="1326646" y="24233"/>
                  </a:lnTo>
                  <a:lnTo>
                    <a:pt x="1379712" y="28466"/>
                  </a:lnTo>
                  <a:lnTo>
                    <a:pt x="1432778" y="33407"/>
                  </a:lnTo>
                  <a:lnTo>
                    <a:pt x="1485844" y="39166"/>
                  </a:lnTo>
                  <a:lnTo>
                    <a:pt x="1538910" y="45870"/>
                  </a:lnTo>
                  <a:lnTo>
                    <a:pt x="1591976" y="53660"/>
                  </a:lnTo>
                  <a:lnTo>
                    <a:pt x="1645041" y="62696"/>
                  </a:lnTo>
                  <a:lnTo>
                    <a:pt x="1698107" y="73153"/>
                  </a:lnTo>
                  <a:lnTo>
                    <a:pt x="1751173" y="85224"/>
                  </a:lnTo>
                  <a:lnTo>
                    <a:pt x="1804239" y="99116"/>
                  </a:lnTo>
                  <a:lnTo>
                    <a:pt x="1857305" y="115050"/>
                  </a:lnTo>
                  <a:lnTo>
                    <a:pt x="1910371" y="133254"/>
                  </a:lnTo>
                  <a:lnTo>
                    <a:pt x="1963437" y="153959"/>
                  </a:lnTo>
                  <a:lnTo>
                    <a:pt x="2016503" y="177390"/>
                  </a:lnTo>
                  <a:lnTo>
                    <a:pt x="2069568" y="203753"/>
                  </a:lnTo>
                  <a:lnTo>
                    <a:pt x="2122634" y="233223"/>
                  </a:lnTo>
                  <a:lnTo>
                    <a:pt x="2175700" y="265931"/>
                  </a:lnTo>
                  <a:lnTo>
                    <a:pt x="2228766" y="301940"/>
                  </a:lnTo>
                  <a:lnTo>
                    <a:pt x="2281832" y="341236"/>
                  </a:lnTo>
                  <a:lnTo>
                    <a:pt x="2334898" y="383708"/>
                  </a:lnTo>
                  <a:lnTo>
                    <a:pt x="2387964" y="429139"/>
                  </a:lnTo>
                  <a:lnTo>
                    <a:pt x="2441030" y="477196"/>
                  </a:lnTo>
                  <a:lnTo>
                    <a:pt x="2494095" y="527436"/>
                  </a:lnTo>
                  <a:lnTo>
                    <a:pt x="2547161" y="579318"/>
                  </a:lnTo>
                  <a:lnTo>
                    <a:pt x="2600227" y="632219"/>
                  </a:lnTo>
                  <a:lnTo>
                    <a:pt x="2653293" y="685466"/>
                  </a:lnTo>
                  <a:lnTo>
                    <a:pt x="2706359" y="738367"/>
                  </a:lnTo>
                  <a:lnTo>
                    <a:pt x="2759425" y="790249"/>
                  </a:lnTo>
                  <a:lnTo>
                    <a:pt x="2812491" y="840489"/>
                  </a:lnTo>
                  <a:lnTo>
                    <a:pt x="2865556" y="888546"/>
                  </a:lnTo>
                  <a:lnTo>
                    <a:pt x="2918622" y="933976"/>
                  </a:lnTo>
                  <a:lnTo>
                    <a:pt x="2971688" y="976449"/>
                  </a:lnTo>
                  <a:lnTo>
                    <a:pt x="3024754" y="1015745"/>
                  </a:lnTo>
                  <a:lnTo>
                    <a:pt x="3077820" y="1051754"/>
                  </a:lnTo>
                  <a:lnTo>
                    <a:pt x="3130886" y="1084461"/>
                  </a:lnTo>
                  <a:lnTo>
                    <a:pt x="3183952" y="1113932"/>
                  </a:lnTo>
                  <a:lnTo>
                    <a:pt x="3237018" y="1140295"/>
                  </a:lnTo>
                  <a:lnTo>
                    <a:pt x="3290083" y="1163726"/>
                  </a:lnTo>
                  <a:lnTo>
                    <a:pt x="3343149" y="1184431"/>
                  </a:lnTo>
                  <a:lnTo>
                    <a:pt x="3396215" y="1202635"/>
                  </a:lnTo>
                  <a:lnTo>
                    <a:pt x="3449281" y="1218569"/>
                  </a:lnTo>
                  <a:lnTo>
                    <a:pt x="3502347" y="1232461"/>
                  </a:lnTo>
                  <a:lnTo>
                    <a:pt x="3555413" y="1244532"/>
                  </a:lnTo>
                  <a:lnTo>
                    <a:pt x="3608479" y="1254989"/>
                  </a:lnTo>
                  <a:lnTo>
                    <a:pt x="3661545" y="1264025"/>
                  </a:lnTo>
                  <a:lnTo>
                    <a:pt x="3714610" y="1271815"/>
                  </a:lnTo>
                  <a:lnTo>
                    <a:pt x="3767676" y="1278519"/>
                  </a:lnTo>
                  <a:lnTo>
                    <a:pt x="3820742" y="1284278"/>
                  </a:lnTo>
                  <a:lnTo>
                    <a:pt x="3873808" y="1289219"/>
                  </a:lnTo>
                  <a:lnTo>
                    <a:pt x="3926874" y="1293452"/>
                  </a:lnTo>
                  <a:lnTo>
                    <a:pt x="3979940" y="1297076"/>
                  </a:lnTo>
                  <a:lnTo>
                    <a:pt x="4033006" y="1300174"/>
                  </a:lnTo>
                  <a:lnTo>
                    <a:pt x="4086072" y="1302823"/>
                  </a:lnTo>
                  <a:lnTo>
                    <a:pt x="4139137" y="1305084"/>
                  </a:lnTo>
                  <a:lnTo>
                    <a:pt x="4192203" y="1307014"/>
                  </a:lnTo>
                  <a:lnTo>
                    <a:pt x="4245269" y="1308661"/>
                  </a:lnTo>
                  <a:lnTo>
                    <a:pt x="4298335" y="1310065"/>
                  </a:lnTo>
                  <a:lnTo>
                    <a:pt x="4351401" y="1311262"/>
                  </a:lnTo>
                  <a:lnTo>
                    <a:pt x="4404467" y="1312282"/>
                  </a:lnTo>
                  <a:lnTo>
                    <a:pt x="4457533" y="1313151"/>
                  </a:lnTo>
                  <a:lnTo>
                    <a:pt x="4510598" y="1313891"/>
                  </a:lnTo>
                  <a:lnTo>
                    <a:pt x="4563664" y="1314522"/>
                  </a:lnTo>
                  <a:lnTo>
                    <a:pt x="4616730" y="1315059"/>
                  </a:lnTo>
                  <a:lnTo>
                    <a:pt x="4669796" y="1315516"/>
                  </a:lnTo>
                  <a:lnTo>
                    <a:pt x="4722862" y="1315905"/>
                  </a:lnTo>
                  <a:lnTo>
                    <a:pt x="4775928" y="1316236"/>
                  </a:lnTo>
                  <a:lnTo>
                    <a:pt x="4828994" y="1316518"/>
                  </a:lnTo>
                  <a:lnTo>
                    <a:pt x="4882060" y="1316758"/>
                  </a:lnTo>
                  <a:lnTo>
                    <a:pt x="4935125" y="1316962"/>
                  </a:lnTo>
                  <a:lnTo>
                    <a:pt x="4988191" y="1317136"/>
                  </a:lnTo>
                  <a:lnTo>
                    <a:pt x="5041257" y="1317284"/>
                  </a:lnTo>
                  <a:lnTo>
                    <a:pt x="5094323" y="1317410"/>
                  </a:lnTo>
                  <a:lnTo>
                    <a:pt x="5147389" y="1317517"/>
                  </a:lnTo>
                  <a:lnTo>
                    <a:pt x="5200455" y="1317608"/>
                  </a:lnTo>
                  <a:lnTo>
                    <a:pt x="5253521" y="1317685"/>
                  </a:lnTo>
                </a:path>
              </a:pathLst>
            </a:custGeom>
            <a:ln w="40651" cap="flat">
              <a:solidFill>
                <a:srgbClr val="E8E8E8">
                  <a:alpha val="100000"/>
                </a:srgbClr>
              </a:solidFill>
              <a:prstDash val="solid"/>
              <a:round/>
            </a:ln>
          </p:spPr>
          <p:txBody>
            <a:bodyPr/>
            <a:lstStyle/>
            <a:p/>
          </p:txBody>
        </p:sp>
        <p:sp>
          <p:nvSpPr>
            <p:cNvPr id="38" name="pl38"/>
            <p:cNvSpPr/>
            <p:nvPr/>
          </p:nvSpPr>
          <p:spPr>
            <a:xfrm>
              <a:off x="2126629" y="3999370"/>
              <a:ext cx="5253521" cy="219614"/>
            </a:xfrm>
            <a:custGeom>
              <a:avLst/>
              <a:pathLst>
                <a:path w="5253521" h="219614">
                  <a:moveTo>
                    <a:pt x="0" y="0"/>
                  </a:moveTo>
                  <a:lnTo>
                    <a:pt x="53065" y="12"/>
                  </a:lnTo>
                  <a:lnTo>
                    <a:pt x="106131" y="28"/>
                  </a:lnTo>
                  <a:lnTo>
                    <a:pt x="159197" y="45"/>
                  </a:lnTo>
                  <a:lnTo>
                    <a:pt x="212263" y="66"/>
                  </a:lnTo>
                  <a:lnTo>
                    <a:pt x="265329" y="91"/>
                  </a:lnTo>
                  <a:lnTo>
                    <a:pt x="318395" y="120"/>
                  </a:lnTo>
                  <a:lnTo>
                    <a:pt x="371461" y="154"/>
                  </a:lnTo>
                  <a:lnTo>
                    <a:pt x="424526" y="194"/>
                  </a:lnTo>
                  <a:lnTo>
                    <a:pt x="477592" y="241"/>
                  </a:lnTo>
                  <a:lnTo>
                    <a:pt x="530658" y="296"/>
                  </a:lnTo>
                  <a:lnTo>
                    <a:pt x="583724" y="361"/>
                  </a:lnTo>
                  <a:lnTo>
                    <a:pt x="636790" y="437"/>
                  </a:lnTo>
                  <a:lnTo>
                    <a:pt x="689856" y="527"/>
                  </a:lnTo>
                  <a:lnTo>
                    <a:pt x="742922" y="632"/>
                  </a:lnTo>
                  <a:lnTo>
                    <a:pt x="795988" y="755"/>
                  </a:lnTo>
                  <a:lnTo>
                    <a:pt x="849053" y="900"/>
                  </a:lnTo>
                  <a:lnTo>
                    <a:pt x="902119" y="1070"/>
                  </a:lnTo>
                  <a:lnTo>
                    <a:pt x="955185" y="1270"/>
                  </a:lnTo>
                  <a:lnTo>
                    <a:pt x="1008251" y="1504"/>
                  </a:lnTo>
                  <a:lnTo>
                    <a:pt x="1061317" y="1778"/>
                  </a:lnTo>
                  <a:lnTo>
                    <a:pt x="1114383" y="2100"/>
                  </a:lnTo>
                  <a:lnTo>
                    <a:pt x="1167449" y="2477"/>
                  </a:lnTo>
                  <a:lnTo>
                    <a:pt x="1220515" y="2918"/>
                  </a:lnTo>
                  <a:lnTo>
                    <a:pt x="1273580" y="3434"/>
                  </a:lnTo>
                  <a:lnTo>
                    <a:pt x="1326646" y="4038"/>
                  </a:lnTo>
                  <a:lnTo>
                    <a:pt x="1379712" y="4744"/>
                  </a:lnTo>
                  <a:lnTo>
                    <a:pt x="1432778" y="5567"/>
                  </a:lnTo>
                  <a:lnTo>
                    <a:pt x="1485844" y="6527"/>
                  </a:lnTo>
                  <a:lnTo>
                    <a:pt x="1538910" y="7645"/>
                  </a:lnTo>
                  <a:lnTo>
                    <a:pt x="1591976" y="8943"/>
                  </a:lnTo>
                  <a:lnTo>
                    <a:pt x="1645041" y="10449"/>
                  </a:lnTo>
                  <a:lnTo>
                    <a:pt x="1698107" y="12192"/>
                  </a:lnTo>
                  <a:lnTo>
                    <a:pt x="1751173" y="14204"/>
                  </a:lnTo>
                  <a:lnTo>
                    <a:pt x="1804239" y="16519"/>
                  </a:lnTo>
                  <a:lnTo>
                    <a:pt x="1857305" y="19175"/>
                  </a:lnTo>
                  <a:lnTo>
                    <a:pt x="1910371" y="22209"/>
                  </a:lnTo>
                  <a:lnTo>
                    <a:pt x="1963437" y="25659"/>
                  </a:lnTo>
                  <a:lnTo>
                    <a:pt x="2016503" y="29565"/>
                  </a:lnTo>
                  <a:lnTo>
                    <a:pt x="2069568" y="33958"/>
                  </a:lnTo>
                  <a:lnTo>
                    <a:pt x="2122634" y="38870"/>
                  </a:lnTo>
                  <a:lnTo>
                    <a:pt x="2175700" y="44321"/>
                  </a:lnTo>
                  <a:lnTo>
                    <a:pt x="2228766" y="50323"/>
                  </a:lnTo>
                  <a:lnTo>
                    <a:pt x="2281832" y="56872"/>
                  </a:lnTo>
                  <a:lnTo>
                    <a:pt x="2334898" y="63951"/>
                  </a:lnTo>
                  <a:lnTo>
                    <a:pt x="2387964" y="71523"/>
                  </a:lnTo>
                  <a:lnTo>
                    <a:pt x="2441030" y="79532"/>
                  </a:lnTo>
                  <a:lnTo>
                    <a:pt x="2494095" y="87906"/>
                  </a:lnTo>
                  <a:lnTo>
                    <a:pt x="2547161" y="96553"/>
                  </a:lnTo>
                  <a:lnTo>
                    <a:pt x="2600227" y="105369"/>
                  </a:lnTo>
                  <a:lnTo>
                    <a:pt x="2653293" y="114244"/>
                  </a:lnTo>
                  <a:lnTo>
                    <a:pt x="2706359" y="123061"/>
                  </a:lnTo>
                  <a:lnTo>
                    <a:pt x="2759425" y="131708"/>
                  </a:lnTo>
                  <a:lnTo>
                    <a:pt x="2812491" y="140081"/>
                  </a:lnTo>
                  <a:lnTo>
                    <a:pt x="2865556" y="148091"/>
                  </a:lnTo>
                  <a:lnTo>
                    <a:pt x="2918622" y="155662"/>
                  </a:lnTo>
                  <a:lnTo>
                    <a:pt x="2971688" y="162741"/>
                  </a:lnTo>
                  <a:lnTo>
                    <a:pt x="3024754" y="169290"/>
                  </a:lnTo>
                  <a:lnTo>
                    <a:pt x="3077820" y="175292"/>
                  </a:lnTo>
                  <a:lnTo>
                    <a:pt x="3130886" y="180743"/>
                  </a:lnTo>
                  <a:lnTo>
                    <a:pt x="3183952" y="185655"/>
                  </a:lnTo>
                  <a:lnTo>
                    <a:pt x="3237018" y="190049"/>
                  </a:lnTo>
                  <a:lnTo>
                    <a:pt x="3290083" y="193954"/>
                  </a:lnTo>
                  <a:lnTo>
                    <a:pt x="3343149" y="197405"/>
                  </a:lnTo>
                  <a:lnTo>
                    <a:pt x="3396215" y="200439"/>
                  </a:lnTo>
                  <a:lnTo>
                    <a:pt x="3449281" y="203094"/>
                  </a:lnTo>
                  <a:lnTo>
                    <a:pt x="3502347" y="205410"/>
                  </a:lnTo>
                  <a:lnTo>
                    <a:pt x="3555413" y="207422"/>
                  </a:lnTo>
                  <a:lnTo>
                    <a:pt x="3608479" y="209164"/>
                  </a:lnTo>
                  <a:lnTo>
                    <a:pt x="3661545" y="210670"/>
                  </a:lnTo>
                  <a:lnTo>
                    <a:pt x="3714610" y="211969"/>
                  </a:lnTo>
                  <a:lnTo>
                    <a:pt x="3767676" y="213086"/>
                  </a:lnTo>
                  <a:lnTo>
                    <a:pt x="3820742" y="214046"/>
                  </a:lnTo>
                  <a:lnTo>
                    <a:pt x="3873808" y="214869"/>
                  </a:lnTo>
                  <a:lnTo>
                    <a:pt x="3926874" y="215575"/>
                  </a:lnTo>
                  <a:lnTo>
                    <a:pt x="3979940" y="216179"/>
                  </a:lnTo>
                  <a:lnTo>
                    <a:pt x="4033006" y="216695"/>
                  </a:lnTo>
                  <a:lnTo>
                    <a:pt x="4086072" y="217137"/>
                  </a:lnTo>
                  <a:lnTo>
                    <a:pt x="4139137" y="217514"/>
                  </a:lnTo>
                  <a:lnTo>
                    <a:pt x="4192203" y="217835"/>
                  </a:lnTo>
                  <a:lnTo>
                    <a:pt x="4245269" y="218110"/>
                  </a:lnTo>
                  <a:lnTo>
                    <a:pt x="4298335" y="218344"/>
                  </a:lnTo>
                  <a:lnTo>
                    <a:pt x="4351401" y="218543"/>
                  </a:lnTo>
                  <a:lnTo>
                    <a:pt x="4404467" y="218713"/>
                  </a:lnTo>
                  <a:lnTo>
                    <a:pt x="4457533" y="218858"/>
                  </a:lnTo>
                  <a:lnTo>
                    <a:pt x="4510598" y="218981"/>
                  </a:lnTo>
                  <a:lnTo>
                    <a:pt x="4563664" y="219087"/>
                  </a:lnTo>
                  <a:lnTo>
                    <a:pt x="4616730" y="219176"/>
                  </a:lnTo>
                  <a:lnTo>
                    <a:pt x="4669796" y="219252"/>
                  </a:lnTo>
                  <a:lnTo>
                    <a:pt x="4722862" y="219317"/>
                  </a:lnTo>
                  <a:lnTo>
                    <a:pt x="4775928" y="219372"/>
                  </a:lnTo>
                  <a:lnTo>
                    <a:pt x="4828994" y="219419"/>
                  </a:lnTo>
                  <a:lnTo>
                    <a:pt x="4882060" y="219459"/>
                  </a:lnTo>
                  <a:lnTo>
                    <a:pt x="4935125" y="219493"/>
                  </a:lnTo>
                  <a:lnTo>
                    <a:pt x="4988191" y="219522"/>
                  </a:lnTo>
                  <a:lnTo>
                    <a:pt x="5041257" y="219547"/>
                  </a:lnTo>
                  <a:lnTo>
                    <a:pt x="5094323" y="219568"/>
                  </a:lnTo>
                  <a:lnTo>
                    <a:pt x="5147389" y="219586"/>
                  </a:lnTo>
                  <a:lnTo>
                    <a:pt x="5200455" y="219601"/>
                  </a:lnTo>
                  <a:lnTo>
                    <a:pt x="5253521" y="219614"/>
                  </a:lnTo>
                </a:path>
              </a:pathLst>
            </a:custGeom>
            <a:ln w="40651" cap="flat">
              <a:solidFill>
                <a:srgbClr val="E8E8E8">
                  <a:alpha val="100000"/>
                </a:srgbClr>
              </a:solidFill>
              <a:prstDash val="solid"/>
              <a:round/>
            </a:ln>
          </p:spPr>
          <p:txBody>
            <a:bodyPr/>
            <a:lstStyle/>
            <a:p/>
          </p:txBody>
        </p:sp>
        <p:sp>
          <p:nvSpPr>
            <p:cNvPr id="39" name="pt39"/>
            <p:cNvSpPr/>
            <p:nvPr/>
          </p:nvSpPr>
          <p:spPr>
            <a:xfrm>
              <a:off x="2040825" y="1715875"/>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2040825" y="193563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2040825" y="215539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2040825" y="2375160"/>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2040825" y="259492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2040825" y="281468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2040825" y="303444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2040825" y="325420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2040825" y="347396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2040825" y="369373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2040825" y="391349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2040825" y="413325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2040825" y="435301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2040825" y="457277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2040825" y="479253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2040825" y="501230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2040825" y="5232063"/>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2040825" y="545182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2040825" y="567158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2040825" y="589134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294346" y="1715875"/>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294346" y="193563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294346" y="215539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294346" y="2375160"/>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294346" y="259492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294346" y="281468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294346" y="303444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294346" y="325420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294346" y="347396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294346" y="369373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294346" y="391349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294346" y="413325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294346" y="435301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294346" y="457277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294346" y="479253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294346" y="501230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294346" y="5232063"/>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294346" y="545182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294346" y="5671586"/>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8" name="pt78"/>
            <p:cNvSpPr/>
            <p:nvPr/>
          </p:nvSpPr>
          <p:spPr>
            <a:xfrm>
              <a:off x="7294346" y="589134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tx79"/>
            <p:cNvSpPr/>
            <p:nvPr/>
          </p:nvSpPr>
          <p:spPr>
            <a:xfrm>
              <a:off x="1681862" y="1748253"/>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80" name="tx80"/>
            <p:cNvSpPr/>
            <p:nvPr/>
          </p:nvSpPr>
          <p:spPr>
            <a:xfrm>
              <a:off x="1537393" y="1939290"/>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81" name="tx81"/>
            <p:cNvSpPr/>
            <p:nvPr/>
          </p:nvSpPr>
          <p:spPr>
            <a:xfrm>
              <a:off x="1368433" y="2187776"/>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82" name="tx82"/>
            <p:cNvSpPr/>
            <p:nvPr/>
          </p:nvSpPr>
          <p:spPr>
            <a:xfrm>
              <a:off x="1545297" y="2379943"/>
              <a:ext cx="449993" cy="13275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Etiopía</a:t>
              </a:r>
            </a:p>
          </p:txBody>
        </p:sp>
        <p:sp>
          <p:nvSpPr>
            <p:cNvPr id="83" name="tx83"/>
            <p:cNvSpPr/>
            <p:nvPr/>
          </p:nvSpPr>
          <p:spPr>
            <a:xfrm>
              <a:off x="1465123" y="2600269"/>
              <a:ext cx="530168"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Filipinas</a:t>
              </a:r>
            </a:p>
          </p:txBody>
        </p:sp>
        <p:sp>
          <p:nvSpPr>
            <p:cNvPr id="84" name="tx84"/>
            <p:cNvSpPr/>
            <p:nvPr/>
          </p:nvSpPr>
          <p:spPr>
            <a:xfrm>
              <a:off x="1682144" y="2845226"/>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RDC</a:t>
              </a:r>
            </a:p>
          </p:txBody>
        </p:sp>
        <p:sp>
          <p:nvSpPr>
            <p:cNvPr id="85" name="tx85"/>
            <p:cNvSpPr/>
            <p:nvPr/>
          </p:nvSpPr>
          <p:spPr>
            <a:xfrm>
              <a:off x="1633870" y="3066823"/>
              <a:ext cx="361420"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Brasil</a:t>
              </a:r>
            </a:p>
          </p:txBody>
        </p:sp>
        <p:sp>
          <p:nvSpPr>
            <p:cNvPr id="86" name="tx86"/>
            <p:cNvSpPr/>
            <p:nvPr/>
          </p:nvSpPr>
          <p:spPr>
            <a:xfrm>
              <a:off x="1440915" y="3286020"/>
              <a:ext cx="554375"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Pakistán</a:t>
              </a:r>
            </a:p>
          </p:txBody>
        </p:sp>
        <p:sp>
          <p:nvSpPr>
            <p:cNvPr id="87" name="tx87"/>
            <p:cNvSpPr/>
            <p:nvPr/>
          </p:nvSpPr>
          <p:spPr>
            <a:xfrm>
              <a:off x="1545226" y="3477622"/>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88" name="tx88"/>
            <p:cNvSpPr/>
            <p:nvPr/>
          </p:nvSpPr>
          <p:spPr>
            <a:xfrm>
              <a:off x="1392923" y="3697384"/>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89" name="tx89"/>
            <p:cNvSpPr/>
            <p:nvPr/>
          </p:nvSpPr>
          <p:spPr>
            <a:xfrm>
              <a:off x="1392641" y="3945305"/>
              <a:ext cx="602649"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Tanzanía</a:t>
              </a:r>
            </a:p>
          </p:txBody>
        </p:sp>
        <p:sp>
          <p:nvSpPr>
            <p:cNvPr id="90" name="tx90"/>
            <p:cNvSpPr/>
            <p:nvPr/>
          </p:nvSpPr>
          <p:spPr>
            <a:xfrm>
              <a:off x="1167785" y="4138601"/>
              <a:ext cx="827505"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Mozambique</a:t>
              </a:r>
            </a:p>
          </p:txBody>
        </p:sp>
        <p:sp>
          <p:nvSpPr>
            <p:cNvPr id="91" name="tx91"/>
            <p:cNvSpPr/>
            <p:nvPr/>
          </p:nvSpPr>
          <p:spPr>
            <a:xfrm>
              <a:off x="1312255" y="4354904"/>
              <a:ext cx="683036"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Afganistán</a:t>
              </a:r>
            </a:p>
          </p:txBody>
        </p:sp>
        <p:sp>
          <p:nvSpPr>
            <p:cNvPr id="92" name="tx92"/>
            <p:cNvSpPr/>
            <p:nvPr/>
          </p:nvSpPr>
          <p:spPr>
            <a:xfrm>
              <a:off x="1473098" y="4603320"/>
              <a:ext cx="52219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a:t>
              </a:r>
            </a:p>
          </p:txBody>
        </p:sp>
        <p:sp>
          <p:nvSpPr>
            <p:cNvPr id="93" name="tx93"/>
            <p:cNvSpPr/>
            <p:nvPr/>
          </p:nvSpPr>
          <p:spPr>
            <a:xfrm>
              <a:off x="1537463" y="4824352"/>
              <a:ext cx="457827"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México</a:t>
              </a:r>
            </a:p>
          </p:txBody>
        </p:sp>
        <p:sp>
          <p:nvSpPr>
            <p:cNvPr id="94" name="tx94"/>
            <p:cNvSpPr/>
            <p:nvPr/>
          </p:nvSpPr>
          <p:spPr>
            <a:xfrm>
              <a:off x="1199897" y="5015954"/>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95" name="tx95"/>
            <p:cNvSpPr/>
            <p:nvPr/>
          </p:nvSpPr>
          <p:spPr>
            <a:xfrm>
              <a:off x="1400828" y="5262605"/>
              <a:ext cx="59446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Camerún</a:t>
              </a:r>
            </a:p>
          </p:txBody>
        </p:sp>
        <p:sp>
          <p:nvSpPr>
            <p:cNvPr id="96" name="tx96"/>
            <p:cNvSpPr/>
            <p:nvPr/>
          </p:nvSpPr>
          <p:spPr>
            <a:xfrm>
              <a:off x="1585737" y="5482367"/>
              <a:ext cx="40955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RPDC</a:t>
              </a:r>
            </a:p>
          </p:txBody>
        </p:sp>
        <p:sp>
          <p:nvSpPr>
            <p:cNvPr id="97" name="tx97"/>
            <p:cNvSpPr/>
            <p:nvPr/>
          </p:nvSpPr>
          <p:spPr>
            <a:xfrm>
              <a:off x="1649750" y="5702129"/>
              <a:ext cx="345540"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Chad</a:t>
              </a:r>
            </a:p>
          </p:txBody>
        </p:sp>
        <p:sp>
          <p:nvSpPr>
            <p:cNvPr id="98" name="tx98"/>
            <p:cNvSpPr/>
            <p:nvPr/>
          </p:nvSpPr>
          <p:spPr>
            <a:xfrm>
              <a:off x="1465052" y="5923725"/>
              <a:ext cx="53023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Vietnam</a:t>
              </a:r>
            </a:p>
          </p:txBody>
        </p:sp>
        <p:sp>
          <p:nvSpPr>
            <p:cNvPr id="99" name="tx99"/>
            <p:cNvSpPr/>
            <p:nvPr/>
          </p:nvSpPr>
          <p:spPr>
            <a:xfrm>
              <a:off x="7511488" y="1719528"/>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100" name="tx100"/>
            <p:cNvSpPr/>
            <p:nvPr/>
          </p:nvSpPr>
          <p:spPr>
            <a:xfrm>
              <a:off x="7511488" y="1966180"/>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RDC</a:t>
              </a:r>
            </a:p>
          </p:txBody>
        </p:sp>
        <p:sp>
          <p:nvSpPr>
            <p:cNvPr id="101" name="tx101"/>
            <p:cNvSpPr/>
            <p:nvPr/>
          </p:nvSpPr>
          <p:spPr>
            <a:xfrm>
              <a:off x="7511488" y="2187776"/>
              <a:ext cx="45796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Yemen</a:t>
              </a:r>
            </a:p>
          </p:txBody>
        </p:sp>
        <p:sp>
          <p:nvSpPr>
            <p:cNvPr id="102" name="tx102"/>
            <p:cNvSpPr/>
            <p:nvPr/>
          </p:nvSpPr>
          <p:spPr>
            <a:xfrm>
              <a:off x="7511488" y="2407538"/>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103" name="tx103"/>
            <p:cNvSpPr/>
            <p:nvPr/>
          </p:nvSpPr>
          <p:spPr>
            <a:xfrm>
              <a:off x="7511488" y="2627300"/>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104" name="tx104"/>
            <p:cNvSpPr/>
            <p:nvPr/>
          </p:nvSpPr>
          <p:spPr>
            <a:xfrm>
              <a:off x="7511488" y="2819466"/>
              <a:ext cx="449993" cy="13275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Etiopía</a:t>
              </a:r>
            </a:p>
          </p:txBody>
        </p:sp>
        <p:sp>
          <p:nvSpPr>
            <p:cNvPr id="105" name="tx105"/>
            <p:cNvSpPr/>
            <p:nvPr/>
          </p:nvSpPr>
          <p:spPr>
            <a:xfrm>
              <a:off x="7511488" y="3036334"/>
              <a:ext cx="683036"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Afganistán</a:t>
              </a:r>
            </a:p>
          </p:txBody>
        </p:sp>
        <p:sp>
          <p:nvSpPr>
            <p:cNvPr id="106" name="tx106"/>
            <p:cNvSpPr/>
            <p:nvPr/>
          </p:nvSpPr>
          <p:spPr>
            <a:xfrm>
              <a:off x="7511488" y="3286020"/>
              <a:ext cx="554375"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Pakistán</a:t>
              </a:r>
            </a:p>
          </p:txBody>
        </p:sp>
        <p:sp>
          <p:nvSpPr>
            <p:cNvPr id="107" name="tx107"/>
            <p:cNvSpPr/>
            <p:nvPr/>
          </p:nvSpPr>
          <p:spPr>
            <a:xfrm>
              <a:off x="7511488" y="3477622"/>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108" name="tx108"/>
            <p:cNvSpPr/>
            <p:nvPr/>
          </p:nvSpPr>
          <p:spPr>
            <a:xfrm>
              <a:off x="7511488" y="3699078"/>
              <a:ext cx="530168"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Filipinas</a:t>
              </a:r>
            </a:p>
          </p:txBody>
        </p:sp>
        <p:sp>
          <p:nvSpPr>
            <p:cNvPr id="109" name="tx109"/>
            <p:cNvSpPr/>
            <p:nvPr/>
          </p:nvSpPr>
          <p:spPr>
            <a:xfrm>
              <a:off x="7511488" y="3944035"/>
              <a:ext cx="610625"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Sudáfrica</a:t>
              </a:r>
            </a:p>
          </p:txBody>
        </p:sp>
        <p:sp>
          <p:nvSpPr>
            <p:cNvPr id="110" name="tx110"/>
            <p:cNvSpPr/>
            <p:nvPr/>
          </p:nvSpPr>
          <p:spPr>
            <a:xfrm>
              <a:off x="7511488" y="4165067"/>
              <a:ext cx="602649"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Tanzanía</a:t>
              </a:r>
            </a:p>
          </p:txBody>
        </p:sp>
        <p:sp>
          <p:nvSpPr>
            <p:cNvPr id="111" name="tx111"/>
            <p:cNvSpPr/>
            <p:nvPr/>
          </p:nvSpPr>
          <p:spPr>
            <a:xfrm>
              <a:off x="7511488" y="4383558"/>
              <a:ext cx="417952"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Sudán</a:t>
              </a:r>
            </a:p>
          </p:txBody>
        </p:sp>
        <p:sp>
          <p:nvSpPr>
            <p:cNvPr id="112" name="tx112"/>
            <p:cNvSpPr/>
            <p:nvPr/>
          </p:nvSpPr>
          <p:spPr>
            <a:xfrm>
              <a:off x="7511488" y="4603320"/>
              <a:ext cx="37765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China</a:t>
              </a:r>
            </a:p>
          </p:txBody>
        </p:sp>
        <p:sp>
          <p:nvSpPr>
            <p:cNvPr id="113" name="tx113"/>
            <p:cNvSpPr/>
            <p:nvPr/>
          </p:nvSpPr>
          <p:spPr>
            <a:xfrm>
              <a:off x="7511488" y="4796192"/>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114" name="tx114"/>
            <p:cNvSpPr/>
            <p:nvPr/>
          </p:nvSpPr>
          <p:spPr>
            <a:xfrm>
              <a:off x="7511488" y="5015954"/>
              <a:ext cx="7634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Bangladesh</a:t>
              </a:r>
            </a:p>
          </p:txBody>
        </p:sp>
        <p:sp>
          <p:nvSpPr>
            <p:cNvPr id="115" name="tx115"/>
            <p:cNvSpPr/>
            <p:nvPr/>
          </p:nvSpPr>
          <p:spPr>
            <a:xfrm>
              <a:off x="7511488" y="5263876"/>
              <a:ext cx="457827"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México</a:t>
              </a:r>
            </a:p>
          </p:txBody>
        </p:sp>
        <p:sp>
          <p:nvSpPr>
            <p:cNvPr id="116" name="tx116"/>
            <p:cNvSpPr/>
            <p:nvPr/>
          </p:nvSpPr>
          <p:spPr>
            <a:xfrm>
              <a:off x="7511488" y="5455477"/>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117" name="tx117"/>
            <p:cNvSpPr/>
            <p:nvPr/>
          </p:nvSpPr>
          <p:spPr>
            <a:xfrm>
              <a:off x="7511488" y="5703964"/>
              <a:ext cx="683106"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Venezuela</a:t>
              </a:r>
            </a:p>
          </p:txBody>
        </p:sp>
        <p:sp>
          <p:nvSpPr>
            <p:cNvPr id="118" name="tx118"/>
            <p:cNvSpPr/>
            <p:nvPr/>
          </p:nvSpPr>
          <p:spPr>
            <a:xfrm>
              <a:off x="7511488" y="5921890"/>
              <a:ext cx="52219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a:t>
              </a:r>
            </a:p>
          </p:txBody>
        </p:sp>
        <p:sp>
          <p:nvSpPr>
            <p:cNvPr id="119" name="tx119"/>
            <p:cNvSpPr/>
            <p:nvPr/>
          </p:nvSpPr>
          <p:spPr>
            <a:xfrm>
              <a:off x="570259" y="176135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20" name="tx120"/>
            <p:cNvSpPr/>
            <p:nvPr/>
          </p:nvSpPr>
          <p:spPr>
            <a:xfrm>
              <a:off x="570259" y="1981113"/>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21" name="tx121"/>
            <p:cNvSpPr/>
            <p:nvPr/>
          </p:nvSpPr>
          <p:spPr>
            <a:xfrm>
              <a:off x="570259" y="219945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22" name="tx122"/>
            <p:cNvSpPr/>
            <p:nvPr/>
          </p:nvSpPr>
          <p:spPr>
            <a:xfrm>
              <a:off x="570259" y="2420964"/>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23" name="tx123"/>
            <p:cNvSpPr/>
            <p:nvPr/>
          </p:nvSpPr>
          <p:spPr>
            <a:xfrm>
              <a:off x="570259" y="264045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24" name="tx124"/>
            <p:cNvSpPr/>
            <p:nvPr/>
          </p:nvSpPr>
          <p:spPr>
            <a:xfrm>
              <a:off x="570259" y="285879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25" name="tx125"/>
            <p:cNvSpPr/>
            <p:nvPr/>
          </p:nvSpPr>
          <p:spPr>
            <a:xfrm>
              <a:off x="570259" y="308128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26" name="tx126"/>
            <p:cNvSpPr/>
            <p:nvPr/>
          </p:nvSpPr>
          <p:spPr>
            <a:xfrm>
              <a:off x="570259" y="32983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27" name="tx127"/>
            <p:cNvSpPr/>
            <p:nvPr/>
          </p:nvSpPr>
          <p:spPr>
            <a:xfrm>
              <a:off x="570259" y="351808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28" name="tx128"/>
            <p:cNvSpPr/>
            <p:nvPr/>
          </p:nvSpPr>
          <p:spPr>
            <a:xfrm>
              <a:off x="508103" y="37378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29" name="tx129"/>
            <p:cNvSpPr/>
            <p:nvPr/>
          </p:nvSpPr>
          <p:spPr>
            <a:xfrm>
              <a:off x="508103" y="395896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30" name="tx130"/>
            <p:cNvSpPr/>
            <p:nvPr/>
          </p:nvSpPr>
          <p:spPr>
            <a:xfrm>
              <a:off x="508103" y="417873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31" name="tx131"/>
            <p:cNvSpPr/>
            <p:nvPr/>
          </p:nvSpPr>
          <p:spPr>
            <a:xfrm>
              <a:off x="508103" y="439707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32" name="tx132"/>
            <p:cNvSpPr/>
            <p:nvPr/>
          </p:nvSpPr>
          <p:spPr>
            <a:xfrm>
              <a:off x="508103" y="461825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33" name="tx133"/>
            <p:cNvSpPr/>
            <p:nvPr/>
          </p:nvSpPr>
          <p:spPr>
            <a:xfrm>
              <a:off x="508103" y="483665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34" name="tx134"/>
            <p:cNvSpPr/>
            <p:nvPr/>
          </p:nvSpPr>
          <p:spPr>
            <a:xfrm>
              <a:off x="508103" y="505641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35" name="tx135"/>
            <p:cNvSpPr/>
            <p:nvPr/>
          </p:nvSpPr>
          <p:spPr>
            <a:xfrm>
              <a:off x="508103" y="527753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36" name="tx136"/>
            <p:cNvSpPr/>
            <p:nvPr/>
          </p:nvSpPr>
          <p:spPr>
            <a:xfrm>
              <a:off x="508103" y="549593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37" name="tx137"/>
            <p:cNvSpPr/>
            <p:nvPr/>
          </p:nvSpPr>
          <p:spPr>
            <a:xfrm>
              <a:off x="508103" y="571569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38" name="tx138"/>
            <p:cNvSpPr/>
            <p:nvPr/>
          </p:nvSpPr>
          <p:spPr>
            <a:xfrm>
              <a:off x="508103" y="5935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39" name="tx139"/>
            <p:cNvSpPr/>
            <p:nvPr/>
          </p:nvSpPr>
          <p:spPr>
            <a:xfrm>
              <a:off x="1971240" y="624644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a:off x="7224761" y="624644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a:off x="695044" y="1332675"/>
              <a:ext cx="7222026"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Clasificación de los 20 países con menor número de dosis de vacunas administradas, 2021-2025</a:t>
              </a:r>
            </a:p>
          </p:txBody>
        </p:sp>
        <p:sp>
          <p:nvSpPr>
            <p:cNvPr id="142" name="tx142"/>
            <p:cNvSpPr/>
            <p:nvPr/>
          </p:nvSpPr>
          <p:spPr>
            <a:xfrm>
              <a:off x="4477571" y="659449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Se dio prioridad a 20 países en el contexto de la Agenda de Inmunización 2030 (IA2030), en función de su número de niños sin dosis en 2021. Este gráfico compara la clasificación de los 20 países principales en 2021 y 2025. El puesto 1 indica el país con el número absoluto más alto de niños sin dosis.
Venezuela no figuraba entre los 20 países del mundo con cero dosis en 2021, pero sí lo hizo en 2025.</a:t>
            </a:r>
          </a:p>
        </p:txBody>
      </p:sp>
      <p:sp>
        <p:nvSpPr>
          <p:cNvPr id="1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Venezuela no figuraba entre los 20 países del mundo con cero dosis en 2021, pero sí lo hizo en 2025.</a:t>
            </a:r>
          </a:p>
        </p:txBody>
      </p:sp>
      <p:grpSp xmlns:pic="http://schemas.openxmlformats.org/drawingml/2006/picture">
        <p:nvGrpSpPr>
          <p:cNvPr id="145" name=""/>
          <p:cNvGrpSpPr/>
          <p:nvPr/>
        </p:nvGrpSpPr>
        <p:grpSpPr>
          <a:xfrm>
            <a:off x="292608" y="914400"/>
            <a:ext cx="8595360" cy="28575"/>
            <a:chOff x="292608" y="914400"/>
            <a:chExt cx="8595360" cy="28575"/>
          </a:xfrm>
        </p:grpSpPr>
        <p:sp>
          <p:nvSpPr>
            <p:cNvPr id="14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8995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4918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9878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3483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49799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6475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7971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9468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0964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2460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3956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54521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6948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84441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9940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1436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2932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34428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59243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7420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89163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04124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41908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43404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44900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463965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7892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9388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508846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523806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538766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55372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56868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2482252" y="5387766"/>
              <a:ext cx="4687757" cy="299055"/>
            </a:xfrm>
            <a:custGeom>
              <a:avLst/>
              <a:pathLst>
                <a:path w="4687757" h="299055">
                  <a:moveTo>
                    <a:pt x="0" y="0"/>
                  </a:moveTo>
                  <a:lnTo>
                    <a:pt x="11837" y="17"/>
                  </a:lnTo>
                  <a:lnTo>
                    <a:pt x="23675" y="38"/>
                  </a:lnTo>
                  <a:lnTo>
                    <a:pt x="35513" y="62"/>
                  </a:lnTo>
                  <a:lnTo>
                    <a:pt x="47351" y="91"/>
                  </a:lnTo>
                  <a:lnTo>
                    <a:pt x="59188" y="124"/>
                  </a:lnTo>
                  <a:lnTo>
                    <a:pt x="71026" y="164"/>
                  </a:lnTo>
                  <a:lnTo>
                    <a:pt x="82864" y="210"/>
                  </a:lnTo>
                  <a:lnTo>
                    <a:pt x="94702" y="264"/>
                  </a:lnTo>
                  <a:lnTo>
                    <a:pt x="106539" y="328"/>
                  </a:lnTo>
                  <a:lnTo>
                    <a:pt x="118377" y="404"/>
                  </a:lnTo>
                  <a:lnTo>
                    <a:pt x="130215" y="492"/>
                  </a:lnTo>
                  <a:lnTo>
                    <a:pt x="142053" y="596"/>
                  </a:lnTo>
                  <a:lnTo>
                    <a:pt x="153891" y="717"/>
                  </a:lnTo>
                  <a:lnTo>
                    <a:pt x="165728" y="860"/>
                  </a:lnTo>
                  <a:lnTo>
                    <a:pt x="177566" y="1028"/>
                  </a:lnTo>
                  <a:lnTo>
                    <a:pt x="189404" y="1226"/>
                  </a:lnTo>
                  <a:lnTo>
                    <a:pt x="201242" y="1457"/>
                  </a:lnTo>
                  <a:lnTo>
                    <a:pt x="213079" y="1729"/>
                  </a:lnTo>
                  <a:lnTo>
                    <a:pt x="224917" y="2047"/>
                  </a:lnTo>
                  <a:lnTo>
                    <a:pt x="236755" y="2421"/>
                  </a:lnTo>
                  <a:lnTo>
                    <a:pt x="248593" y="2859"/>
                  </a:lnTo>
                  <a:lnTo>
                    <a:pt x="260430" y="3372"/>
                  </a:lnTo>
                  <a:lnTo>
                    <a:pt x="272268" y="3973"/>
                  </a:lnTo>
                  <a:lnTo>
                    <a:pt x="284106" y="4676"/>
                  </a:lnTo>
                  <a:lnTo>
                    <a:pt x="295944" y="5498"/>
                  </a:lnTo>
                  <a:lnTo>
                    <a:pt x="307782" y="6459"/>
                  </a:lnTo>
                  <a:lnTo>
                    <a:pt x="319619" y="7580"/>
                  </a:lnTo>
                  <a:lnTo>
                    <a:pt x="331457" y="8887"/>
                  </a:lnTo>
                  <a:lnTo>
                    <a:pt x="343295" y="10408"/>
                  </a:lnTo>
                  <a:lnTo>
                    <a:pt x="355133" y="12176"/>
                  </a:lnTo>
                  <a:lnTo>
                    <a:pt x="366970" y="14226"/>
                  </a:lnTo>
                  <a:lnTo>
                    <a:pt x="378808" y="16599"/>
                  </a:lnTo>
                  <a:lnTo>
                    <a:pt x="390646" y="19338"/>
                  </a:lnTo>
                  <a:lnTo>
                    <a:pt x="402484" y="22491"/>
                  </a:lnTo>
                  <a:lnTo>
                    <a:pt x="414321" y="26106"/>
                  </a:lnTo>
                  <a:lnTo>
                    <a:pt x="426159" y="30237"/>
                  </a:lnTo>
                  <a:lnTo>
                    <a:pt x="437997" y="34936"/>
                  </a:lnTo>
                  <a:lnTo>
                    <a:pt x="449835" y="40252"/>
                  </a:lnTo>
                  <a:lnTo>
                    <a:pt x="461673" y="46235"/>
                  </a:lnTo>
                  <a:lnTo>
                    <a:pt x="473510" y="52922"/>
                  </a:lnTo>
                  <a:lnTo>
                    <a:pt x="485348" y="60344"/>
                  </a:lnTo>
                  <a:lnTo>
                    <a:pt x="497186" y="68515"/>
                  </a:lnTo>
                  <a:lnTo>
                    <a:pt x="509024" y="77432"/>
                  </a:lnTo>
                  <a:lnTo>
                    <a:pt x="520861" y="87069"/>
                  </a:lnTo>
                  <a:lnTo>
                    <a:pt x="532699" y="97378"/>
                  </a:lnTo>
                  <a:lnTo>
                    <a:pt x="544537" y="108283"/>
                  </a:lnTo>
                  <a:lnTo>
                    <a:pt x="556375" y="119684"/>
                  </a:lnTo>
                  <a:lnTo>
                    <a:pt x="568213" y="131457"/>
                  </a:lnTo>
                  <a:lnTo>
                    <a:pt x="580050" y="143461"/>
                  </a:lnTo>
                  <a:lnTo>
                    <a:pt x="591888" y="155543"/>
                  </a:lnTo>
                  <a:lnTo>
                    <a:pt x="603726" y="167547"/>
                  </a:lnTo>
                  <a:lnTo>
                    <a:pt x="615564" y="179320"/>
                  </a:lnTo>
                  <a:lnTo>
                    <a:pt x="627401" y="190721"/>
                  </a:lnTo>
                  <a:lnTo>
                    <a:pt x="639239" y="201626"/>
                  </a:lnTo>
                  <a:lnTo>
                    <a:pt x="651077" y="211934"/>
                  </a:lnTo>
                  <a:lnTo>
                    <a:pt x="662915" y="221572"/>
                  </a:lnTo>
                  <a:lnTo>
                    <a:pt x="674752" y="230489"/>
                  </a:lnTo>
                  <a:lnTo>
                    <a:pt x="686590" y="238660"/>
                  </a:lnTo>
                  <a:lnTo>
                    <a:pt x="698428" y="246082"/>
                  </a:lnTo>
                  <a:lnTo>
                    <a:pt x="710266" y="252769"/>
                  </a:lnTo>
                  <a:lnTo>
                    <a:pt x="722104" y="258751"/>
                  </a:lnTo>
                  <a:lnTo>
                    <a:pt x="733941" y="264068"/>
                  </a:lnTo>
                  <a:lnTo>
                    <a:pt x="745779" y="268767"/>
                  </a:lnTo>
                  <a:lnTo>
                    <a:pt x="757617" y="272898"/>
                  </a:lnTo>
                  <a:lnTo>
                    <a:pt x="769455" y="276513"/>
                  </a:lnTo>
                  <a:lnTo>
                    <a:pt x="781292" y="279666"/>
                  </a:lnTo>
                  <a:lnTo>
                    <a:pt x="793130" y="282405"/>
                  </a:lnTo>
                  <a:lnTo>
                    <a:pt x="804968" y="284777"/>
                  </a:lnTo>
                  <a:lnTo>
                    <a:pt x="816806" y="286828"/>
                  </a:lnTo>
                  <a:lnTo>
                    <a:pt x="828643" y="288596"/>
                  </a:lnTo>
                  <a:lnTo>
                    <a:pt x="840481" y="290117"/>
                  </a:lnTo>
                  <a:lnTo>
                    <a:pt x="852319" y="291424"/>
                  </a:lnTo>
                  <a:lnTo>
                    <a:pt x="864157" y="292545"/>
                  </a:lnTo>
                  <a:lnTo>
                    <a:pt x="875995" y="293505"/>
                  </a:lnTo>
                  <a:lnTo>
                    <a:pt x="887832" y="294328"/>
                  </a:lnTo>
                  <a:lnTo>
                    <a:pt x="899670" y="295031"/>
                  </a:lnTo>
                  <a:lnTo>
                    <a:pt x="911508" y="295632"/>
                  </a:lnTo>
                  <a:lnTo>
                    <a:pt x="923346" y="296145"/>
                  </a:lnTo>
                  <a:lnTo>
                    <a:pt x="935183" y="296583"/>
                  </a:lnTo>
                  <a:lnTo>
                    <a:pt x="947021" y="296957"/>
                  </a:lnTo>
                  <a:lnTo>
                    <a:pt x="958859" y="297275"/>
                  </a:lnTo>
                  <a:lnTo>
                    <a:pt x="970697" y="297547"/>
                  </a:lnTo>
                  <a:lnTo>
                    <a:pt x="982534" y="297778"/>
                  </a:lnTo>
                  <a:lnTo>
                    <a:pt x="994372" y="297975"/>
                  </a:lnTo>
                  <a:lnTo>
                    <a:pt x="1006210" y="298143"/>
                  </a:lnTo>
                  <a:lnTo>
                    <a:pt x="1018048" y="298286"/>
                  </a:lnTo>
                  <a:lnTo>
                    <a:pt x="1029886" y="298408"/>
                  </a:lnTo>
                  <a:lnTo>
                    <a:pt x="1041723" y="298512"/>
                  </a:lnTo>
                  <a:lnTo>
                    <a:pt x="1053561" y="298600"/>
                  </a:lnTo>
                  <a:lnTo>
                    <a:pt x="1065399" y="298676"/>
                  </a:lnTo>
                  <a:lnTo>
                    <a:pt x="1077237" y="298739"/>
                  </a:lnTo>
                  <a:lnTo>
                    <a:pt x="1089074" y="298794"/>
                  </a:lnTo>
                  <a:lnTo>
                    <a:pt x="1100912" y="298840"/>
                  </a:lnTo>
                  <a:lnTo>
                    <a:pt x="1112750" y="298880"/>
                  </a:lnTo>
                  <a:lnTo>
                    <a:pt x="1124588" y="298913"/>
                  </a:lnTo>
                  <a:lnTo>
                    <a:pt x="1136426" y="298942"/>
                  </a:lnTo>
                  <a:lnTo>
                    <a:pt x="1148263" y="298966"/>
                  </a:lnTo>
                  <a:lnTo>
                    <a:pt x="1160101" y="298987"/>
                  </a:lnTo>
                  <a:lnTo>
                    <a:pt x="1171939" y="299004"/>
                  </a:lnTo>
                  <a:lnTo>
                    <a:pt x="1171939" y="299004"/>
                  </a:lnTo>
                  <a:lnTo>
                    <a:pt x="1183777" y="298987"/>
                  </a:lnTo>
                  <a:lnTo>
                    <a:pt x="1195614" y="298966"/>
                  </a:lnTo>
                  <a:lnTo>
                    <a:pt x="1207452" y="298942"/>
                  </a:lnTo>
                  <a:lnTo>
                    <a:pt x="1219290" y="298913"/>
                  </a:lnTo>
                  <a:lnTo>
                    <a:pt x="1231128" y="298880"/>
                  </a:lnTo>
                  <a:lnTo>
                    <a:pt x="1242965" y="298840"/>
                  </a:lnTo>
                  <a:lnTo>
                    <a:pt x="1254803" y="298794"/>
                  </a:lnTo>
                  <a:lnTo>
                    <a:pt x="1266641" y="298739"/>
                  </a:lnTo>
                  <a:lnTo>
                    <a:pt x="1278479" y="298676"/>
                  </a:lnTo>
                  <a:lnTo>
                    <a:pt x="1290317" y="298600"/>
                  </a:lnTo>
                  <a:lnTo>
                    <a:pt x="1302154" y="298512"/>
                  </a:lnTo>
                  <a:lnTo>
                    <a:pt x="1313992" y="298408"/>
                  </a:lnTo>
                  <a:lnTo>
                    <a:pt x="1325830" y="298286"/>
                  </a:lnTo>
                  <a:lnTo>
                    <a:pt x="1337668" y="298143"/>
                  </a:lnTo>
                  <a:lnTo>
                    <a:pt x="1349505" y="297975"/>
                  </a:lnTo>
                  <a:lnTo>
                    <a:pt x="1361343" y="297778"/>
                  </a:lnTo>
                  <a:lnTo>
                    <a:pt x="1373181" y="297547"/>
                  </a:lnTo>
                  <a:lnTo>
                    <a:pt x="1385019" y="297275"/>
                  </a:lnTo>
                  <a:lnTo>
                    <a:pt x="1396856" y="296957"/>
                  </a:lnTo>
                  <a:lnTo>
                    <a:pt x="1408694" y="296583"/>
                  </a:lnTo>
                  <a:lnTo>
                    <a:pt x="1420532" y="296145"/>
                  </a:lnTo>
                  <a:lnTo>
                    <a:pt x="1432370" y="295632"/>
                  </a:lnTo>
                  <a:lnTo>
                    <a:pt x="1444208" y="295031"/>
                  </a:lnTo>
                  <a:lnTo>
                    <a:pt x="1456045" y="294328"/>
                  </a:lnTo>
                  <a:lnTo>
                    <a:pt x="1467883" y="293505"/>
                  </a:lnTo>
                  <a:lnTo>
                    <a:pt x="1479721" y="292545"/>
                  </a:lnTo>
                  <a:lnTo>
                    <a:pt x="1491559" y="291424"/>
                  </a:lnTo>
                  <a:lnTo>
                    <a:pt x="1503396" y="290117"/>
                  </a:lnTo>
                  <a:lnTo>
                    <a:pt x="1515234" y="288596"/>
                  </a:lnTo>
                  <a:lnTo>
                    <a:pt x="1527072" y="286828"/>
                  </a:lnTo>
                  <a:lnTo>
                    <a:pt x="1538910" y="284777"/>
                  </a:lnTo>
                  <a:lnTo>
                    <a:pt x="1550748" y="282405"/>
                  </a:lnTo>
                  <a:lnTo>
                    <a:pt x="1562585" y="279666"/>
                  </a:lnTo>
                  <a:lnTo>
                    <a:pt x="1574423" y="276513"/>
                  </a:lnTo>
                  <a:lnTo>
                    <a:pt x="1586261" y="272898"/>
                  </a:lnTo>
                  <a:lnTo>
                    <a:pt x="1598099" y="268767"/>
                  </a:lnTo>
                  <a:lnTo>
                    <a:pt x="1609936" y="264068"/>
                  </a:lnTo>
                  <a:lnTo>
                    <a:pt x="1621774" y="258751"/>
                  </a:lnTo>
                  <a:lnTo>
                    <a:pt x="1633612" y="252769"/>
                  </a:lnTo>
                  <a:lnTo>
                    <a:pt x="1645450" y="246082"/>
                  </a:lnTo>
                  <a:lnTo>
                    <a:pt x="1657287" y="238660"/>
                  </a:lnTo>
                  <a:lnTo>
                    <a:pt x="1669125" y="230489"/>
                  </a:lnTo>
                  <a:lnTo>
                    <a:pt x="1680963" y="221572"/>
                  </a:lnTo>
                  <a:lnTo>
                    <a:pt x="1692801" y="211934"/>
                  </a:lnTo>
                  <a:lnTo>
                    <a:pt x="1704639" y="201626"/>
                  </a:lnTo>
                  <a:lnTo>
                    <a:pt x="1716476" y="190721"/>
                  </a:lnTo>
                  <a:lnTo>
                    <a:pt x="1728314" y="179320"/>
                  </a:lnTo>
                  <a:lnTo>
                    <a:pt x="1740152" y="167547"/>
                  </a:lnTo>
                  <a:lnTo>
                    <a:pt x="1751990" y="155543"/>
                  </a:lnTo>
                  <a:lnTo>
                    <a:pt x="1763827" y="143461"/>
                  </a:lnTo>
                  <a:lnTo>
                    <a:pt x="1775665" y="131457"/>
                  </a:lnTo>
                  <a:lnTo>
                    <a:pt x="1787503" y="119684"/>
                  </a:lnTo>
                  <a:lnTo>
                    <a:pt x="1799341" y="108283"/>
                  </a:lnTo>
                  <a:lnTo>
                    <a:pt x="1811178" y="97378"/>
                  </a:lnTo>
                  <a:lnTo>
                    <a:pt x="1823016" y="87069"/>
                  </a:lnTo>
                  <a:lnTo>
                    <a:pt x="1834854" y="77432"/>
                  </a:lnTo>
                  <a:lnTo>
                    <a:pt x="1846692" y="68515"/>
                  </a:lnTo>
                  <a:lnTo>
                    <a:pt x="1858530" y="60344"/>
                  </a:lnTo>
                  <a:lnTo>
                    <a:pt x="1870367" y="52922"/>
                  </a:lnTo>
                  <a:lnTo>
                    <a:pt x="1882205" y="46235"/>
                  </a:lnTo>
                  <a:lnTo>
                    <a:pt x="1894043" y="40252"/>
                  </a:lnTo>
                  <a:lnTo>
                    <a:pt x="1905881" y="34936"/>
                  </a:lnTo>
                  <a:lnTo>
                    <a:pt x="1917718" y="30237"/>
                  </a:lnTo>
                  <a:lnTo>
                    <a:pt x="1929556" y="26106"/>
                  </a:lnTo>
                  <a:lnTo>
                    <a:pt x="1941394" y="22491"/>
                  </a:lnTo>
                  <a:lnTo>
                    <a:pt x="1953232" y="19338"/>
                  </a:lnTo>
                  <a:lnTo>
                    <a:pt x="1965069" y="16599"/>
                  </a:lnTo>
                  <a:lnTo>
                    <a:pt x="1976907" y="14226"/>
                  </a:lnTo>
                  <a:lnTo>
                    <a:pt x="1988745" y="12176"/>
                  </a:lnTo>
                  <a:lnTo>
                    <a:pt x="2000583" y="10408"/>
                  </a:lnTo>
                  <a:lnTo>
                    <a:pt x="2012421" y="8887"/>
                  </a:lnTo>
                  <a:lnTo>
                    <a:pt x="2024258" y="7580"/>
                  </a:lnTo>
                  <a:lnTo>
                    <a:pt x="2036096" y="6459"/>
                  </a:lnTo>
                  <a:lnTo>
                    <a:pt x="2047934" y="5498"/>
                  </a:lnTo>
                  <a:lnTo>
                    <a:pt x="2059772" y="4676"/>
                  </a:lnTo>
                  <a:lnTo>
                    <a:pt x="2071609" y="3973"/>
                  </a:lnTo>
                  <a:lnTo>
                    <a:pt x="2083447" y="3372"/>
                  </a:lnTo>
                  <a:lnTo>
                    <a:pt x="2095285" y="2859"/>
                  </a:lnTo>
                  <a:lnTo>
                    <a:pt x="2107123" y="2421"/>
                  </a:lnTo>
                  <a:lnTo>
                    <a:pt x="2118961" y="2047"/>
                  </a:lnTo>
                  <a:lnTo>
                    <a:pt x="2130798" y="1729"/>
                  </a:lnTo>
                  <a:lnTo>
                    <a:pt x="2142636" y="1457"/>
                  </a:lnTo>
                  <a:lnTo>
                    <a:pt x="2154474" y="1226"/>
                  </a:lnTo>
                  <a:lnTo>
                    <a:pt x="2166312" y="1028"/>
                  </a:lnTo>
                  <a:lnTo>
                    <a:pt x="2178149" y="860"/>
                  </a:lnTo>
                  <a:lnTo>
                    <a:pt x="2189987" y="717"/>
                  </a:lnTo>
                  <a:lnTo>
                    <a:pt x="2201825" y="596"/>
                  </a:lnTo>
                  <a:lnTo>
                    <a:pt x="2213663" y="492"/>
                  </a:lnTo>
                  <a:lnTo>
                    <a:pt x="2225500" y="404"/>
                  </a:lnTo>
                  <a:lnTo>
                    <a:pt x="2237338" y="328"/>
                  </a:lnTo>
                  <a:lnTo>
                    <a:pt x="2249176" y="264"/>
                  </a:lnTo>
                  <a:lnTo>
                    <a:pt x="2261014" y="210"/>
                  </a:lnTo>
                  <a:lnTo>
                    <a:pt x="2272852" y="164"/>
                  </a:lnTo>
                  <a:lnTo>
                    <a:pt x="2284689" y="124"/>
                  </a:lnTo>
                  <a:lnTo>
                    <a:pt x="2296527" y="91"/>
                  </a:lnTo>
                  <a:lnTo>
                    <a:pt x="2308365" y="62"/>
                  </a:lnTo>
                  <a:lnTo>
                    <a:pt x="2320203" y="38"/>
                  </a:lnTo>
                  <a:lnTo>
                    <a:pt x="2332040" y="17"/>
                  </a:lnTo>
                  <a:lnTo>
                    <a:pt x="2343878" y="0"/>
                  </a:lnTo>
                  <a:lnTo>
                    <a:pt x="2343878" y="0"/>
                  </a:lnTo>
                  <a:lnTo>
                    <a:pt x="2355716" y="17"/>
                  </a:lnTo>
                  <a:lnTo>
                    <a:pt x="2367554" y="38"/>
                  </a:lnTo>
                  <a:lnTo>
                    <a:pt x="2379391" y="62"/>
                  </a:lnTo>
                  <a:lnTo>
                    <a:pt x="2391229" y="91"/>
                  </a:lnTo>
                  <a:lnTo>
                    <a:pt x="2403067" y="124"/>
                  </a:lnTo>
                  <a:lnTo>
                    <a:pt x="2414905" y="164"/>
                  </a:lnTo>
                  <a:lnTo>
                    <a:pt x="2426743" y="210"/>
                  </a:lnTo>
                  <a:lnTo>
                    <a:pt x="2438580" y="264"/>
                  </a:lnTo>
                  <a:lnTo>
                    <a:pt x="2450418" y="328"/>
                  </a:lnTo>
                  <a:lnTo>
                    <a:pt x="2462256" y="404"/>
                  </a:lnTo>
                  <a:lnTo>
                    <a:pt x="2474094" y="492"/>
                  </a:lnTo>
                  <a:lnTo>
                    <a:pt x="2485931" y="596"/>
                  </a:lnTo>
                  <a:lnTo>
                    <a:pt x="2497769" y="717"/>
                  </a:lnTo>
                  <a:lnTo>
                    <a:pt x="2509607" y="860"/>
                  </a:lnTo>
                  <a:lnTo>
                    <a:pt x="2521445" y="1028"/>
                  </a:lnTo>
                  <a:lnTo>
                    <a:pt x="2533283" y="1226"/>
                  </a:lnTo>
                  <a:lnTo>
                    <a:pt x="2545120" y="1457"/>
                  </a:lnTo>
                  <a:lnTo>
                    <a:pt x="2556958" y="1729"/>
                  </a:lnTo>
                  <a:lnTo>
                    <a:pt x="2568796" y="2047"/>
                  </a:lnTo>
                  <a:lnTo>
                    <a:pt x="2580634" y="2421"/>
                  </a:lnTo>
                  <a:lnTo>
                    <a:pt x="2592471" y="2859"/>
                  </a:lnTo>
                  <a:lnTo>
                    <a:pt x="2604309" y="3372"/>
                  </a:lnTo>
                  <a:lnTo>
                    <a:pt x="2616147" y="3973"/>
                  </a:lnTo>
                  <a:lnTo>
                    <a:pt x="2627985" y="4676"/>
                  </a:lnTo>
                  <a:lnTo>
                    <a:pt x="2639822" y="5498"/>
                  </a:lnTo>
                  <a:lnTo>
                    <a:pt x="2651660" y="6459"/>
                  </a:lnTo>
                  <a:lnTo>
                    <a:pt x="2663498" y="7580"/>
                  </a:lnTo>
                  <a:lnTo>
                    <a:pt x="2675336" y="8887"/>
                  </a:lnTo>
                  <a:lnTo>
                    <a:pt x="2687174" y="10408"/>
                  </a:lnTo>
                  <a:lnTo>
                    <a:pt x="2699011" y="12176"/>
                  </a:lnTo>
                  <a:lnTo>
                    <a:pt x="2710849" y="14226"/>
                  </a:lnTo>
                  <a:lnTo>
                    <a:pt x="2722687" y="16599"/>
                  </a:lnTo>
                  <a:lnTo>
                    <a:pt x="2734525" y="19338"/>
                  </a:lnTo>
                  <a:lnTo>
                    <a:pt x="2746362" y="22491"/>
                  </a:lnTo>
                  <a:lnTo>
                    <a:pt x="2758200" y="26106"/>
                  </a:lnTo>
                  <a:lnTo>
                    <a:pt x="2770038" y="30237"/>
                  </a:lnTo>
                  <a:lnTo>
                    <a:pt x="2781876" y="34936"/>
                  </a:lnTo>
                  <a:lnTo>
                    <a:pt x="2793713" y="40252"/>
                  </a:lnTo>
                  <a:lnTo>
                    <a:pt x="2805551" y="46235"/>
                  </a:lnTo>
                  <a:lnTo>
                    <a:pt x="2817389" y="52922"/>
                  </a:lnTo>
                  <a:lnTo>
                    <a:pt x="2829227" y="60344"/>
                  </a:lnTo>
                  <a:lnTo>
                    <a:pt x="2841065" y="68515"/>
                  </a:lnTo>
                  <a:lnTo>
                    <a:pt x="2852902" y="77432"/>
                  </a:lnTo>
                  <a:lnTo>
                    <a:pt x="2864740" y="87069"/>
                  </a:lnTo>
                  <a:lnTo>
                    <a:pt x="2876578" y="97378"/>
                  </a:lnTo>
                  <a:lnTo>
                    <a:pt x="2888416" y="108283"/>
                  </a:lnTo>
                  <a:lnTo>
                    <a:pt x="2900253" y="119684"/>
                  </a:lnTo>
                  <a:lnTo>
                    <a:pt x="2912091" y="131457"/>
                  </a:lnTo>
                  <a:lnTo>
                    <a:pt x="2923929" y="143461"/>
                  </a:lnTo>
                  <a:lnTo>
                    <a:pt x="2935767" y="155543"/>
                  </a:lnTo>
                  <a:lnTo>
                    <a:pt x="2947604" y="167547"/>
                  </a:lnTo>
                  <a:lnTo>
                    <a:pt x="2959442" y="179320"/>
                  </a:lnTo>
                  <a:lnTo>
                    <a:pt x="2971280" y="190721"/>
                  </a:lnTo>
                  <a:lnTo>
                    <a:pt x="2983118" y="201626"/>
                  </a:lnTo>
                  <a:lnTo>
                    <a:pt x="2994956" y="211934"/>
                  </a:lnTo>
                  <a:lnTo>
                    <a:pt x="3006793" y="221572"/>
                  </a:lnTo>
                  <a:lnTo>
                    <a:pt x="3018631" y="230489"/>
                  </a:lnTo>
                  <a:lnTo>
                    <a:pt x="3030469" y="238660"/>
                  </a:lnTo>
                  <a:lnTo>
                    <a:pt x="3042307" y="246082"/>
                  </a:lnTo>
                  <a:lnTo>
                    <a:pt x="3054144" y="252769"/>
                  </a:lnTo>
                  <a:lnTo>
                    <a:pt x="3065982" y="258751"/>
                  </a:lnTo>
                  <a:lnTo>
                    <a:pt x="3077820" y="264068"/>
                  </a:lnTo>
                  <a:lnTo>
                    <a:pt x="3089658" y="268767"/>
                  </a:lnTo>
                  <a:lnTo>
                    <a:pt x="3101496" y="272898"/>
                  </a:lnTo>
                  <a:lnTo>
                    <a:pt x="3113333" y="276513"/>
                  </a:lnTo>
                  <a:lnTo>
                    <a:pt x="3125171" y="279666"/>
                  </a:lnTo>
                  <a:lnTo>
                    <a:pt x="3137009" y="282405"/>
                  </a:lnTo>
                  <a:lnTo>
                    <a:pt x="3148847" y="284777"/>
                  </a:lnTo>
                  <a:lnTo>
                    <a:pt x="3160684" y="286828"/>
                  </a:lnTo>
                  <a:lnTo>
                    <a:pt x="3172522" y="288596"/>
                  </a:lnTo>
                  <a:lnTo>
                    <a:pt x="3184360" y="290117"/>
                  </a:lnTo>
                  <a:lnTo>
                    <a:pt x="3196198" y="291424"/>
                  </a:lnTo>
                  <a:lnTo>
                    <a:pt x="3208035" y="292545"/>
                  </a:lnTo>
                  <a:lnTo>
                    <a:pt x="3219873" y="293505"/>
                  </a:lnTo>
                  <a:lnTo>
                    <a:pt x="3231711" y="294328"/>
                  </a:lnTo>
                  <a:lnTo>
                    <a:pt x="3243549" y="295031"/>
                  </a:lnTo>
                  <a:lnTo>
                    <a:pt x="3255387" y="295632"/>
                  </a:lnTo>
                  <a:lnTo>
                    <a:pt x="3267224" y="296145"/>
                  </a:lnTo>
                  <a:lnTo>
                    <a:pt x="3279062" y="296583"/>
                  </a:lnTo>
                  <a:lnTo>
                    <a:pt x="3290900" y="296957"/>
                  </a:lnTo>
                  <a:lnTo>
                    <a:pt x="3302738" y="297275"/>
                  </a:lnTo>
                  <a:lnTo>
                    <a:pt x="3314575" y="297547"/>
                  </a:lnTo>
                  <a:lnTo>
                    <a:pt x="3326413" y="297778"/>
                  </a:lnTo>
                  <a:lnTo>
                    <a:pt x="3338251" y="297975"/>
                  </a:lnTo>
                  <a:lnTo>
                    <a:pt x="3350089" y="298143"/>
                  </a:lnTo>
                  <a:lnTo>
                    <a:pt x="3361926" y="298286"/>
                  </a:lnTo>
                  <a:lnTo>
                    <a:pt x="3373764" y="298408"/>
                  </a:lnTo>
                  <a:lnTo>
                    <a:pt x="3385602" y="298512"/>
                  </a:lnTo>
                  <a:lnTo>
                    <a:pt x="3397440" y="298600"/>
                  </a:lnTo>
                  <a:lnTo>
                    <a:pt x="3409278" y="298676"/>
                  </a:lnTo>
                  <a:lnTo>
                    <a:pt x="3421115" y="298739"/>
                  </a:lnTo>
                  <a:lnTo>
                    <a:pt x="3432953" y="298794"/>
                  </a:lnTo>
                  <a:lnTo>
                    <a:pt x="3444791" y="298840"/>
                  </a:lnTo>
                  <a:lnTo>
                    <a:pt x="3456629" y="298880"/>
                  </a:lnTo>
                  <a:lnTo>
                    <a:pt x="3468466" y="298913"/>
                  </a:lnTo>
                  <a:lnTo>
                    <a:pt x="3480304" y="298942"/>
                  </a:lnTo>
                  <a:lnTo>
                    <a:pt x="3492142" y="298966"/>
                  </a:lnTo>
                  <a:lnTo>
                    <a:pt x="3503980" y="298987"/>
                  </a:lnTo>
                  <a:lnTo>
                    <a:pt x="3515818" y="299004"/>
                  </a:lnTo>
                  <a:lnTo>
                    <a:pt x="3515818" y="299055"/>
                  </a:lnTo>
                  <a:lnTo>
                    <a:pt x="3527655" y="299046"/>
                  </a:lnTo>
                  <a:lnTo>
                    <a:pt x="3539493" y="299035"/>
                  </a:lnTo>
                  <a:lnTo>
                    <a:pt x="3551331" y="299023"/>
                  </a:lnTo>
                  <a:lnTo>
                    <a:pt x="3563169" y="299009"/>
                  </a:lnTo>
                  <a:lnTo>
                    <a:pt x="3575006" y="298992"/>
                  </a:lnTo>
                  <a:lnTo>
                    <a:pt x="3586844" y="298973"/>
                  </a:lnTo>
                  <a:lnTo>
                    <a:pt x="3598682" y="298949"/>
                  </a:lnTo>
                  <a:lnTo>
                    <a:pt x="3610520" y="298922"/>
                  </a:lnTo>
                  <a:lnTo>
                    <a:pt x="3622357" y="298890"/>
                  </a:lnTo>
                  <a:lnTo>
                    <a:pt x="3634195" y="298853"/>
                  </a:lnTo>
                  <a:lnTo>
                    <a:pt x="3646033" y="298808"/>
                  </a:lnTo>
                  <a:lnTo>
                    <a:pt x="3657871" y="298757"/>
                  </a:lnTo>
                  <a:lnTo>
                    <a:pt x="3669709" y="298696"/>
                  </a:lnTo>
                  <a:lnTo>
                    <a:pt x="3681546" y="298624"/>
                  </a:lnTo>
                  <a:lnTo>
                    <a:pt x="3693384" y="298540"/>
                  </a:lnTo>
                  <a:lnTo>
                    <a:pt x="3705222" y="298441"/>
                  </a:lnTo>
                  <a:lnTo>
                    <a:pt x="3717060" y="298326"/>
                  </a:lnTo>
                  <a:lnTo>
                    <a:pt x="3728897" y="298190"/>
                  </a:lnTo>
                  <a:lnTo>
                    <a:pt x="3740735" y="298031"/>
                  </a:lnTo>
                  <a:lnTo>
                    <a:pt x="3752573" y="297844"/>
                  </a:lnTo>
                  <a:lnTo>
                    <a:pt x="3764411" y="297625"/>
                  </a:lnTo>
                  <a:lnTo>
                    <a:pt x="3776248" y="297368"/>
                  </a:lnTo>
                  <a:lnTo>
                    <a:pt x="3788086" y="297068"/>
                  </a:lnTo>
                  <a:lnTo>
                    <a:pt x="3799924" y="296716"/>
                  </a:lnTo>
                  <a:lnTo>
                    <a:pt x="3811762" y="296305"/>
                  </a:lnTo>
                  <a:lnTo>
                    <a:pt x="3823600" y="295825"/>
                  </a:lnTo>
                  <a:lnTo>
                    <a:pt x="3835437" y="295264"/>
                  </a:lnTo>
                  <a:lnTo>
                    <a:pt x="3847275" y="294611"/>
                  </a:lnTo>
                  <a:lnTo>
                    <a:pt x="3859113" y="293850"/>
                  </a:lnTo>
                  <a:lnTo>
                    <a:pt x="3870951" y="292966"/>
                  </a:lnTo>
                  <a:lnTo>
                    <a:pt x="3882788" y="291941"/>
                  </a:lnTo>
                  <a:lnTo>
                    <a:pt x="3894626" y="290755"/>
                  </a:lnTo>
                  <a:lnTo>
                    <a:pt x="3906464" y="289385"/>
                  </a:lnTo>
                  <a:lnTo>
                    <a:pt x="3918302" y="287809"/>
                  </a:lnTo>
                  <a:lnTo>
                    <a:pt x="3930139" y="286001"/>
                  </a:lnTo>
                  <a:lnTo>
                    <a:pt x="3941977" y="283936"/>
                  </a:lnTo>
                  <a:lnTo>
                    <a:pt x="3953815" y="281587"/>
                  </a:lnTo>
                  <a:lnTo>
                    <a:pt x="3965653" y="278928"/>
                  </a:lnTo>
                  <a:lnTo>
                    <a:pt x="3977491" y="275937"/>
                  </a:lnTo>
                  <a:lnTo>
                    <a:pt x="3989328" y="272593"/>
                  </a:lnTo>
                  <a:lnTo>
                    <a:pt x="4001166" y="268882"/>
                  </a:lnTo>
                  <a:lnTo>
                    <a:pt x="4013004" y="264797"/>
                  </a:lnTo>
                  <a:lnTo>
                    <a:pt x="4024842" y="260338"/>
                  </a:lnTo>
                  <a:lnTo>
                    <a:pt x="4036679" y="255520"/>
                  </a:lnTo>
                  <a:lnTo>
                    <a:pt x="4048517" y="250365"/>
                  </a:lnTo>
                  <a:lnTo>
                    <a:pt x="4060355" y="244913"/>
                  </a:lnTo>
                  <a:lnTo>
                    <a:pt x="4072193" y="239212"/>
                  </a:lnTo>
                  <a:lnTo>
                    <a:pt x="4084031" y="233326"/>
                  </a:lnTo>
                  <a:lnTo>
                    <a:pt x="4095868" y="227324"/>
                  </a:lnTo>
                  <a:lnTo>
                    <a:pt x="4107706" y="221283"/>
                  </a:lnTo>
                  <a:lnTo>
                    <a:pt x="4119544" y="215281"/>
                  </a:lnTo>
                  <a:lnTo>
                    <a:pt x="4131382" y="209394"/>
                  </a:lnTo>
                  <a:lnTo>
                    <a:pt x="4143219" y="203694"/>
                  </a:lnTo>
                  <a:lnTo>
                    <a:pt x="4155057" y="198242"/>
                  </a:lnTo>
                  <a:lnTo>
                    <a:pt x="4166895" y="193087"/>
                  </a:lnTo>
                  <a:lnTo>
                    <a:pt x="4178733" y="188268"/>
                  </a:lnTo>
                  <a:lnTo>
                    <a:pt x="4190570" y="183810"/>
                  </a:lnTo>
                  <a:lnTo>
                    <a:pt x="4202408" y="179724"/>
                  </a:lnTo>
                  <a:lnTo>
                    <a:pt x="4214246" y="176013"/>
                  </a:lnTo>
                  <a:lnTo>
                    <a:pt x="4226084" y="172670"/>
                  </a:lnTo>
                  <a:lnTo>
                    <a:pt x="4237922" y="169679"/>
                  </a:lnTo>
                  <a:lnTo>
                    <a:pt x="4249759" y="167020"/>
                  </a:lnTo>
                  <a:lnTo>
                    <a:pt x="4261597" y="164671"/>
                  </a:lnTo>
                  <a:lnTo>
                    <a:pt x="4273435" y="162606"/>
                  </a:lnTo>
                  <a:lnTo>
                    <a:pt x="4285273" y="160798"/>
                  </a:lnTo>
                  <a:lnTo>
                    <a:pt x="4297110" y="159222"/>
                  </a:lnTo>
                  <a:lnTo>
                    <a:pt x="4308948" y="157852"/>
                  </a:lnTo>
                  <a:lnTo>
                    <a:pt x="4320786" y="156666"/>
                  </a:lnTo>
                  <a:lnTo>
                    <a:pt x="4332624" y="155640"/>
                  </a:lnTo>
                  <a:lnTo>
                    <a:pt x="4344461" y="154757"/>
                  </a:lnTo>
                  <a:lnTo>
                    <a:pt x="4356299" y="153996"/>
                  </a:lnTo>
                  <a:lnTo>
                    <a:pt x="4368137" y="153342"/>
                  </a:lnTo>
                  <a:lnTo>
                    <a:pt x="4379975" y="152782"/>
                  </a:lnTo>
                  <a:lnTo>
                    <a:pt x="4391813" y="152302"/>
                  </a:lnTo>
                  <a:lnTo>
                    <a:pt x="4403650" y="151890"/>
                  </a:lnTo>
                  <a:lnTo>
                    <a:pt x="4415488" y="151539"/>
                  </a:lnTo>
                  <a:lnTo>
                    <a:pt x="4427326" y="151238"/>
                  </a:lnTo>
                  <a:lnTo>
                    <a:pt x="4439164" y="150982"/>
                  </a:lnTo>
                  <a:lnTo>
                    <a:pt x="4451001" y="150763"/>
                  </a:lnTo>
                  <a:lnTo>
                    <a:pt x="4462839" y="150576"/>
                  </a:lnTo>
                  <a:lnTo>
                    <a:pt x="4474677" y="150417"/>
                  </a:lnTo>
                  <a:lnTo>
                    <a:pt x="4486515" y="150281"/>
                  </a:lnTo>
                  <a:lnTo>
                    <a:pt x="4498352" y="150165"/>
                  </a:lnTo>
                  <a:lnTo>
                    <a:pt x="4510190" y="150067"/>
                  </a:lnTo>
                  <a:lnTo>
                    <a:pt x="4522028" y="149983"/>
                  </a:lnTo>
                  <a:lnTo>
                    <a:pt x="4533866" y="149911"/>
                  </a:lnTo>
                  <a:lnTo>
                    <a:pt x="4545704" y="149850"/>
                  </a:lnTo>
                  <a:lnTo>
                    <a:pt x="4557541" y="149798"/>
                  </a:lnTo>
                  <a:lnTo>
                    <a:pt x="4569379" y="149754"/>
                  </a:lnTo>
                  <a:lnTo>
                    <a:pt x="4581217" y="149717"/>
                  </a:lnTo>
                  <a:lnTo>
                    <a:pt x="4593055" y="149685"/>
                  </a:lnTo>
                  <a:lnTo>
                    <a:pt x="4604892" y="149657"/>
                  </a:lnTo>
                  <a:lnTo>
                    <a:pt x="4616730" y="149634"/>
                  </a:lnTo>
                  <a:lnTo>
                    <a:pt x="4628568" y="149614"/>
                  </a:lnTo>
                  <a:lnTo>
                    <a:pt x="4640406" y="149598"/>
                  </a:lnTo>
                  <a:lnTo>
                    <a:pt x="4652244" y="149583"/>
                  </a:lnTo>
                  <a:lnTo>
                    <a:pt x="4664081" y="149571"/>
                  </a:lnTo>
                  <a:lnTo>
                    <a:pt x="4675919" y="149561"/>
                  </a:lnTo>
                  <a:lnTo>
                    <a:pt x="4687757" y="149552"/>
                  </a:lnTo>
                </a:path>
              </a:pathLst>
            </a:custGeom>
            <a:ln w="40651" cap="flat">
              <a:solidFill>
                <a:srgbClr val="E8E8E8">
                  <a:alpha val="100000"/>
                </a:srgbClr>
              </a:solidFill>
              <a:prstDash val="solid"/>
              <a:round/>
            </a:ln>
          </p:spPr>
          <p:txBody>
            <a:bodyPr/>
            <a:lstStyle/>
            <a:p/>
          </p:txBody>
        </p:sp>
        <p:sp>
          <p:nvSpPr>
            <p:cNvPr id="38" name="pl38"/>
            <p:cNvSpPr/>
            <p:nvPr/>
          </p:nvSpPr>
          <p:spPr>
            <a:xfrm>
              <a:off x="2482252" y="1198838"/>
              <a:ext cx="4687757" cy="747913"/>
            </a:xfrm>
            <a:custGeom>
              <a:avLst/>
              <a:pathLst>
                <a:path w="4687757" h="747913">
                  <a:moveTo>
                    <a:pt x="0" y="598411"/>
                  </a:moveTo>
                  <a:lnTo>
                    <a:pt x="11837" y="598419"/>
                  </a:lnTo>
                  <a:lnTo>
                    <a:pt x="23675" y="598430"/>
                  </a:lnTo>
                  <a:lnTo>
                    <a:pt x="35513" y="598442"/>
                  </a:lnTo>
                  <a:lnTo>
                    <a:pt x="47351" y="598456"/>
                  </a:lnTo>
                  <a:lnTo>
                    <a:pt x="59188" y="598473"/>
                  </a:lnTo>
                  <a:lnTo>
                    <a:pt x="71026" y="598493"/>
                  </a:lnTo>
                  <a:lnTo>
                    <a:pt x="82864" y="598516"/>
                  </a:lnTo>
                  <a:lnTo>
                    <a:pt x="94702" y="598543"/>
                  </a:lnTo>
                  <a:lnTo>
                    <a:pt x="106539" y="598575"/>
                  </a:lnTo>
                  <a:lnTo>
                    <a:pt x="118377" y="598613"/>
                  </a:lnTo>
                  <a:lnTo>
                    <a:pt x="130215" y="598657"/>
                  </a:lnTo>
                  <a:lnTo>
                    <a:pt x="142053" y="598709"/>
                  </a:lnTo>
                  <a:lnTo>
                    <a:pt x="153891" y="598770"/>
                  </a:lnTo>
                  <a:lnTo>
                    <a:pt x="165728" y="598841"/>
                  </a:lnTo>
                  <a:lnTo>
                    <a:pt x="177566" y="598925"/>
                  </a:lnTo>
                  <a:lnTo>
                    <a:pt x="189404" y="599024"/>
                  </a:lnTo>
                  <a:lnTo>
                    <a:pt x="201242" y="599139"/>
                  </a:lnTo>
                  <a:lnTo>
                    <a:pt x="213079" y="599275"/>
                  </a:lnTo>
                  <a:lnTo>
                    <a:pt x="224917" y="599435"/>
                  </a:lnTo>
                  <a:lnTo>
                    <a:pt x="236755" y="599621"/>
                  </a:lnTo>
                  <a:lnTo>
                    <a:pt x="248593" y="599840"/>
                  </a:lnTo>
                  <a:lnTo>
                    <a:pt x="260430" y="600097"/>
                  </a:lnTo>
                  <a:lnTo>
                    <a:pt x="272268" y="600397"/>
                  </a:lnTo>
                  <a:lnTo>
                    <a:pt x="284106" y="600749"/>
                  </a:lnTo>
                  <a:lnTo>
                    <a:pt x="295944" y="601160"/>
                  </a:lnTo>
                  <a:lnTo>
                    <a:pt x="307782" y="601640"/>
                  </a:lnTo>
                  <a:lnTo>
                    <a:pt x="319619" y="602201"/>
                  </a:lnTo>
                  <a:lnTo>
                    <a:pt x="331457" y="602854"/>
                  </a:lnTo>
                  <a:lnTo>
                    <a:pt x="343295" y="603615"/>
                  </a:lnTo>
                  <a:lnTo>
                    <a:pt x="355133" y="604499"/>
                  </a:lnTo>
                  <a:lnTo>
                    <a:pt x="366970" y="605524"/>
                  </a:lnTo>
                  <a:lnTo>
                    <a:pt x="378808" y="606711"/>
                  </a:lnTo>
                  <a:lnTo>
                    <a:pt x="390646" y="608080"/>
                  </a:lnTo>
                  <a:lnTo>
                    <a:pt x="402484" y="609656"/>
                  </a:lnTo>
                  <a:lnTo>
                    <a:pt x="414321" y="611464"/>
                  </a:lnTo>
                  <a:lnTo>
                    <a:pt x="426159" y="613529"/>
                  </a:lnTo>
                  <a:lnTo>
                    <a:pt x="437997" y="615879"/>
                  </a:lnTo>
                  <a:lnTo>
                    <a:pt x="449835" y="618537"/>
                  </a:lnTo>
                  <a:lnTo>
                    <a:pt x="461673" y="621528"/>
                  </a:lnTo>
                  <a:lnTo>
                    <a:pt x="473510" y="624872"/>
                  </a:lnTo>
                  <a:lnTo>
                    <a:pt x="485348" y="628583"/>
                  </a:lnTo>
                  <a:lnTo>
                    <a:pt x="497186" y="632668"/>
                  </a:lnTo>
                  <a:lnTo>
                    <a:pt x="509024" y="637127"/>
                  </a:lnTo>
                  <a:lnTo>
                    <a:pt x="520861" y="641946"/>
                  </a:lnTo>
                  <a:lnTo>
                    <a:pt x="532699" y="647100"/>
                  </a:lnTo>
                  <a:lnTo>
                    <a:pt x="544537" y="652553"/>
                  </a:lnTo>
                  <a:lnTo>
                    <a:pt x="556375" y="658253"/>
                  </a:lnTo>
                  <a:lnTo>
                    <a:pt x="568213" y="664139"/>
                  </a:lnTo>
                  <a:lnTo>
                    <a:pt x="580050" y="670141"/>
                  </a:lnTo>
                  <a:lnTo>
                    <a:pt x="591888" y="676183"/>
                  </a:lnTo>
                  <a:lnTo>
                    <a:pt x="603726" y="682185"/>
                  </a:lnTo>
                  <a:lnTo>
                    <a:pt x="615564" y="688071"/>
                  </a:lnTo>
                  <a:lnTo>
                    <a:pt x="627401" y="693771"/>
                  </a:lnTo>
                  <a:lnTo>
                    <a:pt x="639239" y="699224"/>
                  </a:lnTo>
                  <a:lnTo>
                    <a:pt x="651077" y="704378"/>
                  </a:lnTo>
                  <a:lnTo>
                    <a:pt x="662915" y="709197"/>
                  </a:lnTo>
                  <a:lnTo>
                    <a:pt x="674752" y="713655"/>
                  </a:lnTo>
                  <a:lnTo>
                    <a:pt x="686590" y="717741"/>
                  </a:lnTo>
                  <a:lnTo>
                    <a:pt x="698428" y="721452"/>
                  </a:lnTo>
                  <a:lnTo>
                    <a:pt x="710266" y="724796"/>
                  </a:lnTo>
                  <a:lnTo>
                    <a:pt x="722104" y="727787"/>
                  </a:lnTo>
                  <a:lnTo>
                    <a:pt x="733941" y="730445"/>
                  </a:lnTo>
                  <a:lnTo>
                    <a:pt x="745779" y="732794"/>
                  </a:lnTo>
                  <a:lnTo>
                    <a:pt x="757617" y="734860"/>
                  </a:lnTo>
                  <a:lnTo>
                    <a:pt x="769455" y="736668"/>
                  </a:lnTo>
                  <a:lnTo>
                    <a:pt x="781292" y="738244"/>
                  </a:lnTo>
                  <a:lnTo>
                    <a:pt x="793130" y="739613"/>
                  </a:lnTo>
                  <a:lnTo>
                    <a:pt x="804968" y="740800"/>
                  </a:lnTo>
                  <a:lnTo>
                    <a:pt x="816806" y="741825"/>
                  </a:lnTo>
                  <a:lnTo>
                    <a:pt x="828643" y="742709"/>
                  </a:lnTo>
                  <a:lnTo>
                    <a:pt x="840481" y="743469"/>
                  </a:lnTo>
                  <a:lnTo>
                    <a:pt x="852319" y="744123"/>
                  </a:lnTo>
                  <a:lnTo>
                    <a:pt x="864157" y="744683"/>
                  </a:lnTo>
                  <a:lnTo>
                    <a:pt x="875995" y="745164"/>
                  </a:lnTo>
                  <a:lnTo>
                    <a:pt x="887832" y="745575"/>
                  </a:lnTo>
                  <a:lnTo>
                    <a:pt x="899670" y="745926"/>
                  </a:lnTo>
                  <a:lnTo>
                    <a:pt x="911508" y="746227"/>
                  </a:lnTo>
                  <a:lnTo>
                    <a:pt x="923346" y="746483"/>
                  </a:lnTo>
                  <a:lnTo>
                    <a:pt x="935183" y="746702"/>
                  </a:lnTo>
                  <a:lnTo>
                    <a:pt x="947021" y="746889"/>
                  </a:lnTo>
                  <a:lnTo>
                    <a:pt x="958859" y="747048"/>
                  </a:lnTo>
                  <a:lnTo>
                    <a:pt x="970697" y="747184"/>
                  </a:lnTo>
                  <a:lnTo>
                    <a:pt x="982534" y="747300"/>
                  </a:lnTo>
                  <a:lnTo>
                    <a:pt x="994372" y="747399"/>
                  </a:lnTo>
                  <a:lnTo>
                    <a:pt x="1006210" y="747483"/>
                  </a:lnTo>
                  <a:lnTo>
                    <a:pt x="1018048" y="747554"/>
                  </a:lnTo>
                  <a:lnTo>
                    <a:pt x="1029886" y="747615"/>
                  </a:lnTo>
                  <a:lnTo>
                    <a:pt x="1041723" y="747667"/>
                  </a:lnTo>
                  <a:lnTo>
                    <a:pt x="1053561" y="747711"/>
                  </a:lnTo>
                  <a:lnTo>
                    <a:pt x="1065399" y="747749"/>
                  </a:lnTo>
                  <a:lnTo>
                    <a:pt x="1077237" y="747781"/>
                  </a:lnTo>
                  <a:lnTo>
                    <a:pt x="1089074" y="747808"/>
                  </a:lnTo>
                  <a:lnTo>
                    <a:pt x="1100912" y="747831"/>
                  </a:lnTo>
                  <a:lnTo>
                    <a:pt x="1112750" y="747851"/>
                  </a:lnTo>
                  <a:lnTo>
                    <a:pt x="1124588" y="747868"/>
                  </a:lnTo>
                  <a:lnTo>
                    <a:pt x="1136426" y="747882"/>
                  </a:lnTo>
                  <a:lnTo>
                    <a:pt x="1148263" y="747894"/>
                  </a:lnTo>
                  <a:lnTo>
                    <a:pt x="1160101" y="747904"/>
                  </a:lnTo>
                  <a:lnTo>
                    <a:pt x="1171939" y="747913"/>
                  </a:lnTo>
                  <a:lnTo>
                    <a:pt x="1171939" y="747763"/>
                  </a:lnTo>
                  <a:lnTo>
                    <a:pt x="1183777" y="747727"/>
                  </a:lnTo>
                  <a:lnTo>
                    <a:pt x="1195614" y="747686"/>
                  </a:lnTo>
                  <a:lnTo>
                    <a:pt x="1207452" y="747637"/>
                  </a:lnTo>
                  <a:lnTo>
                    <a:pt x="1219290" y="747580"/>
                  </a:lnTo>
                  <a:lnTo>
                    <a:pt x="1231128" y="747513"/>
                  </a:lnTo>
                  <a:lnTo>
                    <a:pt x="1242965" y="747434"/>
                  </a:lnTo>
                  <a:lnTo>
                    <a:pt x="1254803" y="747342"/>
                  </a:lnTo>
                  <a:lnTo>
                    <a:pt x="1266641" y="747233"/>
                  </a:lnTo>
                  <a:lnTo>
                    <a:pt x="1278479" y="747105"/>
                  </a:lnTo>
                  <a:lnTo>
                    <a:pt x="1290317" y="746954"/>
                  </a:lnTo>
                  <a:lnTo>
                    <a:pt x="1302154" y="746778"/>
                  </a:lnTo>
                  <a:lnTo>
                    <a:pt x="1313992" y="746570"/>
                  </a:lnTo>
                  <a:lnTo>
                    <a:pt x="1325830" y="746327"/>
                  </a:lnTo>
                  <a:lnTo>
                    <a:pt x="1337668" y="746041"/>
                  </a:lnTo>
                  <a:lnTo>
                    <a:pt x="1349505" y="745705"/>
                  </a:lnTo>
                  <a:lnTo>
                    <a:pt x="1361343" y="745310"/>
                  </a:lnTo>
                  <a:lnTo>
                    <a:pt x="1373181" y="744847"/>
                  </a:lnTo>
                  <a:lnTo>
                    <a:pt x="1385019" y="744304"/>
                  </a:lnTo>
                  <a:lnTo>
                    <a:pt x="1396856" y="743667"/>
                  </a:lnTo>
                  <a:lnTo>
                    <a:pt x="1408694" y="742920"/>
                  </a:lnTo>
                  <a:lnTo>
                    <a:pt x="1420532" y="742044"/>
                  </a:lnTo>
                  <a:lnTo>
                    <a:pt x="1432370" y="741017"/>
                  </a:lnTo>
                  <a:lnTo>
                    <a:pt x="1444208" y="739816"/>
                  </a:lnTo>
                  <a:lnTo>
                    <a:pt x="1456045" y="738409"/>
                  </a:lnTo>
                  <a:lnTo>
                    <a:pt x="1467883" y="736765"/>
                  </a:lnTo>
                  <a:lnTo>
                    <a:pt x="1479721" y="734843"/>
                  </a:lnTo>
                  <a:lnTo>
                    <a:pt x="1491559" y="732601"/>
                  </a:lnTo>
                  <a:lnTo>
                    <a:pt x="1503396" y="729987"/>
                  </a:lnTo>
                  <a:lnTo>
                    <a:pt x="1515234" y="726945"/>
                  </a:lnTo>
                  <a:lnTo>
                    <a:pt x="1527072" y="723409"/>
                  </a:lnTo>
                  <a:lnTo>
                    <a:pt x="1538910" y="719309"/>
                  </a:lnTo>
                  <a:lnTo>
                    <a:pt x="1550748" y="714563"/>
                  </a:lnTo>
                  <a:lnTo>
                    <a:pt x="1562585" y="709085"/>
                  </a:lnTo>
                  <a:lnTo>
                    <a:pt x="1574423" y="702780"/>
                  </a:lnTo>
                  <a:lnTo>
                    <a:pt x="1586261" y="695549"/>
                  </a:lnTo>
                  <a:lnTo>
                    <a:pt x="1598099" y="687287"/>
                  </a:lnTo>
                  <a:lnTo>
                    <a:pt x="1609936" y="677890"/>
                  </a:lnTo>
                  <a:lnTo>
                    <a:pt x="1621774" y="667257"/>
                  </a:lnTo>
                  <a:lnTo>
                    <a:pt x="1633612" y="655292"/>
                  </a:lnTo>
                  <a:lnTo>
                    <a:pt x="1645450" y="641918"/>
                  </a:lnTo>
                  <a:lnTo>
                    <a:pt x="1657287" y="627074"/>
                  </a:lnTo>
                  <a:lnTo>
                    <a:pt x="1669125" y="610732"/>
                  </a:lnTo>
                  <a:lnTo>
                    <a:pt x="1680963" y="592898"/>
                  </a:lnTo>
                  <a:lnTo>
                    <a:pt x="1692801" y="573623"/>
                  </a:lnTo>
                  <a:lnTo>
                    <a:pt x="1704639" y="553005"/>
                  </a:lnTo>
                  <a:lnTo>
                    <a:pt x="1716476" y="531195"/>
                  </a:lnTo>
                  <a:lnTo>
                    <a:pt x="1728314" y="508394"/>
                  </a:lnTo>
                  <a:lnTo>
                    <a:pt x="1740152" y="484848"/>
                  </a:lnTo>
                  <a:lnTo>
                    <a:pt x="1751990" y="460840"/>
                  </a:lnTo>
                  <a:lnTo>
                    <a:pt x="1763827" y="436675"/>
                  </a:lnTo>
                  <a:lnTo>
                    <a:pt x="1775665" y="412667"/>
                  </a:lnTo>
                  <a:lnTo>
                    <a:pt x="1787503" y="389121"/>
                  </a:lnTo>
                  <a:lnTo>
                    <a:pt x="1799341" y="366320"/>
                  </a:lnTo>
                  <a:lnTo>
                    <a:pt x="1811178" y="344511"/>
                  </a:lnTo>
                  <a:lnTo>
                    <a:pt x="1823016" y="323893"/>
                  </a:lnTo>
                  <a:lnTo>
                    <a:pt x="1834854" y="304617"/>
                  </a:lnTo>
                  <a:lnTo>
                    <a:pt x="1846692" y="286783"/>
                  </a:lnTo>
                  <a:lnTo>
                    <a:pt x="1858530" y="270441"/>
                  </a:lnTo>
                  <a:lnTo>
                    <a:pt x="1870367" y="255598"/>
                  </a:lnTo>
                  <a:lnTo>
                    <a:pt x="1882205" y="242223"/>
                  </a:lnTo>
                  <a:lnTo>
                    <a:pt x="1894043" y="230259"/>
                  </a:lnTo>
                  <a:lnTo>
                    <a:pt x="1905881" y="219625"/>
                  </a:lnTo>
                  <a:lnTo>
                    <a:pt x="1917718" y="210228"/>
                  </a:lnTo>
                  <a:lnTo>
                    <a:pt x="1929556" y="201966"/>
                  </a:lnTo>
                  <a:lnTo>
                    <a:pt x="1941394" y="194735"/>
                  </a:lnTo>
                  <a:lnTo>
                    <a:pt x="1953232" y="188430"/>
                  </a:lnTo>
                  <a:lnTo>
                    <a:pt x="1965069" y="182952"/>
                  </a:lnTo>
                  <a:lnTo>
                    <a:pt x="1976907" y="178207"/>
                  </a:lnTo>
                  <a:lnTo>
                    <a:pt x="1988745" y="174106"/>
                  </a:lnTo>
                  <a:lnTo>
                    <a:pt x="2000583" y="170570"/>
                  </a:lnTo>
                  <a:lnTo>
                    <a:pt x="2012421" y="167528"/>
                  </a:lnTo>
                  <a:lnTo>
                    <a:pt x="2024258" y="164914"/>
                  </a:lnTo>
                  <a:lnTo>
                    <a:pt x="2036096" y="162672"/>
                  </a:lnTo>
                  <a:lnTo>
                    <a:pt x="2047934" y="160751"/>
                  </a:lnTo>
                  <a:lnTo>
                    <a:pt x="2059772" y="159106"/>
                  </a:lnTo>
                  <a:lnTo>
                    <a:pt x="2071609" y="157700"/>
                  </a:lnTo>
                  <a:lnTo>
                    <a:pt x="2083447" y="156498"/>
                  </a:lnTo>
                  <a:lnTo>
                    <a:pt x="2095285" y="155472"/>
                  </a:lnTo>
                  <a:lnTo>
                    <a:pt x="2107123" y="154596"/>
                  </a:lnTo>
                  <a:lnTo>
                    <a:pt x="2118961" y="153849"/>
                  </a:lnTo>
                  <a:lnTo>
                    <a:pt x="2130798" y="153211"/>
                  </a:lnTo>
                  <a:lnTo>
                    <a:pt x="2142636" y="152668"/>
                  </a:lnTo>
                  <a:lnTo>
                    <a:pt x="2154474" y="152205"/>
                  </a:lnTo>
                  <a:lnTo>
                    <a:pt x="2166312" y="151811"/>
                  </a:lnTo>
                  <a:lnTo>
                    <a:pt x="2178149" y="151475"/>
                  </a:lnTo>
                  <a:lnTo>
                    <a:pt x="2189987" y="151189"/>
                  </a:lnTo>
                  <a:lnTo>
                    <a:pt x="2201825" y="150945"/>
                  </a:lnTo>
                  <a:lnTo>
                    <a:pt x="2213663" y="150738"/>
                  </a:lnTo>
                  <a:lnTo>
                    <a:pt x="2225500" y="150561"/>
                  </a:lnTo>
                  <a:lnTo>
                    <a:pt x="2237338" y="150411"/>
                  </a:lnTo>
                  <a:lnTo>
                    <a:pt x="2249176" y="150283"/>
                  </a:lnTo>
                  <a:lnTo>
                    <a:pt x="2261014" y="150174"/>
                  </a:lnTo>
                  <a:lnTo>
                    <a:pt x="2272852" y="150081"/>
                  </a:lnTo>
                  <a:lnTo>
                    <a:pt x="2284689" y="150002"/>
                  </a:lnTo>
                  <a:lnTo>
                    <a:pt x="2296527" y="149935"/>
                  </a:lnTo>
                  <a:lnTo>
                    <a:pt x="2308365" y="149878"/>
                  </a:lnTo>
                  <a:lnTo>
                    <a:pt x="2320203" y="149829"/>
                  </a:lnTo>
                  <a:lnTo>
                    <a:pt x="2332040" y="149788"/>
                  </a:lnTo>
                  <a:lnTo>
                    <a:pt x="2343878" y="149753"/>
                  </a:lnTo>
                  <a:lnTo>
                    <a:pt x="2343878" y="149552"/>
                  </a:lnTo>
                  <a:lnTo>
                    <a:pt x="2355716" y="149552"/>
                  </a:lnTo>
                  <a:lnTo>
                    <a:pt x="2367554" y="149552"/>
                  </a:lnTo>
                  <a:lnTo>
                    <a:pt x="2379391" y="149552"/>
                  </a:lnTo>
                  <a:lnTo>
                    <a:pt x="2391229" y="149552"/>
                  </a:lnTo>
                  <a:lnTo>
                    <a:pt x="2403067" y="149552"/>
                  </a:lnTo>
                  <a:lnTo>
                    <a:pt x="2414905" y="149552"/>
                  </a:lnTo>
                  <a:lnTo>
                    <a:pt x="2426743" y="149552"/>
                  </a:lnTo>
                  <a:lnTo>
                    <a:pt x="2438580" y="149552"/>
                  </a:lnTo>
                  <a:lnTo>
                    <a:pt x="2450418" y="149552"/>
                  </a:lnTo>
                  <a:lnTo>
                    <a:pt x="2462256" y="149552"/>
                  </a:lnTo>
                  <a:lnTo>
                    <a:pt x="2474094" y="149552"/>
                  </a:lnTo>
                  <a:lnTo>
                    <a:pt x="2485931" y="149552"/>
                  </a:lnTo>
                  <a:lnTo>
                    <a:pt x="2497769" y="149552"/>
                  </a:lnTo>
                  <a:lnTo>
                    <a:pt x="2509607" y="149552"/>
                  </a:lnTo>
                  <a:lnTo>
                    <a:pt x="2521445" y="149552"/>
                  </a:lnTo>
                  <a:lnTo>
                    <a:pt x="2533283" y="149552"/>
                  </a:lnTo>
                  <a:lnTo>
                    <a:pt x="2545120" y="149552"/>
                  </a:lnTo>
                  <a:lnTo>
                    <a:pt x="2556958" y="149552"/>
                  </a:lnTo>
                  <a:lnTo>
                    <a:pt x="2568796" y="149552"/>
                  </a:lnTo>
                  <a:lnTo>
                    <a:pt x="2580634" y="149552"/>
                  </a:lnTo>
                  <a:lnTo>
                    <a:pt x="2592471" y="149552"/>
                  </a:lnTo>
                  <a:lnTo>
                    <a:pt x="2604309" y="149552"/>
                  </a:lnTo>
                  <a:lnTo>
                    <a:pt x="2616147" y="149552"/>
                  </a:lnTo>
                  <a:lnTo>
                    <a:pt x="2627985" y="149552"/>
                  </a:lnTo>
                  <a:lnTo>
                    <a:pt x="2639822" y="149552"/>
                  </a:lnTo>
                  <a:lnTo>
                    <a:pt x="2651660" y="149552"/>
                  </a:lnTo>
                  <a:lnTo>
                    <a:pt x="2663498" y="149552"/>
                  </a:lnTo>
                  <a:lnTo>
                    <a:pt x="2675336" y="149552"/>
                  </a:lnTo>
                  <a:lnTo>
                    <a:pt x="2687174" y="149552"/>
                  </a:lnTo>
                  <a:lnTo>
                    <a:pt x="2699011" y="149552"/>
                  </a:lnTo>
                  <a:lnTo>
                    <a:pt x="2710849" y="149552"/>
                  </a:lnTo>
                  <a:lnTo>
                    <a:pt x="2722687" y="149552"/>
                  </a:lnTo>
                  <a:lnTo>
                    <a:pt x="2734525" y="149552"/>
                  </a:lnTo>
                  <a:lnTo>
                    <a:pt x="2746362" y="149552"/>
                  </a:lnTo>
                  <a:lnTo>
                    <a:pt x="2758200" y="149552"/>
                  </a:lnTo>
                  <a:lnTo>
                    <a:pt x="2770038" y="149552"/>
                  </a:lnTo>
                  <a:lnTo>
                    <a:pt x="2781876" y="149552"/>
                  </a:lnTo>
                  <a:lnTo>
                    <a:pt x="2793713" y="149552"/>
                  </a:lnTo>
                  <a:lnTo>
                    <a:pt x="2805551" y="149552"/>
                  </a:lnTo>
                  <a:lnTo>
                    <a:pt x="2817389" y="149552"/>
                  </a:lnTo>
                  <a:lnTo>
                    <a:pt x="2829227" y="149552"/>
                  </a:lnTo>
                  <a:lnTo>
                    <a:pt x="2841065" y="149552"/>
                  </a:lnTo>
                  <a:lnTo>
                    <a:pt x="2852902" y="149552"/>
                  </a:lnTo>
                  <a:lnTo>
                    <a:pt x="2864740" y="149552"/>
                  </a:lnTo>
                  <a:lnTo>
                    <a:pt x="2876578" y="149552"/>
                  </a:lnTo>
                  <a:lnTo>
                    <a:pt x="2888416" y="149552"/>
                  </a:lnTo>
                  <a:lnTo>
                    <a:pt x="2900253" y="149552"/>
                  </a:lnTo>
                  <a:lnTo>
                    <a:pt x="2912091" y="149552"/>
                  </a:lnTo>
                  <a:lnTo>
                    <a:pt x="2923929" y="149552"/>
                  </a:lnTo>
                  <a:lnTo>
                    <a:pt x="2935767" y="149552"/>
                  </a:lnTo>
                  <a:lnTo>
                    <a:pt x="2947604" y="149552"/>
                  </a:lnTo>
                  <a:lnTo>
                    <a:pt x="2959442" y="149552"/>
                  </a:lnTo>
                  <a:lnTo>
                    <a:pt x="2971280" y="149552"/>
                  </a:lnTo>
                  <a:lnTo>
                    <a:pt x="2983118" y="149552"/>
                  </a:lnTo>
                  <a:lnTo>
                    <a:pt x="2994956" y="149552"/>
                  </a:lnTo>
                  <a:lnTo>
                    <a:pt x="3006793" y="149552"/>
                  </a:lnTo>
                  <a:lnTo>
                    <a:pt x="3018631" y="149552"/>
                  </a:lnTo>
                  <a:lnTo>
                    <a:pt x="3030469" y="149552"/>
                  </a:lnTo>
                  <a:lnTo>
                    <a:pt x="3042307" y="149552"/>
                  </a:lnTo>
                  <a:lnTo>
                    <a:pt x="3054144" y="149552"/>
                  </a:lnTo>
                  <a:lnTo>
                    <a:pt x="3065982" y="149552"/>
                  </a:lnTo>
                  <a:lnTo>
                    <a:pt x="3077820" y="149552"/>
                  </a:lnTo>
                  <a:lnTo>
                    <a:pt x="3089658" y="149552"/>
                  </a:lnTo>
                  <a:lnTo>
                    <a:pt x="3101496" y="149552"/>
                  </a:lnTo>
                  <a:lnTo>
                    <a:pt x="3113333" y="149552"/>
                  </a:lnTo>
                  <a:lnTo>
                    <a:pt x="3125171" y="149552"/>
                  </a:lnTo>
                  <a:lnTo>
                    <a:pt x="3137009" y="149552"/>
                  </a:lnTo>
                  <a:lnTo>
                    <a:pt x="3148847" y="149552"/>
                  </a:lnTo>
                  <a:lnTo>
                    <a:pt x="3160684" y="149552"/>
                  </a:lnTo>
                  <a:lnTo>
                    <a:pt x="3172522" y="149552"/>
                  </a:lnTo>
                  <a:lnTo>
                    <a:pt x="3184360" y="149552"/>
                  </a:lnTo>
                  <a:lnTo>
                    <a:pt x="3196198" y="149552"/>
                  </a:lnTo>
                  <a:lnTo>
                    <a:pt x="3208035" y="149552"/>
                  </a:lnTo>
                  <a:lnTo>
                    <a:pt x="3219873" y="149552"/>
                  </a:lnTo>
                  <a:lnTo>
                    <a:pt x="3231711" y="149552"/>
                  </a:lnTo>
                  <a:lnTo>
                    <a:pt x="3243549" y="149552"/>
                  </a:lnTo>
                  <a:lnTo>
                    <a:pt x="3255387" y="149552"/>
                  </a:lnTo>
                  <a:lnTo>
                    <a:pt x="3267224" y="149552"/>
                  </a:lnTo>
                  <a:lnTo>
                    <a:pt x="3279062" y="149552"/>
                  </a:lnTo>
                  <a:lnTo>
                    <a:pt x="3290900" y="149552"/>
                  </a:lnTo>
                  <a:lnTo>
                    <a:pt x="3302738" y="149552"/>
                  </a:lnTo>
                  <a:lnTo>
                    <a:pt x="3314575" y="149552"/>
                  </a:lnTo>
                  <a:lnTo>
                    <a:pt x="3326413" y="149552"/>
                  </a:lnTo>
                  <a:lnTo>
                    <a:pt x="3338251" y="149552"/>
                  </a:lnTo>
                  <a:lnTo>
                    <a:pt x="3350089" y="149552"/>
                  </a:lnTo>
                  <a:lnTo>
                    <a:pt x="3361926" y="149552"/>
                  </a:lnTo>
                  <a:lnTo>
                    <a:pt x="3373764" y="149552"/>
                  </a:lnTo>
                  <a:lnTo>
                    <a:pt x="3385602" y="149552"/>
                  </a:lnTo>
                  <a:lnTo>
                    <a:pt x="3397440" y="149552"/>
                  </a:lnTo>
                  <a:lnTo>
                    <a:pt x="3409278" y="149552"/>
                  </a:lnTo>
                  <a:lnTo>
                    <a:pt x="3421115" y="149552"/>
                  </a:lnTo>
                  <a:lnTo>
                    <a:pt x="3432953" y="149552"/>
                  </a:lnTo>
                  <a:lnTo>
                    <a:pt x="3444791" y="149552"/>
                  </a:lnTo>
                  <a:lnTo>
                    <a:pt x="3456629" y="149552"/>
                  </a:lnTo>
                  <a:lnTo>
                    <a:pt x="3468466" y="149552"/>
                  </a:lnTo>
                  <a:lnTo>
                    <a:pt x="3480304" y="149552"/>
                  </a:lnTo>
                  <a:lnTo>
                    <a:pt x="3492142" y="149552"/>
                  </a:lnTo>
                  <a:lnTo>
                    <a:pt x="3503980" y="149552"/>
                  </a:lnTo>
                  <a:lnTo>
                    <a:pt x="3515818" y="149552"/>
                  </a:lnTo>
                  <a:lnTo>
                    <a:pt x="3515818" y="149502"/>
                  </a:lnTo>
                  <a:lnTo>
                    <a:pt x="3527655" y="149493"/>
                  </a:lnTo>
                  <a:lnTo>
                    <a:pt x="3539493" y="149483"/>
                  </a:lnTo>
                  <a:lnTo>
                    <a:pt x="3551331" y="149471"/>
                  </a:lnTo>
                  <a:lnTo>
                    <a:pt x="3563169" y="149456"/>
                  </a:lnTo>
                  <a:lnTo>
                    <a:pt x="3575006" y="149440"/>
                  </a:lnTo>
                  <a:lnTo>
                    <a:pt x="3586844" y="149420"/>
                  </a:lnTo>
                  <a:lnTo>
                    <a:pt x="3598682" y="149397"/>
                  </a:lnTo>
                  <a:lnTo>
                    <a:pt x="3610520" y="149369"/>
                  </a:lnTo>
                  <a:lnTo>
                    <a:pt x="3622357" y="149338"/>
                  </a:lnTo>
                  <a:lnTo>
                    <a:pt x="3634195" y="149300"/>
                  </a:lnTo>
                  <a:lnTo>
                    <a:pt x="3646033" y="149256"/>
                  </a:lnTo>
                  <a:lnTo>
                    <a:pt x="3657871" y="149204"/>
                  </a:lnTo>
                  <a:lnTo>
                    <a:pt x="3669709" y="149143"/>
                  </a:lnTo>
                  <a:lnTo>
                    <a:pt x="3681546" y="149071"/>
                  </a:lnTo>
                  <a:lnTo>
                    <a:pt x="3693384" y="148987"/>
                  </a:lnTo>
                  <a:lnTo>
                    <a:pt x="3705222" y="148889"/>
                  </a:lnTo>
                  <a:lnTo>
                    <a:pt x="3717060" y="148773"/>
                  </a:lnTo>
                  <a:lnTo>
                    <a:pt x="3728897" y="148637"/>
                  </a:lnTo>
                  <a:lnTo>
                    <a:pt x="3740735" y="148478"/>
                  </a:lnTo>
                  <a:lnTo>
                    <a:pt x="3752573" y="148291"/>
                  </a:lnTo>
                  <a:lnTo>
                    <a:pt x="3764411" y="148072"/>
                  </a:lnTo>
                  <a:lnTo>
                    <a:pt x="3776248" y="147816"/>
                  </a:lnTo>
                  <a:lnTo>
                    <a:pt x="3788086" y="147515"/>
                  </a:lnTo>
                  <a:lnTo>
                    <a:pt x="3799924" y="147164"/>
                  </a:lnTo>
                  <a:lnTo>
                    <a:pt x="3811762" y="146752"/>
                  </a:lnTo>
                  <a:lnTo>
                    <a:pt x="3823600" y="146272"/>
                  </a:lnTo>
                  <a:lnTo>
                    <a:pt x="3835437" y="145712"/>
                  </a:lnTo>
                  <a:lnTo>
                    <a:pt x="3847275" y="145058"/>
                  </a:lnTo>
                  <a:lnTo>
                    <a:pt x="3859113" y="144298"/>
                  </a:lnTo>
                  <a:lnTo>
                    <a:pt x="3870951" y="143414"/>
                  </a:lnTo>
                  <a:lnTo>
                    <a:pt x="3882788" y="142388"/>
                  </a:lnTo>
                  <a:lnTo>
                    <a:pt x="3894626" y="141202"/>
                  </a:lnTo>
                  <a:lnTo>
                    <a:pt x="3906464" y="139833"/>
                  </a:lnTo>
                  <a:lnTo>
                    <a:pt x="3918302" y="138256"/>
                  </a:lnTo>
                  <a:lnTo>
                    <a:pt x="3930139" y="136449"/>
                  </a:lnTo>
                  <a:lnTo>
                    <a:pt x="3941977" y="134383"/>
                  </a:lnTo>
                  <a:lnTo>
                    <a:pt x="3953815" y="132034"/>
                  </a:lnTo>
                  <a:lnTo>
                    <a:pt x="3965653" y="129375"/>
                  </a:lnTo>
                  <a:lnTo>
                    <a:pt x="3977491" y="126384"/>
                  </a:lnTo>
                  <a:lnTo>
                    <a:pt x="3989328" y="123041"/>
                  </a:lnTo>
                  <a:lnTo>
                    <a:pt x="4001166" y="119330"/>
                  </a:lnTo>
                  <a:lnTo>
                    <a:pt x="4013004" y="115244"/>
                  </a:lnTo>
                  <a:lnTo>
                    <a:pt x="4024842" y="110786"/>
                  </a:lnTo>
                  <a:lnTo>
                    <a:pt x="4036679" y="105967"/>
                  </a:lnTo>
                  <a:lnTo>
                    <a:pt x="4048517" y="100813"/>
                  </a:lnTo>
                  <a:lnTo>
                    <a:pt x="4060355" y="95360"/>
                  </a:lnTo>
                  <a:lnTo>
                    <a:pt x="4072193" y="89660"/>
                  </a:lnTo>
                  <a:lnTo>
                    <a:pt x="4084031" y="83773"/>
                  </a:lnTo>
                  <a:lnTo>
                    <a:pt x="4095868" y="77771"/>
                  </a:lnTo>
                  <a:lnTo>
                    <a:pt x="4107706" y="71730"/>
                  </a:lnTo>
                  <a:lnTo>
                    <a:pt x="4119544" y="65728"/>
                  </a:lnTo>
                  <a:lnTo>
                    <a:pt x="4131382" y="59842"/>
                  </a:lnTo>
                  <a:lnTo>
                    <a:pt x="4143219" y="54141"/>
                  </a:lnTo>
                  <a:lnTo>
                    <a:pt x="4155057" y="48689"/>
                  </a:lnTo>
                  <a:lnTo>
                    <a:pt x="4166895" y="43534"/>
                  </a:lnTo>
                  <a:lnTo>
                    <a:pt x="4178733" y="38716"/>
                  </a:lnTo>
                  <a:lnTo>
                    <a:pt x="4190570" y="34257"/>
                  </a:lnTo>
                  <a:lnTo>
                    <a:pt x="4202408" y="30172"/>
                  </a:lnTo>
                  <a:lnTo>
                    <a:pt x="4214246" y="26461"/>
                  </a:lnTo>
                  <a:lnTo>
                    <a:pt x="4226084" y="23117"/>
                  </a:lnTo>
                  <a:lnTo>
                    <a:pt x="4237922" y="20126"/>
                  </a:lnTo>
                  <a:lnTo>
                    <a:pt x="4249759" y="17468"/>
                  </a:lnTo>
                  <a:lnTo>
                    <a:pt x="4261597" y="15118"/>
                  </a:lnTo>
                  <a:lnTo>
                    <a:pt x="4273435" y="13053"/>
                  </a:lnTo>
                  <a:lnTo>
                    <a:pt x="4285273" y="11245"/>
                  </a:lnTo>
                  <a:lnTo>
                    <a:pt x="4297110" y="9669"/>
                  </a:lnTo>
                  <a:lnTo>
                    <a:pt x="4308948" y="8299"/>
                  </a:lnTo>
                  <a:lnTo>
                    <a:pt x="4320786" y="7113"/>
                  </a:lnTo>
                  <a:lnTo>
                    <a:pt x="4332624" y="6088"/>
                  </a:lnTo>
                  <a:lnTo>
                    <a:pt x="4344461" y="5204"/>
                  </a:lnTo>
                  <a:lnTo>
                    <a:pt x="4356299" y="4443"/>
                  </a:lnTo>
                  <a:lnTo>
                    <a:pt x="4368137" y="3790"/>
                  </a:lnTo>
                  <a:lnTo>
                    <a:pt x="4379975" y="3229"/>
                  </a:lnTo>
                  <a:lnTo>
                    <a:pt x="4391813" y="2749"/>
                  </a:lnTo>
                  <a:lnTo>
                    <a:pt x="4403650" y="2338"/>
                  </a:lnTo>
                  <a:lnTo>
                    <a:pt x="4415488" y="1986"/>
                  </a:lnTo>
                  <a:lnTo>
                    <a:pt x="4427326" y="1686"/>
                  </a:lnTo>
                  <a:lnTo>
                    <a:pt x="4439164" y="1429"/>
                  </a:lnTo>
                  <a:lnTo>
                    <a:pt x="4451001" y="1210"/>
                  </a:lnTo>
                  <a:lnTo>
                    <a:pt x="4462839" y="1023"/>
                  </a:lnTo>
                  <a:lnTo>
                    <a:pt x="4474677" y="864"/>
                  </a:lnTo>
                  <a:lnTo>
                    <a:pt x="4486515" y="728"/>
                  </a:lnTo>
                  <a:lnTo>
                    <a:pt x="4498352" y="613"/>
                  </a:lnTo>
                  <a:lnTo>
                    <a:pt x="4510190" y="514"/>
                  </a:lnTo>
                  <a:lnTo>
                    <a:pt x="4522028" y="430"/>
                  </a:lnTo>
                  <a:lnTo>
                    <a:pt x="4533866" y="358"/>
                  </a:lnTo>
                  <a:lnTo>
                    <a:pt x="4545704" y="298"/>
                  </a:lnTo>
                  <a:lnTo>
                    <a:pt x="4557541" y="246"/>
                  </a:lnTo>
                  <a:lnTo>
                    <a:pt x="4569379" y="202"/>
                  </a:lnTo>
                  <a:lnTo>
                    <a:pt x="4581217" y="164"/>
                  </a:lnTo>
                  <a:lnTo>
                    <a:pt x="4593055" y="132"/>
                  </a:lnTo>
                  <a:lnTo>
                    <a:pt x="4604892" y="105"/>
                  </a:lnTo>
                  <a:lnTo>
                    <a:pt x="4616730" y="82"/>
                  </a:lnTo>
                  <a:lnTo>
                    <a:pt x="4628568" y="62"/>
                  </a:lnTo>
                  <a:lnTo>
                    <a:pt x="4640406" y="45"/>
                  </a:lnTo>
                  <a:lnTo>
                    <a:pt x="4652244" y="31"/>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39" name="pl39"/>
            <p:cNvSpPr/>
            <p:nvPr/>
          </p:nvSpPr>
          <p:spPr>
            <a:xfrm>
              <a:off x="2482252" y="4639802"/>
              <a:ext cx="4687757" cy="598210"/>
            </a:xfrm>
            <a:custGeom>
              <a:avLst/>
              <a:pathLst>
                <a:path w="4687757" h="598210">
                  <a:moveTo>
                    <a:pt x="0" y="0"/>
                  </a:moveTo>
                  <a:lnTo>
                    <a:pt x="11837" y="26"/>
                  </a:lnTo>
                  <a:lnTo>
                    <a:pt x="23675" y="57"/>
                  </a:lnTo>
                  <a:lnTo>
                    <a:pt x="35513" y="93"/>
                  </a:lnTo>
                  <a:lnTo>
                    <a:pt x="47351" y="136"/>
                  </a:lnTo>
                  <a:lnTo>
                    <a:pt x="59188" y="187"/>
                  </a:lnTo>
                  <a:lnTo>
                    <a:pt x="71026" y="246"/>
                  </a:lnTo>
                  <a:lnTo>
                    <a:pt x="82864" y="315"/>
                  </a:lnTo>
                  <a:lnTo>
                    <a:pt x="94702" y="397"/>
                  </a:lnTo>
                  <a:lnTo>
                    <a:pt x="106539" y="493"/>
                  </a:lnTo>
                  <a:lnTo>
                    <a:pt x="118377" y="606"/>
                  </a:lnTo>
                  <a:lnTo>
                    <a:pt x="130215" y="738"/>
                  </a:lnTo>
                  <a:lnTo>
                    <a:pt x="142053" y="894"/>
                  </a:lnTo>
                  <a:lnTo>
                    <a:pt x="153891" y="1076"/>
                  </a:lnTo>
                  <a:lnTo>
                    <a:pt x="165728" y="1291"/>
                  </a:lnTo>
                  <a:lnTo>
                    <a:pt x="177566" y="1543"/>
                  </a:lnTo>
                  <a:lnTo>
                    <a:pt x="189404" y="1839"/>
                  </a:lnTo>
                  <a:lnTo>
                    <a:pt x="201242" y="2186"/>
                  </a:lnTo>
                  <a:lnTo>
                    <a:pt x="213079" y="2593"/>
                  </a:lnTo>
                  <a:lnTo>
                    <a:pt x="224917" y="3071"/>
                  </a:lnTo>
                  <a:lnTo>
                    <a:pt x="236755" y="3632"/>
                  </a:lnTo>
                  <a:lnTo>
                    <a:pt x="248593" y="4289"/>
                  </a:lnTo>
                  <a:lnTo>
                    <a:pt x="260430" y="5058"/>
                  </a:lnTo>
                  <a:lnTo>
                    <a:pt x="272268" y="5960"/>
                  </a:lnTo>
                  <a:lnTo>
                    <a:pt x="284106" y="7015"/>
                  </a:lnTo>
                  <a:lnTo>
                    <a:pt x="295944" y="8248"/>
                  </a:lnTo>
                  <a:lnTo>
                    <a:pt x="307782" y="9689"/>
                  </a:lnTo>
                  <a:lnTo>
                    <a:pt x="319619" y="11371"/>
                  </a:lnTo>
                  <a:lnTo>
                    <a:pt x="331457" y="13331"/>
                  </a:lnTo>
                  <a:lnTo>
                    <a:pt x="343295" y="15613"/>
                  </a:lnTo>
                  <a:lnTo>
                    <a:pt x="355133" y="18264"/>
                  </a:lnTo>
                  <a:lnTo>
                    <a:pt x="366970" y="21340"/>
                  </a:lnTo>
                  <a:lnTo>
                    <a:pt x="378808" y="24899"/>
                  </a:lnTo>
                  <a:lnTo>
                    <a:pt x="390646" y="29008"/>
                  </a:lnTo>
                  <a:lnTo>
                    <a:pt x="402484" y="33736"/>
                  </a:lnTo>
                  <a:lnTo>
                    <a:pt x="414321" y="39160"/>
                  </a:lnTo>
                  <a:lnTo>
                    <a:pt x="426159" y="45356"/>
                  </a:lnTo>
                  <a:lnTo>
                    <a:pt x="437997" y="52404"/>
                  </a:lnTo>
                  <a:lnTo>
                    <a:pt x="449835" y="60379"/>
                  </a:lnTo>
                  <a:lnTo>
                    <a:pt x="461673" y="69352"/>
                  </a:lnTo>
                  <a:lnTo>
                    <a:pt x="473510" y="79383"/>
                  </a:lnTo>
                  <a:lnTo>
                    <a:pt x="485348" y="90516"/>
                  </a:lnTo>
                  <a:lnTo>
                    <a:pt x="497186" y="102772"/>
                  </a:lnTo>
                  <a:lnTo>
                    <a:pt x="509024" y="116148"/>
                  </a:lnTo>
                  <a:lnTo>
                    <a:pt x="520861" y="130604"/>
                  </a:lnTo>
                  <a:lnTo>
                    <a:pt x="532699" y="146068"/>
                  </a:lnTo>
                  <a:lnTo>
                    <a:pt x="544537" y="162425"/>
                  </a:lnTo>
                  <a:lnTo>
                    <a:pt x="556375" y="179526"/>
                  </a:lnTo>
                  <a:lnTo>
                    <a:pt x="568213" y="197185"/>
                  </a:lnTo>
                  <a:lnTo>
                    <a:pt x="580050" y="215191"/>
                  </a:lnTo>
                  <a:lnTo>
                    <a:pt x="591888" y="233315"/>
                  </a:lnTo>
                  <a:lnTo>
                    <a:pt x="603726" y="251321"/>
                  </a:lnTo>
                  <a:lnTo>
                    <a:pt x="615564" y="268981"/>
                  </a:lnTo>
                  <a:lnTo>
                    <a:pt x="627401" y="286081"/>
                  </a:lnTo>
                  <a:lnTo>
                    <a:pt x="639239" y="302439"/>
                  </a:lnTo>
                  <a:lnTo>
                    <a:pt x="651077" y="317902"/>
                  </a:lnTo>
                  <a:lnTo>
                    <a:pt x="662915" y="332358"/>
                  </a:lnTo>
                  <a:lnTo>
                    <a:pt x="674752" y="345734"/>
                  </a:lnTo>
                  <a:lnTo>
                    <a:pt x="686590" y="357991"/>
                  </a:lnTo>
                  <a:lnTo>
                    <a:pt x="698428" y="369123"/>
                  </a:lnTo>
                  <a:lnTo>
                    <a:pt x="710266" y="379154"/>
                  </a:lnTo>
                  <a:lnTo>
                    <a:pt x="722104" y="388127"/>
                  </a:lnTo>
                  <a:lnTo>
                    <a:pt x="733941" y="396103"/>
                  </a:lnTo>
                  <a:lnTo>
                    <a:pt x="745779" y="403150"/>
                  </a:lnTo>
                  <a:lnTo>
                    <a:pt x="757617" y="409347"/>
                  </a:lnTo>
                  <a:lnTo>
                    <a:pt x="769455" y="414770"/>
                  </a:lnTo>
                  <a:lnTo>
                    <a:pt x="781292" y="419499"/>
                  </a:lnTo>
                  <a:lnTo>
                    <a:pt x="793130" y="423607"/>
                  </a:lnTo>
                  <a:lnTo>
                    <a:pt x="804968" y="427166"/>
                  </a:lnTo>
                  <a:lnTo>
                    <a:pt x="816806" y="430242"/>
                  </a:lnTo>
                  <a:lnTo>
                    <a:pt x="828643" y="432894"/>
                  </a:lnTo>
                  <a:lnTo>
                    <a:pt x="840481" y="435175"/>
                  </a:lnTo>
                  <a:lnTo>
                    <a:pt x="852319" y="437136"/>
                  </a:lnTo>
                  <a:lnTo>
                    <a:pt x="864157" y="438817"/>
                  </a:lnTo>
                  <a:lnTo>
                    <a:pt x="875995" y="440258"/>
                  </a:lnTo>
                  <a:lnTo>
                    <a:pt x="887832" y="441492"/>
                  </a:lnTo>
                  <a:lnTo>
                    <a:pt x="899670" y="442547"/>
                  </a:lnTo>
                  <a:lnTo>
                    <a:pt x="911508" y="443448"/>
                  </a:lnTo>
                  <a:lnTo>
                    <a:pt x="923346" y="444218"/>
                  </a:lnTo>
                  <a:lnTo>
                    <a:pt x="935183" y="444875"/>
                  </a:lnTo>
                  <a:lnTo>
                    <a:pt x="947021" y="445435"/>
                  </a:lnTo>
                  <a:lnTo>
                    <a:pt x="958859" y="445913"/>
                  </a:lnTo>
                  <a:lnTo>
                    <a:pt x="970697" y="446320"/>
                  </a:lnTo>
                  <a:lnTo>
                    <a:pt x="982534" y="446668"/>
                  </a:lnTo>
                  <a:lnTo>
                    <a:pt x="994372" y="446963"/>
                  </a:lnTo>
                  <a:lnTo>
                    <a:pt x="1006210" y="447215"/>
                  </a:lnTo>
                  <a:lnTo>
                    <a:pt x="1018048" y="447430"/>
                  </a:lnTo>
                  <a:lnTo>
                    <a:pt x="1029886" y="447613"/>
                  </a:lnTo>
                  <a:lnTo>
                    <a:pt x="1041723" y="447768"/>
                  </a:lnTo>
                  <a:lnTo>
                    <a:pt x="1053561" y="447901"/>
                  </a:lnTo>
                  <a:lnTo>
                    <a:pt x="1065399" y="448014"/>
                  </a:lnTo>
                  <a:lnTo>
                    <a:pt x="1077237" y="448109"/>
                  </a:lnTo>
                  <a:lnTo>
                    <a:pt x="1089074" y="448191"/>
                  </a:lnTo>
                  <a:lnTo>
                    <a:pt x="1100912" y="448261"/>
                  </a:lnTo>
                  <a:lnTo>
                    <a:pt x="1112750" y="448320"/>
                  </a:lnTo>
                  <a:lnTo>
                    <a:pt x="1124588" y="448370"/>
                  </a:lnTo>
                  <a:lnTo>
                    <a:pt x="1136426" y="448413"/>
                  </a:lnTo>
                  <a:lnTo>
                    <a:pt x="1148263" y="448449"/>
                  </a:lnTo>
                  <a:lnTo>
                    <a:pt x="1160101" y="448480"/>
                  </a:lnTo>
                  <a:lnTo>
                    <a:pt x="1171939" y="448507"/>
                  </a:lnTo>
                  <a:lnTo>
                    <a:pt x="1171939" y="448708"/>
                  </a:lnTo>
                  <a:lnTo>
                    <a:pt x="1183777" y="448716"/>
                  </a:lnTo>
                  <a:lnTo>
                    <a:pt x="1195614" y="448727"/>
                  </a:lnTo>
                  <a:lnTo>
                    <a:pt x="1207452" y="448739"/>
                  </a:lnTo>
                  <a:lnTo>
                    <a:pt x="1219290" y="448753"/>
                  </a:lnTo>
                  <a:lnTo>
                    <a:pt x="1231128" y="448770"/>
                  </a:lnTo>
                  <a:lnTo>
                    <a:pt x="1242965" y="448790"/>
                  </a:lnTo>
                  <a:lnTo>
                    <a:pt x="1254803" y="448813"/>
                  </a:lnTo>
                  <a:lnTo>
                    <a:pt x="1266641" y="448840"/>
                  </a:lnTo>
                  <a:lnTo>
                    <a:pt x="1278479" y="448872"/>
                  </a:lnTo>
                  <a:lnTo>
                    <a:pt x="1290317" y="448910"/>
                  </a:lnTo>
                  <a:lnTo>
                    <a:pt x="1302154" y="448954"/>
                  </a:lnTo>
                  <a:lnTo>
                    <a:pt x="1313992" y="449006"/>
                  </a:lnTo>
                  <a:lnTo>
                    <a:pt x="1325830" y="449066"/>
                  </a:lnTo>
                  <a:lnTo>
                    <a:pt x="1337668" y="449138"/>
                  </a:lnTo>
                  <a:lnTo>
                    <a:pt x="1349505" y="449222"/>
                  </a:lnTo>
                  <a:lnTo>
                    <a:pt x="1361343" y="449321"/>
                  </a:lnTo>
                  <a:lnTo>
                    <a:pt x="1373181" y="449436"/>
                  </a:lnTo>
                  <a:lnTo>
                    <a:pt x="1385019" y="449572"/>
                  </a:lnTo>
                  <a:lnTo>
                    <a:pt x="1396856" y="449731"/>
                  </a:lnTo>
                  <a:lnTo>
                    <a:pt x="1408694" y="449918"/>
                  </a:lnTo>
                  <a:lnTo>
                    <a:pt x="1420532" y="450137"/>
                  </a:lnTo>
                  <a:lnTo>
                    <a:pt x="1432370" y="450394"/>
                  </a:lnTo>
                  <a:lnTo>
                    <a:pt x="1444208" y="450694"/>
                  </a:lnTo>
                  <a:lnTo>
                    <a:pt x="1456045" y="451046"/>
                  </a:lnTo>
                  <a:lnTo>
                    <a:pt x="1467883" y="451457"/>
                  </a:lnTo>
                  <a:lnTo>
                    <a:pt x="1479721" y="451937"/>
                  </a:lnTo>
                  <a:lnTo>
                    <a:pt x="1491559" y="452498"/>
                  </a:lnTo>
                  <a:lnTo>
                    <a:pt x="1503396" y="453151"/>
                  </a:lnTo>
                  <a:lnTo>
                    <a:pt x="1515234" y="453912"/>
                  </a:lnTo>
                  <a:lnTo>
                    <a:pt x="1527072" y="454796"/>
                  </a:lnTo>
                  <a:lnTo>
                    <a:pt x="1538910" y="455821"/>
                  </a:lnTo>
                  <a:lnTo>
                    <a:pt x="1550748" y="457007"/>
                  </a:lnTo>
                  <a:lnTo>
                    <a:pt x="1562585" y="458377"/>
                  </a:lnTo>
                  <a:lnTo>
                    <a:pt x="1574423" y="459953"/>
                  </a:lnTo>
                  <a:lnTo>
                    <a:pt x="1586261" y="461761"/>
                  </a:lnTo>
                  <a:lnTo>
                    <a:pt x="1598099" y="463826"/>
                  </a:lnTo>
                  <a:lnTo>
                    <a:pt x="1609936" y="466176"/>
                  </a:lnTo>
                  <a:lnTo>
                    <a:pt x="1621774" y="468834"/>
                  </a:lnTo>
                  <a:lnTo>
                    <a:pt x="1633612" y="471825"/>
                  </a:lnTo>
                  <a:lnTo>
                    <a:pt x="1645450" y="475169"/>
                  </a:lnTo>
                  <a:lnTo>
                    <a:pt x="1657287" y="478880"/>
                  </a:lnTo>
                  <a:lnTo>
                    <a:pt x="1669125" y="482965"/>
                  </a:lnTo>
                  <a:lnTo>
                    <a:pt x="1680963" y="487424"/>
                  </a:lnTo>
                  <a:lnTo>
                    <a:pt x="1692801" y="492243"/>
                  </a:lnTo>
                  <a:lnTo>
                    <a:pt x="1704639" y="497397"/>
                  </a:lnTo>
                  <a:lnTo>
                    <a:pt x="1716476" y="502849"/>
                  </a:lnTo>
                  <a:lnTo>
                    <a:pt x="1728314" y="508550"/>
                  </a:lnTo>
                  <a:lnTo>
                    <a:pt x="1740152" y="514436"/>
                  </a:lnTo>
                  <a:lnTo>
                    <a:pt x="1751990" y="520438"/>
                  </a:lnTo>
                  <a:lnTo>
                    <a:pt x="1763827" y="526479"/>
                  </a:lnTo>
                  <a:lnTo>
                    <a:pt x="1775665" y="532481"/>
                  </a:lnTo>
                  <a:lnTo>
                    <a:pt x="1787503" y="538368"/>
                  </a:lnTo>
                  <a:lnTo>
                    <a:pt x="1799341" y="544068"/>
                  </a:lnTo>
                  <a:lnTo>
                    <a:pt x="1811178" y="549521"/>
                  </a:lnTo>
                  <a:lnTo>
                    <a:pt x="1823016" y="554675"/>
                  </a:lnTo>
                  <a:lnTo>
                    <a:pt x="1834854" y="559494"/>
                  </a:lnTo>
                  <a:lnTo>
                    <a:pt x="1846692" y="563952"/>
                  </a:lnTo>
                  <a:lnTo>
                    <a:pt x="1858530" y="568038"/>
                  </a:lnTo>
                  <a:lnTo>
                    <a:pt x="1870367" y="571749"/>
                  </a:lnTo>
                  <a:lnTo>
                    <a:pt x="1882205" y="575092"/>
                  </a:lnTo>
                  <a:lnTo>
                    <a:pt x="1894043" y="578084"/>
                  </a:lnTo>
                  <a:lnTo>
                    <a:pt x="1905881" y="580742"/>
                  </a:lnTo>
                  <a:lnTo>
                    <a:pt x="1917718" y="583091"/>
                  </a:lnTo>
                  <a:lnTo>
                    <a:pt x="1929556" y="585157"/>
                  </a:lnTo>
                  <a:lnTo>
                    <a:pt x="1941394" y="586964"/>
                  </a:lnTo>
                  <a:lnTo>
                    <a:pt x="1953232" y="588541"/>
                  </a:lnTo>
                  <a:lnTo>
                    <a:pt x="1965069" y="589910"/>
                  </a:lnTo>
                  <a:lnTo>
                    <a:pt x="1976907" y="591097"/>
                  </a:lnTo>
                  <a:lnTo>
                    <a:pt x="1988745" y="592122"/>
                  </a:lnTo>
                  <a:lnTo>
                    <a:pt x="2000583" y="593006"/>
                  </a:lnTo>
                  <a:lnTo>
                    <a:pt x="2012421" y="593766"/>
                  </a:lnTo>
                  <a:lnTo>
                    <a:pt x="2024258" y="594420"/>
                  </a:lnTo>
                  <a:lnTo>
                    <a:pt x="2036096" y="594980"/>
                  </a:lnTo>
                  <a:lnTo>
                    <a:pt x="2047934" y="595460"/>
                  </a:lnTo>
                  <a:lnTo>
                    <a:pt x="2059772" y="595872"/>
                  </a:lnTo>
                  <a:lnTo>
                    <a:pt x="2071609" y="596223"/>
                  </a:lnTo>
                  <a:lnTo>
                    <a:pt x="2083447" y="596524"/>
                  </a:lnTo>
                  <a:lnTo>
                    <a:pt x="2095285" y="596780"/>
                  </a:lnTo>
                  <a:lnTo>
                    <a:pt x="2107123" y="596999"/>
                  </a:lnTo>
                  <a:lnTo>
                    <a:pt x="2118961" y="597186"/>
                  </a:lnTo>
                  <a:lnTo>
                    <a:pt x="2130798" y="597345"/>
                  </a:lnTo>
                  <a:lnTo>
                    <a:pt x="2142636" y="597481"/>
                  </a:lnTo>
                  <a:lnTo>
                    <a:pt x="2154474" y="597597"/>
                  </a:lnTo>
                  <a:lnTo>
                    <a:pt x="2166312" y="597696"/>
                  </a:lnTo>
                  <a:lnTo>
                    <a:pt x="2178149" y="597779"/>
                  </a:lnTo>
                  <a:lnTo>
                    <a:pt x="2189987" y="597851"/>
                  </a:lnTo>
                  <a:lnTo>
                    <a:pt x="2201825" y="597912"/>
                  </a:lnTo>
                  <a:lnTo>
                    <a:pt x="2213663" y="597964"/>
                  </a:lnTo>
                  <a:lnTo>
                    <a:pt x="2225500" y="598008"/>
                  </a:lnTo>
                  <a:lnTo>
                    <a:pt x="2237338" y="598046"/>
                  </a:lnTo>
                  <a:lnTo>
                    <a:pt x="2249176" y="598078"/>
                  </a:lnTo>
                  <a:lnTo>
                    <a:pt x="2261014" y="598105"/>
                  </a:lnTo>
                  <a:lnTo>
                    <a:pt x="2272852" y="598128"/>
                  </a:lnTo>
                  <a:lnTo>
                    <a:pt x="2284689" y="598148"/>
                  </a:lnTo>
                  <a:lnTo>
                    <a:pt x="2296527" y="598164"/>
                  </a:lnTo>
                  <a:lnTo>
                    <a:pt x="2308365" y="598179"/>
                  </a:lnTo>
                  <a:lnTo>
                    <a:pt x="2320203" y="598191"/>
                  </a:lnTo>
                  <a:lnTo>
                    <a:pt x="2332040" y="598201"/>
                  </a:lnTo>
                  <a:lnTo>
                    <a:pt x="2343878" y="598210"/>
                  </a:lnTo>
                  <a:lnTo>
                    <a:pt x="2343878" y="598160"/>
                  </a:lnTo>
                  <a:lnTo>
                    <a:pt x="2355716" y="598142"/>
                  </a:lnTo>
                  <a:lnTo>
                    <a:pt x="2367554" y="598122"/>
                  </a:lnTo>
                  <a:lnTo>
                    <a:pt x="2379391" y="598097"/>
                  </a:lnTo>
                  <a:lnTo>
                    <a:pt x="2391229" y="598069"/>
                  </a:lnTo>
                  <a:lnTo>
                    <a:pt x="2403067" y="598035"/>
                  </a:lnTo>
                  <a:lnTo>
                    <a:pt x="2414905" y="597996"/>
                  </a:lnTo>
                  <a:lnTo>
                    <a:pt x="2426743" y="597949"/>
                  </a:lnTo>
                  <a:lnTo>
                    <a:pt x="2438580" y="597895"/>
                  </a:lnTo>
                  <a:lnTo>
                    <a:pt x="2450418" y="597831"/>
                  </a:lnTo>
                  <a:lnTo>
                    <a:pt x="2462256" y="597756"/>
                  </a:lnTo>
                  <a:lnTo>
                    <a:pt x="2474094" y="597667"/>
                  </a:lnTo>
                  <a:lnTo>
                    <a:pt x="2485931" y="597564"/>
                  </a:lnTo>
                  <a:lnTo>
                    <a:pt x="2497769" y="597442"/>
                  </a:lnTo>
                  <a:lnTo>
                    <a:pt x="2509607" y="597299"/>
                  </a:lnTo>
                  <a:lnTo>
                    <a:pt x="2521445" y="597131"/>
                  </a:lnTo>
                  <a:lnTo>
                    <a:pt x="2533283" y="596934"/>
                  </a:lnTo>
                  <a:lnTo>
                    <a:pt x="2545120" y="596702"/>
                  </a:lnTo>
                  <a:lnTo>
                    <a:pt x="2556958" y="596431"/>
                  </a:lnTo>
                  <a:lnTo>
                    <a:pt x="2568796" y="596112"/>
                  </a:lnTo>
                  <a:lnTo>
                    <a:pt x="2580634" y="595738"/>
                  </a:lnTo>
                  <a:lnTo>
                    <a:pt x="2592471" y="595300"/>
                  </a:lnTo>
                  <a:lnTo>
                    <a:pt x="2604309" y="594787"/>
                  </a:lnTo>
                  <a:lnTo>
                    <a:pt x="2616147" y="594186"/>
                  </a:lnTo>
                  <a:lnTo>
                    <a:pt x="2627985" y="593483"/>
                  </a:lnTo>
                  <a:lnTo>
                    <a:pt x="2639822" y="592661"/>
                  </a:lnTo>
                  <a:lnTo>
                    <a:pt x="2651660" y="591700"/>
                  </a:lnTo>
                  <a:lnTo>
                    <a:pt x="2663498" y="590579"/>
                  </a:lnTo>
                  <a:lnTo>
                    <a:pt x="2675336" y="589272"/>
                  </a:lnTo>
                  <a:lnTo>
                    <a:pt x="2687174" y="587751"/>
                  </a:lnTo>
                  <a:lnTo>
                    <a:pt x="2699011" y="585983"/>
                  </a:lnTo>
                  <a:lnTo>
                    <a:pt x="2710849" y="583933"/>
                  </a:lnTo>
                  <a:lnTo>
                    <a:pt x="2722687" y="581560"/>
                  </a:lnTo>
                  <a:lnTo>
                    <a:pt x="2734525" y="578821"/>
                  </a:lnTo>
                  <a:lnTo>
                    <a:pt x="2746362" y="575669"/>
                  </a:lnTo>
                  <a:lnTo>
                    <a:pt x="2758200" y="572053"/>
                  </a:lnTo>
                  <a:lnTo>
                    <a:pt x="2770038" y="567922"/>
                  </a:lnTo>
                  <a:lnTo>
                    <a:pt x="2781876" y="563224"/>
                  </a:lnTo>
                  <a:lnTo>
                    <a:pt x="2793713" y="557907"/>
                  </a:lnTo>
                  <a:lnTo>
                    <a:pt x="2805551" y="551925"/>
                  </a:lnTo>
                  <a:lnTo>
                    <a:pt x="2817389" y="545237"/>
                  </a:lnTo>
                  <a:lnTo>
                    <a:pt x="2829227" y="537816"/>
                  </a:lnTo>
                  <a:lnTo>
                    <a:pt x="2841065" y="529645"/>
                  </a:lnTo>
                  <a:lnTo>
                    <a:pt x="2852902" y="520728"/>
                  </a:lnTo>
                  <a:lnTo>
                    <a:pt x="2864740" y="511090"/>
                  </a:lnTo>
                  <a:lnTo>
                    <a:pt x="2876578" y="500781"/>
                  </a:lnTo>
                  <a:lnTo>
                    <a:pt x="2888416" y="489876"/>
                  </a:lnTo>
                  <a:lnTo>
                    <a:pt x="2900253" y="478476"/>
                  </a:lnTo>
                  <a:lnTo>
                    <a:pt x="2912091" y="466703"/>
                  </a:lnTo>
                  <a:lnTo>
                    <a:pt x="2923929" y="454699"/>
                  </a:lnTo>
                  <a:lnTo>
                    <a:pt x="2935767" y="442616"/>
                  </a:lnTo>
                  <a:lnTo>
                    <a:pt x="2947604" y="430612"/>
                  </a:lnTo>
                  <a:lnTo>
                    <a:pt x="2959442" y="418839"/>
                  </a:lnTo>
                  <a:lnTo>
                    <a:pt x="2971280" y="407439"/>
                  </a:lnTo>
                  <a:lnTo>
                    <a:pt x="2983118" y="396534"/>
                  </a:lnTo>
                  <a:lnTo>
                    <a:pt x="2994956" y="386225"/>
                  </a:lnTo>
                  <a:lnTo>
                    <a:pt x="3006793" y="376587"/>
                  </a:lnTo>
                  <a:lnTo>
                    <a:pt x="3018631" y="367670"/>
                  </a:lnTo>
                  <a:lnTo>
                    <a:pt x="3030469" y="359499"/>
                  </a:lnTo>
                  <a:lnTo>
                    <a:pt x="3042307" y="352077"/>
                  </a:lnTo>
                  <a:lnTo>
                    <a:pt x="3054144" y="345390"/>
                  </a:lnTo>
                  <a:lnTo>
                    <a:pt x="3065982" y="339408"/>
                  </a:lnTo>
                  <a:lnTo>
                    <a:pt x="3077820" y="334091"/>
                  </a:lnTo>
                  <a:lnTo>
                    <a:pt x="3089658" y="329393"/>
                  </a:lnTo>
                  <a:lnTo>
                    <a:pt x="3101496" y="325262"/>
                  </a:lnTo>
                  <a:lnTo>
                    <a:pt x="3113333" y="321646"/>
                  </a:lnTo>
                  <a:lnTo>
                    <a:pt x="3125171" y="318494"/>
                  </a:lnTo>
                  <a:lnTo>
                    <a:pt x="3137009" y="315755"/>
                  </a:lnTo>
                  <a:lnTo>
                    <a:pt x="3148847" y="313382"/>
                  </a:lnTo>
                  <a:lnTo>
                    <a:pt x="3160684" y="311331"/>
                  </a:lnTo>
                  <a:lnTo>
                    <a:pt x="3172522" y="309564"/>
                  </a:lnTo>
                  <a:lnTo>
                    <a:pt x="3184360" y="308043"/>
                  </a:lnTo>
                  <a:lnTo>
                    <a:pt x="3196198" y="306736"/>
                  </a:lnTo>
                  <a:lnTo>
                    <a:pt x="3208035" y="305615"/>
                  </a:lnTo>
                  <a:lnTo>
                    <a:pt x="3219873" y="304654"/>
                  </a:lnTo>
                  <a:lnTo>
                    <a:pt x="3231711" y="303832"/>
                  </a:lnTo>
                  <a:lnTo>
                    <a:pt x="3243549" y="303128"/>
                  </a:lnTo>
                  <a:lnTo>
                    <a:pt x="3255387" y="302528"/>
                  </a:lnTo>
                  <a:lnTo>
                    <a:pt x="3267224" y="302014"/>
                  </a:lnTo>
                  <a:lnTo>
                    <a:pt x="3279062" y="301576"/>
                  </a:lnTo>
                  <a:lnTo>
                    <a:pt x="3290900" y="301203"/>
                  </a:lnTo>
                  <a:lnTo>
                    <a:pt x="3302738" y="300884"/>
                  </a:lnTo>
                  <a:lnTo>
                    <a:pt x="3314575" y="300613"/>
                  </a:lnTo>
                  <a:lnTo>
                    <a:pt x="3326413" y="300381"/>
                  </a:lnTo>
                  <a:lnTo>
                    <a:pt x="3338251" y="300184"/>
                  </a:lnTo>
                  <a:lnTo>
                    <a:pt x="3350089" y="300016"/>
                  </a:lnTo>
                  <a:lnTo>
                    <a:pt x="3361926" y="299873"/>
                  </a:lnTo>
                  <a:lnTo>
                    <a:pt x="3373764" y="299751"/>
                  </a:lnTo>
                  <a:lnTo>
                    <a:pt x="3385602" y="299647"/>
                  </a:lnTo>
                  <a:lnTo>
                    <a:pt x="3397440" y="299559"/>
                  </a:lnTo>
                  <a:lnTo>
                    <a:pt x="3409278" y="299484"/>
                  </a:lnTo>
                  <a:lnTo>
                    <a:pt x="3421115" y="299420"/>
                  </a:lnTo>
                  <a:lnTo>
                    <a:pt x="3432953" y="299365"/>
                  </a:lnTo>
                  <a:lnTo>
                    <a:pt x="3444791" y="299319"/>
                  </a:lnTo>
                  <a:lnTo>
                    <a:pt x="3456629" y="299280"/>
                  </a:lnTo>
                  <a:lnTo>
                    <a:pt x="3468466" y="299246"/>
                  </a:lnTo>
                  <a:lnTo>
                    <a:pt x="3480304" y="299217"/>
                  </a:lnTo>
                  <a:lnTo>
                    <a:pt x="3492142" y="299193"/>
                  </a:lnTo>
                  <a:lnTo>
                    <a:pt x="3503980" y="299173"/>
                  </a:lnTo>
                  <a:lnTo>
                    <a:pt x="3515818" y="299155"/>
                  </a:lnTo>
                  <a:lnTo>
                    <a:pt x="3515818" y="299105"/>
                  </a:lnTo>
                  <a:lnTo>
                    <a:pt x="3527655" y="299114"/>
                  </a:lnTo>
                  <a:lnTo>
                    <a:pt x="3539493" y="299124"/>
                  </a:lnTo>
                  <a:lnTo>
                    <a:pt x="3551331" y="299136"/>
                  </a:lnTo>
                  <a:lnTo>
                    <a:pt x="3563169" y="299150"/>
                  </a:lnTo>
                  <a:lnTo>
                    <a:pt x="3575006" y="299167"/>
                  </a:lnTo>
                  <a:lnTo>
                    <a:pt x="3586844" y="299187"/>
                  </a:lnTo>
                  <a:lnTo>
                    <a:pt x="3598682" y="299210"/>
                  </a:lnTo>
                  <a:lnTo>
                    <a:pt x="3610520" y="299237"/>
                  </a:lnTo>
                  <a:lnTo>
                    <a:pt x="3622357" y="299269"/>
                  </a:lnTo>
                  <a:lnTo>
                    <a:pt x="3634195" y="299307"/>
                  </a:lnTo>
                  <a:lnTo>
                    <a:pt x="3646033" y="299351"/>
                  </a:lnTo>
                  <a:lnTo>
                    <a:pt x="3657871" y="299403"/>
                  </a:lnTo>
                  <a:lnTo>
                    <a:pt x="3669709" y="299464"/>
                  </a:lnTo>
                  <a:lnTo>
                    <a:pt x="3681546" y="299535"/>
                  </a:lnTo>
                  <a:lnTo>
                    <a:pt x="3693384" y="299619"/>
                  </a:lnTo>
                  <a:lnTo>
                    <a:pt x="3705222" y="299718"/>
                  </a:lnTo>
                  <a:lnTo>
                    <a:pt x="3717060" y="299834"/>
                  </a:lnTo>
                  <a:lnTo>
                    <a:pt x="3728897" y="299969"/>
                  </a:lnTo>
                  <a:lnTo>
                    <a:pt x="3740735" y="300129"/>
                  </a:lnTo>
                  <a:lnTo>
                    <a:pt x="3752573" y="300315"/>
                  </a:lnTo>
                  <a:lnTo>
                    <a:pt x="3764411" y="300534"/>
                  </a:lnTo>
                  <a:lnTo>
                    <a:pt x="3776248" y="300791"/>
                  </a:lnTo>
                  <a:lnTo>
                    <a:pt x="3788086" y="301092"/>
                  </a:lnTo>
                  <a:lnTo>
                    <a:pt x="3799924" y="301443"/>
                  </a:lnTo>
                  <a:lnTo>
                    <a:pt x="3811762" y="301854"/>
                  </a:lnTo>
                  <a:lnTo>
                    <a:pt x="3823600" y="302335"/>
                  </a:lnTo>
                  <a:lnTo>
                    <a:pt x="3835437" y="302895"/>
                  </a:lnTo>
                  <a:lnTo>
                    <a:pt x="3847275" y="303549"/>
                  </a:lnTo>
                  <a:lnTo>
                    <a:pt x="3859113" y="304309"/>
                  </a:lnTo>
                  <a:lnTo>
                    <a:pt x="3870951" y="305193"/>
                  </a:lnTo>
                  <a:lnTo>
                    <a:pt x="3882788" y="306218"/>
                  </a:lnTo>
                  <a:lnTo>
                    <a:pt x="3894626" y="307405"/>
                  </a:lnTo>
                  <a:lnTo>
                    <a:pt x="3906464" y="308774"/>
                  </a:lnTo>
                  <a:lnTo>
                    <a:pt x="3918302" y="310350"/>
                  </a:lnTo>
                  <a:lnTo>
                    <a:pt x="3930139" y="312158"/>
                  </a:lnTo>
                  <a:lnTo>
                    <a:pt x="3941977" y="314224"/>
                  </a:lnTo>
                  <a:lnTo>
                    <a:pt x="3953815" y="316573"/>
                  </a:lnTo>
                  <a:lnTo>
                    <a:pt x="3965653" y="319231"/>
                  </a:lnTo>
                  <a:lnTo>
                    <a:pt x="3977491" y="322222"/>
                  </a:lnTo>
                  <a:lnTo>
                    <a:pt x="3989328" y="325566"/>
                  </a:lnTo>
                  <a:lnTo>
                    <a:pt x="4001166" y="329277"/>
                  </a:lnTo>
                  <a:lnTo>
                    <a:pt x="4013004" y="333362"/>
                  </a:lnTo>
                  <a:lnTo>
                    <a:pt x="4024842" y="337821"/>
                  </a:lnTo>
                  <a:lnTo>
                    <a:pt x="4036679" y="342640"/>
                  </a:lnTo>
                  <a:lnTo>
                    <a:pt x="4048517" y="347794"/>
                  </a:lnTo>
                  <a:lnTo>
                    <a:pt x="4060355" y="353247"/>
                  </a:lnTo>
                  <a:lnTo>
                    <a:pt x="4072193" y="358947"/>
                  </a:lnTo>
                  <a:lnTo>
                    <a:pt x="4084031" y="364833"/>
                  </a:lnTo>
                  <a:lnTo>
                    <a:pt x="4095868" y="370835"/>
                  </a:lnTo>
                  <a:lnTo>
                    <a:pt x="4107706" y="376877"/>
                  </a:lnTo>
                  <a:lnTo>
                    <a:pt x="4119544" y="382879"/>
                  </a:lnTo>
                  <a:lnTo>
                    <a:pt x="4131382" y="388765"/>
                  </a:lnTo>
                  <a:lnTo>
                    <a:pt x="4143219" y="394465"/>
                  </a:lnTo>
                  <a:lnTo>
                    <a:pt x="4155057" y="399918"/>
                  </a:lnTo>
                  <a:lnTo>
                    <a:pt x="4166895" y="405072"/>
                  </a:lnTo>
                  <a:lnTo>
                    <a:pt x="4178733" y="409891"/>
                  </a:lnTo>
                  <a:lnTo>
                    <a:pt x="4190570" y="414350"/>
                  </a:lnTo>
                  <a:lnTo>
                    <a:pt x="4202408" y="418435"/>
                  </a:lnTo>
                  <a:lnTo>
                    <a:pt x="4214246" y="422146"/>
                  </a:lnTo>
                  <a:lnTo>
                    <a:pt x="4226084" y="425490"/>
                  </a:lnTo>
                  <a:lnTo>
                    <a:pt x="4237922" y="428481"/>
                  </a:lnTo>
                  <a:lnTo>
                    <a:pt x="4249759" y="431139"/>
                  </a:lnTo>
                  <a:lnTo>
                    <a:pt x="4261597" y="433488"/>
                  </a:lnTo>
                  <a:lnTo>
                    <a:pt x="4273435" y="435554"/>
                  </a:lnTo>
                  <a:lnTo>
                    <a:pt x="4285273" y="437362"/>
                  </a:lnTo>
                  <a:lnTo>
                    <a:pt x="4297110" y="438938"/>
                  </a:lnTo>
                  <a:lnTo>
                    <a:pt x="4308948" y="440307"/>
                  </a:lnTo>
                  <a:lnTo>
                    <a:pt x="4320786" y="441494"/>
                  </a:lnTo>
                  <a:lnTo>
                    <a:pt x="4332624" y="442519"/>
                  </a:lnTo>
                  <a:lnTo>
                    <a:pt x="4344461" y="443403"/>
                  </a:lnTo>
                  <a:lnTo>
                    <a:pt x="4356299" y="444163"/>
                  </a:lnTo>
                  <a:lnTo>
                    <a:pt x="4368137" y="444817"/>
                  </a:lnTo>
                  <a:lnTo>
                    <a:pt x="4379975" y="445377"/>
                  </a:lnTo>
                  <a:lnTo>
                    <a:pt x="4391813" y="445858"/>
                  </a:lnTo>
                  <a:lnTo>
                    <a:pt x="4403650" y="446269"/>
                  </a:lnTo>
                  <a:lnTo>
                    <a:pt x="4415488" y="446620"/>
                  </a:lnTo>
                  <a:lnTo>
                    <a:pt x="4427326" y="446921"/>
                  </a:lnTo>
                  <a:lnTo>
                    <a:pt x="4439164" y="447177"/>
                  </a:lnTo>
                  <a:lnTo>
                    <a:pt x="4451001" y="447396"/>
                  </a:lnTo>
                  <a:lnTo>
                    <a:pt x="4462839" y="447583"/>
                  </a:lnTo>
                  <a:lnTo>
                    <a:pt x="4474677" y="447743"/>
                  </a:lnTo>
                  <a:lnTo>
                    <a:pt x="4486515" y="447878"/>
                  </a:lnTo>
                  <a:lnTo>
                    <a:pt x="4498352" y="447994"/>
                  </a:lnTo>
                  <a:lnTo>
                    <a:pt x="4510190" y="448093"/>
                  </a:lnTo>
                  <a:lnTo>
                    <a:pt x="4522028" y="448177"/>
                  </a:lnTo>
                  <a:lnTo>
                    <a:pt x="4533866" y="448248"/>
                  </a:lnTo>
                  <a:lnTo>
                    <a:pt x="4545704" y="448309"/>
                  </a:lnTo>
                  <a:lnTo>
                    <a:pt x="4557541" y="448361"/>
                  </a:lnTo>
                  <a:lnTo>
                    <a:pt x="4569379" y="448405"/>
                  </a:lnTo>
                  <a:lnTo>
                    <a:pt x="4581217" y="448443"/>
                  </a:lnTo>
                  <a:lnTo>
                    <a:pt x="4593055" y="448475"/>
                  </a:lnTo>
                  <a:lnTo>
                    <a:pt x="4604892" y="448502"/>
                  </a:lnTo>
                  <a:lnTo>
                    <a:pt x="4616730" y="448525"/>
                  </a:lnTo>
                  <a:lnTo>
                    <a:pt x="4628568" y="448545"/>
                  </a:lnTo>
                  <a:lnTo>
                    <a:pt x="4640406" y="448562"/>
                  </a:lnTo>
                  <a:lnTo>
                    <a:pt x="4652244" y="448576"/>
                  </a:lnTo>
                  <a:lnTo>
                    <a:pt x="4664081" y="448588"/>
                  </a:lnTo>
                  <a:lnTo>
                    <a:pt x="4675919" y="448598"/>
                  </a:lnTo>
                  <a:lnTo>
                    <a:pt x="4687757" y="448607"/>
                  </a:lnTo>
                </a:path>
              </a:pathLst>
            </a:custGeom>
            <a:ln w="40651" cap="flat">
              <a:solidFill>
                <a:srgbClr val="E8E8E8">
                  <a:alpha val="100000"/>
                </a:srgbClr>
              </a:solidFill>
              <a:prstDash val="solid"/>
              <a:round/>
            </a:ln>
          </p:spPr>
          <p:txBody>
            <a:bodyPr/>
            <a:lstStyle/>
            <a:p/>
          </p:txBody>
        </p:sp>
        <p:sp>
          <p:nvSpPr>
            <p:cNvPr id="40" name="pl40"/>
            <p:cNvSpPr/>
            <p:nvPr/>
          </p:nvSpPr>
          <p:spPr>
            <a:xfrm>
              <a:off x="2482252" y="4340446"/>
              <a:ext cx="4687757" cy="149552"/>
            </a:xfrm>
            <a:custGeom>
              <a:avLst/>
              <a:pathLst>
                <a:path w="4687757" h="149552">
                  <a:moveTo>
                    <a:pt x="0" y="149552"/>
                  </a:moveTo>
                  <a:lnTo>
                    <a:pt x="11837" y="149543"/>
                  </a:lnTo>
                  <a:lnTo>
                    <a:pt x="23675" y="149533"/>
                  </a:lnTo>
                  <a:lnTo>
                    <a:pt x="35513" y="149521"/>
                  </a:lnTo>
                  <a:lnTo>
                    <a:pt x="47351" y="149507"/>
                  </a:lnTo>
                  <a:lnTo>
                    <a:pt x="59188" y="149490"/>
                  </a:lnTo>
                  <a:lnTo>
                    <a:pt x="71026" y="149470"/>
                  </a:lnTo>
                  <a:lnTo>
                    <a:pt x="82864" y="149447"/>
                  </a:lnTo>
                  <a:lnTo>
                    <a:pt x="94702" y="149420"/>
                  </a:lnTo>
                  <a:lnTo>
                    <a:pt x="106539" y="149388"/>
                  </a:lnTo>
                  <a:lnTo>
                    <a:pt x="118377" y="149350"/>
                  </a:lnTo>
                  <a:lnTo>
                    <a:pt x="130215" y="149306"/>
                  </a:lnTo>
                  <a:lnTo>
                    <a:pt x="142053" y="149254"/>
                  </a:lnTo>
                  <a:lnTo>
                    <a:pt x="153891" y="149193"/>
                  </a:lnTo>
                  <a:lnTo>
                    <a:pt x="165728" y="149122"/>
                  </a:lnTo>
                  <a:lnTo>
                    <a:pt x="177566" y="149038"/>
                  </a:lnTo>
                  <a:lnTo>
                    <a:pt x="189404" y="148939"/>
                  </a:lnTo>
                  <a:lnTo>
                    <a:pt x="201242" y="148823"/>
                  </a:lnTo>
                  <a:lnTo>
                    <a:pt x="213079" y="148687"/>
                  </a:lnTo>
                  <a:lnTo>
                    <a:pt x="224917" y="148528"/>
                  </a:lnTo>
                  <a:lnTo>
                    <a:pt x="236755" y="148341"/>
                  </a:lnTo>
                  <a:lnTo>
                    <a:pt x="248593" y="148122"/>
                  </a:lnTo>
                  <a:lnTo>
                    <a:pt x="260430" y="147866"/>
                  </a:lnTo>
                  <a:lnTo>
                    <a:pt x="272268" y="147565"/>
                  </a:lnTo>
                  <a:lnTo>
                    <a:pt x="284106" y="147214"/>
                  </a:lnTo>
                  <a:lnTo>
                    <a:pt x="295944" y="146803"/>
                  </a:lnTo>
                  <a:lnTo>
                    <a:pt x="307782" y="146322"/>
                  </a:lnTo>
                  <a:lnTo>
                    <a:pt x="319619" y="145762"/>
                  </a:lnTo>
                  <a:lnTo>
                    <a:pt x="331457" y="145108"/>
                  </a:lnTo>
                  <a:lnTo>
                    <a:pt x="343295" y="144348"/>
                  </a:lnTo>
                  <a:lnTo>
                    <a:pt x="355133" y="143464"/>
                  </a:lnTo>
                  <a:lnTo>
                    <a:pt x="366970" y="142439"/>
                  </a:lnTo>
                  <a:lnTo>
                    <a:pt x="378808" y="141252"/>
                  </a:lnTo>
                  <a:lnTo>
                    <a:pt x="390646" y="139883"/>
                  </a:lnTo>
                  <a:lnTo>
                    <a:pt x="402484" y="138307"/>
                  </a:lnTo>
                  <a:lnTo>
                    <a:pt x="414321" y="136499"/>
                  </a:lnTo>
                  <a:lnTo>
                    <a:pt x="426159" y="134433"/>
                  </a:lnTo>
                  <a:lnTo>
                    <a:pt x="437997" y="132084"/>
                  </a:lnTo>
                  <a:lnTo>
                    <a:pt x="449835" y="129426"/>
                  </a:lnTo>
                  <a:lnTo>
                    <a:pt x="461673" y="126435"/>
                  </a:lnTo>
                  <a:lnTo>
                    <a:pt x="473510" y="123091"/>
                  </a:lnTo>
                  <a:lnTo>
                    <a:pt x="485348" y="119380"/>
                  </a:lnTo>
                  <a:lnTo>
                    <a:pt x="497186" y="115294"/>
                  </a:lnTo>
                  <a:lnTo>
                    <a:pt x="509024" y="110836"/>
                  </a:lnTo>
                  <a:lnTo>
                    <a:pt x="520861" y="106017"/>
                  </a:lnTo>
                  <a:lnTo>
                    <a:pt x="532699" y="100863"/>
                  </a:lnTo>
                  <a:lnTo>
                    <a:pt x="544537" y="95410"/>
                  </a:lnTo>
                  <a:lnTo>
                    <a:pt x="556375" y="89710"/>
                  </a:lnTo>
                  <a:lnTo>
                    <a:pt x="568213" y="83824"/>
                  </a:lnTo>
                  <a:lnTo>
                    <a:pt x="580050" y="77822"/>
                  </a:lnTo>
                  <a:lnTo>
                    <a:pt x="591888" y="71780"/>
                  </a:lnTo>
                  <a:lnTo>
                    <a:pt x="603726" y="65778"/>
                  </a:lnTo>
                  <a:lnTo>
                    <a:pt x="615564" y="59892"/>
                  </a:lnTo>
                  <a:lnTo>
                    <a:pt x="627401" y="54192"/>
                  </a:lnTo>
                  <a:lnTo>
                    <a:pt x="639239" y="48739"/>
                  </a:lnTo>
                  <a:lnTo>
                    <a:pt x="651077" y="43585"/>
                  </a:lnTo>
                  <a:lnTo>
                    <a:pt x="662915" y="38766"/>
                  </a:lnTo>
                  <a:lnTo>
                    <a:pt x="674752" y="34307"/>
                  </a:lnTo>
                  <a:lnTo>
                    <a:pt x="686590" y="30222"/>
                  </a:lnTo>
                  <a:lnTo>
                    <a:pt x="698428" y="26511"/>
                  </a:lnTo>
                  <a:lnTo>
                    <a:pt x="710266" y="23167"/>
                  </a:lnTo>
                  <a:lnTo>
                    <a:pt x="722104" y="20176"/>
                  </a:lnTo>
                  <a:lnTo>
                    <a:pt x="733941" y="17518"/>
                  </a:lnTo>
                  <a:lnTo>
                    <a:pt x="745779" y="15168"/>
                  </a:lnTo>
                  <a:lnTo>
                    <a:pt x="757617" y="13103"/>
                  </a:lnTo>
                  <a:lnTo>
                    <a:pt x="769455" y="11295"/>
                  </a:lnTo>
                  <a:lnTo>
                    <a:pt x="781292" y="9719"/>
                  </a:lnTo>
                  <a:lnTo>
                    <a:pt x="793130" y="8350"/>
                  </a:lnTo>
                  <a:lnTo>
                    <a:pt x="804968" y="7163"/>
                  </a:lnTo>
                  <a:lnTo>
                    <a:pt x="816806" y="6138"/>
                  </a:lnTo>
                  <a:lnTo>
                    <a:pt x="828643" y="5254"/>
                  </a:lnTo>
                  <a:lnTo>
                    <a:pt x="840481" y="4493"/>
                  </a:lnTo>
                  <a:lnTo>
                    <a:pt x="852319" y="3840"/>
                  </a:lnTo>
                  <a:lnTo>
                    <a:pt x="864157" y="3279"/>
                  </a:lnTo>
                  <a:lnTo>
                    <a:pt x="875995" y="2799"/>
                  </a:lnTo>
                  <a:lnTo>
                    <a:pt x="887832" y="2388"/>
                  </a:lnTo>
                  <a:lnTo>
                    <a:pt x="899670" y="2036"/>
                  </a:lnTo>
                  <a:lnTo>
                    <a:pt x="911508" y="1736"/>
                  </a:lnTo>
                  <a:lnTo>
                    <a:pt x="923346" y="1479"/>
                  </a:lnTo>
                  <a:lnTo>
                    <a:pt x="935183" y="1260"/>
                  </a:lnTo>
                  <a:lnTo>
                    <a:pt x="947021" y="1074"/>
                  </a:lnTo>
                  <a:lnTo>
                    <a:pt x="958859" y="914"/>
                  </a:lnTo>
                  <a:lnTo>
                    <a:pt x="970697" y="778"/>
                  </a:lnTo>
                  <a:lnTo>
                    <a:pt x="982534" y="663"/>
                  </a:lnTo>
                  <a:lnTo>
                    <a:pt x="994372" y="564"/>
                  </a:lnTo>
                  <a:lnTo>
                    <a:pt x="1006210" y="480"/>
                  </a:lnTo>
                  <a:lnTo>
                    <a:pt x="1018048" y="409"/>
                  </a:lnTo>
                  <a:lnTo>
                    <a:pt x="1029886" y="348"/>
                  </a:lnTo>
                  <a:lnTo>
                    <a:pt x="1041723" y="296"/>
                  </a:lnTo>
                  <a:lnTo>
                    <a:pt x="1053561" y="252"/>
                  </a:lnTo>
                  <a:lnTo>
                    <a:pt x="1065399" y="214"/>
                  </a:lnTo>
                  <a:lnTo>
                    <a:pt x="1077237" y="182"/>
                  </a:lnTo>
                  <a:lnTo>
                    <a:pt x="1089074" y="155"/>
                  </a:lnTo>
                  <a:lnTo>
                    <a:pt x="1100912" y="132"/>
                  </a:lnTo>
                  <a:lnTo>
                    <a:pt x="1112750" y="112"/>
                  </a:lnTo>
                  <a:lnTo>
                    <a:pt x="1124588" y="95"/>
                  </a:lnTo>
                  <a:lnTo>
                    <a:pt x="1136426" y="81"/>
                  </a:lnTo>
                  <a:lnTo>
                    <a:pt x="1148263" y="69"/>
                  </a:lnTo>
                  <a:lnTo>
                    <a:pt x="1160101" y="58"/>
                  </a:lnTo>
                  <a:lnTo>
                    <a:pt x="1171939" y="5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0"/>
                  </a:lnTo>
                  <a:lnTo>
                    <a:pt x="2355716" y="58"/>
                  </a:lnTo>
                  <a:lnTo>
                    <a:pt x="2367554" y="69"/>
                  </a:lnTo>
                  <a:lnTo>
                    <a:pt x="2379391" y="81"/>
                  </a:lnTo>
                  <a:lnTo>
                    <a:pt x="2391229" y="95"/>
                  </a:lnTo>
                  <a:lnTo>
                    <a:pt x="2403067" y="112"/>
                  </a:lnTo>
                  <a:lnTo>
                    <a:pt x="2414905" y="132"/>
                  </a:lnTo>
                  <a:lnTo>
                    <a:pt x="2426743" y="155"/>
                  </a:lnTo>
                  <a:lnTo>
                    <a:pt x="2438580" y="182"/>
                  </a:lnTo>
                  <a:lnTo>
                    <a:pt x="2450418" y="214"/>
                  </a:lnTo>
                  <a:lnTo>
                    <a:pt x="2462256" y="252"/>
                  </a:lnTo>
                  <a:lnTo>
                    <a:pt x="2474094" y="296"/>
                  </a:lnTo>
                  <a:lnTo>
                    <a:pt x="2485931" y="348"/>
                  </a:lnTo>
                  <a:lnTo>
                    <a:pt x="2497769" y="409"/>
                  </a:lnTo>
                  <a:lnTo>
                    <a:pt x="2509607" y="480"/>
                  </a:lnTo>
                  <a:lnTo>
                    <a:pt x="2521445" y="564"/>
                  </a:lnTo>
                  <a:lnTo>
                    <a:pt x="2533283" y="663"/>
                  </a:lnTo>
                  <a:lnTo>
                    <a:pt x="2545120" y="778"/>
                  </a:lnTo>
                  <a:lnTo>
                    <a:pt x="2556958" y="914"/>
                  </a:lnTo>
                  <a:lnTo>
                    <a:pt x="2568796" y="1074"/>
                  </a:lnTo>
                  <a:lnTo>
                    <a:pt x="2580634" y="1260"/>
                  </a:lnTo>
                  <a:lnTo>
                    <a:pt x="2592471" y="1479"/>
                  </a:lnTo>
                  <a:lnTo>
                    <a:pt x="2604309" y="1736"/>
                  </a:lnTo>
                  <a:lnTo>
                    <a:pt x="2616147" y="2036"/>
                  </a:lnTo>
                  <a:lnTo>
                    <a:pt x="2627985" y="2388"/>
                  </a:lnTo>
                  <a:lnTo>
                    <a:pt x="2639822" y="2799"/>
                  </a:lnTo>
                  <a:lnTo>
                    <a:pt x="2651660" y="3279"/>
                  </a:lnTo>
                  <a:lnTo>
                    <a:pt x="2663498" y="3840"/>
                  </a:lnTo>
                  <a:lnTo>
                    <a:pt x="2675336" y="4493"/>
                  </a:lnTo>
                  <a:lnTo>
                    <a:pt x="2687174" y="5254"/>
                  </a:lnTo>
                  <a:lnTo>
                    <a:pt x="2699011" y="6138"/>
                  </a:lnTo>
                  <a:lnTo>
                    <a:pt x="2710849" y="7163"/>
                  </a:lnTo>
                  <a:lnTo>
                    <a:pt x="2722687" y="8350"/>
                  </a:lnTo>
                  <a:lnTo>
                    <a:pt x="2734525" y="9719"/>
                  </a:lnTo>
                  <a:lnTo>
                    <a:pt x="2746362" y="11295"/>
                  </a:lnTo>
                  <a:lnTo>
                    <a:pt x="2758200" y="13103"/>
                  </a:lnTo>
                  <a:lnTo>
                    <a:pt x="2770038" y="15168"/>
                  </a:lnTo>
                  <a:lnTo>
                    <a:pt x="2781876" y="17518"/>
                  </a:lnTo>
                  <a:lnTo>
                    <a:pt x="2793713" y="20176"/>
                  </a:lnTo>
                  <a:lnTo>
                    <a:pt x="2805551" y="23167"/>
                  </a:lnTo>
                  <a:lnTo>
                    <a:pt x="2817389" y="26511"/>
                  </a:lnTo>
                  <a:lnTo>
                    <a:pt x="2829227" y="30222"/>
                  </a:lnTo>
                  <a:lnTo>
                    <a:pt x="2841065" y="34307"/>
                  </a:lnTo>
                  <a:lnTo>
                    <a:pt x="2852902" y="38766"/>
                  </a:lnTo>
                  <a:lnTo>
                    <a:pt x="2864740" y="43585"/>
                  </a:lnTo>
                  <a:lnTo>
                    <a:pt x="2876578" y="48739"/>
                  </a:lnTo>
                  <a:lnTo>
                    <a:pt x="2888416" y="54192"/>
                  </a:lnTo>
                  <a:lnTo>
                    <a:pt x="2900253" y="59892"/>
                  </a:lnTo>
                  <a:lnTo>
                    <a:pt x="2912091" y="65778"/>
                  </a:lnTo>
                  <a:lnTo>
                    <a:pt x="2923929" y="71780"/>
                  </a:lnTo>
                  <a:lnTo>
                    <a:pt x="2935767" y="77822"/>
                  </a:lnTo>
                  <a:lnTo>
                    <a:pt x="2947604" y="83824"/>
                  </a:lnTo>
                  <a:lnTo>
                    <a:pt x="2959442" y="89710"/>
                  </a:lnTo>
                  <a:lnTo>
                    <a:pt x="2971280" y="95410"/>
                  </a:lnTo>
                  <a:lnTo>
                    <a:pt x="2983118" y="100863"/>
                  </a:lnTo>
                  <a:lnTo>
                    <a:pt x="2994956" y="106017"/>
                  </a:lnTo>
                  <a:lnTo>
                    <a:pt x="3006793" y="110836"/>
                  </a:lnTo>
                  <a:lnTo>
                    <a:pt x="3018631" y="115294"/>
                  </a:lnTo>
                  <a:lnTo>
                    <a:pt x="3030469" y="119380"/>
                  </a:lnTo>
                  <a:lnTo>
                    <a:pt x="3042307" y="123091"/>
                  </a:lnTo>
                  <a:lnTo>
                    <a:pt x="3054144" y="126435"/>
                  </a:lnTo>
                  <a:lnTo>
                    <a:pt x="3065982" y="129426"/>
                  </a:lnTo>
                  <a:lnTo>
                    <a:pt x="3077820" y="132084"/>
                  </a:lnTo>
                  <a:lnTo>
                    <a:pt x="3089658" y="134433"/>
                  </a:lnTo>
                  <a:lnTo>
                    <a:pt x="3101496" y="136499"/>
                  </a:lnTo>
                  <a:lnTo>
                    <a:pt x="3113333" y="138307"/>
                  </a:lnTo>
                  <a:lnTo>
                    <a:pt x="3125171" y="139883"/>
                  </a:lnTo>
                  <a:lnTo>
                    <a:pt x="3137009" y="141252"/>
                  </a:lnTo>
                  <a:lnTo>
                    <a:pt x="3148847" y="142439"/>
                  </a:lnTo>
                  <a:lnTo>
                    <a:pt x="3160684" y="143464"/>
                  </a:lnTo>
                  <a:lnTo>
                    <a:pt x="3172522" y="144348"/>
                  </a:lnTo>
                  <a:lnTo>
                    <a:pt x="3184360" y="145108"/>
                  </a:lnTo>
                  <a:lnTo>
                    <a:pt x="3196198" y="145762"/>
                  </a:lnTo>
                  <a:lnTo>
                    <a:pt x="3208035" y="146322"/>
                  </a:lnTo>
                  <a:lnTo>
                    <a:pt x="3219873" y="146803"/>
                  </a:lnTo>
                  <a:lnTo>
                    <a:pt x="3231711" y="147214"/>
                  </a:lnTo>
                  <a:lnTo>
                    <a:pt x="3243549" y="147565"/>
                  </a:lnTo>
                  <a:lnTo>
                    <a:pt x="3255387" y="147866"/>
                  </a:lnTo>
                  <a:lnTo>
                    <a:pt x="3267224" y="148122"/>
                  </a:lnTo>
                  <a:lnTo>
                    <a:pt x="3279062" y="148341"/>
                  </a:lnTo>
                  <a:lnTo>
                    <a:pt x="3290900" y="148528"/>
                  </a:lnTo>
                  <a:lnTo>
                    <a:pt x="3302738" y="148687"/>
                  </a:lnTo>
                  <a:lnTo>
                    <a:pt x="3314575" y="148823"/>
                  </a:lnTo>
                  <a:lnTo>
                    <a:pt x="3326413" y="148939"/>
                  </a:lnTo>
                  <a:lnTo>
                    <a:pt x="3338251" y="149038"/>
                  </a:lnTo>
                  <a:lnTo>
                    <a:pt x="3350089" y="149122"/>
                  </a:lnTo>
                  <a:lnTo>
                    <a:pt x="3361926" y="149193"/>
                  </a:lnTo>
                  <a:lnTo>
                    <a:pt x="3373764" y="149254"/>
                  </a:lnTo>
                  <a:lnTo>
                    <a:pt x="3385602" y="149306"/>
                  </a:lnTo>
                  <a:lnTo>
                    <a:pt x="3397440" y="149350"/>
                  </a:lnTo>
                  <a:lnTo>
                    <a:pt x="3409278" y="149388"/>
                  </a:lnTo>
                  <a:lnTo>
                    <a:pt x="3421115" y="149420"/>
                  </a:lnTo>
                  <a:lnTo>
                    <a:pt x="3432953" y="149447"/>
                  </a:lnTo>
                  <a:lnTo>
                    <a:pt x="3444791" y="149470"/>
                  </a:lnTo>
                  <a:lnTo>
                    <a:pt x="3456629" y="149490"/>
                  </a:lnTo>
                  <a:lnTo>
                    <a:pt x="3468466" y="149507"/>
                  </a:lnTo>
                  <a:lnTo>
                    <a:pt x="3480304" y="149521"/>
                  </a:lnTo>
                  <a:lnTo>
                    <a:pt x="3492142" y="149533"/>
                  </a:lnTo>
                  <a:lnTo>
                    <a:pt x="3503980" y="149543"/>
                  </a:lnTo>
                  <a:lnTo>
                    <a:pt x="3515818" y="149552"/>
                  </a:lnTo>
                  <a:lnTo>
                    <a:pt x="3515818" y="149552"/>
                  </a:lnTo>
                  <a:lnTo>
                    <a:pt x="3527655" y="149543"/>
                  </a:lnTo>
                  <a:lnTo>
                    <a:pt x="3539493" y="149533"/>
                  </a:lnTo>
                  <a:lnTo>
                    <a:pt x="3551331" y="149521"/>
                  </a:lnTo>
                  <a:lnTo>
                    <a:pt x="3563169" y="149507"/>
                  </a:lnTo>
                  <a:lnTo>
                    <a:pt x="3575006" y="149490"/>
                  </a:lnTo>
                  <a:lnTo>
                    <a:pt x="3586844" y="149470"/>
                  </a:lnTo>
                  <a:lnTo>
                    <a:pt x="3598682" y="149447"/>
                  </a:lnTo>
                  <a:lnTo>
                    <a:pt x="3610520" y="149420"/>
                  </a:lnTo>
                  <a:lnTo>
                    <a:pt x="3622357" y="149388"/>
                  </a:lnTo>
                  <a:lnTo>
                    <a:pt x="3634195" y="149350"/>
                  </a:lnTo>
                  <a:lnTo>
                    <a:pt x="3646033" y="149306"/>
                  </a:lnTo>
                  <a:lnTo>
                    <a:pt x="3657871" y="149254"/>
                  </a:lnTo>
                  <a:lnTo>
                    <a:pt x="3669709" y="149193"/>
                  </a:lnTo>
                  <a:lnTo>
                    <a:pt x="3681546" y="149122"/>
                  </a:lnTo>
                  <a:lnTo>
                    <a:pt x="3693384" y="149038"/>
                  </a:lnTo>
                  <a:lnTo>
                    <a:pt x="3705222" y="148939"/>
                  </a:lnTo>
                  <a:lnTo>
                    <a:pt x="3717060" y="148823"/>
                  </a:lnTo>
                  <a:lnTo>
                    <a:pt x="3728897" y="148687"/>
                  </a:lnTo>
                  <a:lnTo>
                    <a:pt x="3740735" y="148528"/>
                  </a:lnTo>
                  <a:lnTo>
                    <a:pt x="3752573" y="148341"/>
                  </a:lnTo>
                  <a:lnTo>
                    <a:pt x="3764411" y="148122"/>
                  </a:lnTo>
                  <a:lnTo>
                    <a:pt x="3776248" y="147866"/>
                  </a:lnTo>
                  <a:lnTo>
                    <a:pt x="3788086" y="147565"/>
                  </a:lnTo>
                  <a:lnTo>
                    <a:pt x="3799924" y="147214"/>
                  </a:lnTo>
                  <a:lnTo>
                    <a:pt x="3811762" y="146803"/>
                  </a:lnTo>
                  <a:lnTo>
                    <a:pt x="3823600" y="146322"/>
                  </a:lnTo>
                  <a:lnTo>
                    <a:pt x="3835437" y="145762"/>
                  </a:lnTo>
                  <a:lnTo>
                    <a:pt x="3847275" y="145108"/>
                  </a:lnTo>
                  <a:lnTo>
                    <a:pt x="3859113" y="144348"/>
                  </a:lnTo>
                  <a:lnTo>
                    <a:pt x="3870951" y="143464"/>
                  </a:lnTo>
                  <a:lnTo>
                    <a:pt x="3882788" y="142439"/>
                  </a:lnTo>
                  <a:lnTo>
                    <a:pt x="3894626" y="141252"/>
                  </a:lnTo>
                  <a:lnTo>
                    <a:pt x="3906464" y="139883"/>
                  </a:lnTo>
                  <a:lnTo>
                    <a:pt x="3918302" y="138307"/>
                  </a:lnTo>
                  <a:lnTo>
                    <a:pt x="3930139" y="136499"/>
                  </a:lnTo>
                  <a:lnTo>
                    <a:pt x="3941977" y="134433"/>
                  </a:lnTo>
                  <a:lnTo>
                    <a:pt x="3953815" y="132084"/>
                  </a:lnTo>
                  <a:lnTo>
                    <a:pt x="3965653" y="129426"/>
                  </a:lnTo>
                  <a:lnTo>
                    <a:pt x="3977491" y="126435"/>
                  </a:lnTo>
                  <a:lnTo>
                    <a:pt x="3989328" y="123091"/>
                  </a:lnTo>
                  <a:lnTo>
                    <a:pt x="4001166" y="119380"/>
                  </a:lnTo>
                  <a:lnTo>
                    <a:pt x="4013004" y="115294"/>
                  </a:lnTo>
                  <a:lnTo>
                    <a:pt x="4024842" y="110836"/>
                  </a:lnTo>
                  <a:lnTo>
                    <a:pt x="4036679" y="106017"/>
                  </a:lnTo>
                  <a:lnTo>
                    <a:pt x="4048517" y="100863"/>
                  </a:lnTo>
                  <a:lnTo>
                    <a:pt x="4060355" y="95410"/>
                  </a:lnTo>
                  <a:lnTo>
                    <a:pt x="4072193" y="89710"/>
                  </a:lnTo>
                  <a:lnTo>
                    <a:pt x="4084031" y="83824"/>
                  </a:lnTo>
                  <a:lnTo>
                    <a:pt x="4095868" y="77822"/>
                  </a:lnTo>
                  <a:lnTo>
                    <a:pt x="4107706" y="71780"/>
                  </a:lnTo>
                  <a:lnTo>
                    <a:pt x="4119544" y="65778"/>
                  </a:lnTo>
                  <a:lnTo>
                    <a:pt x="4131382" y="59892"/>
                  </a:lnTo>
                  <a:lnTo>
                    <a:pt x="4143219" y="54192"/>
                  </a:lnTo>
                  <a:lnTo>
                    <a:pt x="4155057" y="48739"/>
                  </a:lnTo>
                  <a:lnTo>
                    <a:pt x="4166895" y="43585"/>
                  </a:lnTo>
                  <a:lnTo>
                    <a:pt x="4178733" y="38766"/>
                  </a:lnTo>
                  <a:lnTo>
                    <a:pt x="4190570" y="34307"/>
                  </a:lnTo>
                  <a:lnTo>
                    <a:pt x="4202408" y="30222"/>
                  </a:lnTo>
                  <a:lnTo>
                    <a:pt x="4214246" y="26511"/>
                  </a:lnTo>
                  <a:lnTo>
                    <a:pt x="4226084" y="23167"/>
                  </a:lnTo>
                  <a:lnTo>
                    <a:pt x="4237922" y="20176"/>
                  </a:lnTo>
                  <a:lnTo>
                    <a:pt x="4249759" y="17518"/>
                  </a:lnTo>
                  <a:lnTo>
                    <a:pt x="4261597" y="15168"/>
                  </a:lnTo>
                  <a:lnTo>
                    <a:pt x="4273435" y="13103"/>
                  </a:lnTo>
                  <a:lnTo>
                    <a:pt x="4285273" y="11295"/>
                  </a:lnTo>
                  <a:lnTo>
                    <a:pt x="4297110" y="9719"/>
                  </a:lnTo>
                  <a:lnTo>
                    <a:pt x="4308948" y="8350"/>
                  </a:lnTo>
                  <a:lnTo>
                    <a:pt x="4320786" y="7163"/>
                  </a:lnTo>
                  <a:lnTo>
                    <a:pt x="4332624" y="6138"/>
                  </a:lnTo>
                  <a:lnTo>
                    <a:pt x="4344461" y="5254"/>
                  </a:lnTo>
                  <a:lnTo>
                    <a:pt x="4356299" y="4493"/>
                  </a:lnTo>
                  <a:lnTo>
                    <a:pt x="4368137" y="3840"/>
                  </a:lnTo>
                  <a:lnTo>
                    <a:pt x="4379975" y="3279"/>
                  </a:lnTo>
                  <a:lnTo>
                    <a:pt x="4391813" y="2799"/>
                  </a:lnTo>
                  <a:lnTo>
                    <a:pt x="4403650" y="2388"/>
                  </a:lnTo>
                  <a:lnTo>
                    <a:pt x="4415488" y="2036"/>
                  </a:lnTo>
                  <a:lnTo>
                    <a:pt x="4427326" y="1736"/>
                  </a:lnTo>
                  <a:lnTo>
                    <a:pt x="4439164" y="1479"/>
                  </a:lnTo>
                  <a:lnTo>
                    <a:pt x="4451001" y="1260"/>
                  </a:lnTo>
                  <a:lnTo>
                    <a:pt x="4462839" y="1074"/>
                  </a:lnTo>
                  <a:lnTo>
                    <a:pt x="4474677" y="914"/>
                  </a:lnTo>
                  <a:lnTo>
                    <a:pt x="4486515" y="778"/>
                  </a:lnTo>
                  <a:lnTo>
                    <a:pt x="4498352" y="663"/>
                  </a:lnTo>
                  <a:lnTo>
                    <a:pt x="4510190" y="564"/>
                  </a:lnTo>
                  <a:lnTo>
                    <a:pt x="4522028" y="480"/>
                  </a:lnTo>
                  <a:lnTo>
                    <a:pt x="4533866" y="409"/>
                  </a:lnTo>
                  <a:lnTo>
                    <a:pt x="4545704" y="348"/>
                  </a:lnTo>
                  <a:lnTo>
                    <a:pt x="4557541" y="296"/>
                  </a:lnTo>
                  <a:lnTo>
                    <a:pt x="4569379" y="252"/>
                  </a:lnTo>
                  <a:lnTo>
                    <a:pt x="4581217" y="214"/>
                  </a:lnTo>
                  <a:lnTo>
                    <a:pt x="4593055" y="182"/>
                  </a:lnTo>
                  <a:lnTo>
                    <a:pt x="4604892" y="155"/>
                  </a:lnTo>
                  <a:lnTo>
                    <a:pt x="4616730" y="132"/>
                  </a:lnTo>
                  <a:lnTo>
                    <a:pt x="4628568" y="112"/>
                  </a:lnTo>
                  <a:lnTo>
                    <a:pt x="4640406" y="95"/>
                  </a:lnTo>
                  <a:lnTo>
                    <a:pt x="4652244" y="81"/>
                  </a:lnTo>
                  <a:lnTo>
                    <a:pt x="4664081" y="69"/>
                  </a:lnTo>
                  <a:lnTo>
                    <a:pt x="4675919" y="58"/>
                  </a:lnTo>
                  <a:lnTo>
                    <a:pt x="4687757" y="50"/>
                  </a:lnTo>
                </a:path>
              </a:pathLst>
            </a:custGeom>
            <a:ln w="40651" cap="flat">
              <a:solidFill>
                <a:srgbClr val="E8E8E8">
                  <a:alpha val="100000"/>
                </a:srgbClr>
              </a:solidFill>
              <a:prstDash val="solid"/>
              <a:round/>
            </a:ln>
          </p:spPr>
          <p:txBody>
            <a:bodyPr/>
            <a:lstStyle/>
            <a:p/>
          </p:txBody>
        </p:sp>
        <p:sp>
          <p:nvSpPr>
            <p:cNvPr id="41" name="pl41"/>
            <p:cNvSpPr/>
            <p:nvPr/>
          </p:nvSpPr>
          <p:spPr>
            <a:xfrm>
              <a:off x="2482252" y="3592583"/>
              <a:ext cx="4687757" cy="598160"/>
            </a:xfrm>
            <a:custGeom>
              <a:avLst/>
              <a:pathLst>
                <a:path w="4687757" h="598160">
                  <a:moveTo>
                    <a:pt x="0" y="299155"/>
                  </a:moveTo>
                  <a:lnTo>
                    <a:pt x="11837" y="299173"/>
                  </a:lnTo>
                  <a:lnTo>
                    <a:pt x="23675" y="299193"/>
                  </a:lnTo>
                  <a:lnTo>
                    <a:pt x="35513" y="299217"/>
                  </a:lnTo>
                  <a:lnTo>
                    <a:pt x="47351" y="299246"/>
                  </a:lnTo>
                  <a:lnTo>
                    <a:pt x="59188" y="299280"/>
                  </a:lnTo>
                  <a:lnTo>
                    <a:pt x="71026" y="299319"/>
                  </a:lnTo>
                  <a:lnTo>
                    <a:pt x="82864" y="299365"/>
                  </a:lnTo>
                  <a:lnTo>
                    <a:pt x="94702" y="299420"/>
                  </a:lnTo>
                  <a:lnTo>
                    <a:pt x="106539" y="299484"/>
                  </a:lnTo>
                  <a:lnTo>
                    <a:pt x="118377" y="299559"/>
                  </a:lnTo>
                  <a:lnTo>
                    <a:pt x="130215" y="299647"/>
                  </a:lnTo>
                  <a:lnTo>
                    <a:pt x="142053" y="299751"/>
                  </a:lnTo>
                  <a:lnTo>
                    <a:pt x="153891" y="299873"/>
                  </a:lnTo>
                  <a:lnTo>
                    <a:pt x="165728" y="300016"/>
                  </a:lnTo>
                  <a:lnTo>
                    <a:pt x="177566" y="300184"/>
                  </a:lnTo>
                  <a:lnTo>
                    <a:pt x="189404" y="300381"/>
                  </a:lnTo>
                  <a:lnTo>
                    <a:pt x="201242" y="300613"/>
                  </a:lnTo>
                  <a:lnTo>
                    <a:pt x="213079" y="300884"/>
                  </a:lnTo>
                  <a:lnTo>
                    <a:pt x="224917" y="301203"/>
                  </a:lnTo>
                  <a:lnTo>
                    <a:pt x="236755" y="301576"/>
                  </a:lnTo>
                  <a:lnTo>
                    <a:pt x="248593" y="302014"/>
                  </a:lnTo>
                  <a:lnTo>
                    <a:pt x="260430" y="302528"/>
                  </a:lnTo>
                  <a:lnTo>
                    <a:pt x="272268" y="303128"/>
                  </a:lnTo>
                  <a:lnTo>
                    <a:pt x="284106" y="303832"/>
                  </a:lnTo>
                  <a:lnTo>
                    <a:pt x="295944" y="304654"/>
                  </a:lnTo>
                  <a:lnTo>
                    <a:pt x="307782" y="305615"/>
                  </a:lnTo>
                  <a:lnTo>
                    <a:pt x="319619" y="306736"/>
                  </a:lnTo>
                  <a:lnTo>
                    <a:pt x="331457" y="308043"/>
                  </a:lnTo>
                  <a:lnTo>
                    <a:pt x="343295" y="309564"/>
                  </a:lnTo>
                  <a:lnTo>
                    <a:pt x="355133" y="311331"/>
                  </a:lnTo>
                  <a:lnTo>
                    <a:pt x="366970" y="313382"/>
                  </a:lnTo>
                  <a:lnTo>
                    <a:pt x="378808" y="315755"/>
                  </a:lnTo>
                  <a:lnTo>
                    <a:pt x="390646" y="318494"/>
                  </a:lnTo>
                  <a:lnTo>
                    <a:pt x="402484" y="321646"/>
                  </a:lnTo>
                  <a:lnTo>
                    <a:pt x="414321" y="325262"/>
                  </a:lnTo>
                  <a:lnTo>
                    <a:pt x="426159" y="329393"/>
                  </a:lnTo>
                  <a:lnTo>
                    <a:pt x="437997" y="334091"/>
                  </a:lnTo>
                  <a:lnTo>
                    <a:pt x="449835" y="339408"/>
                  </a:lnTo>
                  <a:lnTo>
                    <a:pt x="461673" y="345390"/>
                  </a:lnTo>
                  <a:lnTo>
                    <a:pt x="473510" y="352077"/>
                  </a:lnTo>
                  <a:lnTo>
                    <a:pt x="485348" y="359499"/>
                  </a:lnTo>
                  <a:lnTo>
                    <a:pt x="497186" y="367670"/>
                  </a:lnTo>
                  <a:lnTo>
                    <a:pt x="509024" y="376587"/>
                  </a:lnTo>
                  <a:lnTo>
                    <a:pt x="520861" y="386225"/>
                  </a:lnTo>
                  <a:lnTo>
                    <a:pt x="532699" y="396534"/>
                  </a:lnTo>
                  <a:lnTo>
                    <a:pt x="544537" y="407439"/>
                  </a:lnTo>
                  <a:lnTo>
                    <a:pt x="556375" y="418839"/>
                  </a:lnTo>
                  <a:lnTo>
                    <a:pt x="568213" y="430612"/>
                  </a:lnTo>
                  <a:lnTo>
                    <a:pt x="580050" y="442616"/>
                  </a:lnTo>
                  <a:lnTo>
                    <a:pt x="591888" y="454699"/>
                  </a:lnTo>
                  <a:lnTo>
                    <a:pt x="603726" y="466703"/>
                  </a:lnTo>
                  <a:lnTo>
                    <a:pt x="615564" y="478476"/>
                  </a:lnTo>
                  <a:lnTo>
                    <a:pt x="627401" y="489876"/>
                  </a:lnTo>
                  <a:lnTo>
                    <a:pt x="639239" y="500781"/>
                  </a:lnTo>
                  <a:lnTo>
                    <a:pt x="651077" y="511090"/>
                  </a:lnTo>
                  <a:lnTo>
                    <a:pt x="662915" y="520728"/>
                  </a:lnTo>
                  <a:lnTo>
                    <a:pt x="674752" y="529645"/>
                  </a:lnTo>
                  <a:lnTo>
                    <a:pt x="686590" y="537816"/>
                  </a:lnTo>
                  <a:lnTo>
                    <a:pt x="698428" y="545237"/>
                  </a:lnTo>
                  <a:lnTo>
                    <a:pt x="710266" y="551925"/>
                  </a:lnTo>
                  <a:lnTo>
                    <a:pt x="722104" y="557907"/>
                  </a:lnTo>
                  <a:lnTo>
                    <a:pt x="733941" y="563224"/>
                  </a:lnTo>
                  <a:lnTo>
                    <a:pt x="745779" y="567922"/>
                  </a:lnTo>
                  <a:lnTo>
                    <a:pt x="757617" y="572053"/>
                  </a:lnTo>
                  <a:lnTo>
                    <a:pt x="769455" y="575669"/>
                  </a:lnTo>
                  <a:lnTo>
                    <a:pt x="781292" y="578821"/>
                  </a:lnTo>
                  <a:lnTo>
                    <a:pt x="793130" y="581560"/>
                  </a:lnTo>
                  <a:lnTo>
                    <a:pt x="804968" y="583933"/>
                  </a:lnTo>
                  <a:lnTo>
                    <a:pt x="816806" y="585983"/>
                  </a:lnTo>
                  <a:lnTo>
                    <a:pt x="828643" y="587751"/>
                  </a:lnTo>
                  <a:lnTo>
                    <a:pt x="840481" y="589272"/>
                  </a:lnTo>
                  <a:lnTo>
                    <a:pt x="852319" y="590579"/>
                  </a:lnTo>
                  <a:lnTo>
                    <a:pt x="864157" y="591700"/>
                  </a:lnTo>
                  <a:lnTo>
                    <a:pt x="875995" y="592661"/>
                  </a:lnTo>
                  <a:lnTo>
                    <a:pt x="887832" y="593483"/>
                  </a:lnTo>
                  <a:lnTo>
                    <a:pt x="899670" y="594186"/>
                  </a:lnTo>
                  <a:lnTo>
                    <a:pt x="911508" y="594787"/>
                  </a:lnTo>
                  <a:lnTo>
                    <a:pt x="923346" y="595300"/>
                  </a:lnTo>
                  <a:lnTo>
                    <a:pt x="935183" y="595738"/>
                  </a:lnTo>
                  <a:lnTo>
                    <a:pt x="947021" y="596112"/>
                  </a:lnTo>
                  <a:lnTo>
                    <a:pt x="958859" y="596431"/>
                  </a:lnTo>
                  <a:lnTo>
                    <a:pt x="970697" y="596702"/>
                  </a:lnTo>
                  <a:lnTo>
                    <a:pt x="982534" y="596934"/>
                  </a:lnTo>
                  <a:lnTo>
                    <a:pt x="994372" y="597131"/>
                  </a:lnTo>
                  <a:lnTo>
                    <a:pt x="1006210" y="597299"/>
                  </a:lnTo>
                  <a:lnTo>
                    <a:pt x="1018048" y="597442"/>
                  </a:lnTo>
                  <a:lnTo>
                    <a:pt x="1029886" y="597564"/>
                  </a:lnTo>
                  <a:lnTo>
                    <a:pt x="1041723" y="597667"/>
                  </a:lnTo>
                  <a:lnTo>
                    <a:pt x="1053561" y="597756"/>
                  </a:lnTo>
                  <a:lnTo>
                    <a:pt x="1065399" y="597831"/>
                  </a:lnTo>
                  <a:lnTo>
                    <a:pt x="1077237" y="597895"/>
                  </a:lnTo>
                  <a:lnTo>
                    <a:pt x="1089074" y="597949"/>
                  </a:lnTo>
                  <a:lnTo>
                    <a:pt x="1100912" y="597996"/>
                  </a:lnTo>
                  <a:lnTo>
                    <a:pt x="1112750" y="598035"/>
                  </a:lnTo>
                  <a:lnTo>
                    <a:pt x="1124588" y="598069"/>
                  </a:lnTo>
                  <a:lnTo>
                    <a:pt x="1136426" y="598097"/>
                  </a:lnTo>
                  <a:lnTo>
                    <a:pt x="1148263" y="598122"/>
                  </a:lnTo>
                  <a:lnTo>
                    <a:pt x="1160101" y="598142"/>
                  </a:lnTo>
                  <a:lnTo>
                    <a:pt x="1171939" y="598160"/>
                  </a:lnTo>
                  <a:lnTo>
                    <a:pt x="1171939" y="598059"/>
                  </a:lnTo>
                  <a:lnTo>
                    <a:pt x="1183777" y="598024"/>
                  </a:lnTo>
                  <a:lnTo>
                    <a:pt x="1195614" y="597983"/>
                  </a:lnTo>
                  <a:lnTo>
                    <a:pt x="1207452" y="597934"/>
                  </a:lnTo>
                  <a:lnTo>
                    <a:pt x="1219290" y="597877"/>
                  </a:lnTo>
                  <a:lnTo>
                    <a:pt x="1231128" y="597810"/>
                  </a:lnTo>
                  <a:lnTo>
                    <a:pt x="1242965" y="597731"/>
                  </a:lnTo>
                  <a:lnTo>
                    <a:pt x="1254803" y="597639"/>
                  </a:lnTo>
                  <a:lnTo>
                    <a:pt x="1266641" y="597530"/>
                  </a:lnTo>
                  <a:lnTo>
                    <a:pt x="1278479" y="597402"/>
                  </a:lnTo>
                  <a:lnTo>
                    <a:pt x="1290317" y="597251"/>
                  </a:lnTo>
                  <a:lnTo>
                    <a:pt x="1302154" y="597075"/>
                  </a:lnTo>
                  <a:lnTo>
                    <a:pt x="1313992" y="596867"/>
                  </a:lnTo>
                  <a:lnTo>
                    <a:pt x="1325830" y="596624"/>
                  </a:lnTo>
                  <a:lnTo>
                    <a:pt x="1337668" y="596338"/>
                  </a:lnTo>
                  <a:lnTo>
                    <a:pt x="1349505" y="596002"/>
                  </a:lnTo>
                  <a:lnTo>
                    <a:pt x="1361343" y="595607"/>
                  </a:lnTo>
                  <a:lnTo>
                    <a:pt x="1373181" y="595144"/>
                  </a:lnTo>
                  <a:lnTo>
                    <a:pt x="1385019" y="594601"/>
                  </a:lnTo>
                  <a:lnTo>
                    <a:pt x="1396856" y="593964"/>
                  </a:lnTo>
                  <a:lnTo>
                    <a:pt x="1408694" y="593216"/>
                  </a:lnTo>
                  <a:lnTo>
                    <a:pt x="1420532" y="592341"/>
                  </a:lnTo>
                  <a:lnTo>
                    <a:pt x="1432370" y="591314"/>
                  </a:lnTo>
                  <a:lnTo>
                    <a:pt x="1444208" y="590112"/>
                  </a:lnTo>
                  <a:lnTo>
                    <a:pt x="1456045" y="588706"/>
                  </a:lnTo>
                  <a:lnTo>
                    <a:pt x="1467883" y="587062"/>
                  </a:lnTo>
                  <a:lnTo>
                    <a:pt x="1479721" y="585140"/>
                  </a:lnTo>
                  <a:lnTo>
                    <a:pt x="1491559" y="582898"/>
                  </a:lnTo>
                  <a:lnTo>
                    <a:pt x="1503396" y="580284"/>
                  </a:lnTo>
                  <a:lnTo>
                    <a:pt x="1515234" y="577242"/>
                  </a:lnTo>
                  <a:lnTo>
                    <a:pt x="1527072" y="573706"/>
                  </a:lnTo>
                  <a:lnTo>
                    <a:pt x="1538910" y="569606"/>
                  </a:lnTo>
                  <a:lnTo>
                    <a:pt x="1550748" y="564860"/>
                  </a:lnTo>
                  <a:lnTo>
                    <a:pt x="1562585" y="559382"/>
                  </a:lnTo>
                  <a:lnTo>
                    <a:pt x="1574423" y="553077"/>
                  </a:lnTo>
                  <a:lnTo>
                    <a:pt x="1586261" y="545846"/>
                  </a:lnTo>
                  <a:lnTo>
                    <a:pt x="1598099" y="537584"/>
                  </a:lnTo>
                  <a:lnTo>
                    <a:pt x="1609936" y="528187"/>
                  </a:lnTo>
                  <a:lnTo>
                    <a:pt x="1621774" y="517554"/>
                  </a:lnTo>
                  <a:lnTo>
                    <a:pt x="1633612" y="505589"/>
                  </a:lnTo>
                  <a:lnTo>
                    <a:pt x="1645450" y="492215"/>
                  </a:lnTo>
                  <a:lnTo>
                    <a:pt x="1657287" y="477371"/>
                  </a:lnTo>
                  <a:lnTo>
                    <a:pt x="1669125" y="461029"/>
                  </a:lnTo>
                  <a:lnTo>
                    <a:pt x="1680963" y="443195"/>
                  </a:lnTo>
                  <a:lnTo>
                    <a:pt x="1692801" y="423920"/>
                  </a:lnTo>
                  <a:lnTo>
                    <a:pt x="1704639" y="403302"/>
                  </a:lnTo>
                  <a:lnTo>
                    <a:pt x="1716476" y="381492"/>
                  </a:lnTo>
                  <a:lnTo>
                    <a:pt x="1728314" y="358691"/>
                  </a:lnTo>
                  <a:lnTo>
                    <a:pt x="1740152" y="335145"/>
                  </a:lnTo>
                  <a:lnTo>
                    <a:pt x="1751990" y="311137"/>
                  </a:lnTo>
                  <a:lnTo>
                    <a:pt x="1763827" y="286972"/>
                  </a:lnTo>
                  <a:lnTo>
                    <a:pt x="1775665" y="262964"/>
                  </a:lnTo>
                  <a:lnTo>
                    <a:pt x="1787503" y="239418"/>
                  </a:lnTo>
                  <a:lnTo>
                    <a:pt x="1799341" y="216617"/>
                  </a:lnTo>
                  <a:lnTo>
                    <a:pt x="1811178" y="194807"/>
                  </a:lnTo>
                  <a:lnTo>
                    <a:pt x="1823016" y="174190"/>
                  </a:lnTo>
                  <a:lnTo>
                    <a:pt x="1834854" y="154914"/>
                  </a:lnTo>
                  <a:lnTo>
                    <a:pt x="1846692" y="137080"/>
                  </a:lnTo>
                  <a:lnTo>
                    <a:pt x="1858530" y="120738"/>
                  </a:lnTo>
                  <a:lnTo>
                    <a:pt x="1870367" y="105894"/>
                  </a:lnTo>
                  <a:lnTo>
                    <a:pt x="1882205" y="92520"/>
                  </a:lnTo>
                  <a:lnTo>
                    <a:pt x="1894043" y="80555"/>
                  </a:lnTo>
                  <a:lnTo>
                    <a:pt x="1905881" y="69922"/>
                  </a:lnTo>
                  <a:lnTo>
                    <a:pt x="1917718" y="60525"/>
                  </a:lnTo>
                  <a:lnTo>
                    <a:pt x="1929556" y="52263"/>
                  </a:lnTo>
                  <a:lnTo>
                    <a:pt x="1941394" y="45032"/>
                  </a:lnTo>
                  <a:lnTo>
                    <a:pt x="1953232" y="38727"/>
                  </a:lnTo>
                  <a:lnTo>
                    <a:pt x="1965069" y="33249"/>
                  </a:lnTo>
                  <a:lnTo>
                    <a:pt x="1976907" y="28503"/>
                  </a:lnTo>
                  <a:lnTo>
                    <a:pt x="1988745" y="24403"/>
                  </a:lnTo>
                  <a:lnTo>
                    <a:pt x="2000583" y="20867"/>
                  </a:lnTo>
                  <a:lnTo>
                    <a:pt x="2012421" y="17825"/>
                  </a:lnTo>
                  <a:lnTo>
                    <a:pt x="2024258" y="15211"/>
                  </a:lnTo>
                  <a:lnTo>
                    <a:pt x="2036096" y="12969"/>
                  </a:lnTo>
                  <a:lnTo>
                    <a:pt x="2047934" y="11048"/>
                  </a:lnTo>
                  <a:lnTo>
                    <a:pt x="2059772" y="9403"/>
                  </a:lnTo>
                  <a:lnTo>
                    <a:pt x="2071609" y="7997"/>
                  </a:lnTo>
                  <a:lnTo>
                    <a:pt x="2083447" y="6795"/>
                  </a:lnTo>
                  <a:lnTo>
                    <a:pt x="2095285" y="5769"/>
                  </a:lnTo>
                  <a:lnTo>
                    <a:pt x="2107123" y="4893"/>
                  </a:lnTo>
                  <a:lnTo>
                    <a:pt x="2118961" y="4145"/>
                  </a:lnTo>
                  <a:lnTo>
                    <a:pt x="2130798" y="3508"/>
                  </a:lnTo>
                  <a:lnTo>
                    <a:pt x="2142636" y="2965"/>
                  </a:lnTo>
                  <a:lnTo>
                    <a:pt x="2154474" y="2502"/>
                  </a:lnTo>
                  <a:lnTo>
                    <a:pt x="2166312" y="2108"/>
                  </a:lnTo>
                  <a:lnTo>
                    <a:pt x="2178149" y="1772"/>
                  </a:lnTo>
                  <a:lnTo>
                    <a:pt x="2189987" y="1485"/>
                  </a:lnTo>
                  <a:lnTo>
                    <a:pt x="2201825" y="1242"/>
                  </a:lnTo>
                  <a:lnTo>
                    <a:pt x="2213663" y="1034"/>
                  </a:lnTo>
                  <a:lnTo>
                    <a:pt x="2225500" y="858"/>
                  </a:lnTo>
                  <a:lnTo>
                    <a:pt x="2237338" y="707"/>
                  </a:lnTo>
                  <a:lnTo>
                    <a:pt x="2249176" y="580"/>
                  </a:lnTo>
                  <a:lnTo>
                    <a:pt x="2261014" y="471"/>
                  </a:lnTo>
                  <a:lnTo>
                    <a:pt x="2272852" y="378"/>
                  </a:lnTo>
                  <a:lnTo>
                    <a:pt x="2284689" y="299"/>
                  </a:lnTo>
                  <a:lnTo>
                    <a:pt x="2296527" y="232"/>
                  </a:lnTo>
                  <a:lnTo>
                    <a:pt x="2308365" y="175"/>
                  </a:lnTo>
                  <a:lnTo>
                    <a:pt x="2320203" y="126"/>
                  </a:lnTo>
                  <a:lnTo>
                    <a:pt x="2332040" y="85"/>
                  </a:lnTo>
                  <a:lnTo>
                    <a:pt x="2343878" y="50"/>
                  </a:lnTo>
                  <a:lnTo>
                    <a:pt x="2343878" y="0"/>
                  </a:lnTo>
                  <a:lnTo>
                    <a:pt x="2355716" y="26"/>
                  </a:lnTo>
                  <a:lnTo>
                    <a:pt x="2367554" y="57"/>
                  </a:lnTo>
                  <a:lnTo>
                    <a:pt x="2379391" y="93"/>
                  </a:lnTo>
                  <a:lnTo>
                    <a:pt x="2391229" y="136"/>
                  </a:lnTo>
                  <a:lnTo>
                    <a:pt x="2403067" y="187"/>
                  </a:lnTo>
                  <a:lnTo>
                    <a:pt x="2414905" y="246"/>
                  </a:lnTo>
                  <a:lnTo>
                    <a:pt x="2426743" y="315"/>
                  </a:lnTo>
                  <a:lnTo>
                    <a:pt x="2438580" y="397"/>
                  </a:lnTo>
                  <a:lnTo>
                    <a:pt x="2450418" y="493"/>
                  </a:lnTo>
                  <a:lnTo>
                    <a:pt x="2462256" y="606"/>
                  </a:lnTo>
                  <a:lnTo>
                    <a:pt x="2474094" y="738"/>
                  </a:lnTo>
                  <a:lnTo>
                    <a:pt x="2485931" y="894"/>
                  </a:lnTo>
                  <a:lnTo>
                    <a:pt x="2497769" y="1076"/>
                  </a:lnTo>
                  <a:lnTo>
                    <a:pt x="2509607" y="1291"/>
                  </a:lnTo>
                  <a:lnTo>
                    <a:pt x="2521445" y="1543"/>
                  </a:lnTo>
                  <a:lnTo>
                    <a:pt x="2533283" y="1839"/>
                  </a:lnTo>
                  <a:lnTo>
                    <a:pt x="2545120" y="2186"/>
                  </a:lnTo>
                  <a:lnTo>
                    <a:pt x="2556958" y="2593"/>
                  </a:lnTo>
                  <a:lnTo>
                    <a:pt x="2568796" y="3071"/>
                  </a:lnTo>
                  <a:lnTo>
                    <a:pt x="2580634" y="3632"/>
                  </a:lnTo>
                  <a:lnTo>
                    <a:pt x="2592471" y="4289"/>
                  </a:lnTo>
                  <a:lnTo>
                    <a:pt x="2604309" y="5058"/>
                  </a:lnTo>
                  <a:lnTo>
                    <a:pt x="2616147" y="5960"/>
                  </a:lnTo>
                  <a:lnTo>
                    <a:pt x="2627985" y="7015"/>
                  </a:lnTo>
                  <a:lnTo>
                    <a:pt x="2639822" y="8248"/>
                  </a:lnTo>
                  <a:lnTo>
                    <a:pt x="2651660" y="9689"/>
                  </a:lnTo>
                  <a:lnTo>
                    <a:pt x="2663498" y="11371"/>
                  </a:lnTo>
                  <a:lnTo>
                    <a:pt x="2675336" y="13331"/>
                  </a:lnTo>
                  <a:lnTo>
                    <a:pt x="2687174" y="15613"/>
                  </a:lnTo>
                  <a:lnTo>
                    <a:pt x="2699011" y="18264"/>
                  </a:lnTo>
                  <a:lnTo>
                    <a:pt x="2710849" y="21340"/>
                  </a:lnTo>
                  <a:lnTo>
                    <a:pt x="2722687" y="24899"/>
                  </a:lnTo>
                  <a:lnTo>
                    <a:pt x="2734525" y="29008"/>
                  </a:lnTo>
                  <a:lnTo>
                    <a:pt x="2746362" y="33736"/>
                  </a:lnTo>
                  <a:lnTo>
                    <a:pt x="2758200" y="39160"/>
                  </a:lnTo>
                  <a:lnTo>
                    <a:pt x="2770038" y="45356"/>
                  </a:lnTo>
                  <a:lnTo>
                    <a:pt x="2781876" y="52404"/>
                  </a:lnTo>
                  <a:lnTo>
                    <a:pt x="2793713" y="60379"/>
                  </a:lnTo>
                  <a:lnTo>
                    <a:pt x="2805551" y="69352"/>
                  </a:lnTo>
                  <a:lnTo>
                    <a:pt x="2817389" y="79383"/>
                  </a:lnTo>
                  <a:lnTo>
                    <a:pt x="2829227" y="90516"/>
                  </a:lnTo>
                  <a:lnTo>
                    <a:pt x="2841065" y="102772"/>
                  </a:lnTo>
                  <a:lnTo>
                    <a:pt x="2852902" y="116148"/>
                  </a:lnTo>
                  <a:lnTo>
                    <a:pt x="2864740" y="130604"/>
                  </a:lnTo>
                  <a:lnTo>
                    <a:pt x="2876578" y="146068"/>
                  </a:lnTo>
                  <a:lnTo>
                    <a:pt x="2888416" y="162425"/>
                  </a:lnTo>
                  <a:lnTo>
                    <a:pt x="2900253" y="179526"/>
                  </a:lnTo>
                  <a:lnTo>
                    <a:pt x="2912091" y="197185"/>
                  </a:lnTo>
                  <a:lnTo>
                    <a:pt x="2923929" y="215191"/>
                  </a:lnTo>
                  <a:lnTo>
                    <a:pt x="2935767" y="233315"/>
                  </a:lnTo>
                  <a:lnTo>
                    <a:pt x="2947604" y="251321"/>
                  </a:lnTo>
                  <a:lnTo>
                    <a:pt x="2959442" y="268981"/>
                  </a:lnTo>
                  <a:lnTo>
                    <a:pt x="2971280" y="286081"/>
                  </a:lnTo>
                  <a:lnTo>
                    <a:pt x="2983118" y="302439"/>
                  </a:lnTo>
                  <a:lnTo>
                    <a:pt x="2994956" y="317902"/>
                  </a:lnTo>
                  <a:lnTo>
                    <a:pt x="3006793" y="332358"/>
                  </a:lnTo>
                  <a:lnTo>
                    <a:pt x="3018631" y="345734"/>
                  </a:lnTo>
                  <a:lnTo>
                    <a:pt x="3030469" y="357991"/>
                  </a:lnTo>
                  <a:lnTo>
                    <a:pt x="3042307" y="369123"/>
                  </a:lnTo>
                  <a:lnTo>
                    <a:pt x="3054144" y="379154"/>
                  </a:lnTo>
                  <a:lnTo>
                    <a:pt x="3065982" y="388127"/>
                  </a:lnTo>
                  <a:lnTo>
                    <a:pt x="3077820" y="396103"/>
                  </a:lnTo>
                  <a:lnTo>
                    <a:pt x="3089658" y="403150"/>
                  </a:lnTo>
                  <a:lnTo>
                    <a:pt x="3101496" y="409347"/>
                  </a:lnTo>
                  <a:lnTo>
                    <a:pt x="3113333" y="414770"/>
                  </a:lnTo>
                  <a:lnTo>
                    <a:pt x="3125171" y="419499"/>
                  </a:lnTo>
                  <a:lnTo>
                    <a:pt x="3137009" y="423607"/>
                  </a:lnTo>
                  <a:lnTo>
                    <a:pt x="3148847" y="427166"/>
                  </a:lnTo>
                  <a:lnTo>
                    <a:pt x="3160684" y="430242"/>
                  </a:lnTo>
                  <a:lnTo>
                    <a:pt x="3172522" y="432894"/>
                  </a:lnTo>
                  <a:lnTo>
                    <a:pt x="3184360" y="435175"/>
                  </a:lnTo>
                  <a:lnTo>
                    <a:pt x="3196198" y="437136"/>
                  </a:lnTo>
                  <a:lnTo>
                    <a:pt x="3208035" y="438817"/>
                  </a:lnTo>
                  <a:lnTo>
                    <a:pt x="3219873" y="440258"/>
                  </a:lnTo>
                  <a:lnTo>
                    <a:pt x="3231711" y="441492"/>
                  </a:lnTo>
                  <a:lnTo>
                    <a:pt x="3243549" y="442547"/>
                  </a:lnTo>
                  <a:lnTo>
                    <a:pt x="3255387" y="443448"/>
                  </a:lnTo>
                  <a:lnTo>
                    <a:pt x="3267224" y="444218"/>
                  </a:lnTo>
                  <a:lnTo>
                    <a:pt x="3279062" y="444875"/>
                  </a:lnTo>
                  <a:lnTo>
                    <a:pt x="3290900" y="445435"/>
                  </a:lnTo>
                  <a:lnTo>
                    <a:pt x="3302738" y="445913"/>
                  </a:lnTo>
                  <a:lnTo>
                    <a:pt x="3314575" y="446320"/>
                  </a:lnTo>
                  <a:lnTo>
                    <a:pt x="3326413" y="446668"/>
                  </a:lnTo>
                  <a:lnTo>
                    <a:pt x="3338251" y="446963"/>
                  </a:lnTo>
                  <a:lnTo>
                    <a:pt x="3350089" y="447215"/>
                  </a:lnTo>
                  <a:lnTo>
                    <a:pt x="3361926" y="447430"/>
                  </a:lnTo>
                  <a:lnTo>
                    <a:pt x="3373764" y="447613"/>
                  </a:lnTo>
                  <a:lnTo>
                    <a:pt x="3385602" y="447768"/>
                  </a:lnTo>
                  <a:lnTo>
                    <a:pt x="3397440" y="447901"/>
                  </a:lnTo>
                  <a:lnTo>
                    <a:pt x="3409278" y="448014"/>
                  </a:lnTo>
                  <a:lnTo>
                    <a:pt x="3421115" y="448109"/>
                  </a:lnTo>
                  <a:lnTo>
                    <a:pt x="3432953" y="448191"/>
                  </a:lnTo>
                  <a:lnTo>
                    <a:pt x="3444791" y="448261"/>
                  </a:lnTo>
                  <a:lnTo>
                    <a:pt x="3456629" y="448320"/>
                  </a:lnTo>
                  <a:lnTo>
                    <a:pt x="3468466" y="448370"/>
                  </a:lnTo>
                  <a:lnTo>
                    <a:pt x="3480304" y="448413"/>
                  </a:lnTo>
                  <a:lnTo>
                    <a:pt x="3492142" y="448449"/>
                  </a:lnTo>
                  <a:lnTo>
                    <a:pt x="3503980" y="448480"/>
                  </a:lnTo>
                  <a:lnTo>
                    <a:pt x="3515818" y="448507"/>
                  </a:lnTo>
                  <a:lnTo>
                    <a:pt x="3515818" y="448657"/>
                  </a:lnTo>
                  <a:lnTo>
                    <a:pt x="3527655" y="448657"/>
                  </a:lnTo>
                  <a:lnTo>
                    <a:pt x="3539493" y="448657"/>
                  </a:lnTo>
                  <a:lnTo>
                    <a:pt x="3551331" y="448657"/>
                  </a:lnTo>
                  <a:lnTo>
                    <a:pt x="3563169" y="448657"/>
                  </a:lnTo>
                  <a:lnTo>
                    <a:pt x="3575006" y="448657"/>
                  </a:lnTo>
                  <a:lnTo>
                    <a:pt x="3586844" y="448657"/>
                  </a:lnTo>
                  <a:lnTo>
                    <a:pt x="3598682" y="448657"/>
                  </a:lnTo>
                  <a:lnTo>
                    <a:pt x="3610520" y="448657"/>
                  </a:lnTo>
                  <a:lnTo>
                    <a:pt x="3622357" y="448657"/>
                  </a:lnTo>
                  <a:lnTo>
                    <a:pt x="3634195" y="448657"/>
                  </a:lnTo>
                  <a:lnTo>
                    <a:pt x="3646033" y="448657"/>
                  </a:lnTo>
                  <a:lnTo>
                    <a:pt x="3657871" y="448657"/>
                  </a:lnTo>
                  <a:lnTo>
                    <a:pt x="3669709" y="448657"/>
                  </a:lnTo>
                  <a:lnTo>
                    <a:pt x="3681546" y="448657"/>
                  </a:lnTo>
                  <a:lnTo>
                    <a:pt x="3693384" y="448657"/>
                  </a:lnTo>
                  <a:lnTo>
                    <a:pt x="3705222" y="448657"/>
                  </a:lnTo>
                  <a:lnTo>
                    <a:pt x="3717060" y="448657"/>
                  </a:lnTo>
                  <a:lnTo>
                    <a:pt x="3728897" y="448657"/>
                  </a:lnTo>
                  <a:lnTo>
                    <a:pt x="3740735" y="448657"/>
                  </a:lnTo>
                  <a:lnTo>
                    <a:pt x="3752573" y="448657"/>
                  </a:lnTo>
                  <a:lnTo>
                    <a:pt x="3764411" y="448657"/>
                  </a:lnTo>
                  <a:lnTo>
                    <a:pt x="3776248" y="448657"/>
                  </a:lnTo>
                  <a:lnTo>
                    <a:pt x="3788086" y="448657"/>
                  </a:lnTo>
                  <a:lnTo>
                    <a:pt x="3799924" y="448657"/>
                  </a:lnTo>
                  <a:lnTo>
                    <a:pt x="3811762" y="448657"/>
                  </a:lnTo>
                  <a:lnTo>
                    <a:pt x="3823600" y="448657"/>
                  </a:lnTo>
                  <a:lnTo>
                    <a:pt x="3835437" y="448657"/>
                  </a:lnTo>
                  <a:lnTo>
                    <a:pt x="3847275" y="448657"/>
                  </a:lnTo>
                  <a:lnTo>
                    <a:pt x="3859113" y="448657"/>
                  </a:lnTo>
                  <a:lnTo>
                    <a:pt x="3870951" y="448657"/>
                  </a:lnTo>
                  <a:lnTo>
                    <a:pt x="3882788" y="448657"/>
                  </a:lnTo>
                  <a:lnTo>
                    <a:pt x="3894626" y="448657"/>
                  </a:lnTo>
                  <a:lnTo>
                    <a:pt x="3906464" y="448657"/>
                  </a:lnTo>
                  <a:lnTo>
                    <a:pt x="3918302" y="448657"/>
                  </a:lnTo>
                  <a:lnTo>
                    <a:pt x="3930139" y="448657"/>
                  </a:lnTo>
                  <a:lnTo>
                    <a:pt x="3941977" y="448657"/>
                  </a:lnTo>
                  <a:lnTo>
                    <a:pt x="3953815" y="448657"/>
                  </a:lnTo>
                  <a:lnTo>
                    <a:pt x="3965653" y="448657"/>
                  </a:lnTo>
                  <a:lnTo>
                    <a:pt x="3977491" y="448657"/>
                  </a:lnTo>
                  <a:lnTo>
                    <a:pt x="3989328" y="448657"/>
                  </a:lnTo>
                  <a:lnTo>
                    <a:pt x="4001166" y="448657"/>
                  </a:lnTo>
                  <a:lnTo>
                    <a:pt x="4013004" y="448657"/>
                  </a:lnTo>
                  <a:lnTo>
                    <a:pt x="4024842" y="448657"/>
                  </a:lnTo>
                  <a:lnTo>
                    <a:pt x="4036679" y="448657"/>
                  </a:lnTo>
                  <a:lnTo>
                    <a:pt x="4048517" y="448657"/>
                  </a:lnTo>
                  <a:lnTo>
                    <a:pt x="4060355" y="448657"/>
                  </a:lnTo>
                  <a:lnTo>
                    <a:pt x="4072193" y="448657"/>
                  </a:lnTo>
                  <a:lnTo>
                    <a:pt x="4084031" y="448657"/>
                  </a:lnTo>
                  <a:lnTo>
                    <a:pt x="4095868" y="448657"/>
                  </a:lnTo>
                  <a:lnTo>
                    <a:pt x="4107706" y="448657"/>
                  </a:lnTo>
                  <a:lnTo>
                    <a:pt x="4119544" y="448657"/>
                  </a:lnTo>
                  <a:lnTo>
                    <a:pt x="4131382" y="448657"/>
                  </a:lnTo>
                  <a:lnTo>
                    <a:pt x="4143219" y="448657"/>
                  </a:lnTo>
                  <a:lnTo>
                    <a:pt x="4155057" y="448657"/>
                  </a:lnTo>
                  <a:lnTo>
                    <a:pt x="4166895" y="448657"/>
                  </a:lnTo>
                  <a:lnTo>
                    <a:pt x="4178733" y="448657"/>
                  </a:lnTo>
                  <a:lnTo>
                    <a:pt x="4190570" y="448657"/>
                  </a:lnTo>
                  <a:lnTo>
                    <a:pt x="4202408" y="448657"/>
                  </a:lnTo>
                  <a:lnTo>
                    <a:pt x="4214246" y="448657"/>
                  </a:lnTo>
                  <a:lnTo>
                    <a:pt x="4226084" y="448657"/>
                  </a:lnTo>
                  <a:lnTo>
                    <a:pt x="4237922" y="448657"/>
                  </a:lnTo>
                  <a:lnTo>
                    <a:pt x="4249759" y="448657"/>
                  </a:lnTo>
                  <a:lnTo>
                    <a:pt x="4261597" y="448657"/>
                  </a:lnTo>
                  <a:lnTo>
                    <a:pt x="4273435" y="448657"/>
                  </a:lnTo>
                  <a:lnTo>
                    <a:pt x="4285273" y="448657"/>
                  </a:lnTo>
                  <a:lnTo>
                    <a:pt x="4297110" y="448657"/>
                  </a:lnTo>
                  <a:lnTo>
                    <a:pt x="4308948" y="448657"/>
                  </a:lnTo>
                  <a:lnTo>
                    <a:pt x="4320786" y="448657"/>
                  </a:lnTo>
                  <a:lnTo>
                    <a:pt x="4332624" y="448657"/>
                  </a:lnTo>
                  <a:lnTo>
                    <a:pt x="4344461" y="448657"/>
                  </a:lnTo>
                  <a:lnTo>
                    <a:pt x="4356299" y="448657"/>
                  </a:lnTo>
                  <a:lnTo>
                    <a:pt x="4368137" y="448657"/>
                  </a:lnTo>
                  <a:lnTo>
                    <a:pt x="4379975" y="448657"/>
                  </a:lnTo>
                  <a:lnTo>
                    <a:pt x="4391813" y="448657"/>
                  </a:lnTo>
                  <a:lnTo>
                    <a:pt x="4403650" y="448657"/>
                  </a:lnTo>
                  <a:lnTo>
                    <a:pt x="4415488" y="448657"/>
                  </a:lnTo>
                  <a:lnTo>
                    <a:pt x="4427326" y="448657"/>
                  </a:lnTo>
                  <a:lnTo>
                    <a:pt x="4439164" y="448657"/>
                  </a:lnTo>
                  <a:lnTo>
                    <a:pt x="4451001" y="448657"/>
                  </a:lnTo>
                  <a:lnTo>
                    <a:pt x="4462839" y="448657"/>
                  </a:lnTo>
                  <a:lnTo>
                    <a:pt x="4474677" y="448657"/>
                  </a:lnTo>
                  <a:lnTo>
                    <a:pt x="4486515" y="448657"/>
                  </a:lnTo>
                  <a:lnTo>
                    <a:pt x="4498352" y="448657"/>
                  </a:lnTo>
                  <a:lnTo>
                    <a:pt x="4510190" y="448657"/>
                  </a:lnTo>
                  <a:lnTo>
                    <a:pt x="4522028" y="448657"/>
                  </a:lnTo>
                  <a:lnTo>
                    <a:pt x="4533866" y="448657"/>
                  </a:lnTo>
                  <a:lnTo>
                    <a:pt x="4545704" y="448657"/>
                  </a:lnTo>
                  <a:lnTo>
                    <a:pt x="4557541" y="448657"/>
                  </a:lnTo>
                  <a:lnTo>
                    <a:pt x="4569379" y="448657"/>
                  </a:lnTo>
                  <a:lnTo>
                    <a:pt x="4581217" y="448657"/>
                  </a:lnTo>
                  <a:lnTo>
                    <a:pt x="4593055" y="448657"/>
                  </a:lnTo>
                  <a:lnTo>
                    <a:pt x="4604892" y="448657"/>
                  </a:lnTo>
                  <a:lnTo>
                    <a:pt x="4616730" y="448657"/>
                  </a:lnTo>
                  <a:lnTo>
                    <a:pt x="4628568" y="448657"/>
                  </a:lnTo>
                  <a:lnTo>
                    <a:pt x="4640406" y="448657"/>
                  </a:lnTo>
                  <a:lnTo>
                    <a:pt x="4652244" y="448657"/>
                  </a:lnTo>
                  <a:lnTo>
                    <a:pt x="4664081" y="448657"/>
                  </a:lnTo>
                  <a:lnTo>
                    <a:pt x="4675919" y="448657"/>
                  </a:lnTo>
                  <a:lnTo>
                    <a:pt x="4687757" y="448657"/>
                  </a:lnTo>
                </a:path>
              </a:pathLst>
            </a:custGeom>
            <a:ln w="40651" cap="flat">
              <a:solidFill>
                <a:srgbClr val="E8E8E8">
                  <a:alpha val="100000"/>
                </a:srgbClr>
              </a:solidFill>
              <a:prstDash val="solid"/>
              <a:round/>
            </a:ln>
          </p:spPr>
          <p:txBody>
            <a:bodyPr/>
            <a:lstStyle/>
            <a:p/>
          </p:txBody>
        </p:sp>
        <p:sp>
          <p:nvSpPr>
            <p:cNvPr id="42" name="pl42"/>
            <p:cNvSpPr/>
            <p:nvPr/>
          </p:nvSpPr>
          <p:spPr>
            <a:xfrm>
              <a:off x="2482252" y="1348440"/>
              <a:ext cx="4687757" cy="448708"/>
            </a:xfrm>
            <a:custGeom>
              <a:avLst/>
              <a:pathLst>
                <a:path w="4687757" h="448708">
                  <a:moveTo>
                    <a:pt x="0" y="299205"/>
                  </a:moveTo>
                  <a:lnTo>
                    <a:pt x="11837" y="299214"/>
                  </a:lnTo>
                  <a:lnTo>
                    <a:pt x="23675" y="299224"/>
                  </a:lnTo>
                  <a:lnTo>
                    <a:pt x="35513" y="299236"/>
                  </a:lnTo>
                  <a:lnTo>
                    <a:pt x="47351" y="299251"/>
                  </a:lnTo>
                  <a:lnTo>
                    <a:pt x="59188" y="299267"/>
                  </a:lnTo>
                  <a:lnTo>
                    <a:pt x="71026" y="299287"/>
                  </a:lnTo>
                  <a:lnTo>
                    <a:pt x="82864" y="299310"/>
                  </a:lnTo>
                  <a:lnTo>
                    <a:pt x="94702" y="299338"/>
                  </a:lnTo>
                  <a:lnTo>
                    <a:pt x="106539" y="299370"/>
                  </a:lnTo>
                  <a:lnTo>
                    <a:pt x="118377" y="299407"/>
                  </a:lnTo>
                  <a:lnTo>
                    <a:pt x="130215" y="299451"/>
                  </a:lnTo>
                  <a:lnTo>
                    <a:pt x="142053" y="299503"/>
                  </a:lnTo>
                  <a:lnTo>
                    <a:pt x="153891" y="299564"/>
                  </a:lnTo>
                  <a:lnTo>
                    <a:pt x="165728" y="299636"/>
                  </a:lnTo>
                  <a:lnTo>
                    <a:pt x="177566" y="299720"/>
                  </a:lnTo>
                  <a:lnTo>
                    <a:pt x="189404" y="299818"/>
                  </a:lnTo>
                  <a:lnTo>
                    <a:pt x="201242" y="299934"/>
                  </a:lnTo>
                  <a:lnTo>
                    <a:pt x="213079" y="300070"/>
                  </a:lnTo>
                  <a:lnTo>
                    <a:pt x="224917" y="300229"/>
                  </a:lnTo>
                  <a:lnTo>
                    <a:pt x="236755" y="300416"/>
                  </a:lnTo>
                  <a:lnTo>
                    <a:pt x="248593" y="300635"/>
                  </a:lnTo>
                  <a:lnTo>
                    <a:pt x="260430" y="300891"/>
                  </a:lnTo>
                  <a:lnTo>
                    <a:pt x="272268" y="301192"/>
                  </a:lnTo>
                  <a:lnTo>
                    <a:pt x="284106" y="301543"/>
                  </a:lnTo>
                  <a:lnTo>
                    <a:pt x="295944" y="301955"/>
                  </a:lnTo>
                  <a:lnTo>
                    <a:pt x="307782" y="302435"/>
                  </a:lnTo>
                  <a:lnTo>
                    <a:pt x="319619" y="302995"/>
                  </a:lnTo>
                  <a:lnTo>
                    <a:pt x="331457" y="303649"/>
                  </a:lnTo>
                  <a:lnTo>
                    <a:pt x="343295" y="304409"/>
                  </a:lnTo>
                  <a:lnTo>
                    <a:pt x="355133" y="305293"/>
                  </a:lnTo>
                  <a:lnTo>
                    <a:pt x="366970" y="306319"/>
                  </a:lnTo>
                  <a:lnTo>
                    <a:pt x="378808" y="307505"/>
                  </a:lnTo>
                  <a:lnTo>
                    <a:pt x="390646" y="308874"/>
                  </a:lnTo>
                  <a:lnTo>
                    <a:pt x="402484" y="310451"/>
                  </a:lnTo>
                  <a:lnTo>
                    <a:pt x="414321" y="312258"/>
                  </a:lnTo>
                  <a:lnTo>
                    <a:pt x="426159" y="314324"/>
                  </a:lnTo>
                  <a:lnTo>
                    <a:pt x="437997" y="316673"/>
                  </a:lnTo>
                  <a:lnTo>
                    <a:pt x="449835" y="319332"/>
                  </a:lnTo>
                  <a:lnTo>
                    <a:pt x="461673" y="322323"/>
                  </a:lnTo>
                  <a:lnTo>
                    <a:pt x="473510" y="325666"/>
                  </a:lnTo>
                  <a:lnTo>
                    <a:pt x="485348" y="329377"/>
                  </a:lnTo>
                  <a:lnTo>
                    <a:pt x="497186" y="333463"/>
                  </a:lnTo>
                  <a:lnTo>
                    <a:pt x="509024" y="337921"/>
                  </a:lnTo>
                  <a:lnTo>
                    <a:pt x="520861" y="342740"/>
                  </a:lnTo>
                  <a:lnTo>
                    <a:pt x="532699" y="347895"/>
                  </a:lnTo>
                  <a:lnTo>
                    <a:pt x="544537" y="353347"/>
                  </a:lnTo>
                  <a:lnTo>
                    <a:pt x="556375" y="359047"/>
                  </a:lnTo>
                  <a:lnTo>
                    <a:pt x="568213" y="364934"/>
                  </a:lnTo>
                  <a:lnTo>
                    <a:pt x="580050" y="370936"/>
                  </a:lnTo>
                  <a:lnTo>
                    <a:pt x="591888" y="376977"/>
                  </a:lnTo>
                  <a:lnTo>
                    <a:pt x="603726" y="382979"/>
                  </a:lnTo>
                  <a:lnTo>
                    <a:pt x="615564" y="388865"/>
                  </a:lnTo>
                  <a:lnTo>
                    <a:pt x="627401" y="394566"/>
                  </a:lnTo>
                  <a:lnTo>
                    <a:pt x="639239" y="400018"/>
                  </a:lnTo>
                  <a:lnTo>
                    <a:pt x="651077" y="405173"/>
                  </a:lnTo>
                  <a:lnTo>
                    <a:pt x="662915" y="409991"/>
                  </a:lnTo>
                  <a:lnTo>
                    <a:pt x="674752" y="414450"/>
                  </a:lnTo>
                  <a:lnTo>
                    <a:pt x="686590" y="418535"/>
                  </a:lnTo>
                  <a:lnTo>
                    <a:pt x="698428" y="422246"/>
                  </a:lnTo>
                  <a:lnTo>
                    <a:pt x="710266" y="425590"/>
                  </a:lnTo>
                  <a:lnTo>
                    <a:pt x="722104" y="428581"/>
                  </a:lnTo>
                  <a:lnTo>
                    <a:pt x="733941" y="431239"/>
                  </a:lnTo>
                  <a:lnTo>
                    <a:pt x="745779" y="433589"/>
                  </a:lnTo>
                  <a:lnTo>
                    <a:pt x="757617" y="435654"/>
                  </a:lnTo>
                  <a:lnTo>
                    <a:pt x="769455" y="437462"/>
                  </a:lnTo>
                  <a:lnTo>
                    <a:pt x="781292" y="439038"/>
                  </a:lnTo>
                  <a:lnTo>
                    <a:pt x="793130" y="440408"/>
                  </a:lnTo>
                  <a:lnTo>
                    <a:pt x="804968" y="441594"/>
                  </a:lnTo>
                  <a:lnTo>
                    <a:pt x="816806" y="442619"/>
                  </a:lnTo>
                  <a:lnTo>
                    <a:pt x="828643" y="443503"/>
                  </a:lnTo>
                  <a:lnTo>
                    <a:pt x="840481" y="444264"/>
                  </a:lnTo>
                  <a:lnTo>
                    <a:pt x="852319" y="444917"/>
                  </a:lnTo>
                  <a:lnTo>
                    <a:pt x="864157" y="445478"/>
                  </a:lnTo>
                  <a:lnTo>
                    <a:pt x="875995" y="445958"/>
                  </a:lnTo>
                  <a:lnTo>
                    <a:pt x="887832" y="446369"/>
                  </a:lnTo>
                  <a:lnTo>
                    <a:pt x="899670" y="446721"/>
                  </a:lnTo>
                  <a:lnTo>
                    <a:pt x="911508" y="447021"/>
                  </a:lnTo>
                  <a:lnTo>
                    <a:pt x="923346" y="447278"/>
                  </a:lnTo>
                  <a:lnTo>
                    <a:pt x="935183" y="447497"/>
                  </a:lnTo>
                  <a:lnTo>
                    <a:pt x="947021" y="447684"/>
                  </a:lnTo>
                  <a:lnTo>
                    <a:pt x="958859" y="447843"/>
                  </a:lnTo>
                  <a:lnTo>
                    <a:pt x="970697" y="447979"/>
                  </a:lnTo>
                  <a:lnTo>
                    <a:pt x="982534" y="448094"/>
                  </a:lnTo>
                  <a:lnTo>
                    <a:pt x="994372" y="448193"/>
                  </a:lnTo>
                  <a:lnTo>
                    <a:pt x="1006210" y="448277"/>
                  </a:lnTo>
                  <a:lnTo>
                    <a:pt x="1018048" y="448349"/>
                  </a:lnTo>
                  <a:lnTo>
                    <a:pt x="1029886" y="448409"/>
                  </a:lnTo>
                  <a:lnTo>
                    <a:pt x="1041723" y="448461"/>
                  </a:lnTo>
                  <a:lnTo>
                    <a:pt x="1053561" y="448505"/>
                  </a:lnTo>
                  <a:lnTo>
                    <a:pt x="1065399" y="448543"/>
                  </a:lnTo>
                  <a:lnTo>
                    <a:pt x="1077237" y="448575"/>
                  </a:lnTo>
                  <a:lnTo>
                    <a:pt x="1089074" y="448602"/>
                  </a:lnTo>
                  <a:lnTo>
                    <a:pt x="1100912" y="448625"/>
                  </a:lnTo>
                  <a:lnTo>
                    <a:pt x="1112750" y="448645"/>
                  </a:lnTo>
                  <a:lnTo>
                    <a:pt x="1124588" y="448662"/>
                  </a:lnTo>
                  <a:lnTo>
                    <a:pt x="1136426" y="448676"/>
                  </a:lnTo>
                  <a:lnTo>
                    <a:pt x="1148263" y="448688"/>
                  </a:lnTo>
                  <a:lnTo>
                    <a:pt x="1160101" y="448699"/>
                  </a:lnTo>
                  <a:lnTo>
                    <a:pt x="1171939" y="448708"/>
                  </a:lnTo>
                  <a:lnTo>
                    <a:pt x="1171939" y="448657"/>
                  </a:lnTo>
                  <a:lnTo>
                    <a:pt x="1183777" y="448640"/>
                  </a:lnTo>
                  <a:lnTo>
                    <a:pt x="1195614" y="448619"/>
                  </a:lnTo>
                  <a:lnTo>
                    <a:pt x="1207452" y="448595"/>
                  </a:lnTo>
                  <a:lnTo>
                    <a:pt x="1219290" y="448566"/>
                  </a:lnTo>
                  <a:lnTo>
                    <a:pt x="1231128" y="448533"/>
                  </a:lnTo>
                  <a:lnTo>
                    <a:pt x="1242965" y="448493"/>
                  </a:lnTo>
                  <a:lnTo>
                    <a:pt x="1254803" y="448447"/>
                  </a:lnTo>
                  <a:lnTo>
                    <a:pt x="1266641" y="448392"/>
                  </a:lnTo>
                  <a:lnTo>
                    <a:pt x="1278479" y="448328"/>
                  </a:lnTo>
                  <a:lnTo>
                    <a:pt x="1290317" y="448253"/>
                  </a:lnTo>
                  <a:lnTo>
                    <a:pt x="1302154" y="448165"/>
                  </a:lnTo>
                  <a:lnTo>
                    <a:pt x="1313992" y="448061"/>
                  </a:lnTo>
                  <a:lnTo>
                    <a:pt x="1325830" y="447939"/>
                  </a:lnTo>
                  <a:lnTo>
                    <a:pt x="1337668" y="447796"/>
                  </a:lnTo>
                  <a:lnTo>
                    <a:pt x="1349505" y="447628"/>
                  </a:lnTo>
                  <a:lnTo>
                    <a:pt x="1361343" y="447431"/>
                  </a:lnTo>
                  <a:lnTo>
                    <a:pt x="1373181" y="447200"/>
                  </a:lnTo>
                  <a:lnTo>
                    <a:pt x="1385019" y="446928"/>
                  </a:lnTo>
                  <a:lnTo>
                    <a:pt x="1396856" y="446609"/>
                  </a:lnTo>
                  <a:lnTo>
                    <a:pt x="1408694" y="446236"/>
                  </a:lnTo>
                  <a:lnTo>
                    <a:pt x="1420532" y="445798"/>
                  </a:lnTo>
                  <a:lnTo>
                    <a:pt x="1432370" y="445285"/>
                  </a:lnTo>
                  <a:lnTo>
                    <a:pt x="1444208" y="444684"/>
                  </a:lnTo>
                  <a:lnTo>
                    <a:pt x="1456045" y="443981"/>
                  </a:lnTo>
                  <a:lnTo>
                    <a:pt x="1467883" y="443158"/>
                  </a:lnTo>
                  <a:lnTo>
                    <a:pt x="1479721" y="442198"/>
                  </a:lnTo>
                  <a:lnTo>
                    <a:pt x="1491559" y="441077"/>
                  </a:lnTo>
                  <a:lnTo>
                    <a:pt x="1503396" y="439770"/>
                  </a:lnTo>
                  <a:lnTo>
                    <a:pt x="1515234" y="438249"/>
                  </a:lnTo>
                  <a:lnTo>
                    <a:pt x="1527072" y="436481"/>
                  </a:lnTo>
                  <a:lnTo>
                    <a:pt x="1538910" y="434430"/>
                  </a:lnTo>
                  <a:lnTo>
                    <a:pt x="1550748" y="432058"/>
                  </a:lnTo>
                  <a:lnTo>
                    <a:pt x="1562585" y="429319"/>
                  </a:lnTo>
                  <a:lnTo>
                    <a:pt x="1574423" y="426166"/>
                  </a:lnTo>
                  <a:lnTo>
                    <a:pt x="1586261" y="422551"/>
                  </a:lnTo>
                  <a:lnTo>
                    <a:pt x="1598099" y="418420"/>
                  </a:lnTo>
                  <a:lnTo>
                    <a:pt x="1609936" y="413721"/>
                  </a:lnTo>
                  <a:lnTo>
                    <a:pt x="1621774" y="408404"/>
                  </a:lnTo>
                  <a:lnTo>
                    <a:pt x="1633612" y="402422"/>
                  </a:lnTo>
                  <a:lnTo>
                    <a:pt x="1645450" y="395735"/>
                  </a:lnTo>
                  <a:lnTo>
                    <a:pt x="1657287" y="388313"/>
                  </a:lnTo>
                  <a:lnTo>
                    <a:pt x="1669125" y="380142"/>
                  </a:lnTo>
                  <a:lnTo>
                    <a:pt x="1680963" y="371225"/>
                  </a:lnTo>
                  <a:lnTo>
                    <a:pt x="1692801" y="361587"/>
                  </a:lnTo>
                  <a:lnTo>
                    <a:pt x="1704639" y="351278"/>
                  </a:lnTo>
                  <a:lnTo>
                    <a:pt x="1716476" y="340374"/>
                  </a:lnTo>
                  <a:lnTo>
                    <a:pt x="1728314" y="328973"/>
                  </a:lnTo>
                  <a:lnTo>
                    <a:pt x="1740152" y="317200"/>
                  </a:lnTo>
                  <a:lnTo>
                    <a:pt x="1751990" y="305196"/>
                  </a:lnTo>
                  <a:lnTo>
                    <a:pt x="1763827" y="293114"/>
                  </a:lnTo>
                  <a:lnTo>
                    <a:pt x="1775665" y="281110"/>
                  </a:lnTo>
                  <a:lnTo>
                    <a:pt x="1787503" y="269337"/>
                  </a:lnTo>
                  <a:lnTo>
                    <a:pt x="1799341" y="257936"/>
                  </a:lnTo>
                  <a:lnTo>
                    <a:pt x="1811178" y="247031"/>
                  </a:lnTo>
                  <a:lnTo>
                    <a:pt x="1823016" y="236722"/>
                  </a:lnTo>
                  <a:lnTo>
                    <a:pt x="1834854" y="227085"/>
                  </a:lnTo>
                  <a:lnTo>
                    <a:pt x="1846692" y="218168"/>
                  </a:lnTo>
                  <a:lnTo>
                    <a:pt x="1858530" y="209997"/>
                  </a:lnTo>
                  <a:lnTo>
                    <a:pt x="1870367" y="202575"/>
                  </a:lnTo>
                  <a:lnTo>
                    <a:pt x="1882205" y="195888"/>
                  </a:lnTo>
                  <a:lnTo>
                    <a:pt x="1894043" y="189905"/>
                  </a:lnTo>
                  <a:lnTo>
                    <a:pt x="1905881" y="184589"/>
                  </a:lnTo>
                  <a:lnTo>
                    <a:pt x="1917718" y="179890"/>
                  </a:lnTo>
                  <a:lnTo>
                    <a:pt x="1929556" y="175759"/>
                  </a:lnTo>
                  <a:lnTo>
                    <a:pt x="1941394" y="172144"/>
                  </a:lnTo>
                  <a:lnTo>
                    <a:pt x="1953232" y="168991"/>
                  </a:lnTo>
                  <a:lnTo>
                    <a:pt x="1965069" y="166252"/>
                  </a:lnTo>
                  <a:lnTo>
                    <a:pt x="1976907" y="163879"/>
                  </a:lnTo>
                  <a:lnTo>
                    <a:pt x="1988745" y="161829"/>
                  </a:lnTo>
                  <a:lnTo>
                    <a:pt x="2000583" y="160061"/>
                  </a:lnTo>
                  <a:lnTo>
                    <a:pt x="2012421" y="158540"/>
                  </a:lnTo>
                  <a:lnTo>
                    <a:pt x="2024258" y="157233"/>
                  </a:lnTo>
                  <a:lnTo>
                    <a:pt x="2036096" y="156112"/>
                  </a:lnTo>
                  <a:lnTo>
                    <a:pt x="2047934" y="155151"/>
                  </a:lnTo>
                  <a:lnTo>
                    <a:pt x="2059772" y="154329"/>
                  </a:lnTo>
                  <a:lnTo>
                    <a:pt x="2071609" y="153626"/>
                  </a:lnTo>
                  <a:lnTo>
                    <a:pt x="2083447" y="153025"/>
                  </a:lnTo>
                  <a:lnTo>
                    <a:pt x="2095285" y="152512"/>
                  </a:lnTo>
                  <a:lnTo>
                    <a:pt x="2107123" y="152074"/>
                  </a:lnTo>
                  <a:lnTo>
                    <a:pt x="2118961" y="151700"/>
                  </a:lnTo>
                  <a:lnTo>
                    <a:pt x="2130798" y="151382"/>
                  </a:lnTo>
                  <a:lnTo>
                    <a:pt x="2142636" y="151110"/>
                  </a:lnTo>
                  <a:lnTo>
                    <a:pt x="2154474" y="150879"/>
                  </a:lnTo>
                  <a:lnTo>
                    <a:pt x="2166312" y="150681"/>
                  </a:lnTo>
                  <a:lnTo>
                    <a:pt x="2178149" y="150513"/>
                  </a:lnTo>
                  <a:lnTo>
                    <a:pt x="2189987" y="150370"/>
                  </a:lnTo>
                  <a:lnTo>
                    <a:pt x="2201825" y="150249"/>
                  </a:lnTo>
                  <a:lnTo>
                    <a:pt x="2213663" y="150145"/>
                  </a:lnTo>
                  <a:lnTo>
                    <a:pt x="2225500" y="150057"/>
                  </a:lnTo>
                  <a:lnTo>
                    <a:pt x="2237338" y="149981"/>
                  </a:lnTo>
                  <a:lnTo>
                    <a:pt x="2249176" y="149917"/>
                  </a:lnTo>
                  <a:lnTo>
                    <a:pt x="2261014" y="149863"/>
                  </a:lnTo>
                  <a:lnTo>
                    <a:pt x="2272852" y="149817"/>
                  </a:lnTo>
                  <a:lnTo>
                    <a:pt x="2284689" y="149777"/>
                  </a:lnTo>
                  <a:lnTo>
                    <a:pt x="2296527" y="149744"/>
                  </a:lnTo>
                  <a:lnTo>
                    <a:pt x="2308365" y="149715"/>
                  </a:lnTo>
                  <a:lnTo>
                    <a:pt x="2320203" y="149691"/>
                  </a:lnTo>
                  <a:lnTo>
                    <a:pt x="2332040" y="149670"/>
                  </a:lnTo>
                  <a:lnTo>
                    <a:pt x="2343878" y="149652"/>
                  </a:lnTo>
                  <a:lnTo>
                    <a:pt x="2343878" y="149552"/>
                  </a:lnTo>
                  <a:lnTo>
                    <a:pt x="2355716" y="149552"/>
                  </a:lnTo>
                  <a:lnTo>
                    <a:pt x="2367554" y="149552"/>
                  </a:lnTo>
                  <a:lnTo>
                    <a:pt x="2379391" y="149552"/>
                  </a:lnTo>
                  <a:lnTo>
                    <a:pt x="2391229" y="149552"/>
                  </a:lnTo>
                  <a:lnTo>
                    <a:pt x="2403067" y="149552"/>
                  </a:lnTo>
                  <a:lnTo>
                    <a:pt x="2414905" y="149552"/>
                  </a:lnTo>
                  <a:lnTo>
                    <a:pt x="2426743" y="149552"/>
                  </a:lnTo>
                  <a:lnTo>
                    <a:pt x="2438580" y="149552"/>
                  </a:lnTo>
                  <a:lnTo>
                    <a:pt x="2450418" y="149552"/>
                  </a:lnTo>
                  <a:lnTo>
                    <a:pt x="2462256" y="149552"/>
                  </a:lnTo>
                  <a:lnTo>
                    <a:pt x="2474094" y="149552"/>
                  </a:lnTo>
                  <a:lnTo>
                    <a:pt x="2485931" y="149552"/>
                  </a:lnTo>
                  <a:lnTo>
                    <a:pt x="2497769" y="149552"/>
                  </a:lnTo>
                  <a:lnTo>
                    <a:pt x="2509607" y="149552"/>
                  </a:lnTo>
                  <a:lnTo>
                    <a:pt x="2521445" y="149552"/>
                  </a:lnTo>
                  <a:lnTo>
                    <a:pt x="2533283" y="149552"/>
                  </a:lnTo>
                  <a:lnTo>
                    <a:pt x="2545120" y="149552"/>
                  </a:lnTo>
                  <a:lnTo>
                    <a:pt x="2556958" y="149552"/>
                  </a:lnTo>
                  <a:lnTo>
                    <a:pt x="2568796" y="149552"/>
                  </a:lnTo>
                  <a:lnTo>
                    <a:pt x="2580634" y="149552"/>
                  </a:lnTo>
                  <a:lnTo>
                    <a:pt x="2592471" y="149552"/>
                  </a:lnTo>
                  <a:lnTo>
                    <a:pt x="2604309" y="149552"/>
                  </a:lnTo>
                  <a:lnTo>
                    <a:pt x="2616147" y="149552"/>
                  </a:lnTo>
                  <a:lnTo>
                    <a:pt x="2627985" y="149552"/>
                  </a:lnTo>
                  <a:lnTo>
                    <a:pt x="2639822" y="149552"/>
                  </a:lnTo>
                  <a:lnTo>
                    <a:pt x="2651660" y="149552"/>
                  </a:lnTo>
                  <a:lnTo>
                    <a:pt x="2663498" y="149552"/>
                  </a:lnTo>
                  <a:lnTo>
                    <a:pt x="2675336" y="149552"/>
                  </a:lnTo>
                  <a:lnTo>
                    <a:pt x="2687174" y="149552"/>
                  </a:lnTo>
                  <a:lnTo>
                    <a:pt x="2699011" y="149552"/>
                  </a:lnTo>
                  <a:lnTo>
                    <a:pt x="2710849" y="149552"/>
                  </a:lnTo>
                  <a:lnTo>
                    <a:pt x="2722687" y="149552"/>
                  </a:lnTo>
                  <a:lnTo>
                    <a:pt x="2734525" y="149552"/>
                  </a:lnTo>
                  <a:lnTo>
                    <a:pt x="2746362" y="149552"/>
                  </a:lnTo>
                  <a:lnTo>
                    <a:pt x="2758200" y="149552"/>
                  </a:lnTo>
                  <a:lnTo>
                    <a:pt x="2770038" y="149552"/>
                  </a:lnTo>
                  <a:lnTo>
                    <a:pt x="2781876" y="149552"/>
                  </a:lnTo>
                  <a:lnTo>
                    <a:pt x="2793713" y="149552"/>
                  </a:lnTo>
                  <a:lnTo>
                    <a:pt x="2805551" y="149552"/>
                  </a:lnTo>
                  <a:lnTo>
                    <a:pt x="2817389" y="149552"/>
                  </a:lnTo>
                  <a:lnTo>
                    <a:pt x="2829227" y="149552"/>
                  </a:lnTo>
                  <a:lnTo>
                    <a:pt x="2841065" y="149552"/>
                  </a:lnTo>
                  <a:lnTo>
                    <a:pt x="2852902" y="149552"/>
                  </a:lnTo>
                  <a:lnTo>
                    <a:pt x="2864740" y="149552"/>
                  </a:lnTo>
                  <a:lnTo>
                    <a:pt x="2876578" y="149552"/>
                  </a:lnTo>
                  <a:lnTo>
                    <a:pt x="2888416" y="149552"/>
                  </a:lnTo>
                  <a:lnTo>
                    <a:pt x="2900253" y="149552"/>
                  </a:lnTo>
                  <a:lnTo>
                    <a:pt x="2912091" y="149552"/>
                  </a:lnTo>
                  <a:lnTo>
                    <a:pt x="2923929" y="149552"/>
                  </a:lnTo>
                  <a:lnTo>
                    <a:pt x="2935767" y="149552"/>
                  </a:lnTo>
                  <a:lnTo>
                    <a:pt x="2947604" y="149552"/>
                  </a:lnTo>
                  <a:lnTo>
                    <a:pt x="2959442" y="149552"/>
                  </a:lnTo>
                  <a:lnTo>
                    <a:pt x="2971280" y="149552"/>
                  </a:lnTo>
                  <a:lnTo>
                    <a:pt x="2983118" y="149552"/>
                  </a:lnTo>
                  <a:lnTo>
                    <a:pt x="2994956" y="149552"/>
                  </a:lnTo>
                  <a:lnTo>
                    <a:pt x="3006793" y="149552"/>
                  </a:lnTo>
                  <a:lnTo>
                    <a:pt x="3018631" y="149552"/>
                  </a:lnTo>
                  <a:lnTo>
                    <a:pt x="3030469" y="149552"/>
                  </a:lnTo>
                  <a:lnTo>
                    <a:pt x="3042307" y="149552"/>
                  </a:lnTo>
                  <a:lnTo>
                    <a:pt x="3054144" y="149552"/>
                  </a:lnTo>
                  <a:lnTo>
                    <a:pt x="3065982" y="149552"/>
                  </a:lnTo>
                  <a:lnTo>
                    <a:pt x="3077820" y="149552"/>
                  </a:lnTo>
                  <a:lnTo>
                    <a:pt x="3089658" y="149552"/>
                  </a:lnTo>
                  <a:lnTo>
                    <a:pt x="3101496" y="149552"/>
                  </a:lnTo>
                  <a:lnTo>
                    <a:pt x="3113333" y="149552"/>
                  </a:lnTo>
                  <a:lnTo>
                    <a:pt x="3125171" y="149552"/>
                  </a:lnTo>
                  <a:lnTo>
                    <a:pt x="3137009" y="149552"/>
                  </a:lnTo>
                  <a:lnTo>
                    <a:pt x="3148847" y="149552"/>
                  </a:lnTo>
                  <a:lnTo>
                    <a:pt x="3160684" y="149552"/>
                  </a:lnTo>
                  <a:lnTo>
                    <a:pt x="3172522" y="149552"/>
                  </a:lnTo>
                  <a:lnTo>
                    <a:pt x="3184360" y="149552"/>
                  </a:lnTo>
                  <a:lnTo>
                    <a:pt x="3196198" y="149552"/>
                  </a:lnTo>
                  <a:lnTo>
                    <a:pt x="3208035" y="149552"/>
                  </a:lnTo>
                  <a:lnTo>
                    <a:pt x="3219873" y="149552"/>
                  </a:lnTo>
                  <a:lnTo>
                    <a:pt x="3231711" y="149552"/>
                  </a:lnTo>
                  <a:lnTo>
                    <a:pt x="3243549" y="149552"/>
                  </a:lnTo>
                  <a:lnTo>
                    <a:pt x="3255387" y="149552"/>
                  </a:lnTo>
                  <a:lnTo>
                    <a:pt x="3267224" y="149552"/>
                  </a:lnTo>
                  <a:lnTo>
                    <a:pt x="3279062" y="149552"/>
                  </a:lnTo>
                  <a:lnTo>
                    <a:pt x="3290900" y="149552"/>
                  </a:lnTo>
                  <a:lnTo>
                    <a:pt x="3302738" y="149552"/>
                  </a:lnTo>
                  <a:lnTo>
                    <a:pt x="3314575" y="149552"/>
                  </a:lnTo>
                  <a:lnTo>
                    <a:pt x="3326413" y="149552"/>
                  </a:lnTo>
                  <a:lnTo>
                    <a:pt x="3338251" y="149552"/>
                  </a:lnTo>
                  <a:lnTo>
                    <a:pt x="3350089" y="149552"/>
                  </a:lnTo>
                  <a:lnTo>
                    <a:pt x="3361926" y="149552"/>
                  </a:lnTo>
                  <a:lnTo>
                    <a:pt x="3373764" y="149552"/>
                  </a:lnTo>
                  <a:lnTo>
                    <a:pt x="3385602" y="149552"/>
                  </a:lnTo>
                  <a:lnTo>
                    <a:pt x="3397440" y="149552"/>
                  </a:lnTo>
                  <a:lnTo>
                    <a:pt x="3409278" y="149552"/>
                  </a:lnTo>
                  <a:lnTo>
                    <a:pt x="3421115" y="149552"/>
                  </a:lnTo>
                  <a:lnTo>
                    <a:pt x="3432953" y="149552"/>
                  </a:lnTo>
                  <a:lnTo>
                    <a:pt x="3444791" y="149552"/>
                  </a:lnTo>
                  <a:lnTo>
                    <a:pt x="3456629" y="149552"/>
                  </a:lnTo>
                  <a:lnTo>
                    <a:pt x="3468466" y="149552"/>
                  </a:lnTo>
                  <a:lnTo>
                    <a:pt x="3480304" y="149552"/>
                  </a:lnTo>
                  <a:lnTo>
                    <a:pt x="3492142" y="149552"/>
                  </a:lnTo>
                  <a:lnTo>
                    <a:pt x="3503980" y="149552"/>
                  </a:lnTo>
                  <a:lnTo>
                    <a:pt x="3515818" y="149552"/>
                  </a:lnTo>
                  <a:lnTo>
                    <a:pt x="3515818" y="149502"/>
                  </a:lnTo>
                  <a:lnTo>
                    <a:pt x="3527655" y="149493"/>
                  </a:lnTo>
                  <a:lnTo>
                    <a:pt x="3539493" y="149483"/>
                  </a:lnTo>
                  <a:lnTo>
                    <a:pt x="3551331" y="149471"/>
                  </a:lnTo>
                  <a:lnTo>
                    <a:pt x="3563169" y="149456"/>
                  </a:lnTo>
                  <a:lnTo>
                    <a:pt x="3575006" y="149440"/>
                  </a:lnTo>
                  <a:lnTo>
                    <a:pt x="3586844" y="149420"/>
                  </a:lnTo>
                  <a:lnTo>
                    <a:pt x="3598682" y="149397"/>
                  </a:lnTo>
                  <a:lnTo>
                    <a:pt x="3610520" y="149369"/>
                  </a:lnTo>
                  <a:lnTo>
                    <a:pt x="3622357" y="149338"/>
                  </a:lnTo>
                  <a:lnTo>
                    <a:pt x="3634195" y="149300"/>
                  </a:lnTo>
                  <a:lnTo>
                    <a:pt x="3646033" y="149256"/>
                  </a:lnTo>
                  <a:lnTo>
                    <a:pt x="3657871" y="149204"/>
                  </a:lnTo>
                  <a:lnTo>
                    <a:pt x="3669709" y="149143"/>
                  </a:lnTo>
                  <a:lnTo>
                    <a:pt x="3681546" y="149071"/>
                  </a:lnTo>
                  <a:lnTo>
                    <a:pt x="3693384" y="148987"/>
                  </a:lnTo>
                  <a:lnTo>
                    <a:pt x="3705222" y="148889"/>
                  </a:lnTo>
                  <a:lnTo>
                    <a:pt x="3717060" y="148773"/>
                  </a:lnTo>
                  <a:lnTo>
                    <a:pt x="3728897" y="148637"/>
                  </a:lnTo>
                  <a:lnTo>
                    <a:pt x="3740735" y="148478"/>
                  </a:lnTo>
                  <a:lnTo>
                    <a:pt x="3752573" y="148291"/>
                  </a:lnTo>
                  <a:lnTo>
                    <a:pt x="3764411" y="148072"/>
                  </a:lnTo>
                  <a:lnTo>
                    <a:pt x="3776248" y="147816"/>
                  </a:lnTo>
                  <a:lnTo>
                    <a:pt x="3788086" y="147515"/>
                  </a:lnTo>
                  <a:lnTo>
                    <a:pt x="3799924" y="147164"/>
                  </a:lnTo>
                  <a:lnTo>
                    <a:pt x="3811762" y="146752"/>
                  </a:lnTo>
                  <a:lnTo>
                    <a:pt x="3823600" y="146272"/>
                  </a:lnTo>
                  <a:lnTo>
                    <a:pt x="3835437" y="145712"/>
                  </a:lnTo>
                  <a:lnTo>
                    <a:pt x="3847275" y="145058"/>
                  </a:lnTo>
                  <a:lnTo>
                    <a:pt x="3859113" y="144298"/>
                  </a:lnTo>
                  <a:lnTo>
                    <a:pt x="3870951" y="143414"/>
                  </a:lnTo>
                  <a:lnTo>
                    <a:pt x="3882788" y="142388"/>
                  </a:lnTo>
                  <a:lnTo>
                    <a:pt x="3894626" y="141202"/>
                  </a:lnTo>
                  <a:lnTo>
                    <a:pt x="3906464" y="139833"/>
                  </a:lnTo>
                  <a:lnTo>
                    <a:pt x="3918302" y="138256"/>
                  </a:lnTo>
                  <a:lnTo>
                    <a:pt x="3930139" y="136449"/>
                  </a:lnTo>
                  <a:lnTo>
                    <a:pt x="3941977" y="134383"/>
                  </a:lnTo>
                  <a:lnTo>
                    <a:pt x="3953815" y="132034"/>
                  </a:lnTo>
                  <a:lnTo>
                    <a:pt x="3965653" y="129375"/>
                  </a:lnTo>
                  <a:lnTo>
                    <a:pt x="3977491" y="126384"/>
                  </a:lnTo>
                  <a:lnTo>
                    <a:pt x="3989328" y="123041"/>
                  </a:lnTo>
                  <a:lnTo>
                    <a:pt x="4001166" y="119330"/>
                  </a:lnTo>
                  <a:lnTo>
                    <a:pt x="4013004" y="115244"/>
                  </a:lnTo>
                  <a:lnTo>
                    <a:pt x="4024842" y="110786"/>
                  </a:lnTo>
                  <a:lnTo>
                    <a:pt x="4036679" y="105967"/>
                  </a:lnTo>
                  <a:lnTo>
                    <a:pt x="4048517" y="100813"/>
                  </a:lnTo>
                  <a:lnTo>
                    <a:pt x="4060355" y="95360"/>
                  </a:lnTo>
                  <a:lnTo>
                    <a:pt x="4072193" y="89660"/>
                  </a:lnTo>
                  <a:lnTo>
                    <a:pt x="4084031" y="83773"/>
                  </a:lnTo>
                  <a:lnTo>
                    <a:pt x="4095868" y="77771"/>
                  </a:lnTo>
                  <a:lnTo>
                    <a:pt x="4107706" y="71730"/>
                  </a:lnTo>
                  <a:lnTo>
                    <a:pt x="4119544" y="65728"/>
                  </a:lnTo>
                  <a:lnTo>
                    <a:pt x="4131382" y="59842"/>
                  </a:lnTo>
                  <a:lnTo>
                    <a:pt x="4143219" y="54141"/>
                  </a:lnTo>
                  <a:lnTo>
                    <a:pt x="4155057" y="48689"/>
                  </a:lnTo>
                  <a:lnTo>
                    <a:pt x="4166895" y="43534"/>
                  </a:lnTo>
                  <a:lnTo>
                    <a:pt x="4178733" y="38716"/>
                  </a:lnTo>
                  <a:lnTo>
                    <a:pt x="4190570" y="34257"/>
                  </a:lnTo>
                  <a:lnTo>
                    <a:pt x="4202408" y="30172"/>
                  </a:lnTo>
                  <a:lnTo>
                    <a:pt x="4214246" y="26461"/>
                  </a:lnTo>
                  <a:lnTo>
                    <a:pt x="4226084" y="23117"/>
                  </a:lnTo>
                  <a:lnTo>
                    <a:pt x="4237922" y="20126"/>
                  </a:lnTo>
                  <a:lnTo>
                    <a:pt x="4249759" y="17468"/>
                  </a:lnTo>
                  <a:lnTo>
                    <a:pt x="4261597" y="15118"/>
                  </a:lnTo>
                  <a:lnTo>
                    <a:pt x="4273435" y="13053"/>
                  </a:lnTo>
                  <a:lnTo>
                    <a:pt x="4285273" y="11245"/>
                  </a:lnTo>
                  <a:lnTo>
                    <a:pt x="4297110" y="9669"/>
                  </a:lnTo>
                  <a:lnTo>
                    <a:pt x="4308948" y="8299"/>
                  </a:lnTo>
                  <a:lnTo>
                    <a:pt x="4320786" y="7113"/>
                  </a:lnTo>
                  <a:lnTo>
                    <a:pt x="4332624" y="6088"/>
                  </a:lnTo>
                  <a:lnTo>
                    <a:pt x="4344461" y="5204"/>
                  </a:lnTo>
                  <a:lnTo>
                    <a:pt x="4356299" y="4443"/>
                  </a:lnTo>
                  <a:lnTo>
                    <a:pt x="4368137" y="3790"/>
                  </a:lnTo>
                  <a:lnTo>
                    <a:pt x="4379975" y="3229"/>
                  </a:lnTo>
                  <a:lnTo>
                    <a:pt x="4391813" y="2749"/>
                  </a:lnTo>
                  <a:lnTo>
                    <a:pt x="4403650" y="2338"/>
                  </a:lnTo>
                  <a:lnTo>
                    <a:pt x="4415488" y="1986"/>
                  </a:lnTo>
                  <a:lnTo>
                    <a:pt x="4427326" y="1686"/>
                  </a:lnTo>
                  <a:lnTo>
                    <a:pt x="4439164" y="1429"/>
                  </a:lnTo>
                  <a:lnTo>
                    <a:pt x="4451001" y="1210"/>
                  </a:lnTo>
                  <a:lnTo>
                    <a:pt x="4462839" y="1023"/>
                  </a:lnTo>
                  <a:lnTo>
                    <a:pt x="4474677" y="864"/>
                  </a:lnTo>
                  <a:lnTo>
                    <a:pt x="4486515" y="728"/>
                  </a:lnTo>
                  <a:lnTo>
                    <a:pt x="4498352" y="613"/>
                  </a:lnTo>
                  <a:lnTo>
                    <a:pt x="4510190" y="514"/>
                  </a:lnTo>
                  <a:lnTo>
                    <a:pt x="4522028" y="430"/>
                  </a:lnTo>
                  <a:lnTo>
                    <a:pt x="4533866" y="358"/>
                  </a:lnTo>
                  <a:lnTo>
                    <a:pt x="4545704" y="298"/>
                  </a:lnTo>
                  <a:lnTo>
                    <a:pt x="4557541" y="246"/>
                  </a:lnTo>
                  <a:lnTo>
                    <a:pt x="4569379" y="202"/>
                  </a:lnTo>
                  <a:lnTo>
                    <a:pt x="4581217" y="164"/>
                  </a:lnTo>
                  <a:lnTo>
                    <a:pt x="4593055" y="132"/>
                  </a:lnTo>
                  <a:lnTo>
                    <a:pt x="4604892" y="105"/>
                  </a:lnTo>
                  <a:lnTo>
                    <a:pt x="4616730" y="82"/>
                  </a:lnTo>
                  <a:lnTo>
                    <a:pt x="4628568" y="62"/>
                  </a:lnTo>
                  <a:lnTo>
                    <a:pt x="4640406" y="45"/>
                  </a:lnTo>
                  <a:lnTo>
                    <a:pt x="4652244" y="31"/>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899582"/>
              <a:ext cx="4687757" cy="1046918"/>
            </a:xfrm>
            <a:custGeom>
              <a:avLst/>
              <a:pathLst>
                <a:path w="4687757" h="104691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0"/>
                  </a:lnTo>
                  <a:lnTo>
                    <a:pt x="2355716" y="58"/>
                  </a:lnTo>
                  <a:lnTo>
                    <a:pt x="2367554" y="69"/>
                  </a:lnTo>
                  <a:lnTo>
                    <a:pt x="2379391" y="81"/>
                  </a:lnTo>
                  <a:lnTo>
                    <a:pt x="2391229" y="95"/>
                  </a:lnTo>
                  <a:lnTo>
                    <a:pt x="2403067" y="112"/>
                  </a:lnTo>
                  <a:lnTo>
                    <a:pt x="2414905" y="132"/>
                  </a:lnTo>
                  <a:lnTo>
                    <a:pt x="2426743" y="155"/>
                  </a:lnTo>
                  <a:lnTo>
                    <a:pt x="2438580" y="182"/>
                  </a:lnTo>
                  <a:lnTo>
                    <a:pt x="2450418" y="214"/>
                  </a:lnTo>
                  <a:lnTo>
                    <a:pt x="2462256" y="252"/>
                  </a:lnTo>
                  <a:lnTo>
                    <a:pt x="2474094" y="296"/>
                  </a:lnTo>
                  <a:lnTo>
                    <a:pt x="2485931" y="348"/>
                  </a:lnTo>
                  <a:lnTo>
                    <a:pt x="2497769" y="409"/>
                  </a:lnTo>
                  <a:lnTo>
                    <a:pt x="2509607" y="480"/>
                  </a:lnTo>
                  <a:lnTo>
                    <a:pt x="2521445" y="564"/>
                  </a:lnTo>
                  <a:lnTo>
                    <a:pt x="2533283" y="663"/>
                  </a:lnTo>
                  <a:lnTo>
                    <a:pt x="2545120" y="778"/>
                  </a:lnTo>
                  <a:lnTo>
                    <a:pt x="2556958" y="914"/>
                  </a:lnTo>
                  <a:lnTo>
                    <a:pt x="2568796" y="1074"/>
                  </a:lnTo>
                  <a:lnTo>
                    <a:pt x="2580634" y="1260"/>
                  </a:lnTo>
                  <a:lnTo>
                    <a:pt x="2592471" y="1479"/>
                  </a:lnTo>
                  <a:lnTo>
                    <a:pt x="2604309" y="1736"/>
                  </a:lnTo>
                  <a:lnTo>
                    <a:pt x="2616147" y="2036"/>
                  </a:lnTo>
                  <a:lnTo>
                    <a:pt x="2627985" y="2388"/>
                  </a:lnTo>
                  <a:lnTo>
                    <a:pt x="2639822" y="2799"/>
                  </a:lnTo>
                  <a:lnTo>
                    <a:pt x="2651660" y="3279"/>
                  </a:lnTo>
                  <a:lnTo>
                    <a:pt x="2663498" y="3840"/>
                  </a:lnTo>
                  <a:lnTo>
                    <a:pt x="2675336" y="4493"/>
                  </a:lnTo>
                  <a:lnTo>
                    <a:pt x="2687174" y="5254"/>
                  </a:lnTo>
                  <a:lnTo>
                    <a:pt x="2699011" y="6138"/>
                  </a:lnTo>
                  <a:lnTo>
                    <a:pt x="2710849" y="7163"/>
                  </a:lnTo>
                  <a:lnTo>
                    <a:pt x="2722687" y="8350"/>
                  </a:lnTo>
                  <a:lnTo>
                    <a:pt x="2734525" y="9719"/>
                  </a:lnTo>
                  <a:lnTo>
                    <a:pt x="2746362" y="11295"/>
                  </a:lnTo>
                  <a:lnTo>
                    <a:pt x="2758200" y="13103"/>
                  </a:lnTo>
                  <a:lnTo>
                    <a:pt x="2770038" y="15168"/>
                  </a:lnTo>
                  <a:lnTo>
                    <a:pt x="2781876" y="17518"/>
                  </a:lnTo>
                  <a:lnTo>
                    <a:pt x="2793713" y="20176"/>
                  </a:lnTo>
                  <a:lnTo>
                    <a:pt x="2805551" y="23167"/>
                  </a:lnTo>
                  <a:lnTo>
                    <a:pt x="2817389" y="26511"/>
                  </a:lnTo>
                  <a:lnTo>
                    <a:pt x="2829227" y="30222"/>
                  </a:lnTo>
                  <a:lnTo>
                    <a:pt x="2841065" y="34307"/>
                  </a:lnTo>
                  <a:lnTo>
                    <a:pt x="2852902" y="38766"/>
                  </a:lnTo>
                  <a:lnTo>
                    <a:pt x="2864740" y="43585"/>
                  </a:lnTo>
                  <a:lnTo>
                    <a:pt x="2876578" y="48739"/>
                  </a:lnTo>
                  <a:lnTo>
                    <a:pt x="2888416" y="54192"/>
                  </a:lnTo>
                  <a:lnTo>
                    <a:pt x="2900253" y="59892"/>
                  </a:lnTo>
                  <a:lnTo>
                    <a:pt x="2912091" y="65778"/>
                  </a:lnTo>
                  <a:lnTo>
                    <a:pt x="2923929" y="71780"/>
                  </a:lnTo>
                  <a:lnTo>
                    <a:pt x="2935767" y="77822"/>
                  </a:lnTo>
                  <a:lnTo>
                    <a:pt x="2947604" y="83824"/>
                  </a:lnTo>
                  <a:lnTo>
                    <a:pt x="2959442" y="89710"/>
                  </a:lnTo>
                  <a:lnTo>
                    <a:pt x="2971280" y="95410"/>
                  </a:lnTo>
                  <a:lnTo>
                    <a:pt x="2983118" y="100863"/>
                  </a:lnTo>
                  <a:lnTo>
                    <a:pt x="2994956" y="106017"/>
                  </a:lnTo>
                  <a:lnTo>
                    <a:pt x="3006793" y="110836"/>
                  </a:lnTo>
                  <a:lnTo>
                    <a:pt x="3018631" y="115294"/>
                  </a:lnTo>
                  <a:lnTo>
                    <a:pt x="3030469" y="119380"/>
                  </a:lnTo>
                  <a:lnTo>
                    <a:pt x="3042307" y="123091"/>
                  </a:lnTo>
                  <a:lnTo>
                    <a:pt x="3054144" y="126435"/>
                  </a:lnTo>
                  <a:lnTo>
                    <a:pt x="3065982" y="129426"/>
                  </a:lnTo>
                  <a:lnTo>
                    <a:pt x="3077820" y="132084"/>
                  </a:lnTo>
                  <a:lnTo>
                    <a:pt x="3089658" y="134433"/>
                  </a:lnTo>
                  <a:lnTo>
                    <a:pt x="3101496" y="136499"/>
                  </a:lnTo>
                  <a:lnTo>
                    <a:pt x="3113333" y="138307"/>
                  </a:lnTo>
                  <a:lnTo>
                    <a:pt x="3125171" y="139883"/>
                  </a:lnTo>
                  <a:lnTo>
                    <a:pt x="3137009" y="141252"/>
                  </a:lnTo>
                  <a:lnTo>
                    <a:pt x="3148847" y="142439"/>
                  </a:lnTo>
                  <a:lnTo>
                    <a:pt x="3160684" y="143464"/>
                  </a:lnTo>
                  <a:lnTo>
                    <a:pt x="3172522" y="144348"/>
                  </a:lnTo>
                  <a:lnTo>
                    <a:pt x="3184360" y="145108"/>
                  </a:lnTo>
                  <a:lnTo>
                    <a:pt x="3196198" y="145762"/>
                  </a:lnTo>
                  <a:lnTo>
                    <a:pt x="3208035" y="146322"/>
                  </a:lnTo>
                  <a:lnTo>
                    <a:pt x="3219873" y="146803"/>
                  </a:lnTo>
                  <a:lnTo>
                    <a:pt x="3231711" y="147214"/>
                  </a:lnTo>
                  <a:lnTo>
                    <a:pt x="3243549" y="147565"/>
                  </a:lnTo>
                  <a:lnTo>
                    <a:pt x="3255387" y="147866"/>
                  </a:lnTo>
                  <a:lnTo>
                    <a:pt x="3267224" y="148122"/>
                  </a:lnTo>
                  <a:lnTo>
                    <a:pt x="3279062" y="148341"/>
                  </a:lnTo>
                  <a:lnTo>
                    <a:pt x="3290900" y="148528"/>
                  </a:lnTo>
                  <a:lnTo>
                    <a:pt x="3302738" y="148687"/>
                  </a:lnTo>
                  <a:lnTo>
                    <a:pt x="3314575" y="148823"/>
                  </a:lnTo>
                  <a:lnTo>
                    <a:pt x="3326413" y="148939"/>
                  </a:lnTo>
                  <a:lnTo>
                    <a:pt x="3338251" y="149038"/>
                  </a:lnTo>
                  <a:lnTo>
                    <a:pt x="3350089" y="149122"/>
                  </a:lnTo>
                  <a:lnTo>
                    <a:pt x="3361926" y="149193"/>
                  </a:lnTo>
                  <a:lnTo>
                    <a:pt x="3373764" y="149254"/>
                  </a:lnTo>
                  <a:lnTo>
                    <a:pt x="3385602" y="149306"/>
                  </a:lnTo>
                  <a:lnTo>
                    <a:pt x="3397440" y="149350"/>
                  </a:lnTo>
                  <a:lnTo>
                    <a:pt x="3409278" y="149388"/>
                  </a:lnTo>
                  <a:lnTo>
                    <a:pt x="3421115" y="149420"/>
                  </a:lnTo>
                  <a:lnTo>
                    <a:pt x="3432953" y="149447"/>
                  </a:lnTo>
                  <a:lnTo>
                    <a:pt x="3444791" y="149470"/>
                  </a:lnTo>
                  <a:lnTo>
                    <a:pt x="3456629" y="149490"/>
                  </a:lnTo>
                  <a:lnTo>
                    <a:pt x="3468466" y="149507"/>
                  </a:lnTo>
                  <a:lnTo>
                    <a:pt x="3480304" y="149521"/>
                  </a:lnTo>
                  <a:lnTo>
                    <a:pt x="3492142" y="149533"/>
                  </a:lnTo>
                  <a:lnTo>
                    <a:pt x="3503980" y="149543"/>
                  </a:lnTo>
                  <a:lnTo>
                    <a:pt x="3515818" y="149552"/>
                  </a:lnTo>
                  <a:lnTo>
                    <a:pt x="3515818" y="149903"/>
                  </a:lnTo>
                  <a:lnTo>
                    <a:pt x="3527655" y="149956"/>
                  </a:lnTo>
                  <a:lnTo>
                    <a:pt x="3539493" y="150018"/>
                  </a:lnTo>
                  <a:lnTo>
                    <a:pt x="3551331" y="150091"/>
                  </a:lnTo>
                  <a:lnTo>
                    <a:pt x="3563169" y="150177"/>
                  </a:lnTo>
                  <a:lnTo>
                    <a:pt x="3575006" y="150277"/>
                  </a:lnTo>
                  <a:lnTo>
                    <a:pt x="3586844" y="150396"/>
                  </a:lnTo>
                  <a:lnTo>
                    <a:pt x="3598682" y="150535"/>
                  </a:lnTo>
                  <a:lnTo>
                    <a:pt x="3610520" y="150698"/>
                  </a:lnTo>
                  <a:lnTo>
                    <a:pt x="3622357" y="150890"/>
                  </a:lnTo>
                  <a:lnTo>
                    <a:pt x="3634195" y="151115"/>
                  </a:lnTo>
                  <a:lnTo>
                    <a:pt x="3646033" y="151380"/>
                  </a:lnTo>
                  <a:lnTo>
                    <a:pt x="3657871" y="151692"/>
                  </a:lnTo>
                  <a:lnTo>
                    <a:pt x="3669709" y="152057"/>
                  </a:lnTo>
                  <a:lnTo>
                    <a:pt x="3681546" y="152486"/>
                  </a:lnTo>
                  <a:lnTo>
                    <a:pt x="3693384" y="152990"/>
                  </a:lnTo>
                  <a:lnTo>
                    <a:pt x="3705222" y="153582"/>
                  </a:lnTo>
                  <a:lnTo>
                    <a:pt x="3717060" y="154276"/>
                  </a:lnTo>
                  <a:lnTo>
                    <a:pt x="3728897" y="155091"/>
                  </a:lnTo>
                  <a:lnTo>
                    <a:pt x="3740735" y="156047"/>
                  </a:lnTo>
                  <a:lnTo>
                    <a:pt x="3752573" y="157168"/>
                  </a:lnTo>
                  <a:lnTo>
                    <a:pt x="3764411" y="158482"/>
                  </a:lnTo>
                  <a:lnTo>
                    <a:pt x="3776248" y="160021"/>
                  </a:lnTo>
                  <a:lnTo>
                    <a:pt x="3788086" y="161824"/>
                  </a:lnTo>
                  <a:lnTo>
                    <a:pt x="3799924" y="163933"/>
                  </a:lnTo>
                  <a:lnTo>
                    <a:pt x="3811762" y="166400"/>
                  </a:lnTo>
                  <a:lnTo>
                    <a:pt x="3823600" y="169282"/>
                  </a:lnTo>
                  <a:lnTo>
                    <a:pt x="3835437" y="172646"/>
                  </a:lnTo>
                  <a:lnTo>
                    <a:pt x="3847275" y="176566"/>
                  </a:lnTo>
                  <a:lnTo>
                    <a:pt x="3859113" y="181130"/>
                  </a:lnTo>
                  <a:lnTo>
                    <a:pt x="3870951" y="186433"/>
                  </a:lnTo>
                  <a:lnTo>
                    <a:pt x="3882788" y="192584"/>
                  </a:lnTo>
                  <a:lnTo>
                    <a:pt x="3894626" y="199703"/>
                  </a:lnTo>
                  <a:lnTo>
                    <a:pt x="3906464" y="207920"/>
                  </a:lnTo>
                  <a:lnTo>
                    <a:pt x="3918302" y="217377"/>
                  </a:lnTo>
                  <a:lnTo>
                    <a:pt x="3930139" y="228224"/>
                  </a:lnTo>
                  <a:lnTo>
                    <a:pt x="3941977" y="240616"/>
                  </a:lnTo>
                  <a:lnTo>
                    <a:pt x="3953815" y="254712"/>
                  </a:lnTo>
                  <a:lnTo>
                    <a:pt x="3965653" y="270662"/>
                  </a:lnTo>
                  <a:lnTo>
                    <a:pt x="3977491" y="288609"/>
                  </a:lnTo>
                  <a:lnTo>
                    <a:pt x="3989328" y="308671"/>
                  </a:lnTo>
                  <a:lnTo>
                    <a:pt x="4001166" y="330936"/>
                  </a:lnTo>
                  <a:lnTo>
                    <a:pt x="4013004" y="355449"/>
                  </a:lnTo>
                  <a:lnTo>
                    <a:pt x="4024842" y="382200"/>
                  </a:lnTo>
                  <a:lnTo>
                    <a:pt x="4036679" y="411113"/>
                  </a:lnTo>
                  <a:lnTo>
                    <a:pt x="4048517" y="442040"/>
                  </a:lnTo>
                  <a:lnTo>
                    <a:pt x="4060355" y="474755"/>
                  </a:lnTo>
                  <a:lnTo>
                    <a:pt x="4072193" y="508956"/>
                  </a:lnTo>
                  <a:lnTo>
                    <a:pt x="4084031" y="544275"/>
                  </a:lnTo>
                  <a:lnTo>
                    <a:pt x="4095868" y="580287"/>
                  </a:lnTo>
                  <a:lnTo>
                    <a:pt x="4107706" y="616534"/>
                  </a:lnTo>
                  <a:lnTo>
                    <a:pt x="4119544" y="652547"/>
                  </a:lnTo>
                  <a:lnTo>
                    <a:pt x="4131382" y="687865"/>
                  </a:lnTo>
                  <a:lnTo>
                    <a:pt x="4143219" y="722067"/>
                  </a:lnTo>
                  <a:lnTo>
                    <a:pt x="4155057" y="754781"/>
                  </a:lnTo>
                  <a:lnTo>
                    <a:pt x="4166895" y="785708"/>
                  </a:lnTo>
                  <a:lnTo>
                    <a:pt x="4178733" y="814621"/>
                  </a:lnTo>
                  <a:lnTo>
                    <a:pt x="4190570" y="841372"/>
                  </a:lnTo>
                  <a:lnTo>
                    <a:pt x="4202408" y="865885"/>
                  </a:lnTo>
                  <a:lnTo>
                    <a:pt x="4214246" y="888151"/>
                  </a:lnTo>
                  <a:lnTo>
                    <a:pt x="4226084" y="908213"/>
                  </a:lnTo>
                  <a:lnTo>
                    <a:pt x="4237922" y="926159"/>
                  </a:lnTo>
                  <a:lnTo>
                    <a:pt x="4249759" y="942110"/>
                  </a:lnTo>
                  <a:lnTo>
                    <a:pt x="4261597" y="956205"/>
                  </a:lnTo>
                  <a:lnTo>
                    <a:pt x="4273435" y="968598"/>
                  </a:lnTo>
                  <a:lnTo>
                    <a:pt x="4285273" y="979445"/>
                  </a:lnTo>
                  <a:lnTo>
                    <a:pt x="4297110" y="988902"/>
                  </a:lnTo>
                  <a:lnTo>
                    <a:pt x="4308948" y="997119"/>
                  </a:lnTo>
                  <a:lnTo>
                    <a:pt x="4320786" y="1004237"/>
                  </a:lnTo>
                  <a:lnTo>
                    <a:pt x="4332624" y="1010388"/>
                  </a:lnTo>
                  <a:lnTo>
                    <a:pt x="4344461" y="1015692"/>
                  </a:lnTo>
                  <a:lnTo>
                    <a:pt x="4356299" y="1020255"/>
                  </a:lnTo>
                  <a:lnTo>
                    <a:pt x="4368137" y="1024176"/>
                  </a:lnTo>
                  <a:lnTo>
                    <a:pt x="4379975" y="1027539"/>
                  </a:lnTo>
                  <a:lnTo>
                    <a:pt x="4391813" y="1030421"/>
                  </a:lnTo>
                  <a:lnTo>
                    <a:pt x="4403650" y="1032888"/>
                  </a:lnTo>
                  <a:lnTo>
                    <a:pt x="4415488" y="1034997"/>
                  </a:lnTo>
                  <a:lnTo>
                    <a:pt x="4427326" y="1036800"/>
                  </a:lnTo>
                  <a:lnTo>
                    <a:pt x="4439164" y="1038340"/>
                  </a:lnTo>
                  <a:lnTo>
                    <a:pt x="4451001" y="1039653"/>
                  </a:lnTo>
                  <a:lnTo>
                    <a:pt x="4462839" y="1040774"/>
                  </a:lnTo>
                  <a:lnTo>
                    <a:pt x="4474677" y="1041730"/>
                  </a:lnTo>
                  <a:lnTo>
                    <a:pt x="4486515" y="1042545"/>
                  </a:lnTo>
                  <a:lnTo>
                    <a:pt x="4498352" y="1043240"/>
                  </a:lnTo>
                  <a:lnTo>
                    <a:pt x="4510190" y="1043831"/>
                  </a:lnTo>
                  <a:lnTo>
                    <a:pt x="4522028" y="1044335"/>
                  </a:lnTo>
                  <a:lnTo>
                    <a:pt x="4533866" y="1044764"/>
                  </a:lnTo>
                  <a:lnTo>
                    <a:pt x="4545704" y="1045130"/>
                  </a:lnTo>
                  <a:lnTo>
                    <a:pt x="4557541" y="1045441"/>
                  </a:lnTo>
                  <a:lnTo>
                    <a:pt x="4569379" y="1045706"/>
                  </a:lnTo>
                  <a:lnTo>
                    <a:pt x="4581217" y="1045931"/>
                  </a:lnTo>
                  <a:lnTo>
                    <a:pt x="4593055" y="1046123"/>
                  </a:lnTo>
                  <a:lnTo>
                    <a:pt x="4604892" y="1046287"/>
                  </a:lnTo>
                  <a:lnTo>
                    <a:pt x="4616730" y="1046426"/>
                  </a:lnTo>
                  <a:lnTo>
                    <a:pt x="4628568" y="1046544"/>
                  </a:lnTo>
                  <a:lnTo>
                    <a:pt x="4640406" y="1046645"/>
                  </a:lnTo>
                  <a:lnTo>
                    <a:pt x="4652244" y="1046730"/>
                  </a:lnTo>
                  <a:lnTo>
                    <a:pt x="4664081" y="1046803"/>
                  </a:lnTo>
                  <a:lnTo>
                    <a:pt x="4675919" y="1046865"/>
                  </a:lnTo>
                  <a:lnTo>
                    <a:pt x="4687757" y="1046918"/>
                  </a:lnTo>
                </a:path>
              </a:pathLst>
            </a:custGeom>
            <a:ln w="40651" cap="flat">
              <a:solidFill>
                <a:srgbClr val="E8E8E8">
                  <a:alpha val="100000"/>
                </a:srgbClr>
              </a:solidFill>
              <a:prstDash val="solid"/>
              <a:round/>
            </a:ln>
          </p:spPr>
          <p:txBody>
            <a:bodyPr/>
            <a:lstStyle/>
            <a:p/>
          </p:txBody>
        </p:sp>
        <p:sp>
          <p:nvSpPr>
            <p:cNvPr id="44" name="pl44"/>
            <p:cNvSpPr/>
            <p:nvPr/>
          </p:nvSpPr>
          <p:spPr>
            <a:xfrm>
              <a:off x="2482252" y="3143624"/>
              <a:ext cx="4687757" cy="299105"/>
            </a:xfrm>
            <a:custGeom>
              <a:avLst/>
              <a:pathLst>
                <a:path w="4687757" h="299105">
                  <a:moveTo>
                    <a:pt x="0" y="299105"/>
                  </a:moveTo>
                  <a:lnTo>
                    <a:pt x="11837" y="299087"/>
                  </a:lnTo>
                  <a:lnTo>
                    <a:pt x="23675" y="299066"/>
                  </a:lnTo>
                  <a:lnTo>
                    <a:pt x="35513" y="299042"/>
                  </a:lnTo>
                  <a:lnTo>
                    <a:pt x="47351" y="299014"/>
                  </a:lnTo>
                  <a:lnTo>
                    <a:pt x="59188" y="298980"/>
                  </a:lnTo>
                  <a:lnTo>
                    <a:pt x="71026" y="298941"/>
                  </a:lnTo>
                  <a:lnTo>
                    <a:pt x="82864" y="298894"/>
                  </a:lnTo>
                  <a:lnTo>
                    <a:pt x="94702" y="298840"/>
                  </a:lnTo>
                  <a:lnTo>
                    <a:pt x="106539" y="298776"/>
                  </a:lnTo>
                  <a:lnTo>
                    <a:pt x="118377" y="298701"/>
                  </a:lnTo>
                  <a:lnTo>
                    <a:pt x="130215" y="298612"/>
                  </a:lnTo>
                  <a:lnTo>
                    <a:pt x="142053" y="298509"/>
                  </a:lnTo>
                  <a:lnTo>
                    <a:pt x="153891" y="298387"/>
                  </a:lnTo>
                  <a:lnTo>
                    <a:pt x="165728" y="298244"/>
                  </a:lnTo>
                  <a:lnTo>
                    <a:pt x="177566" y="298076"/>
                  </a:lnTo>
                  <a:lnTo>
                    <a:pt x="189404" y="297879"/>
                  </a:lnTo>
                  <a:lnTo>
                    <a:pt x="201242" y="297647"/>
                  </a:lnTo>
                  <a:lnTo>
                    <a:pt x="213079" y="297375"/>
                  </a:lnTo>
                  <a:lnTo>
                    <a:pt x="224917" y="297057"/>
                  </a:lnTo>
                  <a:lnTo>
                    <a:pt x="236755" y="296683"/>
                  </a:lnTo>
                  <a:lnTo>
                    <a:pt x="248593" y="296245"/>
                  </a:lnTo>
                  <a:lnTo>
                    <a:pt x="260430" y="295732"/>
                  </a:lnTo>
                  <a:lnTo>
                    <a:pt x="272268" y="295131"/>
                  </a:lnTo>
                  <a:lnTo>
                    <a:pt x="284106" y="294428"/>
                  </a:lnTo>
                  <a:lnTo>
                    <a:pt x="295944" y="293606"/>
                  </a:lnTo>
                  <a:lnTo>
                    <a:pt x="307782" y="292645"/>
                  </a:lnTo>
                  <a:lnTo>
                    <a:pt x="319619" y="291524"/>
                  </a:lnTo>
                  <a:lnTo>
                    <a:pt x="331457" y="290217"/>
                  </a:lnTo>
                  <a:lnTo>
                    <a:pt x="343295" y="288696"/>
                  </a:lnTo>
                  <a:lnTo>
                    <a:pt x="355133" y="286928"/>
                  </a:lnTo>
                  <a:lnTo>
                    <a:pt x="366970" y="284878"/>
                  </a:lnTo>
                  <a:lnTo>
                    <a:pt x="378808" y="282505"/>
                  </a:lnTo>
                  <a:lnTo>
                    <a:pt x="390646" y="279766"/>
                  </a:lnTo>
                  <a:lnTo>
                    <a:pt x="402484" y="276614"/>
                  </a:lnTo>
                  <a:lnTo>
                    <a:pt x="414321" y="272998"/>
                  </a:lnTo>
                  <a:lnTo>
                    <a:pt x="426159" y="268867"/>
                  </a:lnTo>
                  <a:lnTo>
                    <a:pt x="437997" y="264169"/>
                  </a:lnTo>
                  <a:lnTo>
                    <a:pt x="449835" y="258852"/>
                  </a:lnTo>
                  <a:lnTo>
                    <a:pt x="461673" y="252870"/>
                  </a:lnTo>
                  <a:lnTo>
                    <a:pt x="473510" y="246182"/>
                  </a:lnTo>
                  <a:lnTo>
                    <a:pt x="485348" y="238761"/>
                  </a:lnTo>
                  <a:lnTo>
                    <a:pt x="497186" y="230589"/>
                  </a:lnTo>
                  <a:lnTo>
                    <a:pt x="509024" y="221672"/>
                  </a:lnTo>
                  <a:lnTo>
                    <a:pt x="520861" y="212035"/>
                  </a:lnTo>
                  <a:lnTo>
                    <a:pt x="532699" y="201726"/>
                  </a:lnTo>
                  <a:lnTo>
                    <a:pt x="544537" y="190821"/>
                  </a:lnTo>
                  <a:lnTo>
                    <a:pt x="556375" y="179421"/>
                  </a:lnTo>
                  <a:lnTo>
                    <a:pt x="568213" y="167648"/>
                  </a:lnTo>
                  <a:lnTo>
                    <a:pt x="580050" y="155644"/>
                  </a:lnTo>
                  <a:lnTo>
                    <a:pt x="591888" y="143561"/>
                  </a:lnTo>
                  <a:lnTo>
                    <a:pt x="603726" y="131557"/>
                  </a:lnTo>
                  <a:lnTo>
                    <a:pt x="615564" y="119784"/>
                  </a:lnTo>
                  <a:lnTo>
                    <a:pt x="627401" y="108384"/>
                  </a:lnTo>
                  <a:lnTo>
                    <a:pt x="639239" y="97479"/>
                  </a:lnTo>
                  <a:lnTo>
                    <a:pt x="651077" y="87170"/>
                  </a:lnTo>
                  <a:lnTo>
                    <a:pt x="662915" y="77532"/>
                  </a:lnTo>
                  <a:lnTo>
                    <a:pt x="674752" y="68615"/>
                  </a:lnTo>
                  <a:lnTo>
                    <a:pt x="686590" y="60444"/>
                  </a:lnTo>
                  <a:lnTo>
                    <a:pt x="698428" y="53022"/>
                  </a:lnTo>
                  <a:lnTo>
                    <a:pt x="710266" y="46335"/>
                  </a:lnTo>
                  <a:lnTo>
                    <a:pt x="722104" y="40353"/>
                  </a:lnTo>
                  <a:lnTo>
                    <a:pt x="733941" y="35036"/>
                  </a:lnTo>
                  <a:lnTo>
                    <a:pt x="745779" y="30337"/>
                  </a:lnTo>
                  <a:lnTo>
                    <a:pt x="757617" y="26207"/>
                  </a:lnTo>
                  <a:lnTo>
                    <a:pt x="769455" y="22591"/>
                  </a:lnTo>
                  <a:lnTo>
                    <a:pt x="781292" y="19439"/>
                  </a:lnTo>
                  <a:lnTo>
                    <a:pt x="793130" y="16700"/>
                  </a:lnTo>
                  <a:lnTo>
                    <a:pt x="804968" y="14327"/>
                  </a:lnTo>
                  <a:lnTo>
                    <a:pt x="816806" y="12276"/>
                  </a:lnTo>
                  <a:lnTo>
                    <a:pt x="828643" y="10509"/>
                  </a:lnTo>
                  <a:lnTo>
                    <a:pt x="840481" y="8987"/>
                  </a:lnTo>
                  <a:lnTo>
                    <a:pt x="852319" y="7681"/>
                  </a:lnTo>
                  <a:lnTo>
                    <a:pt x="864157" y="6559"/>
                  </a:lnTo>
                  <a:lnTo>
                    <a:pt x="875995" y="5599"/>
                  </a:lnTo>
                  <a:lnTo>
                    <a:pt x="887832" y="4777"/>
                  </a:lnTo>
                  <a:lnTo>
                    <a:pt x="899670" y="4073"/>
                  </a:lnTo>
                  <a:lnTo>
                    <a:pt x="911508" y="3472"/>
                  </a:lnTo>
                  <a:lnTo>
                    <a:pt x="923346" y="2959"/>
                  </a:lnTo>
                  <a:lnTo>
                    <a:pt x="935183" y="2521"/>
                  </a:lnTo>
                  <a:lnTo>
                    <a:pt x="947021" y="2148"/>
                  </a:lnTo>
                  <a:lnTo>
                    <a:pt x="958859" y="1829"/>
                  </a:lnTo>
                  <a:lnTo>
                    <a:pt x="970697" y="1557"/>
                  </a:lnTo>
                  <a:lnTo>
                    <a:pt x="982534" y="1326"/>
                  </a:lnTo>
                  <a:lnTo>
                    <a:pt x="994372" y="1129"/>
                  </a:lnTo>
                  <a:lnTo>
                    <a:pt x="1006210" y="961"/>
                  </a:lnTo>
                  <a:lnTo>
                    <a:pt x="1018048" y="818"/>
                  </a:lnTo>
                  <a:lnTo>
                    <a:pt x="1029886" y="696"/>
                  </a:lnTo>
                  <a:lnTo>
                    <a:pt x="1041723" y="592"/>
                  </a:lnTo>
                  <a:lnTo>
                    <a:pt x="1053561" y="504"/>
                  </a:lnTo>
                  <a:lnTo>
                    <a:pt x="1065399" y="429"/>
                  </a:lnTo>
                  <a:lnTo>
                    <a:pt x="1077237" y="365"/>
                  </a:lnTo>
                  <a:lnTo>
                    <a:pt x="1089074" y="310"/>
                  </a:lnTo>
                  <a:lnTo>
                    <a:pt x="1100912" y="264"/>
                  </a:lnTo>
                  <a:lnTo>
                    <a:pt x="1112750" y="225"/>
                  </a:lnTo>
                  <a:lnTo>
                    <a:pt x="1124588" y="191"/>
                  </a:lnTo>
                  <a:lnTo>
                    <a:pt x="1136426" y="162"/>
                  </a:lnTo>
                  <a:lnTo>
                    <a:pt x="1148263" y="138"/>
                  </a:lnTo>
                  <a:lnTo>
                    <a:pt x="1160101" y="117"/>
                  </a:lnTo>
                  <a:lnTo>
                    <a:pt x="1171939" y="100"/>
                  </a:lnTo>
                  <a:lnTo>
                    <a:pt x="1171939" y="50"/>
                  </a:lnTo>
                  <a:lnTo>
                    <a:pt x="1183777" y="58"/>
                  </a:lnTo>
                  <a:lnTo>
                    <a:pt x="1195614" y="69"/>
                  </a:lnTo>
                  <a:lnTo>
                    <a:pt x="1207452" y="81"/>
                  </a:lnTo>
                  <a:lnTo>
                    <a:pt x="1219290" y="95"/>
                  </a:lnTo>
                  <a:lnTo>
                    <a:pt x="1231128" y="112"/>
                  </a:lnTo>
                  <a:lnTo>
                    <a:pt x="1242965" y="132"/>
                  </a:lnTo>
                  <a:lnTo>
                    <a:pt x="1254803" y="155"/>
                  </a:lnTo>
                  <a:lnTo>
                    <a:pt x="1266641" y="182"/>
                  </a:lnTo>
                  <a:lnTo>
                    <a:pt x="1278479" y="214"/>
                  </a:lnTo>
                  <a:lnTo>
                    <a:pt x="1290317" y="252"/>
                  </a:lnTo>
                  <a:lnTo>
                    <a:pt x="1302154" y="296"/>
                  </a:lnTo>
                  <a:lnTo>
                    <a:pt x="1313992" y="348"/>
                  </a:lnTo>
                  <a:lnTo>
                    <a:pt x="1325830" y="409"/>
                  </a:lnTo>
                  <a:lnTo>
                    <a:pt x="1337668" y="480"/>
                  </a:lnTo>
                  <a:lnTo>
                    <a:pt x="1349505" y="564"/>
                  </a:lnTo>
                  <a:lnTo>
                    <a:pt x="1361343" y="663"/>
                  </a:lnTo>
                  <a:lnTo>
                    <a:pt x="1373181" y="778"/>
                  </a:lnTo>
                  <a:lnTo>
                    <a:pt x="1385019" y="914"/>
                  </a:lnTo>
                  <a:lnTo>
                    <a:pt x="1396856" y="1074"/>
                  </a:lnTo>
                  <a:lnTo>
                    <a:pt x="1408694" y="1260"/>
                  </a:lnTo>
                  <a:lnTo>
                    <a:pt x="1420532" y="1479"/>
                  </a:lnTo>
                  <a:lnTo>
                    <a:pt x="1432370" y="1736"/>
                  </a:lnTo>
                  <a:lnTo>
                    <a:pt x="1444208" y="2036"/>
                  </a:lnTo>
                  <a:lnTo>
                    <a:pt x="1456045" y="2388"/>
                  </a:lnTo>
                  <a:lnTo>
                    <a:pt x="1467883" y="2799"/>
                  </a:lnTo>
                  <a:lnTo>
                    <a:pt x="1479721" y="3279"/>
                  </a:lnTo>
                  <a:lnTo>
                    <a:pt x="1491559" y="3840"/>
                  </a:lnTo>
                  <a:lnTo>
                    <a:pt x="1503396" y="4493"/>
                  </a:lnTo>
                  <a:lnTo>
                    <a:pt x="1515234" y="5254"/>
                  </a:lnTo>
                  <a:lnTo>
                    <a:pt x="1527072" y="6138"/>
                  </a:lnTo>
                  <a:lnTo>
                    <a:pt x="1538910" y="7163"/>
                  </a:lnTo>
                  <a:lnTo>
                    <a:pt x="1550748" y="8350"/>
                  </a:lnTo>
                  <a:lnTo>
                    <a:pt x="1562585" y="9719"/>
                  </a:lnTo>
                  <a:lnTo>
                    <a:pt x="1574423" y="11295"/>
                  </a:lnTo>
                  <a:lnTo>
                    <a:pt x="1586261" y="13103"/>
                  </a:lnTo>
                  <a:lnTo>
                    <a:pt x="1598099" y="15168"/>
                  </a:lnTo>
                  <a:lnTo>
                    <a:pt x="1609936" y="17518"/>
                  </a:lnTo>
                  <a:lnTo>
                    <a:pt x="1621774" y="20176"/>
                  </a:lnTo>
                  <a:lnTo>
                    <a:pt x="1633612" y="23167"/>
                  </a:lnTo>
                  <a:lnTo>
                    <a:pt x="1645450" y="26511"/>
                  </a:lnTo>
                  <a:lnTo>
                    <a:pt x="1657287" y="30222"/>
                  </a:lnTo>
                  <a:lnTo>
                    <a:pt x="1669125" y="34307"/>
                  </a:lnTo>
                  <a:lnTo>
                    <a:pt x="1680963" y="38766"/>
                  </a:lnTo>
                  <a:lnTo>
                    <a:pt x="1692801" y="43585"/>
                  </a:lnTo>
                  <a:lnTo>
                    <a:pt x="1704639" y="48739"/>
                  </a:lnTo>
                  <a:lnTo>
                    <a:pt x="1716476" y="54192"/>
                  </a:lnTo>
                  <a:lnTo>
                    <a:pt x="1728314" y="59892"/>
                  </a:lnTo>
                  <a:lnTo>
                    <a:pt x="1740152" y="65778"/>
                  </a:lnTo>
                  <a:lnTo>
                    <a:pt x="1751990" y="71780"/>
                  </a:lnTo>
                  <a:lnTo>
                    <a:pt x="1763827" y="77822"/>
                  </a:lnTo>
                  <a:lnTo>
                    <a:pt x="1775665" y="83824"/>
                  </a:lnTo>
                  <a:lnTo>
                    <a:pt x="1787503" y="89710"/>
                  </a:lnTo>
                  <a:lnTo>
                    <a:pt x="1799341" y="95410"/>
                  </a:lnTo>
                  <a:lnTo>
                    <a:pt x="1811178" y="100863"/>
                  </a:lnTo>
                  <a:lnTo>
                    <a:pt x="1823016" y="106017"/>
                  </a:lnTo>
                  <a:lnTo>
                    <a:pt x="1834854" y="110836"/>
                  </a:lnTo>
                  <a:lnTo>
                    <a:pt x="1846692" y="115294"/>
                  </a:lnTo>
                  <a:lnTo>
                    <a:pt x="1858530" y="119380"/>
                  </a:lnTo>
                  <a:lnTo>
                    <a:pt x="1870367" y="123091"/>
                  </a:lnTo>
                  <a:lnTo>
                    <a:pt x="1882205" y="126435"/>
                  </a:lnTo>
                  <a:lnTo>
                    <a:pt x="1894043" y="129426"/>
                  </a:lnTo>
                  <a:lnTo>
                    <a:pt x="1905881" y="132084"/>
                  </a:lnTo>
                  <a:lnTo>
                    <a:pt x="1917718" y="134433"/>
                  </a:lnTo>
                  <a:lnTo>
                    <a:pt x="1929556" y="136499"/>
                  </a:lnTo>
                  <a:lnTo>
                    <a:pt x="1941394" y="138307"/>
                  </a:lnTo>
                  <a:lnTo>
                    <a:pt x="1953232" y="139883"/>
                  </a:lnTo>
                  <a:lnTo>
                    <a:pt x="1965069" y="141252"/>
                  </a:lnTo>
                  <a:lnTo>
                    <a:pt x="1976907" y="142439"/>
                  </a:lnTo>
                  <a:lnTo>
                    <a:pt x="1988745" y="143464"/>
                  </a:lnTo>
                  <a:lnTo>
                    <a:pt x="2000583" y="144348"/>
                  </a:lnTo>
                  <a:lnTo>
                    <a:pt x="2012421" y="145108"/>
                  </a:lnTo>
                  <a:lnTo>
                    <a:pt x="2024258" y="145762"/>
                  </a:lnTo>
                  <a:lnTo>
                    <a:pt x="2036096" y="146322"/>
                  </a:lnTo>
                  <a:lnTo>
                    <a:pt x="2047934" y="146803"/>
                  </a:lnTo>
                  <a:lnTo>
                    <a:pt x="2059772" y="147214"/>
                  </a:lnTo>
                  <a:lnTo>
                    <a:pt x="2071609" y="147565"/>
                  </a:lnTo>
                  <a:lnTo>
                    <a:pt x="2083447" y="147866"/>
                  </a:lnTo>
                  <a:lnTo>
                    <a:pt x="2095285" y="148122"/>
                  </a:lnTo>
                  <a:lnTo>
                    <a:pt x="2107123" y="148341"/>
                  </a:lnTo>
                  <a:lnTo>
                    <a:pt x="2118961" y="148528"/>
                  </a:lnTo>
                  <a:lnTo>
                    <a:pt x="2130798" y="148687"/>
                  </a:lnTo>
                  <a:lnTo>
                    <a:pt x="2142636" y="148823"/>
                  </a:lnTo>
                  <a:lnTo>
                    <a:pt x="2154474" y="148939"/>
                  </a:lnTo>
                  <a:lnTo>
                    <a:pt x="2166312" y="149038"/>
                  </a:lnTo>
                  <a:lnTo>
                    <a:pt x="2178149" y="149122"/>
                  </a:lnTo>
                  <a:lnTo>
                    <a:pt x="2189987" y="149193"/>
                  </a:lnTo>
                  <a:lnTo>
                    <a:pt x="2201825" y="149254"/>
                  </a:lnTo>
                  <a:lnTo>
                    <a:pt x="2213663" y="149306"/>
                  </a:lnTo>
                  <a:lnTo>
                    <a:pt x="2225500" y="149350"/>
                  </a:lnTo>
                  <a:lnTo>
                    <a:pt x="2237338" y="149388"/>
                  </a:lnTo>
                  <a:lnTo>
                    <a:pt x="2249176" y="149420"/>
                  </a:lnTo>
                  <a:lnTo>
                    <a:pt x="2261014" y="149447"/>
                  </a:lnTo>
                  <a:lnTo>
                    <a:pt x="2272852" y="149470"/>
                  </a:lnTo>
                  <a:lnTo>
                    <a:pt x="2284689" y="149490"/>
                  </a:lnTo>
                  <a:lnTo>
                    <a:pt x="2296527" y="149507"/>
                  </a:lnTo>
                  <a:lnTo>
                    <a:pt x="2308365" y="149521"/>
                  </a:lnTo>
                  <a:lnTo>
                    <a:pt x="2320203" y="149533"/>
                  </a:lnTo>
                  <a:lnTo>
                    <a:pt x="2332040" y="149543"/>
                  </a:lnTo>
                  <a:lnTo>
                    <a:pt x="2343878" y="149552"/>
                  </a:lnTo>
                  <a:lnTo>
                    <a:pt x="2343878" y="149552"/>
                  </a:lnTo>
                  <a:lnTo>
                    <a:pt x="2355716" y="149543"/>
                  </a:lnTo>
                  <a:lnTo>
                    <a:pt x="2367554" y="149533"/>
                  </a:lnTo>
                  <a:lnTo>
                    <a:pt x="2379391" y="149521"/>
                  </a:lnTo>
                  <a:lnTo>
                    <a:pt x="2391229" y="149507"/>
                  </a:lnTo>
                  <a:lnTo>
                    <a:pt x="2403067" y="149490"/>
                  </a:lnTo>
                  <a:lnTo>
                    <a:pt x="2414905" y="149470"/>
                  </a:lnTo>
                  <a:lnTo>
                    <a:pt x="2426743" y="149447"/>
                  </a:lnTo>
                  <a:lnTo>
                    <a:pt x="2438580" y="149420"/>
                  </a:lnTo>
                  <a:lnTo>
                    <a:pt x="2450418" y="149388"/>
                  </a:lnTo>
                  <a:lnTo>
                    <a:pt x="2462256" y="149350"/>
                  </a:lnTo>
                  <a:lnTo>
                    <a:pt x="2474094" y="149306"/>
                  </a:lnTo>
                  <a:lnTo>
                    <a:pt x="2485931" y="149254"/>
                  </a:lnTo>
                  <a:lnTo>
                    <a:pt x="2497769" y="149193"/>
                  </a:lnTo>
                  <a:lnTo>
                    <a:pt x="2509607" y="149122"/>
                  </a:lnTo>
                  <a:lnTo>
                    <a:pt x="2521445" y="149038"/>
                  </a:lnTo>
                  <a:lnTo>
                    <a:pt x="2533283" y="148939"/>
                  </a:lnTo>
                  <a:lnTo>
                    <a:pt x="2545120" y="148823"/>
                  </a:lnTo>
                  <a:lnTo>
                    <a:pt x="2556958" y="148687"/>
                  </a:lnTo>
                  <a:lnTo>
                    <a:pt x="2568796" y="148528"/>
                  </a:lnTo>
                  <a:lnTo>
                    <a:pt x="2580634" y="148341"/>
                  </a:lnTo>
                  <a:lnTo>
                    <a:pt x="2592471" y="148122"/>
                  </a:lnTo>
                  <a:lnTo>
                    <a:pt x="2604309" y="147866"/>
                  </a:lnTo>
                  <a:lnTo>
                    <a:pt x="2616147" y="147565"/>
                  </a:lnTo>
                  <a:lnTo>
                    <a:pt x="2627985" y="147214"/>
                  </a:lnTo>
                  <a:lnTo>
                    <a:pt x="2639822" y="146803"/>
                  </a:lnTo>
                  <a:lnTo>
                    <a:pt x="2651660" y="146322"/>
                  </a:lnTo>
                  <a:lnTo>
                    <a:pt x="2663498" y="145762"/>
                  </a:lnTo>
                  <a:lnTo>
                    <a:pt x="2675336" y="145108"/>
                  </a:lnTo>
                  <a:lnTo>
                    <a:pt x="2687174" y="144348"/>
                  </a:lnTo>
                  <a:lnTo>
                    <a:pt x="2699011" y="143464"/>
                  </a:lnTo>
                  <a:lnTo>
                    <a:pt x="2710849" y="142439"/>
                  </a:lnTo>
                  <a:lnTo>
                    <a:pt x="2722687" y="141252"/>
                  </a:lnTo>
                  <a:lnTo>
                    <a:pt x="2734525" y="139883"/>
                  </a:lnTo>
                  <a:lnTo>
                    <a:pt x="2746362" y="138307"/>
                  </a:lnTo>
                  <a:lnTo>
                    <a:pt x="2758200" y="136499"/>
                  </a:lnTo>
                  <a:lnTo>
                    <a:pt x="2770038" y="134433"/>
                  </a:lnTo>
                  <a:lnTo>
                    <a:pt x="2781876" y="132084"/>
                  </a:lnTo>
                  <a:lnTo>
                    <a:pt x="2793713" y="129426"/>
                  </a:lnTo>
                  <a:lnTo>
                    <a:pt x="2805551" y="126435"/>
                  </a:lnTo>
                  <a:lnTo>
                    <a:pt x="2817389" y="123091"/>
                  </a:lnTo>
                  <a:lnTo>
                    <a:pt x="2829227" y="119380"/>
                  </a:lnTo>
                  <a:lnTo>
                    <a:pt x="2841065" y="115294"/>
                  </a:lnTo>
                  <a:lnTo>
                    <a:pt x="2852902" y="110836"/>
                  </a:lnTo>
                  <a:lnTo>
                    <a:pt x="2864740" y="106017"/>
                  </a:lnTo>
                  <a:lnTo>
                    <a:pt x="2876578" y="100863"/>
                  </a:lnTo>
                  <a:lnTo>
                    <a:pt x="2888416" y="95410"/>
                  </a:lnTo>
                  <a:lnTo>
                    <a:pt x="2900253" y="89710"/>
                  </a:lnTo>
                  <a:lnTo>
                    <a:pt x="2912091" y="83824"/>
                  </a:lnTo>
                  <a:lnTo>
                    <a:pt x="2923929" y="77822"/>
                  </a:lnTo>
                  <a:lnTo>
                    <a:pt x="2935767" y="71780"/>
                  </a:lnTo>
                  <a:lnTo>
                    <a:pt x="2947604" y="65778"/>
                  </a:lnTo>
                  <a:lnTo>
                    <a:pt x="2959442" y="59892"/>
                  </a:lnTo>
                  <a:lnTo>
                    <a:pt x="2971280" y="54192"/>
                  </a:lnTo>
                  <a:lnTo>
                    <a:pt x="2983118" y="48739"/>
                  </a:lnTo>
                  <a:lnTo>
                    <a:pt x="2994956" y="43585"/>
                  </a:lnTo>
                  <a:lnTo>
                    <a:pt x="3006793" y="38766"/>
                  </a:lnTo>
                  <a:lnTo>
                    <a:pt x="3018631" y="34307"/>
                  </a:lnTo>
                  <a:lnTo>
                    <a:pt x="3030469" y="30222"/>
                  </a:lnTo>
                  <a:lnTo>
                    <a:pt x="3042307" y="26511"/>
                  </a:lnTo>
                  <a:lnTo>
                    <a:pt x="3054144" y="23167"/>
                  </a:lnTo>
                  <a:lnTo>
                    <a:pt x="3065982" y="20176"/>
                  </a:lnTo>
                  <a:lnTo>
                    <a:pt x="3077820" y="17518"/>
                  </a:lnTo>
                  <a:lnTo>
                    <a:pt x="3089658" y="15168"/>
                  </a:lnTo>
                  <a:lnTo>
                    <a:pt x="3101496" y="13103"/>
                  </a:lnTo>
                  <a:lnTo>
                    <a:pt x="3113333" y="11295"/>
                  </a:lnTo>
                  <a:lnTo>
                    <a:pt x="3125171" y="9719"/>
                  </a:lnTo>
                  <a:lnTo>
                    <a:pt x="3137009" y="8350"/>
                  </a:lnTo>
                  <a:lnTo>
                    <a:pt x="3148847" y="7163"/>
                  </a:lnTo>
                  <a:lnTo>
                    <a:pt x="3160684" y="6138"/>
                  </a:lnTo>
                  <a:lnTo>
                    <a:pt x="3172522" y="5254"/>
                  </a:lnTo>
                  <a:lnTo>
                    <a:pt x="3184360" y="4493"/>
                  </a:lnTo>
                  <a:lnTo>
                    <a:pt x="3196198" y="3840"/>
                  </a:lnTo>
                  <a:lnTo>
                    <a:pt x="3208035" y="3279"/>
                  </a:lnTo>
                  <a:lnTo>
                    <a:pt x="3219873" y="2799"/>
                  </a:lnTo>
                  <a:lnTo>
                    <a:pt x="3231711" y="2388"/>
                  </a:lnTo>
                  <a:lnTo>
                    <a:pt x="3243549" y="2036"/>
                  </a:lnTo>
                  <a:lnTo>
                    <a:pt x="3255387" y="1736"/>
                  </a:lnTo>
                  <a:lnTo>
                    <a:pt x="3267224" y="1479"/>
                  </a:lnTo>
                  <a:lnTo>
                    <a:pt x="3279062" y="1260"/>
                  </a:lnTo>
                  <a:lnTo>
                    <a:pt x="3290900" y="1074"/>
                  </a:lnTo>
                  <a:lnTo>
                    <a:pt x="3302738" y="914"/>
                  </a:lnTo>
                  <a:lnTo>
                    <a:pt x="3314575" y="778"/>
                  </a:lnTo>
                  <a:lnTo>
                    <a:pt x="3326413" y="663"/>
                  </a:lnTo>
                  <a:lnTo>
                    <a:pt x="3338251" y="564"/>
                  </a:lnTo>
                  <a:lnTo>
                    <a:pt x="3350089" y="480"/>
                  </a:lnTo>
                  <a:lnTo>
                    <a:pt x="3361926" y="409"/>
                  </a:lnTo>
                  <a:lnTo>
                    <a:pt x="3373764" y="348"/>
                  </a:lnTo>
                  <a:lnTo>
                    <a:pt x="3385602" y="296"/>
                  </a:lnTo>
                  <a:lnTo>
                    <a:pt x="3397440" y="252"/>
                  </a:lnTo>
                  <a:lnTo>
                    <a:pt x="3409278" y="214"/>
                  </a:lnTo>
                  <a:lnTo>
                    <a:pt x="3421115" y="182"/>
                  </a:lnTo>
                  <a:lnTo>
                    <a:pt x="3432953" y="155"/>
                  </a:lnTo>
                  <a:lnTo>
                    <a:pt x="3444791" y="132"/>
                  </a:lnTo>
                  <a:lnTo>
                    <a:pt x="3456629" y="112"/>
                  </a:lnTo>
                  <a:lnTo>
                    <a:pt x="3468466" y="95"/>
                  </a:lnTo>
                  <a:lnTo>
                    <a:pt x="3480304" y="81"/>
                  </a:lnTo>
                  <a:lnTo>
                    <a:pt x="3492142" y="69"/>
                  </a:lnTo>
                  <a:lnTo>
                    <a:pt x="3503980" y="58"/>
                  </a:lnTo>
                  <a:lnTo>
                    <a:pt x="3515818" y="5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5" name="pl45"/>
            <p:cNvSpPr/>
            <p:nvPr/>
          </p:nvSpPr>
          <p:spPr>
            <a:xfrm>
              <a:off x="2482252" y="1498043"/>
              <a:ext cx="4687757" cy="747763"/>
            </a:xfrm>
            <a:custGeom>
              <a:avLst/>
              <a:pathLst>
                <a:path w="4687757" h="747763">
                  <a:moveTo>
                    <a:pt x="0" y="0"/>
                  </a:moveTo>
                  <a:lnTo>
                    <a:pt x="11837" y="8"/>
                  </a:lnTo>
                  <a:lnTo>
                    <a:pt x="23675" y="19"/>
                  </a:lnTo>
                  <a:lnTo>
                    <a:pt x="35513" y="31"/>
                  </a:lnTo>
                  <a:lnTo>
                    <a:pt x="47351" y="45"/>
                  </a:lnTo>
                  <a:lnTo>
                    <a:pt x="59188" y="62"/>
                  </a:lnTo>
                  <a:lnTo>
                    <a:pt x="71026" y="82"/>
                  </a:lnTo>
                  <a:lnTo>
                    <a:pt x="82864" y="105"/>
                  </a:lnTo>
                  <a:lnTo>
                    <a:pt x="94702" y="132"/>
                  </a:lnTo>
                  <a:lnTo>
                    <a:pt x="106539" y="164"/>
                  </a:lnTo>
                  <a:lnTo>
                    <a:pt x="118377" y="202"/>
                  </a:lnTo>
                  <a:lnTo>
                    <a:pt x="130215" y="246"/>
                  </a:lnTo>
                  <a:lnTo>
                    <a:pt x="142053" y="298"/>
                  </a:lnTo>
                  <a:lnTo>
                    <a:pt x="153891" y="358"/>
                  </a:lnTo>
                  <a:lnTo>
                    <a:pt x="165728" y="430"/>
                  </a:lnTo>
                  <a:lnTo>
                    <a:pt x="177566" y="514"/>
                  </a:lnTo>
                  <a:lnTo>
                    <a:pt x="189404" y="613"/>
                  </a:lnTo>
                  <a:lnTo>
                    <a:pt x="201242" y="728"/>
                  </a:lnTo>
                  <a:lnTo>
                    <a:pt x="213079" y="864"/>
                  </a:lnTo>
                  <a:lnTo>
                    <a:pt x="224917" y="1023"/>
                  </a:lnTo>
                  <a:lnTo>
                    <a:pt x="236755" y="1210"/>
                  </a:lnTo>
                  <a:lnTo>
                    <a:pt x="248593" y="1429"/>
                  </a:lnTo>
                  <a:lnTo>
                    <a:pt x="260430" y="1686"/>
                  </a:lnTo>
                  <a:lnTo>
                    <a:pt x="272268" y="1986"/>
                  </a:lnTo>
                  <a:lnTo>
                    <a:pt x="284106" y="2338"/>
                  </a:lnTo>
                  <a:lnTo>
                    <a:pt x="295944" y="2749"/>
                  </a:lnTo>
                  <a:lnTo>
                    <a:pt x="307782" y="3229"/>
                  </a:lnTo>
                  <a:lnTo>
                    <a:pt x="319619" y="3790"/>
                  </a:lnTo>
                  <a:lnTo>
                    <a:pt x="331457" y="4443"/>
                  </a:lnTo>
                  <a:lnTo>
                    <a:pt x="343295" y="5204"/>
                  </a:lnTo>
                  <a:lnTo>
                    <a:pt x="355133" y="6088"/>
                  </a:lnTo>
                  <a:lnTo>
                    <a:pt x="366970" y="7113"/>
                  </a:lnTo>
                  <a:lnTo>
                    <a:pt x="378808" y="8299"/>
                  </a:lnTo>
                  <a:lnTo>
                    <a:pt x="390646" y="9669"/>
                  </a:lnTo>
                  <a:lnTo>
                    <a:pt x="402484" y="11245"/>
                  </a:lnTo>
                  <a:lnTo>
                    <a:pt x="414321" y="13053"/>
                  </a:lnTo>
                  <a:lnTo>
                    <a:pt x="426159" y="15118"/>
                  </a:lnTo>
                  <a:lnTo>
                    <a:pt x="437997" y="17468"/>
                  </a:lnTo>
                  <a:lnTo>
                    <a:pt x="449835" y="20126"/>
                  </a:lnTo>
                  <a:lnTo>
                    <a:pt x="461673" y="23117"/>
                  </a:lnTo>
                  <a:lnTo>
                    <a:pt x="473510" y="26461"/>
                  </a:lnTo>
                  <a:lnTo>
                    <a:pt x="485348" y="30172"/>
                  </a:lnTo>
                  <a:lnTo>
                    <a:pt x="497186" y="34257"/>
                  </a:lnTo>
                  <a:lnTo>
                    <a:pt x="509024" y="38716"/>
                  </a:lnTo>
                  <a:lnTo>
                    <a:pt x="520861" y="43534"/>
                  </a:lnTo>
                  <a:lnTo>
                    <a:pt x="532699" y="48689"/>
                  </a:lnTo>
                  <a:lnTo>
                    <a:pt x="544537" y="54141"/>
                  </a:lnTo>
                  <a:lnTo>
                    <a:pt x="556375" y="59842"/>
                  </a:lnTo>
                  <a:lnTo>
                    <a:pt x="568213" y="65728"/>
                  </a:lnTo>
                  <a:lnTo>
                    <a:pt x="580050" y="71730"/>
                  </a:lnTo>
                  <a:lnTo>
                    <a:pt x="591888" y="77771"/>
                  </a:lnTo>
                  <a:lnTo>
                    <a:pt x="603726" y="83773"/>
                  </a:lnTo>
                  <a:lnTo>
                    <a:pt x="615564" y="89660"/>
                  </a:lnTo>
                  <a:lnTo>
                    <a:pt x="627401" y="95360"/>
                  </a:lnTo>
                  <a:lnTo>
                    <a:pt x="639239" y="100813"/>
                  </a:lnTo>
                  <a:lnTo>
                    <a:pt x="651077" y="105967"/>
                  </a:lnTo>
                  <a:lnTo>
                    <a:pt x="662915" y="110786"/>
                  </a:lnTo>
                  <a:lnTo>
                    <a:pt x="674752" y="115244"/>
                  </a:lnTo>
                  <a:lnTo>
                    <a:pt x="686590" y="119330"/>
                  </a:lnTo>
                  <a:lnTo>
                    <a:pt x="698428" y="123041"/>
                  </a:lnTo>
                  <a:lnTo>
                    <a:pt x="710266" y="126384"/>
                  </a:lnTo>
                  <a:lnTo>
                    <a:pt x="722104" y="129375"/>
                  </a:lnTo>
                  <a:lnTo>
                    <a:pt x="733941" y="132034"/>
                  </a:lnTo>
                  <a:lnTo>
                    <a:pt x="745779" y="134383"/>
                  </a:lnTo>
                  <a:lnTo>
                    <a:pt x="757617" y="136449"/>
                  </a:lnTo>
                  <a:lnTo>
                    <a:pt x="769455" y="138256"/>
                  </a:lnTo>
                  <a:lnTo>
                    <a:pt x="781292" y="139833"/>
                  </a:lnTo>
                  <a:lnTo>
                    <a:pt x="793130" y="141202"/>
                  </a:lnTo>
                  <a:lnTo>
                    <a:pt x="804968" y="142388"/>
                  </a:lnTo>
                  <a:lnTo>
                    <a:pt x="816806" y="143414"/>
                  </a:lnTo>
                  <a:lnTo>
                    <a:pt x="828643" y="144298"/>
                  </a:lnTo>
                  <a:lnTo>
                    <a:pt x="840481" y="145058"/>
                  </a:lnTo>
                  <a:lnTo>
                    <a:pt x="852319" y="145712"/>
                  </a:lnTo>
                  <a:lnTo>
                    <a:pt x="864157" y="146272"/>
                  </a:lnTo>
                  <a:lnTo>
                    <a:pt x="875995" y="146752"/>
                  </a:lnTo>
                  <a:lnTo>
                    <a:pt x="887832" y="147164"/>
                  </a:lnTo>
                  <a:lnTo>
                    <a:pt x="899670" y="147515"/>
                  </a:lnTo>
                  <a:lnTo>
                    <a:pt x="911508" y="147816"/>
                  </a:lnTo>
                  <a:lnTo>
                    <a:pt x="923346" y="148072"/>
                  </a:lnTo>
                  <a:lnTo>
                    <a:pt x="935183" y="148291"/>
                  </a:lnTo>
                  <a:lnTo>
                    <a:pt x="947021" y="148478"/>
                  </a:lnTo>
                  <a:lnTo>
                    <a:pt x="958859" y="148637"/>
                  </a:lnTo>
                  <a:lnTo>
                    <a:pt x="970697" y="148773"/>
                  </a:lnTo>
                  <a:lnTo>
                    <a:pt x="982534" y="148889"/>
                  </a:lnTo>
                  <a:lnTo>
                    <a:pt x="994372" y="148987"/>
                  </a:lnTo>
                  <a:lnTo>
                    <a:pt x="1006210" y="149071"/>
                  </a:lnTo>
                  <a:lnTo>
                    <a:pt x="1018048" y="149143"/>
                  </a:lnTo>
                  <a:lnTo>
                    <a:pt x="1029886" y="149204"/>
                  </a:lnTo>
                  <a:lnTo>
                    <a:pt x="1041723" y="149256"/>
                  </a:lnTo>
                  <a:lnTo>
                    <a:pt x="1053561" y="149300"/>
                  </a:lnTo>
                  <a:lnTo>
                    <a:pt x="1065399" y="149338"/>
                  </a:lnTo>
                  <a:lnTo>
                    <a:pt x="1077237" y="149369"/>
                  </a:lnTo>
                  <a:lnTo>
                    <a:pt x="1089074" y="149397"/>
                  </a:lnTo>
                  <a:lnTo>
                    <a:pt x="1100912" y="149420"/>
                  </a:lnTo>
                  <a:lnTo>
                    <a:pt x="1112750" y="149440"/>
                  </a:lnTo>
                  <a:lnTo>
                    <a:pt x="1124588" y="149456"/>
                  </a:lnTo>
                  <a:lnTo>
                    <a:pt x="1136426" y="149471"/>
                  </a:lnTo>
                  <a:lnTo>
                    <a:pt x="1148263" y="149483"/>
                  </a:lnTo>
                  <a:lnTo>
                    <a:pt x="1160101" y="149493"/>
                  </a:lnTo>
                  <a:lnTo>
                    <a:pt x="1171939" y="149502"/>
                  </a:lnTo>
                  <a:lnTo>
                    <a:pt x="1171939" y="149552"/>
                  </a:lnTo>
                  <a:lnTo>
                    <a:pt x="1183777" y="149552"/>
                  </a:lnTo>
                  <a:lnTo>
                    <a:pt x="1195614" y="149552"/>
                  </a:lnTo>
                  <a:lnTo>
                    <a:pt x="1207452" y="149552"/>
                  </a:lnTo>
                  <a:lnTo>
                    <a:pt x="1219290" y="149552"/>
                  </a:lnTo>
                  <a:lnTo>
                    <a:pt x="1231128" y="149552"/>
                  </a:lnTo>
                  <a:lnTo>
                    <a:pt x="1242965" y="149552"/>
                  </a:lnTo>
                  <a:lnTo>
                    <a:pt x="1254803" y="149552"/>
                  </a:lnTo>
                  <a:lnTo>
                    <a:pt x="1266641" y="149552"/>
                  </a:lnTo>
                  <a:lnTo>
                    <a:pt x="1278479" y="149552"/>
                  </a:lnTo>
                  <a:lnTo>
                    <a:pt x="1290317" y="149552"/>
                  </a:lnTo>
                  <a:lnTo>
                    <a:pt x="1302154" y="149552"/>
                  </a:lnTo>
                  <a:lnTo>
                    <a:pt x="1313992" y="149552"/>
                  </a:lnTo>
                  <a:lnTo>
                    <a:pt x="1325830" y="149552"/>
                  </a:lnTo>
                  <a:lnTo>
                    <a:pt x="1337668" y="149552"/>
                  </a:lnTo>
                  <a:lnTo>
                    <a:pt x="1349505" y="149552"/>
                  </a:lnTo>
                  <a:lnTo>
                    <a:pt x="1361343" y="149552"/>
                  </a:lnTo>
                  <a:lnTo>
                    <a:pt x="1373181" y="149552"/>
                  </a:lnTo>
                  <a:lnTo>
                    <a:pt x="1385019" y="149552"/>
                  </a:lnTo>
                  <a:lnTo>
                    <a:pt x="1396856" y="149552"/>
                  </a:lnTo>
                  <a:lnTo>
                    <a:pt x="1408694" y="149552"/>
                  </a:lnTo>
                  <a:lnTo>
                    <a:pt x="1420532" y="149552"/>
                  </a:lnTo>
                  <a:lnTo>
                    <a:pt x="1432370" y="149552"/>
                  </a:lnTo>
                  <a:lnTo>
                    <a:pt x="1444208" y="149552"/>
                  </a:lnTo>
                  <a:lnTo>
                    <a:pt x="1456045" y="149552"/>
                  </a:lnTo>
                  <a:lnTo>
                    <a:pt x="1467883" y="149552"/>
                  </a:lnTo>
                  <a:lnTo>
                    <a:pt x="1479721" y="149552"/>
                  </a:lnTo>
                  <a:lnTo>
                    <a:pt x="1491559" y="149552"/>
                  </a:lnTo>
                  <a:lnTo>
                    <a:pt x="1503396" y="149552"/>
                  </a:lnTo>
                  <a:lnTo>
                    <a:pt x="1515234" y="149552"/>
                  </a:lnTo>
                  <a:lnTo>
                    <a:pt x="1527072" y="149552"/>
                  </a:lnTo>
                  <a:lnTo>
                    <a:pt x="1538910" y="149552"/>
                  </a:lnTo>
                  <a:lnTo>
                    <a:pt x="1550748" y="149552"/>
                  </a:lnTo>
                  <a:lnTo>
                    <a:pt x="1562585" y="149552"/>
                  </a:lnTo>
                  <a:lnTo>
                    <a:pt x="1574423" y="149552"/>
                  </a:lnTo>
                  <a:lnTo>
                    <a:pt x="1586261" y="149552"/>
                  </a:lnTo>
                  <a:lnTo>
                    <a:pt x="1598099" y="149552"/>
                  </a:lnTo>
                  <a:lnTo>
                    <a:pt x="1609936" y="149552"/>
                  </a:lnTo>
                  <a:lnTo>
                    <a:pt x="1621774" y="149552"/>
                  </a:lnTo>
                  <a:lnTo>
                    <a:pt x="1633612" y="149552"/>
                  </a:lnTo>
                  <a:lnTo>
                    <a:pt x="1645450" y="149552"/>
                  </a:lnTo>
                  <a:lnTo>
                    <a:pt x="1657287" y="149552"/>
                  </a:lnTo>
                  <a:lnTo>
                    <a:pt x="1669125" y="149552"/>
                  </a:lnTo>
                  <a:lnTo>
                    <a:pt x="1680963" y="149552"/>
                  </a:lnTo>
                  <a:lnTo>
                    <a:pt x="1692801" y="149552"/>
                  </a:lnTo>
                  <a:lnTo>
                    <a:pt x="1704639" y="149552"/>
                  </a:lnTo>
                  <a:lnTo>
                    <a:pt x="1716476" y="149552"/>
                  </a:lnTo>
                  <a:lnTo>
                    <a:pt x="1728314" y="149552"/>
                  </a:lnTo>
                  <a:lnTo>
                    <a:pt x="1740152" y="149552"/>
                  </a:lnTo>
                  <a:lnTo>
                    <a:pt x="1751990" y="149552"/>
                  </a:lnTo>
                  <a:lnTo>
                    <a:pt x="1763827" y="149552"/>
                  </a:lnTo>
                  <a:lnTo>
                    <a:pt x="1775665" y="149552"/>
                  </a:lnTo>
                  <a:lnTo>
                    <a:pt x="1787503" y="149552"/>
                  </a:lnTo>
                  <a:lnTo>
                    <a:pt x="1799341" y="149552"/>
                  </a:lnTo>
                  <a:lnTo>
                    <a:pt x="1811178" y="149552"/>
                  </a:lnTo>
                  <a:lnTo>
                    <a:pt x="1823016" y="149552"/>
                  </a:lnTo>
                  <a:lnTo>
                    <a:pt x="1834854" y="149552"/>
                  </a:lnTo>
                  <a:lnTo>
                    <a:pt x="1846692" y="149552"/>
                  </a:lnTo>
                  <a:lnTo>
                    <a:pt x="1858530" y="149552"/>
                  </a:lnTo>
                  <a:lnTo>
                    <a:pt x="1870367" y="149552"/>
                  </a:lnTo>
                  <a:lnTo>
                    <a:pt x="1882205" y="149552"/>
                  </a:lnTo>
                  <a:lnTo>
                    <a:pt x="1894043" y="149552"/>
                  </a:lnTo>
                  <a:lnTo>
                    <a:pt x="1905881" y="149552"/>
                  </a:lnTo>
                  <a:lnTo>
                    <a:pt x="1917718" y="149552"/>
                  </a:lnTo>
                  <a:lnTo>
                    <a:pt x="1929556" y="149552"/>
                  </a:lnTo>
                  <a:lnTo>
                    <a:pt x="1941394" y="149552"/>
                  </a:lnTo>
                  <a:lnTo>
                    <a:pt x="1953232" y="149552"/>
                  </a:lnTo>
                  <a:lnTo>
                    <a:pt x="1965069" y="149552"/>
                  </a:lnTo>
                  <a:lnTo>
                    <a:pt x="1976907" y="149552"/>
                  </a:lnTo>
                  <a:lnTo>
                    <a:pt x="1988745" y="149552"/>
                  </a:lnTo>
                  <a:lnTo>
                    <a:pt x="2000583" y="149552"/>
                  </a:lnTo>
                  <a:lnTo>
                    <a:pt x="2012421" y="149552"/>
                  </a:lnTo>
                  <a:lnTo>
                    <a:pt x="2024258" y="149552"/>
                  </a:lnTo>
                  <a:lnTo>
                    <a:pt x="2036096" y="149552"/>
                  </a:lnTo>
                  <a:lnTo>
                    <a:pt x="2047934" y="149552"/>
                  </a:lnTo>
                  <a:lnTo>
                    <a:pt x="2059772" y="149552"/>
                  </a:lnTo>
                  <a:lnTo>
                    <a:pt x="2071609" y="149552"/>
                  </a:lnTo>
                  <a:lnTo>
                    <a:pt x="2083447" y="149552"/>
                  </a:lnTo>
                  <a:lnTo>
                    <a:pt x="2095285" y="149552"/>
                  </a:lnTo>
                  <a:lnTo>
                    <a:pt x="2107123" y="149552"/>
                  </a:lnTo>
                  <a:lnTo>
                    <a:pt x="2118961" y="149552"/>
                  </a:lnTo>
                  <a:lnTo>
                    <a:pt x="2130798" y="149552"/>
                  </a:lnTo>
                  <a:lnTo>
                    <a:pt x="2142636" y="149552"/>
                  </a:lnTo>
                  <a:lnTo>
                    <a:pt x="2154474" y="149552"/>
                  </a:lnTo>
                  <a:lnTo>
                    <a:pt x="2166312" y="149552"/>
                  </a:lnTo>
                  <a:lnTo>
                    <a:pt x="2178149" y="149552"/>
                  </a:lnTo>
                  <a:lnTo>
                    <a:pt x="2189987" y="149552"/>
                  </a:lnTo>
                  <a:lnTo>
                    <a:pt x="2201825" y="149552"/>
                  </a:lnTo>
                  <a:lnTo>
                    <a:pt x="2213663" y="149552"/>
                  </a:lnTo>
                  <a:lnTo>
                    <a:pt x="2225500" y="149552"/>
                  </a:lnTo>
                  <a:lnTo>
                    <a:pt x="2237338" y="149552"/>
                  </a:lnTo>
                  <a:lnTo>
                    <a:pt x="2249176" y="149552"/>
                  </a:lnTo>
                  <a:lnTo>
                    <a:pt x="2261014" y="149552"/>
                  </a:lnTo>
                  <a:lnTo>
                    <a:pt x="2272852" y="149552"/>
                  </a:lnTo>
                  <a:lnTo>
                    <a:pt x="2284689" y="149552"/>
                  </a:lnTo>
                  <a:lnTo>
                    <a:pt x="2296527" y="149552"/>
                  </a:lnTo>
                  <a:lnTo>
                    <a:pt x="2308365" y="149552"/>
                  </a:lnTo>
                  <a:lnTo>
                    <a:pt x="2320203" y="149552"/>
                  </a:lnTo>
                  <a:lnTo>
                    <a:pt x="2332040" y="149552"/>
                  </a:lnTo>
                  <a:lnTo>
                    <a:pt x="2343878" y="149552"/>
                  </a:lnTo>
                  <a:lnTo>
                    <a:pt x="2343878" y="149552"/>
                  </a:lnTo>
                  <a:lnTo>
                    <a:pt x="2355716" y="149552"/>
                  </a:lnTo>
                  <a:lnTo>
                    <a:pt x="2367554" y="149552"/>
                  </a:lnTo>
                  <a:lnTo>
                    <a:pt x="2379391" y="149552"/>
                  </a:lnTo>
                  <a:lnTo>
                    <a:pt x="2391229" y="149552"/>
                  </a:lnTo>
                  <a:lnTo>
                    <a:pt x="2403067" y="149552"/>
                  </a:lnTo>
                  <a:lnTo>
                    <a:pt x="2414905" y="149552"/>
                  </a:lnTo>
                  <a:lnTo>
                    <a:pt x="2426743" y="149552"/>
                  </a:lnTo>
                  <a:lnTo>
                    <a:pt x="2438580" y="149552"/>
                  </a:lnTo>
                  <a:lnTo>
                    <a:pt x="2450418" y="149552"/>
                  </a:lnTo>
                  <a:lnTo>
                    <a:pt x="2462256" y="149552"/>
                  </a:lnTo>
                  <a:lnTo>
                    <a:pt x="2474094" y="149552"/>
                  </a:lnTo>
                  <a:lnTo>
                    <a:pt x="2485931" y="149552"/>
                  </a:lnTo>
                  <a:lnTo>
                    <a:pt x="2497769" y="149552"/>
                  </a:lnTo>
                  <a:lnTo>
                    <a:pt x="2509607" y="149552"/>
                  </a:lnTo>
                  <a:lnTo>
                    <a:pt x="2521445" y="149552"/>
                  </a:lnTo>
                  <a:lnTo>
                    <a:pt x="2533283" y="149552"/>
                  </a:lnTo>
                  <a:lnTo>
                    <a:pt x="2545120" y="149552"/>
                  </a:lnTo>
                  <a:lnTo>
                    <a:pt x="2556958" y="149552"/>
                  </a:lnTo>
                  <a:lnTo>
                    <a:pt x="2568796" y="149552"/>
                  </a:lnTo>
                  <a:lnTo>
                    <a:pt x="2580634" y="149552"/>
                  </a:lnTo>
                  <a:lnTo>
                    <a:pt x="2592471" y="149552"/>
                  </a:lnTo>
                  <a:lnTo>
                    <a:pt x="2604309" y="149552"/>
                  </a:lnTo>
                  <a:lnTo>
                    <a:pt x="2616147" y="149552"/>
                  </a:lnTo>
                  <a:lnTo>
                    <a:pt x="2627985" y="149552"/>
                  </a:lnTo>
                  <a:lnTo>
                    <a:pt x="2639822" y="149552"/>
                  </a:lnTo>
                  <a:lnTo>
                    <a:pt x="2651660" y="149552"/>
                  </a:lnTo>
                  <a:lnTo>
                    <a:pt x="2663498" y="149552"/>
                  </a:lnTo>
                  <a:lnTo>
                    <a:pt x="2675336" y="149552"/>
                  </a:lnTo>
                  <a:lnTo>
                    <a:pt x="2687174" y="149552"/>
                  </a:lnTo>
                  <a:lnTo>
                    <a:pt x="2699011" y="149552"/>
                  </a:lnTo>
                  <a:lnTo>
                    <a:pt x="2710849" y="149552"/>
                  </a:lnTo>
                  <a:lnTo>
                    <a:pt x="2722687" y="149552"/>
                  </a:lnTo>
                  <a:lnTo>
                    <a:pt x="2734525" y="149552"/>
                  </a:lnTo>
                  <a:lnTo>
                    <a:pt x="2746362" y="149552"/>
                  </a:lnTo>
                  <a:lnTo>
                    <a:pt x="2758200" y="149552"/>
                  </a:lnTo>
                  <a:lnTo>
                    <a:pt x="2770038" y="149552"/>
                  </a:lnTo>
                  <a:lnTo>
                    <a:pt x="2781876" y="149552"/>
                  </a:lnTo>
                  <a:lnTo>
                    <a:pt x="2793713" y="149552"/>
                  </a:lnTo>
                  <a:lnTo>
                    <a:pt x="2805551" y="149552"/>
                  </a:lnTo>
                  <a:lnTo>
                    <a:pt x="2817389" y="149552"/>
                  </a:lnTo>
                  <a:lnTo>
                    <a:pt x="2829227" y="149552"/>
                  </a:lnTo>
                  <a:lnTo>
                    <a:pt x="2841065" y="149552"/>
                  </a:lnTo>
                  <a:lnTo>
                    <a:pt x="2852902" y="149552"/>
                  </a:lnTo>
                  <a:lnTo>
                    <a:pt x="2864740" y="149552"/>
                  </a:lnTo>
                  <a:lnTo>
                    <a:pt x="2876578" y="149552"/>
                  </a:lnTo>
                  <a:lnTo>
                    <a:pt x="2888416" y="149552"/>
                  </a:lnTo>
                  <a:lnTo>
                    <a:pt x="2900253" y="149552"/>
                  </a:lnTo>
                  <a:lnTo>
                    <a:pt x="2912091" y="149552"/>
                  </a:lnTo>
                  <a:lnTo>
                    <a:pt x="2923929" y="149552"/>
                  </a:lnTo>
                  <a:lnTo>
                    <a:pt x="2935767" y="149552"/>
                  </a:lnTo>
                  <a:lnTo>
                    <a:pt x="2947604" y="149552"/>
                  </a:lnTo>
                  <a:lnTo>
                    <a:pt x="2959442" y="149552"/>
                  </a:lnTo>
                  <a:lnTo>
                    <a:pt x="2971280" y="149552"/>
                  </a:lnTo>
                  <a:lnTo>
                    <a:pt x="2983118" y="149552"/>
                  </a:lnTo>
                  <a:lnTo>
                    <a:pt x="2994956" y="149552"/>
                  </a:lnTo>
                  <a:lnTo>
                    <a:pt x="3006793" y="149552"/>
                  </a:lnTo>
                  <a:lnTo>
                    <a:pt x="3018631" y="149552"/>
                  </a:lnTo>
                  <a:lnTo>
                    <a:pt x="3030469" y="149552"/>
                  </a:lnTo>
                  <a:lnTo>
                    <a:pt x="3042307" y="149552"/>
                  </a:lnTo>
                  <a:lnTo>
                    <a:pt x="3054144" y="149552"/>
                  </a:lnTo>
                  <a:lnTo>
                    <a:pt x="3065982" y="149552"/>
                  </a:lnTo>
                  <a:lnTo>
                    <a:pt x="3077820" y="149552"/>
                  </a:lnTo>
                  <a:lnTo>
                    <a:pt x="3089658" y="149552"/>
                  </a:lnTo>
                  <a:lnTo>
                    <a:pt x="3101496" y="149552"/>
                  </a:lnTo>
                  <a:lnTo>
                    <a:pt x="3113333" y="149552"/>
                  </a:lnTo>
                  <a:lnTo>
                    <a:pt x="3125171" y="149552"/>
                  </a:lnTo>
                  <a:lnTo>
                    <a:pt x="3137009" y="149552"/>
                  </a:lnTo>
                  <a:lnTo>
                    <a:pt x="3148847" y="149552"/>
                  </a:lnTo>
                  <a:lnTo>
                    <a:pt x="3160684" y="149552"/>
                  </a:lnTo>
                  <a:lnTo>
                    <a:pt x="3172522" y="149552"/>
                  </a:lnTo>
                  <a:lnTo>
                    <a:pt x="3184360" y="149552"/>
                  </a:lnTo>
                  <a:lnTo>
                    <a:pt x="3196198" y="149552"/>
                  </a:lnTo>
                  <a:lnTo>
                    <a:pt x="3208035" y="149552"/>
                  </a:lnTo>
                  <a:lnTo>
                    <a:pt x="3219873" y="149552"/>
                  </a:lnTo>
                  <a:lnTo>
                    <a:pt x="3231711" y="149552"/>
                  </a:lnTo>
                  <a:lnTo>
                    <a:pt x="3243549" y="149552"/>
                  </a:lnTo>
                  <a:lnTo>
                    <a:pt x="3255387" y="149552"/>
                  </a:lnTo>
                  <a:lnTo>
                    <a:pt x="3267224" y="149552"/>
                  </a:lnTo>
                  <a:lnTo>
                    <a:pt x="3279062" y="149552"/>
                  </a:lnTo>
                  <a:lnTo>
                    <a:pt x="3290900" y="149552"/>
                  </a:lnTo>
                  <a:lnTo>
                    <a:pt x="3302738" y="149552"/>
                  </a:lnTo>
                  <a:lnTo>
                    <a:pt x="3314575" y="149552"/>
                  </a:lnTo>
                  <a:lnTo>
                    <a:pt x="3326413" y="149552"/>
                  </a:lnTo>
                  <a:lnTo>
                    <a:pt x="3338251" y="149552"/>
                  </a:lnTo>
                  <a:lnTo>
                    <a:pt x="3350089" y="149552"/>
                  </a:lnTo>
                  <a:lnTo>
                    <a:pt x="3361926" y="149552"/>
                  </a:lnTo>
                  <a:lnTo>
                    <a:pt x="3373764" y="149552"/>
                  </a:lnTo>
                  <a:lnTo>
                    <a:pt x="3385602" y="149552"/>
                  </a:lnTo>
                  <a:lnTo>
                    <a:pt x="3397440" y="149552"/>
                  </a:lnTo>
                  <a:lnTo>
                    <a:pt x="3409278" y="149552"/>
                  </a:lnTo>
                  <a:lnTo>
                    <a:pt x="3421115" y="149552"/>
                  </a:lnTo>
                  <a:lnTo>
                    <a:pt x="3432953" y="149552"/>
                  </a:lnTo>
                  <a:lnTo>
                    <a:pt x="3444791" y="149552"/>
                  </a:lnTo>
                  <a:lnTo>
                    <a:pt x="3456629" y="149552"/>
                  </a:lnTo>
                  <a:lnTo>
                    <a:pt x="3468466" y="149552"/>
                  </a:lnTo>
                  <a:lnTo>
                    <a:pt x="3480304" y="149552"/>
                  </a:lnTo>
                  <a:lnTo>
                    <a:pt x="3492142" y="149552"/>
                  </a:lnTo>
                  <a:lnTo>
                    <a:pt x="3503980" y="149552"/>
                  </a:lnTo>
                  <a:lnTo>
                    <a:pt x="3515818" y="149552"/>
                  </a:lnTo>
                  <a:lnTo>
                    <a:pt x="3515818" y="149753"/>
                  </a:lnTo>
                  <a:lnTo>
                    <a:pt x="3527655" y="149788"/>
                  </a:lnTo>
                  <a:lnTo>
                    <a:pt x="3539493" y="149829"/>
                  </a:lnTo>
                  <a:lnTo>
                    <a:pt x="3551331" y="149878"/>
                  </a:lnTo>
                  <a:lnTo>
                    <a:pt x="3563169" y="149935"/>
                  </a:lnTo>
                  <a:lnTo>
                    <a:pt x="3575006" y="150002"/>
                  </a:lnTo>
                  <a:lnTo>
                    <a:pt x="3586844" y="150081"/>
                  </a:lnTo>
                  <a:lnTo>
                    <a:pt x="3598682" y="150174"/>
                  </a:lnTo>
                  <a:lnTo>
                    <a:pt x="3610520" y="150283"/>
                  </a:lnTo>
                  <a:lnTo>
                    <a:pt x="3622357" y="150411"/>
                  </a:lnTo>
                  <a:lnTo>
                    <a:pt x="3634195" y="150561"/>
                  </a:lnTo>
                  <a:lnTo>
                    <a:pt x="3646033" y="150738"/>
                  </a:lnTo>
                  <a:lnTo>
                    <a:pt x="3657871" y="150945"/>
                  </a:lnTo>
                  <a:lnTo>
                    <a:pt x="3669709" y="151189"/>
                  </a:lnTo>
                  <a:lnTo>
                    <a:pt x="3681546" y="151475"/>
                  </a:lnTo>
                  <a:lnTo>
                    <a:pt x="3693384" y="151811"/>
                  </a:lnTo>
                  <a:lnTo>
                    <a:pt x="3705222" y="152205"/>
                  </a:lnTo>
                  <a:lnTo>
                    <a:pt x="3717060" y="152668"/>
                  </a:lnTo>
                  <a:lnTo>
                    <a:pt x="3728897" y="153211"/>
                  </a:lnTo>
                  <a:lnTo>
                    <a:pt x="3740735" y="153849"/>
                  </a:lnTo>
                  <a:lnTo>
                    <a:pt x="3752573" y="154596"/>
                  </a:lnTo>
                  <a:lnTo>
                    <a:pt x="3764411" y="155472"/>
                  </a:lnTo>
                  <a:lnTo>
                    <a:pt x="3776248" y="156498"/>
                  </a:lnTo>
                  <a:lnTo>
                    <a:pt x="3788086" y="157700"/>
                  </a:lnTo>
                  <a:lnTo>
                    <a:pt x="3799924" y="159106"/>
                  </a:lnTo>
                  <a:lnTo>
                    <a:pt x="3811762" y="160751"/>
                  </a:lnTo>
                  <a:lnTo>
                    <a:pt x="3823600" y="162672"/>
                  </a:lnTo>
                  <a:lnTo>
                    <a:pt x="3835437" y="164914"/>
                  </a:lnTo>
                  <a:lnTo>
                    <a:pt x="3847275" y="167528"/>
                  </a:lnTo>
                  <a:lnTo>
                    <a:pt x="3859113" y="170570"/>
                  </a:lnTo>
                  <a:lnTo>
                    <a:pt x="3870951" y="174106"/>
                  </a:lnTo>
                  <a:lnTo>
                    <a:pt x="3882788" y="178207"/>
                  </a:lnTo>
                  <a:lnTo>
                    <a:pt x="3894626" y="182952"/>
                  </a:lnTo>
                  <a:lnTo>
                    <a:pt x="3906464" y="188430"/>
                  </a:lnTo>
                  <a:lnTo>
                    <a:pt x="3918302" y="194735"/>
                  </a:lnTo>
                  <a:lnTo>
                    <a:pt x="3930139" y="201966"/>
                  </a:lnTo>
                  <a:lnTo>
                    <a:pt x="3941977" y="210228"/>
                  </a:lnTo>
                  <a:lnTo>
                    <a:pt x="3953815" y="219625"/>
                  </a:lnTo>
                  <a:lnTo>
                    <a:pt x="3965653" y="230259"/>
                  </a:lnTo>
                  <a:lnTo>
                    <a:pt x="3977491" y="242223"/>
                  </a:lnTo>
                  <a:lnTo>
                    <a:pt x="3989328" y="255598"/>
                  </a:lnTo>
                  <a:lnTo>
                    <a:pt x="4001166" y="270441"/>
                  </a:lnTo>
                  <a:lnTo>
                    <a:pt x="4013004" y="286783"/>
                  </a:lnTo>
                  <a:lnTo>
                    <a:pt x="4024842" y="304617"/>
                  </a:lnTo>
                  <a:lnTo>
                    <a:pt x="4036679" y="323893"/>
                  </a:lnTo>
                  <a:lnTo>
                    <a:pt x="4048517" y="344511"/>
                  </a:lnTo>
                  <a:lnTo>
                    <a:pt x="4060355" y="366320"/>
                  </a:lnTo>
                  <a:lnTo>
                    <a:pt x="4072193" y="389121"/>
                  </a:lnTo>
                  <a:lnTo>
                    <a:pt x="4084031" y="412667"/>
                  </a:lnTo>
                  <a:lnTo>
                    <a:pt x="4095868" y="436675"/>
                  </a:lnTo>
                  <a:lnTo>
                    <a:pt x="4107706" y="460840"/>
                  </a:lnTo>
                  <a:lnTo>
                    <a:pt x="4119544" y="484848"/>
                  </a:lnTo>
                  <a:lnTo>
                    <a:pt x="4131382" y="508394"/>
                  </a:lnTo>
                  <a:lnTo>
                    <a:pt x="4143219" y="531195"/>
                  </a:lnTo>
                  <a:lnTo>
                    <a:pt x="4155057" y="553005"/>
                  </a:lnTo>
                  <a:lnTo>
                    <a:pt x="4166895" y="573623"/>
                  </a:lnTo>
                  <a:lnTo>
                    <a:pt x="4178733" y="592898"/>
                  </a:lnTo>
                  <a:lnTo>
                    <a:pt x="4190570" y="610732"/>
                  </a:lnTo>
                  <a:lnTo>
                    <a:pt x="4202408" y="627074"/>
                  </a:lnTo>
                  <a:lnTo>
                    <a:pt x="4214246" y="641918"/>
                  </a:lnTo>
                  <a:lnTo>
                    <a:pt x="4226084" y="655292"/>
                  </a:lnTo>
                  <a:lnTo>
                    <a:pt x="4237922" y="667257"/>
                  </a:lnTo>
                  <a:lnTo>
                    <a:pt x="4249759" y="677890"/>
                  </a:lnTo>
                  <a:lnTo>
                    <a:pt x="4261597" y="687287"/>
                  </a:lnTo>
                  <a:lnTo>
                    <a:pt x="4273435" y="695549"/>
                  </a:lnTo>
                  <a:lnTo>
                    <a:pt x="4285273" y="702780"/>
                  </a:lnTo>
                  <a:lnTo>
                    <a:pt x="4297110" y="709085"/>
                  </a:lnTo>
                  <a:lnTo>
                    <a:pt x="4308948" y="714563"/>
                  </a:lnTo>
                  <a:lnTo>
                    <a:pt x="4320786" y="719309"/>
                  </a:lnTo>
                  <a:lnTo>
                    <a:pt x="4332624" y="723409"/>
                  </a:lnTo>
                  <a:lnTo>
                    <a:pt x="4344461" y="726945"/>
                  </a:lnTo>
                  <a:lnTo>
                    <a:pt x="4356299" y="729987"/>
                  </a:lnTo>
                  <a:lnTo>
                    <a:pt x="4368137" y="732601"/>
                  </a:lnTo>
                  <a:lnTo>
                    <a:pt x="4379975" y="734843"/>
                  </a:lnTo>
                  <a:lnTo>
                    <a:pt x="4391813" y="736765"/>
                  </a:lnTo>
                  <a:lnTo>
                    <a:pt x="4403650" y="738409"/>
                  </a:lnTo>
                  <a:lnTo>
                    <a:pt x="4415488" y="739816"/>
                  </a:lnTo>
                  <a:lnTo>
                    <a:pt x="4427326" y="741017"/>
                  </a:lnTo>
                  <a:lnTo>
                    <a:pt x="4439164" y="742044"/>
                  </a:lnTo>
                  <a:lnTo>
                    <a:pt x="4451001" y="742920"/>
                  </a:lnTo>
                  <a:lnTo>
                    <a:pt x="4462839" y="743667"/>
                  </a:lnTo>
                  <a:lnTo>
                    <a:pt x="4474677" y="744304"/>
                  </a:lnTo>
                  <a:lnTo>
                    <a:pt x="4486515" y="744847"/>
                  </a:lnTo>
                  <a:lnTo>
                    <a:pt x="4498352" y="745310"/>
                  </a:lnTo>
                  <a:lnTo>
                    <a:pt x="4510190" y="745705"/>
                  </a:lnTo>
                  <a:lnTo>
                    <a:pt x="4522028" y="746041"/>
                  </a:lnTo>
                  <a:lnTo>
                    <a:pt x="4533866" y="746327"/>
                  </a:lnTo>
                  <a:lnTo>
                    <a:pt x="4545704" y="746570"/>
                  </a:lnTo>
                  <a:lnTo>
                    <a:pt x="4557541" y="746778"/>
                  </a:lnTo>
                  <a:lnTo>
                    <a:pt x="4569379" y="746954"/>
                  </a:lnTo>
                  <a:lnTo>
                    <a:pt x="4581217" y="747105"/>
                  </a:lnTo>
                  <a:lnTo>
                    <a:pt x="4593055" y="747233"/>
                  </a:lnTo>
                  <a:lnTo>
                    <a:pt x="4604892" y="747342"/>
                  </a:lnTo>
                  <a:lnTo>
                    <a:pt x="4616730" y="747434"/>
                  </a:lnTo>
                  <a:lnTo>
                    <a:pt x="4628568" y="747513"/>
                  </a:lnTo>
                  <a:lnTo>
                    <a:pt x="4640406" y="747580"/>
                  </a:lnTo>
                  <a:lnTo>
                    <a:pt x="4652244" y="747637"/>
                  </a:lnTo>
                  <a:lnTo>
                    <a:pt x="4664081" y="747686"/>
                  </a:lnTo>
                  <a:lnTo>
                    <a:pt x="4675919" y="747727"/>
                  </a:lnTo>
                  <a:lnTo>
                    <a:pt x="4687757" y="747763"/>
                  </a:lnTo>
                </a:path>
              </a:pathLst>
            </a:custGeom>
            <a:ln w="40651" cap="flat">
              <a:solidFill>
                <a:srgbClr val="E8E8E8">
                  <a:alpha val="100000"/>
                </a:srgbClr>
              </a:solidFill>
              <a:prstDash val="solid"/>
              <a:round/>
            </a:ln>
          </p:spPr>
          <p:txBody>
            <a:bodyPr/>
            <a:lstStyle/>
            <a:p/>
          </p:txBody>
        </p:sp>
        <p:sp>
          <p:nvSpPr>
            <p:cNvPr id="46" name="pl46"/>
            <p:cNvSpPr/>
            <p:nvPr/>
          </p:nvSpPr>
          <p:spPr>
            <a:xfrm>
              <a:off x="2482252" y="2694916"/>
              <a:ext cx="4687757" cy="1495877"/>
            </a:xfrm>
            <a:custGeom>
              <a:avLst/>
              <a:pathLst>
                <a:path w="4687757" h="1495877">
                  <a:moveTo>
                    <a:pt x="0" y="0"/>
                  </a:moveTo>
                  <a:lnTo>
                    <a:pt x="11837" y="17"/>
                  </a:lnTo>
                  <a:lnTo>
                    <a:pt x="23675" y="38"/>
                  </a:lnTo>
                  <a:lnTo>
                    <a:pt x="35513" y="62"/>
                  </a:lnTo>
                  <a:lnTo>
                    <a:pt x="47351" y="91"/>
                  </a:lnTo>
                  <a:lnTo>
                    <a:pt x="59188" y="124"/>
                  </a:lnTo>
                  <a:lnTo>
                    <a:pt x="71026" y="164"/>
                  </a:lnTo>
                  <a:lnTo>
                    <a:pt x="82864" y="210"/>
                  </a:lnTo>
                  <a:lnTo>
                    <a:pt x="94702" y="264"/>
                  </a:lnTo>
                  <a:lnTo>
                    <a:pt x="106539" y="328"/>
                  </a:lnTo>
                  <a:lnTo>
                    <a:pt x="118377" y="404"/>
                  </a:lnTo>
                  <a:lnTo>
                    <a:pt x="130215" y="492"/>
                  </a:lnTo>
                  <a:lnTo>
                    <a:pt x="142053" y="596"/>
                  </a:lnTo>
                  <a:lnTo>
                    <a:pt x="153891" y="717"/>
                  </a:lnTo>
                  <a:lnTo>
                    <a:pt x="165728" y="860"/>
                  </a:lnTo>
                  <a:lnTo>
                    <a:pt x="177566" y="1028"/>
                  </a:lnTo>
                  <a:lnTo>
                    <a:pt x="189404" y="1226"/>
                  </a:lnTo>
                  <a:lnTo>
                    <a:pt x="201242" y="1457"/>
                  </a:lnTo>
                  <a:lnTo>
                    <a:pt x="213079" y="1729"/>
                  </a:lnTo>
                  <a:lnTo>
                    <a:pt x="224917" y="2047"/>
                  </a:lnTo>
                  <a:lnTo>
                    <a:pt x="236755" y="2421"/>
                  </a:lnTo>
                  <a:lnTo>
                    <a:pt x="248593" y="2859"/>
                  </a:lnTo>
                  <a:lnTo>
                    <a:pt x="260430" y="3372"/>
                  </a:lnTo>
                  <a:lnTo>
                    <a:pt x="272268" y="3973"/>
                  </a:lnTo>
                  <a:lnTo>
                    <a:pt x="284106" y="4676"/>
                  </a:lnTo>
                  <a:lnTo>
                    <a:pt x="295944" y="5498"/>
                  </a:lnTo>
                  <a:lnTo>
                    <a:pt x="307782" y="6459"/>
                  </a:lnTo>
                  <a:lnTo>
                    <a:pt x="319619" y="7580"/>
                  </a:lnTo>
                  <a:lnTo>
                    <a:pt x="331457" y="8887"/>
                  </a:lnTo>
                  <a:lnTo>
                    <a:pt x="343295" y="10408"/>
                  </a:lnTo>
                  <a:lnTo>
                    <a:pt x="355133" y="12176"/>
                  </a:lnTo>
                  <a:lnTo>
                    <a:pt x="366970" y="14226"/>
                  </a:lnTo>
                  <a:lnTo>
                    <a:pt x="378808" y="16599"/>
                  </a:lnTo>
                  <a:lnTo>
                    <a:pt x="390646" y="19338"/>
                  </a:lnTo>
                  <a:lnTo>
                    <a:pt x="402484" y="22491"/>
                  </a:lnTo>
                  <a:lnTo>
                    <a:pt x="414321" y="26106"/>
                  </a:lnTo>
                  <a:lnTo>
                    <a:pt x="426159" y="30237"/>
                  </a:lnTo>
                  <a:lnTo>
                    <a:pt x="437997" y="34936"/>
                  </a:lnTo>
                  <a:lnTo>
                    <a:pt x="449835" y="40252"/>
                  </a:lnTo>
                  <a:lnTo>
                    <a:pt x="461673" y="46235"/>
                  </a:lnTo>
                  <a:lnTo>
                    <a:pt x="473510" y="52922"/>
                  </a:lnTo>
                  <a:lnTo>
                    <a:pt x="485348" y="60344"/>
                  </a:lnTo>
                  <a:lnTo>
                    <a:pt x="497186" y="68515"/>
                  </a:lnTo>
                  <a:lnTo>
                    <a:pt x="509024" y="77432"/>
                  </a:lnTo>
                  <a:lnTo>
                    <a:pt x="520861" y="87069"/>
                  </a:lnTo>
                  <a:lnTo>
                    <a:pt x="532699" y="97378"/>
                  </a:lnTo>
                  <a:lnTo>
                    <a:pt x="544537" y="108283"/>
                  </a:lnTo>
                  <a:lnTo>
                    <a:pt x="556375" y="119684"/>
                  </a:lnTo>
                  <a:lnTo>
                    <a:pt x="568213" y="131457"/>
                  </a:lnTo>
                  <a:lnTo>
                    <a:pt x="580050" y="143461"/>
                  </a:lnTo>
                  <a:lnTo>
                    <a:pt x="591888" y="155543"/>
                  </a:lnTo>
                  <a:lnTo>
                    <a:pt x="603726" y="167547"/>
                  </a:lnTo>
                  <a:lnTo>
                    <a:pt x="615564" y="179320"/>
                  </a:lnTo>
                  <a:lnTo>
                    <a:pt x="627401" y="190721"/>
                  </a:lnTo>
                  <a:lnTo>
                    <a:pt x="639239" y="201626"/>
                  </a:lnTo>
                  <a:lnTo>
                    <a:pt x="651077" y="211934"/>
                  </a:lnTo>
                  <a:lnTo>
                    <a:pt x="662915" y="221572"/>
                  </a:lnTo>
                  <a:lnTo>
                    <a:pt x="674752" y="230489"/>
                  </a:lnTo>
                  <a:lnTo>
                    <a:pt x="686590" y="238660"/>
                  </a:lnTo>
                  <a:lnTo>
                    <a:pt x="698428" y="246082"/>
                  </a:lnTo>
                  <a:lnTo>
                    <a:pt x="710266" y="252769"/>
                  </a:lnTo>
                  <a:lnTo>
                    <a:pt x="722104" y="258751"/>
                  </a:lnTo>
                  <a:lnTo>
                    <a:pt x="733941" y="264068"/>
                  </a:lnTo>
                  <a:lnTo>
                    <a:pt x="745779" y="268767"/>
                  </a:lnTo>
                  <a:lnTo>
                    <a:pt x="757617" y="272898"/>
                  </a:lnTo>
                  <a:lnTo>
                    <a:pt x="769455" y="276513"/>
                  </a:lnTo>
                  <a:lnTo>
                    <a:pt x="781292" y="279666"/>
                  </a:lnTo>
                  <a:lnTo>
                    <a:pt x="793130" y="282405"/>
                  </a:lnTo>
                  <a:lnTo>
                    <a:pt x="804968" y="284777"/>
                  </a:lnTo>
                  <a:lnTo>
                    <a:pt x="816806" y="286828"/>
                  </a:lnTo>
                  <a:lnTo>
                    <a:pt x="828643" y="288596"/>
                  </a:lnTo>
                  <a:lnTo>
                    <a:pt x="840481" y="290117"/>
                  </a:lnTo>
                  <a:lnTo>
                    <a:pt x="852319" y="291424"/>
                  </a:lnTo>
                  <a:lnTo>
                    <a:pt x="864157" y="292545"/>
                  </a:lnTo>
                  <a:lnTo>
                    <a:pt x="875995" y="293505"/>
                  </a:lnTo>
                  <a:lnTo>
                    <a:pt x="887832" y="294328"/>
                  </a:lnTo>
                  <a:lnTo>
                    <a:pt x="899670" y="295031"/>
                  </a:lnTo>
                  <a:lnTo>
                    <a:pt x="911508" y="295632"/>
                  </a:lnTo>
                  <a:lnTo>
                    <a:pt x="923346" y="296145"/>
                  </a:lnTo>
                  <a:lnTo>
                    <a:pt x="935183" y="296583"/>
                  </a:lnTo>
                  <a:lnTo>
                    <a:pt x="947021" y="296957"/>
                  </a:lnTo>
                  <a:lnTo>
                    <a:pt x="958859" y="297275"/>
                  </a:lnTo>
                  <a:lnTo>
                    <a:pt x="970697" y="297547"/>
                  </a:lnTo>
                  <a:lnTo>
                    <a:pt x="982534" y="297778"/>
                  </a:lnTo>
                  <a:lnTo>
                    <a:pt x="994372" y="297975"/>
                  </a:lnTo>
                  <a:lnTo>
                    <a:pt x="1006210" y="298143"/>
                  </a:lnTo>
                  <a:lnTo>
                    <a:pt x="1018048" y="298286"/>
                  </a:lnTo>
                  <a:lnTo>
                    <a:pt x="1029886" y="298408"/>
                  </a:lnTo>
                  <a:lnTo>
                    <a:pt x="1041723" y="298512"/>
                  </a:lnTo>
                  <a:lnTo>
                    <a:pt x="1053561" y="298600"/>
                  </a:lnTo>
                  <a:lnTo>
                    <a:pt x="1065399" y="298676"/>
                  </a:lnTo>
                  <a:lnTo>
                    <a:pt x="1077237" y="298739"/>
                  </a:lnTo>
                  <a:lnTo>
                    <a:pt x="1089074" y="298794"/>
                  </a:lnTo>
                  <a:lnTo>
                    <a:pt x="1100912" y="298840"/>
                  </a:lnTo>
                  <a:lnTo>
                    <a:pt x="1112750" y="298880"/>
                  </a:lnTo>
                  <a:lnTo>
                    <a:pt x="1124588" y="298913"/>
                  </a:lnTo>
                  <a:lnTo>
                    <a:pt x="1136426" y="298942"/>
                  </a:lnTo>
                  <a:lnTo>
                    <a:pt x="1148263" y="298966"/>
                  </a:lnTo>
                  <a:lnTo>
                    <a:pt x="1160101" y="298987"/>
                  </a:lnTo>
                  <a:lnTo>
                    <a:pt x="1171939" y="299004"/>
                  </a:lnTo>
                  <a:lnTo>
                    <a:pt x="1171939" y="299456"/>
                  </a:lnTo>
                  <a:lnTo>
                    <a:pt x="1183777" y="299518"/>
                  </a:lnTo>
                  <a:lnTo>
                    <a:pt x="1195614" y="299590"/>
                  </a:lnTo>
                  <a:lnTo>
                    <a:pt x="1207452" y="299675"/>
                  </a:lnTo>
                  <a:lnTo>
                    <a:pt x="1219290" y="299775"/>
                  </a:lnTo>
                  <a:lnTo>
                    <a:pt x="1231128" y="299892"/>
                  </a:lnTo>
                  <a:lnTo>
                    <a:pt x="1242965" y="300030"/>
                  </a:lnTo>
                  <a:lnTo>
                    <a:pt x="1254803" y="300193"/>
                  </a:lnTo>
                  <a:lnTo>
                    <a:pt x="1266641" y="300383"/>
                  </a:lnTo>
                  <a:lnTo>
                    <a:pt x="1278479" y="300607"/>
                  </a:lnTo>
                  <a:lnTo>
                    <a:pt x="1290317" y="300870"/>
                  </a:lnTo>
                  <a:lnTo>
                    <a:pt x="1302154" y="301179"/>
                  </a:lnTo>
                  <a:lnTo>
                    <a:pt x="1313992" y="301542"/>
                  </a:lnTo>
                  <a:lnTo>
                    <a:pt x="1325830" y="301969"/>
                  </a:lnTo>
                  <a:lnTo>
                    <a:pt x="1337668" y="302469"/>
                  </a:lnTo>
                  <a:lnTo>
                    <a:pt x="1349505" y="303057"/>
                  </a:lnTo>
                  <a:lnTo>
                    <a:pt x="1361343" y="303747"/>
                  </a:lnTo>
                  <a:lnTo>
                    <a:pt x="1373181" y="304558"/>
                  </a:lnTo>
                  <a:lnTo>
                    <a:pt x="1385019" y="305508"/>
                  </a:lnTo>
                  <a:lnTo>
                    <a:pt x="1396856" y="306623"/>
                  </a:lnTo>
                  <a:lnTo>
                    <a:pt x="1408694" y="307931"/>
                  </a:lnTo>
                  <a:lnTo>
                    <a:pt x="1420532" y="309464"/>
                  </a:lnTo>
                  <a:lnTo>
                    <a:pt x="1432370" y="311260"/>
                  </a:lnTo>
                  <a:lnTo>
                    <a:pt x="1444208" y="313363"/>
                  </a:lnTo>
                  <a:lnTo>
                    <a:pt x="1456045" y="315824"/>
                  </a:lnTo>
                  <a:lnTo>
                    <a:pt x="1467883" y="318702"/>
                  </a:lnTo>
                  <a:lnTo>
                    <a:pt x="1479721" y="322065"/>
                  </a:lnTo>
                  <a:lnTo>
                    <a:pt x="1491559" y="325989"/>
                  </a:lnTo>
                  <a:lnTo>
                    <a:pt x="1503396" y="330563"/>
                  </a:lnTo>
                  <a:lnTo>
                    <a:pt x="1515234" y="335887"/>
                  </a:lnTo>
                  <a:lnTo>
                    <a:pt x="1527072" y="342074"/>
                  </a:lnTo>
                  <a:lnTo>
                    <a:pt x="1538910" y="349250"/>
                  </a:lnTo>
                  <a:lnTo>
                    <a:pt x="1550748" y="357555"/>
                  </a:lnTo>
                  <a:lnTo>
                    <a:pt x="1562585" y="367142"/>
                  </a:lnTo>
                  <a:lnTo>
                    <a:pt x="1574423" y="378175"/>
                  </a:lnTo>
                  <a:lnTo>
                    <a:pt x="1586261" y="390830"/>
                  </a:lnTo>
                  <a:lnTo>
                    <a:pt x="1598099" y="405288"/>
                  </a:lnTo>
                  <a:lnTo>
                    <a:pt x="1609936" y="421732"/>
                  </a:lnTo>
                  <a:lnTo>
                    <a:pt x="1621774" y="440341"/>
                  </a:lnTo>
                  <a:lnTo>
                    <a:pt x="1633612" y="461279"/>
                  </a:lnTo>
                  <a:lnTo>
                    <a:pt x="1645450" y="484684"/>
                  </a:lnTo>
                  <a:lnTo>
                    <a:pt x="1657287" y="510661"/>
                  </a:lnTo>
                  <a:lnTo>
                    <a:pt x="1669125" y="539259"/>
                  </a:lnTo>
                  <a:lnTo>
                    <a:pt x="1680963" y="570469"/>
                  </a:lnTo>
                  <a:lnTo>
                    <a:pt x="1692801" y="604201"/>
                  </a:lnTo>
                  <a:lnTo>
                    <a:pt x="1704639" y="640282"/>
                  </a:lnTo>
                  <a:lnTo>
                    <a:pt x="1716476" y="678449"/>
                  </a:lnTo>
                  <a:lnTo>
                    <a:pt x="1728314" y="718351"/>
                  </a:lnTo>
                  <a:lnTo>
                    <a:pt x="1740152" y="759556"/>
                  </a:lnTo>
                  <a:lnTo>
                    <a:pt x="1751990" y="801570"/>
                  </a:lnTo>
                  <a:lnTo>
                    <a:pt x="1763827" y="843859"/>
                  </a:lnTo>
                  <a:lnTo>
                    <a:pt x="1775665" y="885873"/>
                  </a:lnTo>
                  <a:lnTo>
                    <a:pt x="1787503" y="927078"/>
                  </a:lnTo>
                  <a:lnTo>
                    <a:pt x="1799341" y="966980"/>
                  </a:lnTo>
                  <a:lnTo>
                    <a:pt x="1811178" y="1005147"/>
                  </a:lnTo>
                  <a:lnTo>
                    <a:pt x="1823016" y="1041228"/>
                  </a:lnTo>
                  <a:lnTo>
                    <a:pt x="1834854" y="1074960"/>
                  </a:lnTo>
                  <a:lnTo>
                    <a:pt x="1846692" y="1106170"/>
                  </a:lnTo>
                  <a:lnTo>
                    <a:pt x="1858530" y="1134768"/>
                  </a:lnTo>
                  <a:lnTo>
                    <a:pt x="1870367" y="1160745"/>
                  </a:lnTo>
                  <a:lnTo>
                    <a:pt x="1882205" y="1184150"/>
                  </a:lnTo>
                  <a:lnTo>
                    <a:pt x="1894043" y="1205088"/>
                  </a:lnTo>
                  <a:lnTo>
                    <a:pt x="1905881" y="1223697"/>
                  </a:lnTo>
                  <a:lnTo>
                    <a:pt x="1917718" y="1240141"/>
                  </a:lnTo>
                  <a:lnTo>
                    <a:pt x="1929556" y="1254599"/>
                  </a:lnTo>
                  <a:lnTo>
                    <a:pt x="1941394" y="1267254"/>
                  </a:lnTo>
                  <a:lnTo>
                    <a:pt x="1953232" y="1278287"/>
                  </a:lnTo>
                  <a:lnTo>
                    <a:pt x="1965069" y="1287874"/>
                  </a:lnTo>
                  <a:lnTo>
                    <a:pt x="1976907" y="1296179"/>
                  </a:lnTo>
                  <a:lnTo>
                    <a:pt x="1988745" y="1303355"/>
                  </a:lnTo>
                  <a:lnTo>
                    <a:pt x="2000583" y="1309542"/>
                  </a:lnTo>
                  <a:lnTo>
                    <a:pt x="2012421" y="1314866"/>
                  </a:lnTo>
                  <a:lnTo>
                    <a:pt x="2024258" y="1319440"/>
                  </a:lnTo>
                  <a:lnTo>
                    <a:pt x="2036096" y="1323364"/>
                  </a:lnTo>
                  <a:lnTo>
                    <a:pt x="2047934" y="1326727"/>
                  </a:lnTo>
                  <a:lnTo>
                    <a:pt x="2059772" y="1329605"/>
                  </a:lnTo>
                  <a:lnTo>
                    <a:pt x="2071609" y="1332066"/>
                  </a:lnTo>
                  <a:lnTo>
                    <a:pt x="2083447" y="1334169"/>
                  </a:lnTo>
                  <a:lnTo>
                    <a:pt x="2095285" y="1335965"/>
                  </a:lnTo>
                  <a:lnTo>
                    <a:pt x="2107123" y="1337498"/>
                  </a:lnTo>
                  <a:lnTo>
                    <a:pt x="2118961" y="1338806"/>
                  </a:lnTo>
                  <a:lnTo>
                    <a:pt x="2130798" y="1339921"/>
                  </a:lnTo>
                  <a:lnTo>
                    <a:pt x="2142636" y="1340871"/>
                  </a:lnTo>
                  <a:lnTo>
                    <a:pt x="2154474" y="1341681"/>
                  </a:lnTo>
                  <a:lnTo>
                    <a:pt x="2166312" y="1342372"/>
                  </a:lnTo>
                  <a:lnTo>
                    <a:pt x="2178149" y="1342960"/>
                  </a:lnTo>
                  <a:lnTo>
                    <a:pt x="2189987" y="1343460"/>
                  </a:lnTo>
                  <a:lnTo>
                    <a:pt x="2201825" y="1343887"/>
                  </a:lnTo>
                  <a:lnTo>
                    <a:pt x="2213663" y="1344250"/>
                  </a:lnTo>
                  <a:lnTo>
                    <a:pt x="2225500" y="1344559"/>
                  </a:lnTo>
                  <a:lnTo>
                    <a:pt x="2237338" y="1344822"/>
                  </a:lnTo>
                  <a:lnTo>
                    <a:pt x="2249176" y="1345046"/>
                  </a:lnTo>
                  <a:lnTo>
                    <a:pt x="2261014" y="1345236"/>
                  </a:lnTo>
                  <a:lnTo>
                    <a:pt x="2272852" y="1345399"/>
                  </a:lnTo>
                  <a:lnTo>
                    <a:pt x="2284689" y="1345537"/>
                  </a:lnTo>
                  <a:lnTo>
                    <a:pt x="2296527" y="1345654"/>
                  </a:lnTo>
                  <a:lnTo>
                    <a:pt x="2308365" y="1345754"/>
                  </a:lnTo>
                  <a:lnTo>
                    <a:pt x="2320203" y="1345839"/>
                  </a:lnTo>
                  <a:lnTo>
                    <a:pt x="2332040" y="1345911"/>
                  </a:lnTo>
                  <a:lnTo>
                    <a:pt x="2343878" y="1345973"/>
                  </a:lnTo>
                  <a:lnTo>
                    <a:pt x="2343878" y="1346374"/>
                  </a:lnTo>
                  <a:lnTo>
                    <a:pt x="2355716" y="1346383"/>
                  </a:lnTo>
                  <a:lnTo>
                    <a:pt x="2367554" y="1346394"/>
                  </a:lnTo>
                  <a:lnTo>
                    <a:pt x="2379391" y="1346406"/>
                  </a:lnTo>
                  <a:lnTo>
                    <a:pt x="2391229" y="1346420"/>
                  </a:lnTo>
                  <a:lnTo>
                    <a:pt x="2403067" y="1346437"/>
                  </a:lnTo>
                  <a:lnTo>
                    <a:pt x="2414905" y="1346456"/>
                  </a:lnTo>
                  <a:lnTo>
                    <a:pt x="2426743" y="1346480"/>
                  </a:lnTo>
                  <a:lnTo>
                    <a:pt x="2438580" y="1346507"/>
                  </a:lnTo>
                  <a:lnTo>
                    <a:pt x="2450418" y="1346539"/>
                  </a:lnTo>
                  <a:lnTo>
                    <a:pt x="2462256" y="1346576"/>
                  </a:lnTo>
                  <a:lnTo>
                    <a:pt x="2474094" y="1346621"/>
                  </a:lnTo>
                  <a:lnTo>
                    <a:pt x="2485931" y="1346672"/>
                  </a:lnTo>
                  <a:lnTo>
                    <a:pt x="2497769" y="1346733"/>
                  </a:lnTo>
                  <a:lnTo>
                    <a:pt x="2509607" y="1346805"/>
                  </a:lnTo>
                  <a:lnTo>
                    <a:pt x="2521445" y="1346889"/>
                  </a:lnTo>
                  <a:lnTo>
                    <a:pt x="2533283" y="1346988"/>
                  </a:lnTo>
                  <a:lnTo>
                    <a:pt x="2545120" y="1347103"/>
                  </a:lnTo>
                  <a:lnTo>
                    <a:pt x="2556958" y="1347239"/>
                  </a:lnTo>
                  <a:lnTo>
                    <a:pt x="2568796" y="1347398"/>
                  </a:lnTo>
                  <a:lnTo>
                    <a:pt x="2580634" y="1347585"/>
                  </a:lnTo>
                  <a:lnTo>
                    <a:pt x="2592471" y="1347804"/>
                  </a:lnTo>
                  <a:lnTo>
                    <a:pt x="2604309" y="1348061"/>
                  </a:lnTo>
                  <a:lnTo>
                    <a:pt x="2616147" y="1348361"/>
                  </a:lnTo>
                  <a:lnTo>
                    <a:pt x="2627985" y="1348713"/>
                  </a:lnTo>
                  <a:lnTo>
                    <a:pt x="2639822" y="1349124"/>
                  </a:lnTo>
                  <a:lnTo>
                    <a:pt x="2651660" y="1349604"/>
                  </a:lnTo>
                  <a:lnTo>
                    <a:pt x="2663498" y="1350165"/>
                  </a:lnTo>
                  <a:lnTo>
                    <a:pt x="2675336" y="1350818"/>
                  </a:lnTo>
                  <a:lnTo>
                    <a:pt x="2687174" y="1351579"/>
                  </a:lnTo>
                  <a:lnTo>
                    <a:pt x="2699011" y="1352463"/>
                  </a:lnTo>
                  <a:lnTo>
                    <a:pt x="2710849" y="1353488"/>
                  </a:lnTo>
                  <a:lnTo>
                    <a:pt x="2722687" y="1354674"/>
                  </a:lnTo>
                  <a:lnTo>
                    <a:pt x="2734525" y="1356044"/>
                  </a:lnTo>
                  <a:lnTo>
                    <a:pt x="2746362" y="1357620"/>
                  </a:lnTo>
                  <a:lnTo>
                    <a:pt x="2758200" y="1359428"/>
                  </a:lnTo>
                  <a:lnTo>
                    <a:pt x="2770038" y="1361493"/>
                  </a:lnTo>
                  <a:lnTo>
                    <a:pt x="2781876" y="1363842"/>
                  </a:lnTo>
                  <a:lnTo>
                    <a:pt x="2793713" y="1366501"/>
                  </a:lnTo>
                  <a:lnTo>
                    <a:pt x="2805551" y="1369492"/>
                  </a:lnTo>
                  <a:lnTo>
                    <a:pt x="2817389" y="1372836"/>
                  </a:lnTo>
                  <a:lnTo>
                    <a:pt x="2829227" y="1376547"/>
                  </a:lnTo>
                  <a:lnTo>
                    <a:pt x="2841065" y="1380632"/>
                  </a:lnTo>
                  <a:lnTo>
                    <a:pt x="2852902" y="1385091"/>
                  </a:lnTo>
                  <a:lnTo>
                    <a:pt x="2864740" y="1389909"/>
                  </a:lnTo>
                  <a:lnTo>
                    <a:pt x="2876578" y="1395064"/>
                  </a:lnTo>
                  <a:lnTo>
                    <a:pt x="2888416" y="1400516"/>
                  </a:lnTo>
                  <a:lnTo>
                    <a:pt x="2900253" y="1406217"/>
                  </a:lnTo>
                  <a:lnTo>
                    <a:pt x="2912091" y="1412103"/>
                  </a:lnTo>
                  <a:lnTo>
                    <a:pt x="2923929" y="1418105"/>
                  </a:lnTo>
                  <a:lnTo>
                    <a:pt x="2935767" y="1424146"/>
                  </a:lnTo>
                  <a:lnTo>
                    <a:pt x="2947604" y="1430148"/>
                  </a:lnTo>
                  <a:lnTo>
                    <a:pt x="2959442" y="1436035"/>
                  </a:lnTo>
                  <a:lnTo>
                    <a:pt x="2971280" y="1441735"/>
                  </a:lnTo>
                  <a:lnTo>
                    <a:pt x="2983118" y="1447187"/>
                  </a:lnTo>
                  <a:lnTo>
                    <a:pt x="2994956" y="1452342"/>
                  </a:lnTo>
                  <a:lnTo>
                    <a:pt x="3006793" y="1457161"/>
                  </a:lnTo>
                  <a:lnTo>
                    <a:pt x="3018631" y="1461619"/>
                  </a:lnTo>
                  <a:lnTo>
                    <a:pt x="3030469" y="1465705"/>
                  </a:lnTo>
                  <a:lnTo>
                    <a:pt x="3042307" y="1469416"/>
                  </a:lnTo>
                  <a:lnTo>
                    <a:pt x="3054144" y="1472759"/>
                  </a:lnTo>
                  <a:lnTo>
                    <a:pt x="3065982" y="1475750"/>
                  </a:lnTo>
                  <a:lnTo>
                    <a:pt x="3077820" y="1478409"/>
                  </a:lnTo>
                  <a:lnTo>
                    <a:pt x="3089658" y="1480758"/>
                  </a:lnTo>
                  <a:lnTo>
                    <a:pt x="3101496" y="1482823"/>
                  </a:lnTo>
                  <a:lnTo>
                    <a:pt x="3113333" y="1484631"/>
                  </a:lnTo>
                  <a:lnTo>
                    <a:pt x="3125171" y="1486207"/>
                  </a:lnTo>
                  <a:lnTo>
                    <a:pt x="3137009" y="1487577"/>
                  </a:lnTo>
                  <a:lnTo>
                    <a:pt x="3148847" y="1488763"/>
                  </a:lnTo>
                  <a:lnTo>
                    <a:pt x="3160684" y="1489789"/>
                  </a:lnTo>
                  <a:lnTo>
                    <a:pt x="3172522" y="1490672"/>
                  </a:lnTo>
                  <a:lnTo>
                    <a:pt x="3184360" y="1491433"/>
                  </a:lnTo>
                  <a:lnTo>
                    <a:pt x="3196198" y="1492087"/>
                  </a:lnTo>
                  <a:lnTo>
                    <a:pt x="3208035" y="1492647"/>
                  </a:lnTo>
                  <a:lnTo>
                    <a:pt x="3219873" y="1493127"/>
                  </a:lnTo>
                  <a:lnTo>
                    <a:pt x="3231711" y="1493539"/>
                  </a:lnTo>
                  <a:lnTo>
                    <a:pt x="3243549" y="1493890"/>
                  </a:lnTo>
                  <a:lnTo>
                    <a:pt x="3255387" y="1494191"/>
                  </a:lnTo>
                  <a:lnTo>
                    <a:pt x="3267224" y="1494447"/>
                  </a:lnTo>
                  <a:lnTo>
                    <a:pt x="3279062" y="1494666"/>
                  </a:lnTo>
                  <a:lnTo>
                    <a:pt x="3290900" y="1494853"/>
                  </a:lnTo>
                  <a:lnTo>
                    <a:pt x="3302738" y="1495012"/>
                  </a:lnTo>
                  <a:lnTo>
                    <a:pt x="3314575" y="1495148"/>
                  </a:lnTo>
                  <a:lnTo>
                    <a:pt x="3326413" y="1495264"/>
                  </a:lnTo>
                  <a:lnTo>
                    <a:pt x="3338251" y="1495362"/>
                  </a:lnTo>
                  <a:lnTo>
                    <a:pt x="3350089" y="1495446"/>
                  </a:lnTo>
                  <a:lnTo>
                    <a:pt x="3361926" y="1495518"/>
                  </a:lnTo>
                  <a:lnTo>
                    <a:pt x="3373764" y="1495579"/>
                  </a:lnTo>
                  <a:lnTo>
                    <a:pt x="3385602" y="1495631"/>
                  </a:lnTo>
                  <a:lnTo>
                    <a:pt x="3397440" y="1495675"/>
                  </a:lnTo>
                  <a:lnTo>
                    <a:pt x="3409278" y="1495712"/>
                  </a:lnTo>
                  <a:lnTo>
                    <a:pt x="3421115" y="1495744"/>
                  </a:lnTo>
                  <a:lnTo>
                    <a:pt x="3432953" y="1495772"/>
                  </a:lnTo>
                  <a:lnTo>
                    <a:pt x="3444791" y="1495795"/>
                  </a:lnTo>
                  <a:lnTo>
                    <a:pt x="3456629" y="1495815"/>
                  </a:lnTo>
                  <a:lnTo>
                    <a:pt x="3468466" y="1495831"/>
                  </a:lnTo>
                  <a:lnTo>
                    <a:pt x="3480304" y="1495846"/>
                  </a:lnTo>
                  <a:lnTo>
                    <a:pt x="3492142" y="1495858"/>
                  </a:lnTo>
                  <a:lnTo>
                    <a:pt x="3503980" y="1495868"/>
                  </a:lnTo>
                  <a:lnTo>
                    <a:pt x="3515818" y="1495877"/>
                  </a:lnTo>
                  <a:lnTo>
                    <a:pt x="3515818" y="1495726"/>
                  </a:lnTo>
                  <a:lnTo>
                    <a:pt x="3527655" y="1495691"/>
                  </a:lnTo>
                  <a:lnTo>
                    <a:pt x="3539493" y="1495650"/>
                  </a:lnTo>
                  <a:lnTo>
                    <a:pt x="3551331" y="1495601"/>
                  </a:lnTo>
                  <a:lnTo>
                    <a:pt x="3563169" y="1495544"/>
                  </a:lnTo>
                  <a:lnTo>
                    <a:pt x="3575006" y="1495477"/>
                  </a:lnTo>
                  <a:lnTo>
                    <a:pt x="3586844" y="1495398"/>
                  </a:lnTo>
                  <a:lnTo>
                    <a:pt x="3598682" y="1495305"/>
                  </a:lnTo>
                  <a:lnTo>
                    <a:pt x="3610520" y="1495197"/>
                  </a:lnTo>
                  <a:lnTo>
                    <a:pt x="3622357" y="1495069"/>
                  </a:lnTo>
                  <a:lnTo>
                    <a:pt x="3634195" y="1494918"/>
                  </a:lnTo>
                  <a:lnTo>
                    <a:pt x="3646033" y="1494742"/>
                  </a:lnTo>
                  <a:lnTo>
                    <a:pt x="3657871" y="1494534"/>
                  </a:lnTo>
                  <a:lnTo>
                    <a:pt x="3669709" y="1494291"/>
                  </a:lnTo>
                  <a:lnTo>
                    <a:pt x="3681546" y="1494004"/>
                  </a:lnTo>
                  <a:lnTo>
                    <a:pt x="3693384" y="1493668"/>
                  </a:lnTo>
                  <a:lnTo>
                    <a:pt x="3705222" y="1493274"/>
                  </a:lnTo>
                  <a:lnTo>
                    <a:pt x="3717060" y="1492811"/>
                  </a:lnTo>
                  <a:lnTo>
                    <a:pt x="3728897" y="1492268"/>
                  </a:lnTo>
                  <a:lnTo>
                    <a:pt x="3740735" y="1491631"/>
                  </a:lnTo>
                  <a:lnTo>
                    <a:pt x="3752573" y="1490883"/>
                  </a:lnTo>
                  <a:lnTo>
                    <a:pt x="3764411" y="1490007"/>
                  </a:lnTo>
                  <a:lnTo>
                    <a:pt x="3776248" y="1488981"/>
                  </a:lnTo>
                  <a:lnTo>
                    <a:pt x="3788086" y="1487779"/>
                  </a:lnTo>
                  <a:lnTo>
                    <a:pt x="3799924" y="1486373"/>
                  </a:lnTo>
                  <a:lnTo>
                    <a:pt x="3811762" y="1484728"/>
                  </a:lnTo>
                  <a:lnTo>
                    <a:pt x="3823600" y="1482807"/>
                  </a:lnTo>
                  <a:lnTo>
                    <a:pt x="3835437" y="1480565"/>
                  </a:lnTo>
                  <a:lnTo>
                    <a:pt x="3847275" y="1477951"/>
                  </a:lnTo>
                  <a:lnTo>
                    <a:pt x="3859113" y="1474909"/>
                  </a:lnTo>
                  <a:lnTo>
                    <a:pt x="3870951" y="1471373"/>
                  </a:lnTo>
                  <a:lnTo>
                    <a:pt x="3882788" y="1467273"/>
                  </a:lnTo>
                  <a:lnTo>
                    <a:pt x="3894626" y="1462527"/>
                  </a:lnTo>
                  <a:lnTo>
                    <a:pt x="3906464" y="1457049"/>
                  </a:lnTo>
                  <a:lnTo>
                    <a:pt x="3918302" y="1450744"/>
                  </a:lnTo>
                  <a:lnTo>
                    <a:pt x="3930139" y="1443513"/>
                  </a:lnTo>
                  <a:lnTo>
                    <a:pt x="3941977" y="1435251"/>
                  </a:lnTo>
                  <a:lnTo>
                    <a:pt x="3953815" y="1425854"/>
                  </a:lnTo>
                  <a:lnTo>
                    <a:pt x="3965653" y="1415221"/>
                  </a:lnTo>
                  <a:lnTo>
                    <a:pt x="3977491" y="1403256"/>
                  </a:lnTo>
                  <a:lnTo>
                    <a:pt x="3989328" y="1389882"/>
                  </a:lnTo>
                  <a:lnTo>
                    <a:pt x="4001166" y="1375038"/>
                  </a:lnTo>
                  <a:lnTo>
                    <a:pt x="4013004" y="1358696"/>
                  </a:lnTo>
                  <a:lnTo>
                    <a:pt x="4024842" y="1340862"/>
                  </a:lnTo>
                  <a:lnTo>
                    <a:pt x="4036679" y="1321586"/>
                  </a:lnTo>
                  <a:lnTo>
                    <a:pt x="4048517" y="1300969"/>
                  </a:lnTo>
                  <a:lnTo>
                    <a:pt x="4060355" y="1279159"/>
                  </a:lnTo>
                  <a:lnTo>
                    <a:pt x="4072193" y="1256358"/>
                  </a:lnTo>
                  <a:lnTo>
                    <a:pt x="4084031" y="1232812"/>
                  </a:lnTo>
                  <a:lnTo>
                    <a:pt x="4095868" y="1208804"/>
                  </a:lnTo>
                  <a:lnTo>
                    <a:pt x="4107706" y="1184639"/>
                  </a:lnTo>
                  <a:lnTo>
                    <a:pt x="4119544" y="1160631"/>
                  </a:lnTo>
                  <a:lnTo>
                    <a:pt x="4131382" y="1137085"/>
                  </a:lnTo>
                  <a:lnTo>
                    <a:pt x="4143219" y="1114284"/>
                  </a:lnTo>
                  <a:lnTo>
                    <a:pt x="4155057" y="1092474"/>
                  </a:lnTo>
                  <a:lnTo>
                    <a:pt x="4166895" y="1071857"/>
                  </a:lnTo>
                  <a:lnTo>
                    <a:pt x="4178733" y="1052581"/>
                  </a:lnTo>
                  <a:lnTo>
                    <a:pt x="4190570" y="1034747"/>
                  </a:lnTo>
                  <a:lnTo>
                    <a:pt x="4202408" y="1018405"/>
                  </a:lnTo>
                  <a:lnTo>
                    <a:pt x="4214246" y="1003561"/>
                  </a:lnTo>
                  <a:lnTo>
                    <a:pt x="4226084" y="990187"/>
                  </a:lnTo>
                  <a:lnTo>
                    <a:pt x="4237922" y="978222"/>
                  </a:lnTo>
                  <a:lnTo>
                    <a:pt x="4249759" y="967589"/>
                  </a:lnTo>
                  <a:lnTo>
                    <a:pt x="4261597" y="958192"/>
                  </a:lnTo>
                  <a:lnTo>
                    <a:pt x="4273435" y="949930"/>
                  </a:lnTo>
                  <a:lnTo>
                    <a:pt x="4285273" y="942699"/>
                  </a:lnTo>
                  <a:lnTo>
                    <a:pt x="4297110" y="936394"/>
                  </a:lnTo>
                  <a:lnTo>
                    <a:pt x="4308948" y="930916"/>
                  </a:lnTo>
                  <a:lnTo>
                    <a:pt x="4320786" y="926170"/>
                  </a:lnTo>
                  <a:lnTo>
                    <a:pt x="4332624" y="922070"/>
                  </a:lnTo>
                  <a:lnTo>
                    <a:pt x="4344461" y="918534"/>
                  </a:lnTo>
                  <a:lnTo>
                    <a:pt x="4356299" y="915492"/>
                  </a:lnTo>
                  <a:lnTo>
                    <a:pt x="4368137" y="912878"/>
                  </a:lnTo>
                  <a:lnTo>
                    <a:pt x="4379975" y="910636"/>
                  </a:lnTo>
                  <a:lnTo>
                    <a:pt x="4391813" y="908715"/>
                  </a:lnTo>
                  <a:lnTo>
                    <a:pt x="4403650" y="907070"/>
                  </a:lnTo>
                  <a:lnTo>
                    <a:pt x="4415488" y="905664"/>
                  </a:lnTo>
                  <a:lnTo>
                    <a:pt x="4427326" y="904462"/>
                  </a:lnTo>
                  <a:lnTo>
                    <a:pt x="4439164" y="903436"/>
                  </a:lnTo>
                  <a:lnTo>
                    <a:pt x="4451001" y="902560"/>
                  </a:lnTo>
                  <a:lnTo>
                    <a:pt x="4462839" y="901812"/>
                  </a:lnTo>
                  <a:lnTo>
                    <a:pt x="4474677" y="901175"/>
                  </a:lnTo>
                  <a:lnTo>
                    <a:pt x="4486515" y="900632"/>
                  </a:lnTo>
                  <a:lnTo>
                    <a:pt x="4498352" y="900169"/>
                  </a:lnTo>
                  <a:lnTo>
                    <a:pt x="4510190" y="899774"/>
                  </a:lnTo>
                  <a:lnTo>
                    <a:pt x="4522028" y="899439"/>
                  </a:lnTo>
                  <a:lnTo>
                    <a:pt x="4533866" y="899152"/>
                  </a:lnTo>
                  <a:lnTo>
                    <a:pt x="4545704" y="898909"/>
                  </a:lnTo>
                  <a:lnTo>
                    <a:pt x="4557541" y="898701"/>
                  </a:lnTo>
                  <a:lnTo>
                    <a:pt x="4569379" y="898525"/>
                  </a:lnTo>
                  <a:lnTo>
                    <a:pt x="4581217" y="898374"/>
                  </a:lnTo>
                  <a:lnTo>
                    <a:pt x="4593055" y="898246"/>
                  </a:lnTo>
                  <a:lnTo>
                    <a:pt x="4604892" y="898138"/>
                  </a:lnTo>
                  <a:lnTo>
                    <a:pt x="4616730" y="898045"/>
                  </a:lnTo>
                  <a:lnTo>
                    <a:pt x="4628568" y="897966"/>
                  </a:lnTo>
                  <a:lnTo>
                    <a:pt x="4640406" y="897899"/>
                  </a:lnTo>
                  <a:lnTo>
                    <a:pt x="4652244" y="897842"/>
                  </a:lnTo>
                  <a:lnTo>
                    <a:pt x="4664081" y="897793"/>
                  </a:lnTo>
                  <a:lnTo>
                    <a:pt x="4675919" y="897752"/>
                  </a:lnTo>
                  <a:lnTo>
                    <a:pt x="4687757" y="897717"/>
                  </a:lnTo>
                </a:path>
              </a:pathLst>
            </a:custGeom>
            <a:ln w="40651" cap="flat">
              <a:solidFill>
                <a:srgbClr val="E8E8E8">
                  <a:alpha val="100000"/>
                </a:srgbClr>
              </a:solidFill>
              <a:prstDash val="solid"/>
              <a:round/>
            </a:ln>
          </p:spPr>
          <p:txBody>
            <a:bodyPr/>
            <a:lstStyle/>
            <a:p/>
          </p:txBody>
        </p:sp>
        <p:sp>
          <p:nvSpPr>
            <p:cNvPr id="47" name="pl47"/>
            <p:cNvSpPr/>
            <p:nvPr/>
          </p:nvSpPr>
          <p:spPr>
            <a:xfrm>
              <a:off x="2482252" y="3742085"/>
              <a:ext cx="4687757" cy="299105"/>
            </a:xfrm>
            <a:custGeom>
              <a:avLst/>
              <a:pathLst>
                <a:path w="4687757" h="299105">
                  <a:moveTo>
                    <a:pt x="0" y="299105"/>
                  </a:moveTo>
                  <a:lnTo>
                    <a:pt x="11837" y="299096"/>
                  </a:lnTo>
                  <a:lnTo>
                    <a:pt x="23675" y="299086"/>
                  </a:lnTo>
                  <a:lnTo>
                    <a:pt x="35513" y="299073"/>
                  </a:lnTo>
                  <a:lnTo>
                    <a:pt x="47351" y="299059"/>
                  </a:lnTo>
                  <a:lnTo>
                    <a:pt x="59188" y="299042"/>
                  </a:lnTo>
                  <a:lnTo>
                    <a:pt x="71026" y="299023"/>
                  </a:lnTo>
                  <a:lnTo>
                    <a:pt x="82864" y="299000"/>
                  </a:lnTo>
                  <a:lnTo>
                    <a:pt x="94702" y="298972"/>
                  </a:lnTo>
                  <a:lnTo>
                    <a:pt x="106539" y="298940"/>
                  </a:lnTo>
                  <a:lnTo>
                    <a:pt x="118377" y="298903"/>
                  </a:lnTo>
                  <a:lnTo>
                    <a:pt x="130215" y="298859"/>
                  </a:lnTo>
                  <a:lnTo>
                    <a:pt x="142053" y="298807"/>
                  </a:lnTo>
                  <a:lnTo>
                    <a:pt x="153891" y="298746"/>
                  </a:lnTo>
                  <a:lnTo>
                    <a:pt x="165728" y="298674"/>
                  </a:lnTo>
                  <a:lnTo>
                    <a:pt x="177566" y="298590"/>
                  </a:lnTo>
                  <a:lnTo>
                    <a:pt x="189404" y="298492"/>
                  </a:lnTo>
                  <a:lnTo>
                    <a:pt x="201242" y="298376"/>
                  </a:lnTo>
                  <a:lnTo>
                    <a:pt x="213079" y="298240"/>
                  </a:lnTo>
                  <a:lnTo>
                    <a:pt x="224917" y="298081"/>
                  </a:lnTo>
                  <a:lnTo>
                    <a:pt x="236755" y="297894"/>
                  </a:lnTo>
                  <a:lnTo>
                    <a:pt x="248593" y="297675"/>
                  </a:lnTo>
                  <a:lnTo>
                    <a:pt x="260430" y="297418"/>
                  </a:lnTo>
                  <a:lnTo>
                    <a:pt x="272268" y="297118"/>
                  </a:lnTo>
                  <a:lnTo>
                    <a:pt x="284106" y="296766"/>
                  </a:lnTo>
                  <a:lnTo>
                    <a:pt x="295944" y="296355"/>
                  </a:lnTo>
                  <a:lnTo>
                    <a:pt x="307782" y="295875"/>
                  </a:lnTo>
                  <a:lnTo>
                    <a:pt x="319619" y="295314"/>
                  </a:lnTo>
                  <a:lnTo>
                    <a:pt x="331457" y="294661"/>
                  </a:lnTo>
                  <a:lnTo>
                    <a:pt x="343295" y="293900"/>
                  </a:lnTo>
                  <a:lnTo>
                    <a:pt x="355133" y="293016"/>
                  </a:lnTo>
                  <a:lnTo>
                    <a:pt x="366970" y="291991"/>
                  </a:lnTo>
                  <a:lnTo>
                    <a:pt x="378808" y="290805"/>
                  </a:lnTo>
                  <a:lnTo>
                    <a:pt x="390646" y="289435"/>
                  </a:lnTo>
                  <a:lnTo>
                    <a:pt x="402484" y="287859"/>
                  </a:lnTo>
                  <a:lnTo>
                    <a:pt x="414321" y="286051"/>
                  </a:lnTo>
                  <a:lnTo>
                    <a:pt x="426159" y="283986"/>
                  </a:lnTo>
                  <a:lnTo>
                    <a:pt x="437997" y="281637"/>
                  </a:lnTo>
                  <a:lnTo>
                    <a:pt x="449835" y="278978"/>
                  </a:lnTo>
                  <a:lnTo>
                    <a:pt x="461673" y="275987"/>
                  </a:lnTo>
                  <a:lnTo>
                    <a:pt x="473510" y="272644"/>
                  </a:lnTo>
                  <a:lnTo>
                    <a:pt x="485348" y="268933"/>
                  </a:lnTo>
                  <a:lnTo>
                    <a:pt x="497186" y="264847"/>
                  </a:lnTo>
                  <a:lnTo>
                    <a:pt x="509024" y="260389"/>
                  </a:lnTo>
                  <a:lnTo>
                    <a:pt x="520861" y="255570"/>
                  </a:lnTo>
                  <a:lnTo>
                    <a:pt x="532699" y="250415"/>
                  </a:lnTo>
                  <a:lnTo>
                    <a:pt x="544537" y="244963"/>
                  </a:lnTo>
                  <a:lnTo>
                    <a:pt x="556375" y="239263"/>
                  </a:lnTo>
                  <a:lnTo>
                    <a:pt x="568213" y="233376"/>
                  </a:lnTo>
                  <a:lnTo>
                    <a:pt x="580050" y="227374"/>
                  </a:lnTo>
                  <a:lnTo>
                    <a:pt x="591888" y="221333"/>
                  </a:lnTo>
                  <a:lnTo>
                    <a:pt x="603726" y="215331"/>
                  </a:lnTo>
                  <a:lnTo>
                    <a:pt x="615564" y="209444"/>
                  </a:lnTo>
                  <a:lnTo>
                    <a:pt x="627401" y="203744"/>
                  </a:lnTo>
                  <a:lnTo>
                    <a:pt x="639239" y="198292"/>
                  </a:lnTo>
                  <a:lnTo>
                    <a:pt x="651077" y="193137"/>
                  </a:lnTo>
                  <a:lnTo>
                    <a:pt x="662915" y="188318"/>
                  </a:lnTo>
                  <a:lnTo>
                    <a:pt x="674752" y="183860"/>
                  </a:lnTo>
                  <a:lnTo>
                    <a:pt x="686590" y="179774"/>
                  </a:lnTo>
                  <a:lnTo>
                    <a:pt x="698428" y="176063"/>
                  </a:lnTo>
                  <a:lnTo>
                    <a:pt x="710266" y="172720"/>
                  </a:lnTo>
                  <a:lnTo>
                    <a:pt x="722104" y="169729"/>
                  </a:lnTo>
                  <a:lnTo>
                    <a:pt x="733941" y="167070"/>
                  </a:lnTo>
                  <a:lnTo>
                    <a:pt x="745779" y="164721"/>
                  </a:lnTo>
                  <a:lnTo>
                    <a:pt x="757617" y="162656"/>
                  </a:lnTo>
                  <a:lnTo>
                    <a:pt x="769455" y="160848"/>
                  </a:lnTo>
                  <a:lnTo>
                    <a:pt x="781292" y="159272"/>
                  </a:lnTo>
                  <a:lnTo>
                    <a:pt x="793130" y="157902"/>
                  </a:lnTo>
                  <a:lnTo>
                    <a:pt x="804968" y="156716"/>
                  </a:lnTo>
                  <a:lnTo>
                    <a:pt x="816806" y="155691"/>
                  </a:lnTo>
                  <a:lnTo>
                    <a:pt x="828643" y="154807"/>
                  </a:lnTo>
                  <a:lnTo>
                    <a:pt x="840481" y="154046"/>
                  </a:lnTo>
                  <a:lnTo>
                    <a:pt x="852319" y="153393"/>
                  </a:lnTo>
                  <a:lnTo>
                    <a:pt x="864157" y="152832"/>
                  </a:lnTo>
                  <a:lnTo>
                    <a:pt x="875995" y="152352"/>
                  </a:lnTo>
                  <a:lnTo>
                    <a:pt x="887832" y="151941"/>
                  </a:lnTo>
                  <a:lnTo>
                    <a:pt x="899670" y="151589"/>
                  </a:lnTo>
                  <a:lnTo>
                    <a:pt x="911508" y="151289"/>
                  </a:lnTo>
                  <a:lnTo>
                    <a:pt x="923346" y="151032"/>
                  </a:lnTo>
                  <a:lnTo>
                    <a:pt x="935183" y="150813"/>
                  </a:lnTo>
                  <a:lnTo>
                    <a:pt x="947021" y="150626"/>
                  </a:lnTo>
                  <a:lnTo>
                    <a:pt x="958859" y="150467"/>
                  </a:lnTo>
                  <a:lnTo>
                    <a:pt x="970697" y="150331"/>
                  </a:lnTo>
                  <a:lnTo>
                    <a:pt x="982534" y="150215"/>
                  </a:lnTo>
                  <a:lnTo>
                    <a:pt x="994372" y="150117"/>
                  </a:lnTo>
                  <a:lnTo>
                    <a:pt x="1006210" y="150033"/>
                  </a:lnTo>
                  <a:lnTo>
                    <a:pt x="1018048" y="149961"/>
                  </a:lnTo>
                  <a:lnTo>
                    <a:pt x="1029886" y="149900"/>
                  </a:lnTo>
                  <a:lnTo>
                    <a:pt x="1041723" y="149848"/>
                  </a:lnTo>
                  <a:lnTo>
                    <a:pt x="1053561" y="149804"/>
                  </a:lnTo>
                  <a:lnTo>
                    <a:pt x="1065399" y="149767"/>
                  </a:lnTo>
                  <a:lnTo>
                    <a:pt x="1077237" y="149735"/>
                  </a:lnTo>
                  <a:lnTo>
                    <a:pt x="1089074" y="149708"/>
                  </a:lnTo>
                  <a:lnTo>
                    <a:pt x="1100912" y="149684"/>
                  </a:lnTo>
                  <a:lnTo>
                    <a:pt x="1112750" y="149665"/>
                  </a:lnTo>
                  <a:lnTo>
                    <a:pt x="1124588" y="149648"/>
                  </a:lnTo>
                  <a:lnTo>
                    <a:pt x="1136426" y="149634"/>
                  </a:lnTo>
                  <a:lnTo>
                    <a:pt x="1148263" y="149621"/>
                  </a:lnTo>
                  <a:lnTo>
                    <a:pt x="1160101" y="149611"/>
                  </a:lnTo>
                  <a:lnTo>
                    <a:pt x="1171939" y="149602"/>
                  </a:lnTo>
                  <a:lnTo>
                    <a:pt x="1171939" y="149502"/>
                  </a:lnTo>
                  <a:lnTo>
                    <a:pt x="1183777" y="149493"/>
                  </a:lnTo>
                  <a:lnTo>
                    <a:pt x="1195614" y="149483"/>
                  </a:lnTo>
                  <a:lnTo>
                    <a:pt x="1207452" y="149471"/>
                  </a:lnTo>
                  <a:lnTo>
                    <a:pt x="1219290" y="149456"/>
                  </a:lnTo>
                  <a:lnTo>
                    <a:pt x="1231128" y="149440"/>
                  </a:lnTo>
                  <a:lnTo>
                    <a:pt x="1242965" y="149420"/>
                  </a:lnTo>
                  <a:lnTo>
                    <a:pt x="1254803" y="149397"/>
                  </a:lnTo>
                  <a:lnTo>
                    <a:pt x="1266641" y="149369"/>
                  </a:lnTo>
                  <a:lnTo>
                    <a:pt x="1278479" y="149338"/>
                  </a:lnTo>
                  <a:lnTo>
                    <a:pt x="1290317" y="149300"/>
                  </a:lnTo>
                  <a:lnTo>
                    <a:pt x="1302154" y="149256"/>
                  </a:lnTo>
                  <a:lnTo>
                    <a:pt x="1313992" y="149204"/>
                  </a:lnTo>
                  <a:lnTo>
                    <a:pt x="1325830" y="149143"/>
                  </a:lnTo>
                  <a:lnTo>
                    <a:pt x="1337668" y="149071"/>
                  </a:lnTo>
                  <a:lnTo>
                    <a:pt x="1349505" y="148987"/>
                  </a:lnTo>
                  <a:lnTo>
                    <a:pt x="1361343" y="148889"/>
                  </a:lnTo>
                  <a:lnTo>
                    <a:pt x="1373181" y="148773"/>
                  </a:lnTo>
                  <a:lnTo>
                    <a:pt x="1385019" y="148637"/>
                  </a:lnTo>
                  <a:lnTo>
                    <a:pt x="1396856" y="148478"/>
                  </a:lnTo>
                  <a:lnTo>
                    <a:pt x="1408694" y="148291"/>
                  </a:lnTo>
                  <a:lnTo>
                    <a:pt x="1420532" y="148072"/>
                  </a:lnTo>
                  <a:lnTo>
                    <a:pt x="1432370" y="147816"/>
                  </a:lnTo>
                  <a:lnTo>
                    <a:pt x="1444208" y="147515"/>
                  </a:lnTo>
                  <a:lnTo>
                    <a:pt x="1456045" y="147164"/>
                  </a:lnTo>
                  <a:lnTo>
                    <a:pt x="1467883" y="146752"/>
                  </a:lnTo>
                  <a:lnTo>
                    <a:pt x="1479721" y="146272"/>
                  </a:lnTo>
                  <a:lnTo>
                    <a:pt x="1491559" y="145712"/>
                  </a:lnTo>
                  <a:lnTo>
                    <a:pt x="1503396" y="145058"/>
                  </a:lnTo>
                  <a:lnTo>
                    <a:pt x="1515234" y="144298"/>
                  </a:lnTo>
                  <a:lnTo>
                    <a:pt x="1527072" y="143414"/>
                  </a:lnTo>
                  <a:lnTo>
                    <a:pt x="1538910" y="142388"/>
                  </a:lnTo>
                  <a:lnTo>
                    <a:pt x="1550748" y="141202"/>
                  </a:lnTo>
                  <a:lnTo>
                    <a:pt x="1562585" y="139833"/>
                  </a:lnTo>
                  <a:lnTo>
                    <a:pt x="1574423" y="138256"/>
                  </a:lnTo>
                  <a:lnTo>
                    <a:pt x="1586261" y="136449"/>
                  </a:lnTo>
                  <a:lnTo>
                    <a:pt x="1598099" y="134383"/>
                  </a:lnTo>
                  <a:lnTo>
                    <a:pt x="1609936" y="132034"/>
                  </a:lnTo>
                  <a:lnTo>
                    <a:pt x="1621774" y="129375"/>
                  </a:lnTo>
                  <a:lnTo>
                    <a:pt x="1633612" y="126384"/>
                  </a:lnTo>
                  <a:lnTo>
                    <a:pt x="1645450" y="123041"/>
                  </a:lnTo>
                  <a:lnTo>
                    <a:pt x="1657287" y="119330"/>
                  </a:lnTo>
                  <a:lnTo>
                    <a:pt x="1669125" y="115244"/>
                  </a:lnTo>
                  <a:lnTo>
                    <a:pt x="1680963" y="110786"/>
                  </a:lnTo>
                  <a:lnTo>
                    <a:pt x="1692801" y="105967"/>
                  </a:lnTo>
                  <a:lnTo>
                    <a:pt x="1704639" y="100813"/>
                  </a:lnTo>
                  <a:lnTo>
                    <a:pt x="1716476" y="95360"/>
                  </a:lnTo>
                  <a:lnTo>
                    <a:pt x="1728314" y="89660"/>
                  </a:lnTo>
                  <a:lnTo>
                    <a:pt x="1740152" y="83773"/>
                  </a:lnTo>
                  <a:lnTo>
                    <a:pt x="1751990" y="77771"/>
                  </a:lnTo>
                  <a:lnTo>
                    <a:pt x="1763827" y="71730"/>
                  </a:lnTo>
                  <a:lnTo>
                    <a:pt x="1775665" y="65728"/>
                  </a:lnTo>
                  <a:lnTo>
                    <a:pt x="1787503" y="59842"/>
                  </a:lnTo>
                  <a:lnTo>
                    <a:pt x="1799341" y="54141"/>
                  </a:lnTo>
                  <a:lnTo>
                    <a:pt x="1811178" y="48689"/>
                  </a:lnTo>
                  <a:lnTo>
                    <a:pt x="1823016" y="43534"/>
                  </a:lnTo>
                  <a:lnTo>
                    <a:pt x="1834854" y="38716"/>
                  </a:lnTo>
                  <a:lnTo>
                    <a:pt x="1846692" y="34257"/>
                  </a:lnTo>
                  <a:lnTo>
                    <a:pt x="1858530" y="30172"/>
                  </a:lnTo>
                  <a:lnTo>
                    <a:pt x="1870367" y="26461"/>
                  </a:lnTo>
                  <a:lnTo>
                    <a:pt x="1882205" y="23117"/>
                  </a:lnTo>
                  <a:lnTo>
                    <a:pt x="1894043" y="20126"/>
                  </a:lnTo>
                  <a:lnTo>
                    <a:pt x="1905881" y="17468"/>
                  </a:lnTo>
                  <a:lnTo>
                    <a:pt x="1917718" y="15118"/>
                  </a:lnTo>
                  <a:lnTo>
                    <a:pt x="1929556" y="13053"/>
                  </a:lnTo>
                  <a:lnTo>
                    <a:pt x="1941394" y="11245"/>
                  </a:lnTo>
                  <a:lnTo>
                    <a:pt x="1953232" y="9669"/>
                  </a:lnTo>
                  <a:lnTo>
                    <a:pt x="1965069" y="8299"/>
                  </a:lnTo>
                  <a:lnTo>
                    <a:pt x="1976907" y="7113"/>
                  </a:lnTo>
                  <a:lnTo>
                    <a:pt x="1988745" y="6088"/>
                  </a:lnTo>
                  <a:lnTo>
                    <a:pt x="2000583" y="5204"/>
                  </a:lnTo>
                  <a:lnTo>
                    <a:pt x="2012421" y="4443"/>
                  </a:lnTo>
                  <a:lnTo>
                    <a:pt x="2024258" y="3790"/>
                  </a:lnTo>
                  <a:lnTo>
                    <a:pt x="2036096" y="3229"/>
                  </a:lnTo>
                  <a:lnTo>
                    <a:pt x="2047934" y="2749"/>
                  </a:lnTo>
                  <a:lnTo>
                    <a:pt x="2059772" y="2338"/>
                  </a:lnTo>
                  <a:lnTo>
                    <a:pt x="2071609" y="1986"/>
                  </a:lnTo>
                  <a:lnTo>
                    <a:pt x="2083447" y="1686"/>
                  </a:lnTo>
                  <a:lnTo>
                    <a:pt x="2095285" y="1429"/>
                  </a:lnTo>
                  <a:lnTo>
                    <a:pt x="2107123" y="1210"/>
                  </a:lnTo>
                  <a:lnTo>
                    <a:pt x="2118961" y="1023"/>
                  </a:lnTo>
                  <a:lnTo>
                    <a:pt x="2130798" y="864"/>
                  </a:lnTo>
                  <a:lnTo>
                    <a:pt x="2142636" y="728"/>
                  </a:lnTo>
                  <a:lnTo>
                    <a:pt x="2154474" y="613"/>
                  </a:lnTo>
                  <a:lnTo>
                    <a:pt x="2166312" y="514"/>
                  </a:lnTo>
                  <a:lnTo>
                    <a:pt x="2178149" y="430"/>
                  </a:lnTo>
                  <a:lnTo>
                    <a:pt x="2189987" y="358"/>
                  </a:lnTo>
                  <a:lnTo>
                    <a:pt x="2201825" y="298"/>
                  </a:lnTo>
                  <a:lnTo>
                    <a:pt x="2213663" y="246"/>
                  </a:lnTo>
                  <a:lnTo>
                    <a:pt x="2225500" y="202"/>
                  </a:lnTo>
                  <a:lnTo>
                    <a:pt x="2237338" y="164"/>
                  </a:lnTo>
                  <a:lnTo>
                    <a:pt x="2249176" y="132"/>
                  </a:lnTo>
                  <a:lnTo>
                    <a:pt x="2261014" y="105"/>
                  </a:lnTo>
                  <a:lnTo>
                    <a:pt x="2272852" y="82"/>
                  </a:lnTo>
                  <a:lnTo>
                    <a:pt x="2284689" y="62"/>
                  </a:lnTo>
                  <a:lnTo>
                    <a:pt x="2296527" y="45"/>
                  </a:lnTo>
                  <a:lnTo>
                    <a:pt x="2308365" y="31"/>
                  </a:lnTo>
                  <a:lnTo>
                    <a:pt x="2320203" y="19"/>
                  </a:lnTo>
                  <a:lnTo>
                    <a:pt x="2332040" y="8"/>
                  </a:lnTo>
                  <a:lnTo>
                    <a:pt x="2343878" y="0"/>
                  </a:lnTo>
                  <a:lnTo>
                    <a:pt x="2343878" y="0"/>
                  </a:lnTo>
                  <a:lnTo>
                    <a:pt x="2355716" y="8"/>
                  </a:lnTo>
                  <a:lnTo>
                    <a:pt x="2367554" y="19"/>
                  </a:lnTo>
                  <a:lnTo>
                    <a:pt x="2379391" y="31"/>
                  </a:lnTo>
                  <a:lnTo>
                    <a:pt x="2391229" y="45"/>
                  </a:lnTo>
                  <a:lnTo>
                    <a:pt x="2403067" y="62"/>
                  </a:lnTo>
                  <a:lnTo>
                    <a:pt x="2414905" y="82"/>
                  </a:lnTo>
                  <a:lnTo>
                    <a:pt x="2426743" y="105"/>
                  </a:lnTo>
                  <a:lnTo>
                    <a:pt x="2438580" y="132"/>
                  </a:lnTo>
                  <a:lnTo>
                    <a:pt x="2450418" y="164"/>
                  </a:lnTo>
                  <a:lnTo>
                    <a:pt x="2462256" y="202"/>
                  </a:lnTo>
                  <a:lnTo>
                    <a:pt x="2474094" y="246"/>
                  </a:lnTo>
                  <a:lnTo>
                    <a:pt x="2485931" y="298"/>
                  </a:lnTo>
                  <a:lnTo>
                    <a:pt x="2497769" y="358"/>
                  </a:lnTo>
                  <a:lnTo>
                    <a:pt x="2509607" y="430"/>
                  </a:lnTo>
                  <a:lnTo>
                    <a:pt x="2521445" y="514"/>
                  </a:lnTo>
                  <a:lnTo>
                    <a:pt x="2533283" y="613"/>
                  </a:lnTo>
                  <a:lnTo>
                    <a:pt x="2545120" y="728"/>
                  </a:lnTo>
                  <a:lnTo>
                    <a:pt x="2556958" y="864"/>
                  </a:lnTo>
                  <a:lnTo>
                    <a:pt x="2568796" y="1023"/>
                  </a:lnTo>
                  <a:lnTo>
                    <a:pt x="2580634" y="1210"/>
                  </a:lnTo>
                  <a:lnTo>
                    <a:pt x="2592471" y="1429"/>
                  </a:lnTo>
                  <a:lnTo>
                    <a:pt x="2604309" y="1686"/>
                  </a:lnTo>
                  <a:lnTo>
                    <a:pt x="2616147" y="1986"/>
                  </a:lnTo>
                  <a:lnTo>
                    <a:pt x="2627985" y="2338"/>
                  </a:lnTo>
                  <a:lnTo>
                    <a:pt x="2639822" y="2749"/>
                  </a:lnTo>
                  <a:lnTo>
                    <a:pt x="2651660" y="3229"/>
                  </a:lnTo>
                  <a:lnTo>
                    <a:pt x="2663498" y="3790"/>
                  </a:lnTo>
                  <a:lnTo>
                    <a:pt x="2675336" y="4443"/>
                  </a:lnTo>
                  <a:lnTo>
                    <a:pt x="2687174" y="5204"/>
                  </a:lnTo>
                  <a:lnTo>
                    <a:pt x="2699011" y="6088"/>
                  </a:lnTo>
                  <a:lnTo>
                    <a:pt x="2710849" y="7113"/>
                  </a:lnTo>
                  <a:lnTo>
                    <a:pt x="2722687" y="8299"/>
                  </a:lnTo>
                  <a:lnTo>
                    <a:pt x="2734525" y="9669"/>
                  </a:lnTo>
                  <a:lnTo>
                    <a:pt x="2746362" y="11245"/>
                  </a:lnTo>
                  <a:lnTo>
                    <a:pt x="2758200" y="13053"/>
                  </a:lnTo>
                  <a:lnTo>
                    <a:pt x="2770038" y="15118"/>
                  </a:lnTo>
                  <a:lnTo>
                    <a:pt x="2781876" y="17468"/>
                  </a:lnTo>
                  <a:lnTo>
                    <a:pt x="2793713" y="20126"/>
                  </a:lnTo>
                  <a:lnTo>
                    <a:pt x="2805551" y="23117"/>
                  </a:lnTo>
                  <a:lnTo>
                    <a:pt x="2817389" y="26461"/>
                  </a:lnTo>
                  <a:lnTo>
                    <a:pt x="2829227" y="30172"/>
                  </a:lnTo>
                  <a:lnTo>
                    <a:pt x="2841065" y="34257"/>
                  </a:lnTo>
                  <a:lnTo>
                    <a:pt x="2852902" y="38716"/>
                  </a:lnTo>
                  <a:lnTo>
                    <a:pt x="2864740" y="43534"/>
                  </a:lnTo>
                  <a:lnTo>
                    <a:pt x="2876578" y="48689"/>
                  </a:lnTo>
                  <a:lnTo>
                    <a:pt x="2888416" y="54141"/>
                  </a:lnTo>
                  <a:lnTo>
                    <a:pt x="2900253" y="59842"/>
                  </a:lnTo>
                  <a:lnTo>
                    <a:pt x="2912091" y="65728"/>
                  </a:lnTo>
                  <a:lnTo>
                    <a:pt x="2923929" y="71730"/>
                  </a:lnTo>
                  <a:lnTo>
                    <a:pt x="2935767" y="77771"/>
                  </a:lnTo>
                  <a:lnTo>
                    <a:pt x="2947604" y="83773"/>
                  </a:lnTo>
                  <a:lnTo>
                    <a:pt x="2959442" y="89660"/>
                  </a:lnTo>
                  <a:lnTo>
                    <a:pt x="2971280" y="95360"/>
                  </a:lnTo>
                  <a:lnTo>
                    <a:pt x="2983118" y="100813"/>
                  </a:lnTo>
                  <a:lnTo>
                    <a:pt x="2994956" y="105967"/>
                  </a:lnTo>
                  <a:lnTo>
                    <a:pt x="3006793" y="110786"/>
                  </a:lnTo>
                  <a:lnTo>
                    <a:pt x="3018631" y="115244"/>
                  </a:lnTo>
                  <a:lnTo>
                    <a:pt x="3030469" y="119330"/>
                  </a:lnTo>
                  <a:lnTo>
                    <a:pt x="3042307" y="123041"/>
                  </a:lnTo>
                  <a:lnTo>
                    <a:pt x="3054144" y="126384"/>
                  </a:lnTo>
                  <a:lnTo>
                    <a:pt x="3065982" y="129375"/>
                  </a:lnTo>
                  <a:lnTo>
                    <a:pt x="3077820" y="132034"/>
                  </a:lnTo>
                  <a:lnTo>
                    <a:pt x="3089658" y="134383"/>
                  </a:lnTo>
                  <a:lnTo>
                    <a:pt x="3101496" y="136449"/>
                  </a:lnTo>
                  <a:lnTo>
                    <a:pt x="3113333" y="138256"/>
                  </a:lnTo>
                  <a:lnTo>
                    <a:pt x="3125171" y="139833"/>
                  </a:lnTo>
                  <a:lnTo>
                    <a:pt x="3137009" y="141202"/>
                  </a:lnTo>
                  <a:lnTo>
                    <a:pt x="3148847" y="142388"/>
                  </a:lnTo>
                  <a:lnTo>
                    <a:pt x="3160684" y="143414"/>
                  </a:lnTo>
                  <a:lnTo>
                    <a:pt x="3172522" y="144298"/>
                  </a:lnTo>
                  <a:lnTo>
                    <a:pt x="3184360" y="145058"/>
                  </a:lnTo>
                  <a:lnTo>
                    <a:pt x="3196198" y="145712"/>
                  </a:lnTo>
                  <a:lnTo>
                    <a:pt x="3208035" y="146272"/>
                  </a:lnTo>
                  <a:lnTo>
                    <a:pt x="3219873" y="146752"/>
                  </a:lnTo>
                  <a:lnTo>
                    <a:pt x="3231711" y="147164"/>
                  </a:lnTo>
                  <a:lnTo>
                    <a:pt x="3243549" y="147515"/>
                  </a:lnTo>
                  <a:lnTo>
                    <a:pt x="3255387" y="147816"/>
                  </a:lnTo>
                  <a:lnTo>
                    <a:pt x="3267224" y="148072"/>
                  </a:lnTo>
                  <a:lnTo>
                    <a:pt x="3279062" y="148291"/>
                  </a:lnTo>
                  <a:lnTo>
                    <a:pt x="3290900" y="148478"/>
                  </a:lnTo>
                  <a:lnTo>
                    <a:pt x="3302738" y="148637"/>
                  </a:lnTo>
                  <a:lnTo>
                    <a:pt x="3314575" y="148773"/>
                  </a:lnTo>
                  <a:lnTo>
                    <a:pt x="3326413" y="148889"/>
                  </a:lnTo>
                  <a:lnTo>
                    <a:pt x="3338251" y="148987"/>
                  </a:lnTo>
                  <a:lnTo>
                    <a:pt x="3350089" y="149071"/>
                  </a:lnTo>
                  <a:lnTo>
                    <a:pt x="3361926" y="149143"/>
                  </a:lnTo>
                  <a:lnTo>
                    <a:pt x="3373764" y="149204"/>
                  </a:lnTo>
                  <a:lnTo>
                    <a:pt x="3385602" y="149256"/>
                  </a:lnTo>
                  <a:lnTo>
                    <a:pt x="3397440" y="149300"/>
                  </a:lnTo>
                  <a:lnTo>
                    <a:pt x="3409278" y="149338"/>
                  </a:lnTo>
                  <a:lnTo>
                    <a:pt x="3421115" y="149369"/>
                  </a:lnTo>
                  <a:lnTo>
                    <a:pt x="3432953" y="149397"/>
                  </a:lnTo>
                  <a:lnTo>
                    <a:pt x="3444791" y="149420"/>
                  </a:lnTo>
                  <a:lnTo>
                    <a:pt x="3456629" y="149440"/>
                  </a:lnTo>
                  <a:lnTo>
                    <a:pt x="3468466" y="149456"/>
                  </a:lnTo>
                  <a:lnTo>
                    <a:pt x="3480304" y="149471"/>
                  </a:lnTo>
                  <a:lnTo>
                    <a:pt x="3492142" y="149483"/>
                  </a:lnTo>
                  <a:lnTo>
                    <a:pt x="3503980" y="149493"/>
                  </a:lnTo>
                  <a:lnTo>
                    <a:pt x="3515818" y="149502"/>
                  </a:lnTo>
                  <a:lnTo>
                    <a:pt x="3515818" y="149552"/>
                  </a:lnTo>
                  <a:lnTo>
                    <a:pt x="3527655" y="149552"/>
                  </a:lnTo>
                  <a:lnTo>
                    <a:pt x="3539493" y="149552"/>
                  </a:lnTo>
                  <a:lnTo>
                    <a:pt x="3551331" y="149552"/>
                  </a:lnTo>
                  <a:lnTo>
                    <a:pt x="3563169" y="149552"/>
                  </a:lnTo>
                  <a:lnTo>
                    <a:pt x="3575006" y="149552"/>
                  </a:lnTo>
                  <a:lnTo>
                    <a:pt x="3586844" y="149552"/>
                  </a:lnTo>
                  <a:lnTo>
                    <a:pt x="3598682" y="149552"/>
                  </a:lnTo>
                  <a:lnTo>
                    <a:pt x="3610520" y="149552"/>
                  </a:lnTo>
                  <a:lnTo>
                    <a:pt x="3622357" y="149552"/>
                  </a:lnTo>
                  <a:lnTo>
                    <a:pt x="3634195" y="149552"/>
                  </a:lnTo>
                  <a:lnTo>
                    <a:pt x="3646033" y="149552"/>
                  </a:lnTo>
                  <a:lnTo>
                    <a:pt x="3657871" y="149552"/>
                  </a:lnTo>
                  <a:lnTo>
                    <a:pt x="3669709" y="149552"/>
                  </a:lnTo>
                  <a:lnTo>
                    <a:pt x="3681546" y="149552"/>
                  </a:lnTo>
                  <a:lnTo>
                    <a:pt x="3693384" y="149552"/>
                  </a:lnTo>
                  <a:lnTo>
                    <a:pt x="3705222" y="149552"/>
                  </a:lnTo>
                  <a:lnTo>
                    <a:pt x="3717060" y="149552"/>
                  </a:lnTo>
                  <a:lnTo>
                    <a:pt x="3728897" y="149552"/>
                  </a:lnTo>
                  <a:lnTo>
                    <a:pt x="3740735" y="149552"/>
                  </a:lnTo>
                  <a:lnTo>
                    <a:pt x="3752573" y="149552"/>
                  </a:lnTo>
                  <a:lnTo>
                    <a:pt x="3764411" y="149552"/>
                  </a:lnTo>
                  <a:lnTo>
                    <a:pt x="3776248" y="149552"/>
                  </a:lnTo>
                  <a:lnTo>
                    <a:pt x="3788086" y="149552"/>
                  </a:lnTo>
                  <a:lnTo>
                    <a:pt x="3799924" y="149552"/>
                  </a:lnTo>
                  <a:lnTo>
                    <a:pt x="3811762" y="149552"/>
                  </a:lnTo>
                  <a:lnTo>
                    <a:pt x="3823600" y="149552"/>
                  </a:lnTo>
                  <a:lnTo>
                    <a:pt x="3835437" y="149552"/>
                  </a:lnTo>
                  <a:lnTo>
                    <a:pt x="3847275" y="149552"/>
                  </a:lnTo>
                  <a:lnTo>
                    <a:pt x="3859113" y="149552"/>
                  </a:lnTo>
                  <a:lnTo>
                    <a:pt x="3870951" y="149552"/>
                  </a:lnTo>
                  <a:lnTo>
                    <a:pt x="3882788" y="149552"/>
                  </a:lnTo>
                  <a:lnTo>
                    <a:pt x="3894626" y="149552"/>
                  </a:lnTo>
                  <a:lnTo>
                    <a:pt x="3906464" y="149552"/>
                  </a:lnTo>
                  <a:lnTo>
                    <a:pt x="3918302" y="149552"/>
                  </a:lnTo>
                  <a:lnTo>
                    <a:pt x="3930139" y="149552"/>
                  </a:lnTo>
                  <a:lnTo>
                    <a:pt x="3941977" y="149552"/>
                  </a:lnTo>
                  <a:lnTo>
                    <a:pt x="3953815" y="149552"/>
                  </a:lnTo>
                  <a:lnTo>
                    <a:pt x="3965653" y="149552"/>
                  </a:lnTo>
                  <a:lnTo>
                    <a:pt x="3977491" y="149552"/>
                  </a:lnTo>
                  <a:lnTo>
                    <a:pt x="3989328" y="149552"/>
                  </a:lnTo>
                  <a:lnTo>
                    <a:pt x="4001166" y="149552"/>
                  </a:lnTo>
                  <a:lnTo>
                    <a:pt x="4013004" y="149552"/>
                  </a:lnTo>
                  <a:lnTo>
                    <a:pt x="4024842" y="149552"/>
                  </a:lnTo>
                  <a:lnTo>
                    <a:pt x="4036679" y="149552"/>
                  </a:lnTo>
                  <a:lnTo>
                    <a:pt x="4048517" y="149552"/>
                  </a:lnTo>
                  <a:lnTo>
                    <a:pt x="4060355" y="149552"/>
                  </a:lnTo>
                  <a:lnTo>
                    <a:pt x="4072193" y="149552"/>
                  </a:lnTo>
                  <a:lnTo>
                    <a:pt x="4084031" y="149552"/>
                  </a:lnTo>
                  <a:lnTo>
                    <a:pt x="4095868" y="149552"/>
                  </a:lnTo>
                  <a:lnTo>
                    <a:pt x="4107706" y="149552"/>
                  </a:lnTo>
                  <a:lnTo>
                    <a:pt x="4119544" y="149552"/>
                  </a:lnTo>
                  <a:lnTo>
                    <a:pt x="4131382" y="149552"/>
                  </a:lnTo>
                  <a:lnTo>
                    <a:pt x="4143219" y="149552"/>
                  </a:lnTo>
                  <a:lnTo>
                    <a:pt x="4155057" y="149552"/>
                  </a:lnTo>
                  <a:lnTo>
                    <a:pt x="4166895" y="149552"/>
                  </a:lnTo>
                  <a:lnTo>
                    <a:pt x="4178733" y="149552"/>
                  </a:lnTo>
                  <a:lnTo>
                    <a:pt x="4190570" y="149552"/>
                  </a:lnTo>
                  <a:lnTo>
                    <a:pt x="4202408" y="149552"/>
                  </a:lnTo>
                  <a:lnTo>
                    <a:pt x="4214246" y="149552"/>
                  </a:lnTo>
                  <a:lnTo>
                    <a:pt x="4226084" y="149552"/>
                  </a:lnTo>
                  <a:lnTo>
                    <a:pt x="4237922" y="149552"/>
                  </a:lnTo>
                  <a:lnTo>
                    <a:pt x="4249759" y="149552"/>
                  </a:lnTo>
                  <a:lnTo>
                    <a:pt x="4261597" y="149552"/>
                  </a:lnTo>
                  <a:lnTo>
                    <a:pt x="4273435" y="149552"/>
                  </a:lnTo>
                  <a:lnTo>
                    <a:pt x="4285273" y="149552"/>
                  </a:lnTo>
                  <a:lnTo>
                    <a:pt x="4297110" y="149552"/>
                  </a:lnTo>
                  <a:lnTo>
                    <a:pt x="4308948" y="149552"/>
                  </a:lnTo>
                  <a:lnTo>
                    <a:pt x="4320786" y="149552"/>
                  </a:lnTo>
                  <a:lnTo>
                    <a:pt x="4332624" y="149552"/>
                  </a:lnTo>
                  <a:lnTo>
                    <a:pt x="4344461" y="149552"/>
                  </a:lnTo>
                  <a:lnTo>
                    <a:pt x="4356299" y="149552"/>
                  </a:lnTo>
                  <a:lnTo>
                    <a:pt x="4368137" y="149552"/>
                  </a:lnTo>
                  <a:lnTo>
                    <a:pt x="4379975" y="149552"/>
                  </a:lnTo>
                  <a:lnTo>
                    <a:pt x="4391813" y="149552"/>
                  </a:lnTo>
                  <a:lnTo>
                    <a:pt x="4403650" y="149552"/>
                  </a:lnTo>
                  <a:lnTo>
                    <a:pt x="4415488" y="149552"/>
                  </a:lnTo>
                  <a:lnTo>
                    <a:pt x="4427326" y="149552"/>
                  </a:lnTo>
                  <a:lnTo>
                    <a:pt x="4439164" y="149552"/>
                  </a:lnTo>
                  <a:lnTo>
                    <a:pt x="4451001" y="149552"/>
                  </a:lnTo>
                  <a:lnTo>
                    <a:pt x="4462839" y="149552"/>
                  </a:lnTo>
                  <a:lnTo>
                    <a:pt x="4474677" y="149552"/>
                  </a:lnTo>
                  <a:lnTo>
                    <a:pt x="4486515" y="149552"/>
                  </a:lnTo>
                  <a:lnTo>
                    <a:pt x="4498352" y="149552"/>
                  </a:lnTo>
                  <a:lnTo>
                    <a:pt x="4510190" y="149552"/>
                  </a:lnTo>
                  <a:lnTo>
                    <a:pt x="4522028" y="149552"/>
                  </a:lnTo>
                  <a:lnTo>
                    <a:pt x="4533866" y="149552"/>
                  </a:lnTo>
                  <a:lnTo>
                    <a:pt x="4545704" y="149552"/>
                  </a:lnTo>
                  <a:lnTo>
                    <a:pt x="4557541" y="149552"/>
                  </a:lnTo>
                  <a:lnTo>
                    <a:pt x="4569379" y="149552"/>
                  </a:lnTo>
                  <a:lnTo>
                    <a:pt x="4581217" y="149552"/>
                  </a:lnTo>
                  <a:lnTo>
                    <a:pt x="4593055" y="149552"/>
                  </a:lnTo>
                  <a:lnTo>
                    <a:pt x="4604892" y="149552"/>
                  </a:lnTo>
                  <a:lnTo>
                    <a:pt x="4616730" y="149552"/>
                  </a:lnTo>
                  <a:lnTo>
                    <a:pt x="4628568" y="149552"/>
                  </a:lnTo>
                  <a:lnTo>
                    <a:pt x="4640406" y="149552"/>
                  </a:lnTo>
                  <a:lnTo>
                    <a:pt x="4652244" y="149552"/>
                  </a:lnTo>
                  <a:lnTo>
                    <a:pt x="4664081" y="149552"/>
                  </a:lnTo>
                  <a:lnTo>
                    <a:pt x="4675919" y="149552"/>
                  </a:lnTo>
                  <a:lnTo>
                    <a:pt x="4687757" y="149552"/>
                  </a:lnTo>
                </a:path>
              </a:pathLst>
            </a:custGeom>
            <a:ln w="40651" cap="flat">
              <a:solidFill>
                <a:srgbClr val="E8E8E8">
                  <a:alpha val="100000"/>
                </a:srgbClr>
              </a:solidFill>
              <a:prstDash val="solid"/>
              <a:round/>
            </a:ln>
          </p:spPr>
          <p:txBody>
            <a:bodyPr/>
            <a:lstStyle/>
            <a:p/>
          </p:txBody>
        </p:sp>
        <p:sp>
          <p:nvSpPr>
            <p:cNvPr id="48" name="pl48"/>
            <p:cNvSpPr/>
            <p:nvPr/>
          </p:nvSpPr>
          <p:spPr>
            <a:xfrm>
              <a:off x="2482252" y="5088510"/>
              <a:ext cx="4687757" cy="598210"/>
            </a:xfrm>
            <a:custGeom>
              <a:avLst/>
              <a:pathLst>
                <a:path w="4687757" h="598210">
                  <a:moveTo>
                    <a:pt x="0" y="448657"/>
                  </a:moveTo>
                  <a:lnTo>
                    <a:pt x="11837" y="448640"/>
                  </a:lnTo>
                  <a:lnTo>
                    <a:pt x="23675" y="448619"/>
                  </a:lnTo>
                  <a:lnTo>
                    <a:pt x="35513" y="448595"/>
                  </a:lnTo>
                  <a:lnTo>
                    <a:pt x="47351" y="448566"/>
                  </a:lnTo>
                  <a:lnTo>
                    <a:pt x="59188" y="448533"/>
                  </a:lnTo>
                  <a:lnTo>
                    <a:pt x="71026" y="448493"/>
                  </a:lnTo>
                  <a:lnTo>
                    <a:pt x="82864" y="448447"/>
                  </a:lnTo>
                  <a:lnTo>
                    <a:pt x="94702" y="448392"/>
                  </a:lnTo>
                  <a:lnTo>
                    <a:pt x="106539" y="448328"/>
                  </a:lnTo>
                  <a:lnTo>
                    <a:pt x="118377" y="448253"/>
                  </a:lnTo>
                  <a:lnTo>
                    <a:pt x="130215" y="448165"/>
                  </a:lnTo>
                  <a:lnTo>
                    <a:pt x="142053" y="448061"/>
                  </a:lnTo>
                  <a:lnTo>
                    <a:pt x="153891" y="447939"/>
                  </a:lnTo>
                  <a:lnTo>
                    <a:pt x="165728" y="447796"/>
                  </a:lnTo>
                  <a:lnTo>
                    <a:pt x="177566" y="447628"/>
                  </a:lnTo>
                  <a:lnTo>
                    <a:pt x="189404" y="447431"/>
                  </a:lnTo>
                  <a:lnTo>
                    <a:pt x="201242" y="447200"/>
                  </a:lnTo>
                  <a:lnTo>
                    <a:pt x="213079" y="446928"/>
                  </a:lnTo>
                  <a:lnTo>
                    <a:pt x="224917" y="446609"/>
                  </a:lnTo>
                  <a:lnTo>
                    <a:pt x="236755" y="446236"/>
                  </a:lnTo>
                  <a:lnTo>
                    <a:pt x="248593" y="445798"/>
                  </a:lnTo>
                  <a:lnTo>
                    <a:pt x="260430" y="445285"/>
                  </a:lnTo>
                  <a:lnTo>
                    <a:pt x="272268" y="444684"/>
                  </a:lnTo>
                  <a:lnTo>
                    <a:pt x="284106" y="443981"/>
                  </a:lnTo>
                  <a:lnTo>
                    <a:pt x="295944" y="443158"/>
                  </a:lnTo>
                  <a:lnTo>
                    <a:pt x="307782" y="442198"/>
                  </a:lnTo>
                  <a:lnTo>
                    <a:pt x="319619" y="441077"/>
                  </a:lnTo>
                  <a:lnTo>
                    <a:pt x="331457" y="439770"/>
                  </a:lnTo>
                  <a:lnTo>
                    <a:pt x="343295" y="438249"/>
                  </a:lnTo>
                  <a:lnTo>
                    <a:pt x="355133" y="436481"/>
                  </a:lnTo>
                  <a:lnTo>
                    <a:pt x="366970" y="434430"/>
                  </a:lnTo>
                  <a:lnTo>
                    <a:pt x="378808" y="432058"/>
                  </a:lnTo>
                  <a:lnTo>
                    <a:pt x="390646" y="429319"/>
                  </a:lnTo>
                  <a:lnTo>
                    <a:pt x="402484" y="426166"/>
                  </a:lnTo>
                  <a:lnTo>
                    <a:pt x="414321" y="422551"/>
                  </a:lnTo>
                  <a:lnTo>
                    <a:pt x="426159" y="418420"/>
                  </a:lnTo>
                  <a:lnTo>
                    <a:pt x="437997" y="413721"/>
                  </a:lnTo>
                  <a:lnTo>
                    <a:pt x="449835" y="408404"/>
                  </a:lnTo>
                  <a:lnTo>
                    <a:pt x="461673" y="402422"/>
                  </a:lnTo>
                  <a:lnTo>
                    <a:pt x="473510" y="395735"/>
                  </a:lnTo>
                  <a:lnTo>
                    <a:pt x="485348" y="388313"/>
                  </a:lnTo>
                  <a:lnTo>
                    <a:pt x="497186" y="380142"/>
                  </a:lnTo>
                  <a:lnTo>
                    <a:pt x="509024" y="371225"/>
                  </a:lnTo>
                  <a:lnTo>
                    <a:pt x="520861" y="361587"/>
                  </a:lnTo>
                  <a:lnTo>
                    <a:pt x="532699" y="351278"/>
                  </a:lnTo>
                  <a:lnTo>
                    <a:pt x="544537" y="340374"/>
                  </a:lnTo>
                  <a:lnTo>
                    <a:pt x="556375" y="328973"/>
                  </a:lnTo>
                  <a:lnTo>
                    <a:pt x="568213" y="317200"/>
                  </a:lnTo>
                  <a:lnTo>
                    <a:pt x="580050" y="305196"/>
                  </a:lnTo>
                  <a:lnTo>
                    <a:pt x="591888" y="293114"/>
                  </a:lnTo>
                  <a:lnTo>
                    <a:pt x="603726" y="281110"/>
                  </a:lnTo>
                  <a:lnTo>
                    <a:pt x="615564" y="269337"/>
                  </a:lnTo>
                  <a:lnTo>
                    <a:pt x="627401" y="257936"/>
                  </a:lnTo>
                  <a:lnTo>
                    <a:pt x="639239" y="247031"/>
                  </a:lnTo>
                  <a:lnTo>
                    <a:pt x="651077" y="236722"/>
                  </a:lnTo>
                  <a:lnTo>
                    <a:pt x="662915" y="227085"/>
                  </a:lnTo>
                  <a:lnTo>
                    <a:pt x="674752" y="218168"/>
                  </a:lnTo>
                  <a:lnTo>
                    <a:pt x="686590" y="209997"/>
                  </a:lnTo>
                  <a:lnTo>
                    <a:pt x="698428" y="202575"/>
                  </a:lnTo>
                  <a:lnTo>
                    <a:pt x="710266" y="195888"/>
                  </a:lnTo>
                  <a:lnTo>
                    <a:pt x="722104" y="189905"/>
                  </a:lnTo>
                  <a:lnTo>
                    <a:pt x="733941" y="184589"/>
                  </a:lnTo>
                  <a:lnTo>
                    <a:pt x="745779" y="179890"/>
                  </a:lnTo>
                  <a:lnTo>
                    <a:pt x="757617" y="175759"/>
                  </a:lnTo>
                  <a:lnTo>
                    <a:pt x="769455" y="172144"/>
                  </a:lnTo>
                  <a:lnTo>
                    <a:pt x="781292" y="168991"/>
                  </a:lnTo>
                  <a:lnTo>
                    <a:pt x="793130" y="166252"/>
                  </a:lnTo>
                  <a:lnTo>
                    <a:pt x="804968" y="163879"/>
                  </a:lnTo>
                  <a:lnTo>
                    <a:pt x="816806" y="161829"/>
                  </a:lnTo>
                  <a:lnTo>
                    <a:pt x="828643" y="160061"/>
                  </a:lnTo>
                  <a:lnTo>
                    <a:pt x="840481" y="158540"/>
                  </a:lnTo>
                  <a:lnTo>
                    <a:pt x="852319" y="157233"/>
                  </a:lnTo>
                  <a:lnTo>
                    <a:pt x="864157" y="156112"/>
                  </a:lnTo>
                  <a:lnTo>
                    <a:pt x="875995" y="155151"/>
                  </a:lnTo>
                  <a:lnTo>
                    <a:pt x="887832" y="154329"/>
                  </a:lnTo>
                  <a:lnTo>
                    <a:pt x="899670" y="153626"/>
                  </a:lnTo>
                  <a:lnTo>
                    <a:pt x="911508" y="153025"/>
                  </a:lnTo>
                  <a:lnTo>
                    <a:pt x="923346" y="152512"/>
                  </a:lnTo>
                  <a:lnTo>
                    <a:pt x="935183" y="152074"/>
                  </a:lnTo>
                  <a:lnTo>
                    <a:pt x="947021" y="151700"/>
                  </a:lnTo>
                  <a:lnTo>
                    <a:pt x="958859" y="151382"/>
                  </a:lnTo>
                  <a:lnTo>
                    <a:pt x="970697" y="151110"/>
                  </a:lnTo>
                  <a:lnTo>
                    <a:pt x="982534" y="150879"/>
                  </a:lnTo>
                  <a:lnTo>
                    <a:pt x="994372" y="150681"/>
                  </a:lnTo>
                  <a:lnTo>
                    <a:pt x="1006210" y="150513"/>
                  </a:lnTo>
                  <a:lnTo>
                    <a:pt x="1018048" y="150370"/>
                  </a:lnTo>
                  <a:lnTo>
                    <a:pt x="1029886" y="150249"/>
                  </a:lnTo>
                  <a:lnTo>
                    <a:pt x="1041723" y="150145"/>
                  </a:lnTo>
                  <a:lnTo>
                    <a:pt x="1053561" y="150057"/>
                  </a:lnTo>
                  <a:lnTo>
                    <a:pt x="1065399" y="149981"/>
                  </a:lnTo>
                  <a:lnTo>
                    <a:pt x="1077237" y="149917"/>
                  </a:lnTo>
                  <a:lnTo>
                    <a:pt x="1089074" y="149863"/>
                  </a:lnTo>
                  <a:lnTo>
                    <a:pt x="1100912" y="149817"/>
                  </a:lnTo>
                  <a:lnTo>
                    <a:pt x="1112750" y="149777"/>
                  </a:lnTo>
                  <a:lnTo>
                    <a:pt x="1124588" y="149744"/>
                  </a:lnTo>
                  <a:lnTo>
                    <a:pt x="1136426" y="149715"/>
                  </a:lnTo>
                  <a:lnTo>
                    <a:pt x="1148263" y="149691"/>
                  </a:lnTo>
                  <a:lnTo>
                    <a:pt x="1160101" y="149670"/>
                  </a:lnTo>
                  <a:lnTo>
                    <a:pt x="1171939" y="149652"/>
                  </a:lnTo>
                  <a:lnTo>
                    <a:pt x="1171939" y="149703"/>
                  </a:lnTo>
                  <a:lnTo>
                    <a:pt x="1183777" y="149729"/>
                  </a:lnTo>
                  <a:lnTo>
                    <a:pt x="1195614" y="149760"/>
                  </a:lnTo>
                  <a:lnTo>
                    <a:pt x="1207452" y="149796"/>
                  </a:lnTo>
                  <a:lnTo>
                    <a:pt x="1219290" y="149839"/>
                  </a:lnTo>
                  <a:lnTo>
                    <a:pt x="1231128" y="149890"/>
                  </a:lnTo>
                  <a:lnTo>
                    <a:pt x="1242965" y="149949"/>
                  </a:lnTo>
                  <a:lnTo>
                    <a:pt x="1254803" y="150018"/>
                  </a:lnTo>
                  <a:lnTo>
                    <a:pt x="1266641" y="150100"/>
                  </a:lnTo>
                  <a:lnTo>
                    <a:pt x="1278479" y="150196"/>
                  </a:lnTo>
                  <a:lnTo>
                    <a:pt x="1290317" y="150309"/>
                  </a:lnTo>
                  <a:lnTo>
                    <a:pt x="1302154" y="150441"/>
                  </a:lnTo>
                  <a:lnTo>
                    <a:pt x="1313992" y="150597"/>
                  </a:lnTo>
                  <a:lnTo>
                    <a:pt x="1325830" y="150779"/>
                  </a:lnTo>
                  <a:lnTo>
                    <a:pt x="1337668" y="150994"/>
                  </a:lnTo>
                  <a:lnTo>
                    <a:pt x="1349505" y="151246"/>
                  </a:lnTo>
                  <a:lnTo>
                    <a:pt x="1361343" y="151542"/>
                  </a:lnTo>
                  <a:lnTo>
                    <a:pt x="1373181" y="151889"/>
                  </a:lnTo>
                  <a:lnTo>
                    <a:pt x="1385019" y="152296"/>
                  </a:lnTo>
                  <a:lnTo>
                    <a:pt x="1396856" y="152774"/>
                  </a:lnTo>
                  <a:lnTo>
                    <a:pt x="1408694" y="153335"/>
                  </a:lnTo>
                  <a:lnTo>
                    <a:pt x="1420532" y="153992"/>
                  </a:lnTo>
                  <a:lnTo>
                    <a:pt x="1432370" y="154762"/>
                  </a:lnTo>
                  <a:lnTo>
                    <a:pt x="1444208" y="155663"/>
                  </a:lnTo>
                  <a:lnTo>
                    <a:pt x="1456045" y="156718"/>
                  </a:lnTo>
                  <a:lnTo>
                    <a:pt x="1467883" y="157951"/>
                  </a:lnTo>
                  <a:lnTo>
                    <a:pt x="1479721" y="159392"/>
                  </a:lnTo>
                  <a:lnTo>
                    <a:pt x="1491559" y="161074"/>
                  </a:lnTo>
                  <a:lnTo>
                    <a:pt x="1503396" y="163034"/>
                  </a:lnTo>
                  <a:lnTo>
                    <a:pt x="1515234" y="165316"/>
                  </a:lnTo>
                  <a:lnTo>
                    <a:pt x="1527072" y="167967"/>
                  </a:lnTo>
                  <a:lnTo>
                    <a:pt x="1538910" y="171043"/>
                  </a:lnTo>
                  <a:lnTo>
                    <a:pt x="1550748" y="174602"/>
                  </a:lnTo>
                  <a:lnTo>
                    <a:pt x="1562585" y="178711"/>
                  </a:lnTo>
                  <a:lnTo>
                    <a:pt x="1574423" y="183439"/>
                  </a:lnTo>
                  <a:lnTo>
                    <a:pt x="1586261" y="188863"/>
                  </a:lnTo>
                  <a:lnTo>
                    <a:pt x="1598099" y="195059"/>
                  </a:lnTo>
                  <a:lnTo>
                    <a:pt x="1609936" y="202107"/>
                  </a:lnTo>
                  <a:lnTo>
                    <a:pt x="1621774" y="210082"/>
                  </a:lnTo>
                  <a:lnTo>
                    <a:pt x="1633612" y="219055"/>
                  </a:lnTo>
                  <a:lnTo>
                    <a:pt x="1645450" y="229086"/>
                  </a:lnTo>
                  <a:lnTo>
                    <a:pt x="1657287" y="240219"/>
                  </a:lnTo>
                  <a:lnTo>
                    <a:pt x="1669125" y="252476"/>
                  </a:lnTo>
                  <a:lnTo>
                    <a:pt x="1680963" y="265851"/>
                  </a:lnTo>
                  <a:lnTo>
                    <a:pt x="1692801" y="280308"/>
                  </a:lnTo>
                  <a:lnTo>
                    <a:pt x="1704639" y="295771"/>
                  </a:lnTo>
                  <a:lnTo>
                    <a:pt x="1716476" y="312128"/>
                  </a:lnTo>
                  <a:lnTo>
                    <a:pt x="1728314" y="329229"/>
                  </a:lnTo>
                  <a:lnTo>
                    <a:pt x="1740152" y="346888"/>
                  </a:lnTo>
                  <a:lnTo>
                    <a:pt x="1751990" y="364894"/>
                  </a:lnTo>
                  <a:lnTo>
                    <a:pt x="1763827" y="383018"/>
                  </a:lnTo>
                  <a:lnTo>
                    <a:pt x="1775665" y="401024"/>
                  </a:lnTo>
                  <a:lnTo>
                    <a:pt x="1787503" y="418684"/>
                  </a:lnTo>
                  <a:lnTo>
                    <a:pt x="1799341" y="435784"/>
                  </a:lnTo>
                  <a:lnTo>
                    <a:pt x="1811178" y="452142"/>
                  </a:lnTo>
                  <a:lnTo>
                    <a:pt x="1823016" y="467605"/>
                  </a:lnTo>
                  <a:lnTo>
                    <a:pt x="1834854" y="482062"/>
                  </a:lnTo>
                  <a:lnTo>
                    <a:pt x="1846692" y="495437"/>
                  </a:lnTo>
                  <a:lnTo>
                    <a:pt x="1858530" y="507694"/>
                  </a:lnTo>
                  <a:lnTo>
                    <a:pt x="1870367" y="518826"/>
                  </a:lnTo>
                  <a:lnTo>
                    <a:pt x="1882205" y="528857"/>
                  </a:lnTo>
                  <a:lnTo>
                    <a:pt x="1894043" y="537831"/>
                  </a:lnTo>
                  <a:lnTo>
                    <a:pt x="1905881" y="545806"/>
                  </a:lnTo>
                  <a:lnTo>
                    <a:pt x="1917718" y="552853"/>
                  </a:lnTo>
                  <a:lnTo>
                    <a:pt x="1929556" y="559050"/>
                  </a:lnTo>
                  <a:lnTo>
                    <a:pt x="1941394" y="564473"/>
                  </a:lnTo>
                  <a:lnTo>
                    <a:pt x="1953232" y="569202"/>
                  </a:lnTo>
                  <a:lnTo>
                    <a:pt x="1965069" y="573310"/>
                  </a:lnTo>
                  <a:lnTo>
                    <a:pt x="1976907" y="576870"/>
                  </a:lnTo>
                  <a:lnTo>
                    <a:pt x="1988745" y="579945"/>
                  </a:lnTo>
                  <a:lnTo>
                    <a:pt x="2000583" y="582597"/>
                  </a:lnTo>
                  <a:lnTo>
                    <a:pt x="2012421" y="584879"/>
                  </a:lnTo>
                  <a:lnTo>
                    <a:pt x="2024258" y="586839"/>
                  </a:lnTo>
                  <a:lnTo>
                    <a:pt x="2036096" y="588521"/>
                  </a:lnTo>
                  <a:lnTo>
                    <a:pt x="2047934" y="589962"/>
                  </a:lnTo>
                  <a:lnTo>
                    <a:pt x="2059772" y="591195"/>
                  </a:lnTo>
                  <a:lnTo>
                    <a:pt x="2071609" y="592250"/>
                  </a:lnTo>
                  <a:lnTo>
                    <a:pt x="2083447" y="593151"/>
                  </a:lnTo>
                  <a:lnTo>
                    <a:pt x="2095285" y="593921"/>
                  </a:lnTo>
                  <a:lnTo>
                    <a:pt x="2107123" y="594578"/>
                  </a:lnTo>
                  <a:lnTo>
                    <a:pt x="2118961" y="595138"/>
                  </a:lnTo>
                  <a:lnTo>
                    <a:pt x="2130798" y="595616"/>
                  </a:lnTo>
                  <a:lnTo>
                    <a:pt x="2142636" y="596024"/>
                  </a:lnTo>
                  <a:lnTo>
                    <a:pt x="2154474" y="596371"/>
                  </a:lnTo>
                  <a:lnTo>
                    <a:pt x="2166312" y="596667"/>
                  </a:lnTo>
                  <a:lnTo>
                    <a:pt x="2178149" y="596919"/>
                  </a:lnTo>
                  <a:lnTo>
                    <a:pt x="2189987" y="597133"/>
                  </a:lnTo>
                  <a:lnTo>
                    <a:pt x="2201825" y="597316"/>
                  </a:lnTo>
                  <a:lnTo>
                    <a:pt x="2213663" y="597471"/>
                  </a:lnTo>
                  <a:lnTo>
                    <a:pt x="2225500" y="597604"/>
                  </a:lnTo>
                  <a:lnTo>
                    <a:pt x="2237338" y="597717"/>
                  </a:lnTo>
                  <a:lnTo>
                    <a:pt x="2249176" y="597813"/>
                  </a:lnTo>
                  <a:lnTo>
                    <a:pt x="2261014" y="597894"/>
                  </a:lnTo>
                  <a:lnTo>
                    <a:pt x="2272852" y="597964"/>
                  </a:lnTo>
                  <a:lnTo>
                    <a:pt x="2284689" y="598023"/>
                  </a:lnTo>
                  <a:lnTo>
                    <a:pt x="2296527" y="598073"/>
                  </a:lnTo>
                  <a:lnTo>
                    <a:pt x="2308365" y="598116"/>
                  </a:lnTo>
                  <a:lnTo>
                    <a:pt x="2320203" y="598153"/>
                  </a:lnTo>
                  <a:lnTo>
                    <a:pt x="2332040" y="598184"/>
                  </a:lnTo>
                  <a:lnTo>
                    <a:pt x="2343878" y="598210"/>
                  </a:lnTo>
                  <a:lnTo>
                    <a:pt x="2343878" y="598160"/>
                  </a:lnTo>
                  <a:lnTo>
                    <a:pt x="2355716" y="598125"/>
                  </a:lnTo>
                  <a:lnTo>
                    <a:pt x="2367554" y="598083"/>
                  </a:lnTo>
                  <a:lnTo>
                    <a:pt x="2379391" y="598035"/>
                  </a:lnTo>
                  <a:lnTo>
                    <a:pt x="2391229" y="597978"/>
                  </a:lnTo>
                  <a:lnTo>
                    <a:pt x="2403067" y="597910"/>
                  </a:lnTo>
                  <a:lnTo>
                    <a:pt x="2414905" y="597832"/>
                  </a:lnTo>
                  <a:lnTo>
                    <a:pt x="2426743" y="597739"/>
                  </a:lnTo>
                  <a:lnTo>
                    <a:pt x="2438580" y="597630"/>
                  </a:lnTo>
                  <a:lnTo>
                    <a:pt x="2450418" y="597502"/>
                  </a:lnTo>
                  <a:lnTo>
                    <a:pt x="2462256" y="597352"/>
                  </a:lnTo>
                  <a:lnTo>
                    <a:pt x="2474094" y="597175"/>
                  </a:lnTo>
                  <a:lnTo>
                    <a:pt x="2485931" y="596968"/>
                  </a:lnTo>
                  <a:lnTo>
                    <a:pt x="2497769" y="596724"/>
                  </a:lnTo>
                  <a:lnTo>
                    <a:pt x="2509607" y="596438"/>
                  </a:lnTo>
                  <a:lnTo>
                    <a:pt x="2521445" y="596102"/>
                  </a:lnTo>
                  <a:lnTo>
                    <a:pt x="2533283" y="595707"/>
                  </a:lnTo>
                  <a:lnTo>
                    <a:pt x="2545120" y="595245"/>
                  </a:lnTo>
                  <a:lnTo>
                    <a:pt x="2556958" y="594701"/>
                  </a:lnTo>
                  <a:lnTo>
                    <a:pt x="2568796" y="594064"/>
                  </a:lnTo>
                  <a:lnTo>
                    <a:pt x="2580634" y="593317"/>
                  </a:lnTo>
                  <a:lnTo>
                    <a:pt x="2592471" y="592441"/>
                  </a:lnTo>
                  <a:lnTo>
                    <a:pt x="2604309" y="591415"/>
                  </a:lnTo>
                  <a:lnTo>
                    <a:pt x="2616147" y="590213"/>
                  </a:lnTo>
                  <a:lnTo>
                    <a:pt x="2627985" y="588806"/>
                  </a:lnTo>
                  <a:lnTo>
                    <a:pt x="2639822" y="587162"/>
                  </a:lnTo>
                  <a:lnTo>
                    <a:pt x="2651660" y="585241"/>
                  </a:lnTo>
                  <a:lnTo>
                    <a:pt x="2663498" y="582998"/>
                  </a:lnTo>
                  <a:lnTo>
                    <a:pt x="2675336" y="580385"/>
                  </a:lnTo>
                  <a:lnTo>
                    <a:pt x="2687174" y="577342"/>
                  </a:lnTo>
                  <a:lnTo>
                    <a:pt x="2699011" y="573807"/>
                  </a:lnTo>
                  <a:lnTo>
                    <a:pt x="2710849" y="569706"/>
                  </a:lnTo>
                  <a:lnTo>
                    <a:pt x="2722687" y="564960"/>
                  </a:lnTo>
                  <a:lnTo>
                    <a:pt x="2734525" y="559482"/>
                  </a:lnTo>
                  <a:lnTo>
                    <a:pt x="2746362" y="553178"/>
                  </a:lnTo>
                  <a:lnTo>
                    <a:pt x="2758200" y="545946"/>
                  </a:lnTo>
                  <a:lnTo>
                    <a:pt x="2770038" y="537684"/>
                  </a:lnTo>
                  <a:lnTo>
                    <a:pt x="2781876" y="528288"/>
                  </a:lnTo>
                  <a:lnTo>
                    <a:pt x="2793713" y="517654"/>
                  </a:lnTo>
                  <a:lnTo>
                    <a:pt x="2805551" y="505690"/>
                  </a:lnTo>
                  <a:lnTo>
                    <a:pt x="2817389" y="492315"/>
                  </a:lnTo>
                  <a:lnTo>
                    <a:pt x="2829227" y="477471"/>
                  </a:lnTo>
                  <a:lnTo>
                    <a:pt x="2841065" y="461129"/>
                  </a:lnTo>
                  <a:lnTo>
                    <a:pt x="2852902" y="443295"/>
                  </a:lnTo>
                  <a:lnTo>
                    <a:pt x="2864740" y="424020"/>
                  </a:lnTo>
                  <a:lnTo>
                    <a:pt x="2876578" y="403402"/>
                  </a:lnTo>
                  <a:lnTo>
                    <a:pt x="2888416" y="381592"/>
                  </a:lnTo>
                  <a:lnTo>
                    <a:pt x="2900253" y="358791"/>
                  </a:lnTo>
                  <a:lnTo>
                    <a:pt x="2912091" y="335246"/>
                  </a:lnTo>
                  <a:lnTo>
                    <a:pt x="2923929" y="311237"/>
                  </a:lnTo>
                  <a:lnTo>
                    <a:pt x="2935767" y="287072"/>
                  </a:lnTo>
                  <a:lnTo>
                    <a:pt x="2947604" y="263064"/>
                  </a:lnTo>
                  <a:lnTo>
                    <a:pt x="2959442" y="239518"/>
                  </a:lnTo>
                  <a:lnTo>
                    <a:pt x="2971280" y="216718"/>
                  </a:lnTo>
                  <a:lnTo>
                    <a:pt x="2983118" y="194908"/>
                  </a:lnTo>
                  <a:lnTo>
                    <a:pt x="2994956" y="174290"/>
                  </a:lnTo>
                  <a:lnTo>
                    <a:pt x="3006793" y="155014"/>
                  </a:lnTo>
                  <a:lnTo>
                    <a:pt x="3018631" y="137181"/>
                  </a:lnTo>
                  <a:lnTo>
                    <a:pt x="3030469" y="120838"/>
                  </a:lnTo>
                  <a:lnTo>
                    <a:pt x="3042307" y="105995"/>
                  </a:lnTo>
                  <a:lnTo>
                    <a:pt x="3054144" y="92620"/>
                  </a:lnTo>
                  <a:lnTo>
                    <a:pt x="3065982" y="80656"/>
                  </a:lnTo>
                  <a:lnTo>
                    <a:pt x="3077820" y="70022"/>
                  </a:lnTo>
                  <a:lnTo>
                    <a:pt x="3089658" y="60625"/>
                  </a:lnTo>
                  <a:lnTo>
                    <a:pt x="3101496" y="52364"/>
                  </a:lnTo>
                  <a:lnTo>
                    <a:pt x="3113333" y="45132"/>
                  </a:lnTo>
                  <a:lnTo>
                    <a:pt x="3125171" y="38828"/>
                  </a:lnTo>
                  <a:lnTo>
                    <a:pt x="3137009" y="33350"/>
                  </a:lnTo>
                  <a:lnTo>
                    <a:pt x="3148847" y="28604"/>
                  </a:lnTo>
                  <a:lnTo>
                    <a:pt x="3160684" y="24503"/>
                  </a:lnTo>
                  <a:lnTo>
                    <a:pt x="3172522" y="20968"/>
                  </a:lnTo>
                  <a:lnTo>
                    <a:pt x="3184360" y="17925"/>
                  </a:lnTo>
                  <a:lnTo>
                    <a:pt x="3196198" y="15311"/>
                  </a:lnTo>
                  <a:lnTo>
                    <a:pt x="3208035" y="13069"/>
                  </a:lnTo>
                  <a:lnTo>
                    <a:pt x="3219873" y="11148"/>
                  </a:lnTo>
                  <a:lnTo>
                    <a:pt x="3231711" y="9503"/>
                  </a:lnTo>
                  <a:lnTo>
                    <a:pt x="3243549" y="8097"/>
                  </a:lnTo>
                  <a:lnTo>
                    <a:pt x="3255387" y="6895"/>
                  </a:lnTo>
                  <a:lnTo>
                    <a:pt x="3267224" y="5869"/>
                  </a:lnTo>
                  <a:lnTo>
                    <a:pt x="3279062" y="4993"/>
                  </a:lnTo>
                  <a:lnTo>
                    <a:pt x="3290900" y="4246"/>
                  </a:lnTo>
                  <a:lnTo>
                    <a:pt x="3302738" y="3608"/>
                  </a:lnTo>
                  <a:lnTo>
                    <a:pt x="3314575" y="3065"/>
                  </a:lnTo>
                  <a:lnTo>
                    <a:pt x="3326413" y="2602"/>
                  </a:lnTo>
                  <a:lnTo>
                    <a:pt x="3338251" y="2208"/>
                  </a:lnTo>
                  <a:lnTo>
                    <a:pt x="3350089" y="1872"/>
                  </a:lnTo>
                  <a:lnTo>
                    <a:pt x="3361926" y="1586"/>
                  </a:lnTo>
                  <a:lnTo>
                    <a:pt x="3373764" y="1342"/>
                  </a:lnTo>
                  <a:lnTo>
                    <a:pt x="3385602" y="1135"/>
                  </a:lnTo>
                  <a:lnTo>
                    <a:pt x="3397440" y="958"/>
                  </a:lnTo>
                  <a:lnTo>
                    <a:pt x="3409278" y="808"/>
                  </a:lnTo>
                  <a:lnTo>
                    <a:pt x="3421115" y="680"/>
                  </a:lnTo>
                  <a:lnTo>
                    <a:pt x="3432953" y="571"/>
                  </a:lnTo>
                  <a:lnTo>
                    <a:pt x="3444791" y="478"/>
                  </a:lnTo>
                  <a:lnTo>
                    <a:pt x="3456629" y="399"/>
                  </a:lnTo>
                  <a:lnTo>
                    <a:pt x="3468466" y="332"/>
                  </a:lnTo>
                  <a:lnTo>
                    <a:pt x="3480304" y="275"/>
                  </a:lnTo>
                  <a:lnTo>
                    <a:pt x="3492142" y="227"/>
                  </a:lnTo>
                  <a:lnTo>
                    <a:pt x="3503980" y="185"/>
                  </a:lnTo>
                  <a:lnTo>
                    <a:pt x="3515818" y="150"/>
                  </a:lnTo>
                  <a:lnTo>
                    <a:pt x="3515818" y="0"/>
                  </a:lnTo>
                  <a:lnTo>
                    <a:pt x="3527655" y="8"/>
                  </a:lnTo>
                  <a:lnTo>
                    <a:pt x="3539493" y="19"/>
                  </a:lnTo>
                  <a:lnTo>
                    <a:pt x="3551331" y="31"/>
                  </a:lnTo>
                  <a:lnTo>
                    <a:pt x="3563169" y="45"/>
                  </a:lnTo>
                  <a:lnTo>
                    <a:pt x="3575006" y="62"/>
                  </a:lnTo>
                  <a:lnTo>
                    <a:pt x="3586844" y="82"/>
                  </a:lnTo>
                  <a:lnTo>
                    <a:pt x="3598682" y="105"/>
                  </a:lnTo>
                  <a:lnTo>
                    <a:pt x="3610520" y="132"/>
                  </a:lnTo>
                  <a:lnTo>
                    <a:pt x="3622357" y="164"/>
                  </a:lnTo>
                  <a:lnTo>
                    <a:pt x="3634195" y="202"/>
                  </a:lnTo>
                  <a:lnTo>
                    <a:pt x="3646033" y="246"/>
                  </a:lnTo>
                  <a:lnTo>
                    <a:pt x="3657871" y="298"/>
                  </a:lnTo>
                  <a:lnTo>
                    <a:pt x="3669709" y="358"/>
                  </a:lnTo>
                  <a:lnTo>
                    <a:pt x="3681546" y="430"/>
                  </a:lnTo>
                  <a:lnTo>
                    <a:pt x="3693384" y="514"/>
                  </a:lnTo>
                  <a:lnTo>
                    <a:pt x="3705222" y="613"/>
                  </a:lnTo>
                  <a:lnTo>
                    <a:pt x="3717060" y="728"/>
                  </a:lnTo>
                  <a:lnTo>
                    <a:pt x="3728897" y="864"/>
                  </a:lnTo>
                  <a:lnTo>
                    <a:pt x="3740735" y="1023"/>
                  </a:lnTo>
                  <a:lnTo>
                    <a:pt x="3752573" y="1210"/>
                  </a:lnTo>
                  <a:lnTo>
                    <a:pt x="3764411" y="1429"/>
                  </a:lnTo>
                  <a:lnTo>
                    <a:pt x="3776248" y="1686"/>
                  </a:lnTo>
                  <a:lnTo>
                    <a:pt x="3788086" y="1986"/>
                  </a:lnTo>
                  <a:lnTo>
                    <a:pt x="3799924" y="2338"/>
                  </a:lnTo>
                  <a:lnTo>
                    <a:pt x="3811762" y="2749"/>
                  </a:lnTo>
                  <a:lnTo>
                    <a:pt x="3823600" y="3229"/>
                  </a:lnTo>
                  <a:lnTo>
                    <a:pt x="3835437" y="3790"/>
                  </a:lnTo>
                  <a:lnTo>
                    <a:pt x="3847275" y="4443"/>
                  </a:lnTo>
                  <a:lnTo>
                    <a:pt x="3859113" y="5204"/>
                  </a:lnTo>
                  <a:lnTo>
                    <a:pt x="3870951" y="6088"/>
                  </a:lnTo>
                  <a:lnTo>
                    <a:pt x="3882788" y="7113"/>
                  </a:lnTo>
                  <a:lnTo>
                    <a:pt x="3894626" y="8299"/>
                  </a:lnTo>
                  <a:lnTo>
                    <a:pt x="3906464" y="9669"/>
                  </a:lnTo>
                  <a:lnTo>
                    <a:pt x="3918302" y="11245"/>
                  </a:lnTo>
                  <a:lnTo>
                    <a:pt x="3930139" y="13053"/>
                  </a:lnTo>
                  <a:lnTo>
                    <a:pt x="3941977" y="15118"/>
                  </a:lnTo>
                  <a:lnTo>
                    <a:pt x="3953815" y="17468"/>
                  </a:lnTo>
                  <a:lnTo>
                    <a:pt x="3965653" y="20126"/>
                  </a:lnTo>
                  <a:lnTo>
                    <a:pt x="3977491" y="23117"/>
                  </a:lnTo>
                  <a:lnTo>
                    <a:pt x="3989328" y="26461"/>
                  </a:lnTo>
                  <a:lnTo>
                    <a:pt x="4001166" y="30172"/>
                  </a:lnTo>
                  <a:lnTo>
                    <a:pt x="4013004" y="34257"/>
                  </a:lnTo>
                  <a:lnTo>
                    <a:pt x="4024842" y="38716"/>
                  </a:lnTo>
                  <a:lnTo>
                    <a:pt x="4036679" y="43534"/>
                  </a:lnTo>
                  <a:lnTo>
                    <a:pt x="4048517" y="48689"/>
                  </a:lnTo>
                  <a:lnTo>
                    <a:pt x="4060355" y="54141"/>
                  </a:lnTo>
                  <a:lnTo>
                    <a:pt x="4072193" y="59842"/>
                  </a:lnTo>
                  <a:lnTo>
                    <a:pt x="4084031" y="65728"/>
                  </a:lnTo>
                  <a:lnTo>
                    <a:pt x="4095868" y="71730"/>
                  </a:lnTo>
                  <a:lnTo>
                    <a:pt x="4107706" y="77771"/>
                  </a:lnTo>
                  <a:lnTo>
                    <a:pt x="4119544" y="83773"/>
                  </a:lnTo>
                  <a:lnTo>
                    <a:pt x="4131382" y="89660"/>
                  </a:lnTo>
                  <a:lnTo>
                    <a:pt x="4143219" y="95360"/>
                  </a:lnTo>
                  <a:lnTo>
                    <a:pt x="4155057" y="100813"/>
                  </a:lnTo>
                  <a:lnTo>
                    <a:pt x="4166895" y="105967"/>
                  </a:lnTo>
                  <a:lnTo>
                    <a:pt x="4178733" y="110786"/>
                  </a:lnTo>
                  <a:lnTo>
                    <a:pt x="4190570" y="115244"/>
                  </a:lnTo>
                  <a:lnTo>
                    <a:pt x="4202408" y="119330"/>
                  </a:lnTo>
                  <a:lnTo>
                    <a:pt x="4214246" y="123041"/>
                  </a:lnTo>
                  <a:lnTo>
                    <a:pt x="4226084" y="126384"/>
                  </a:lnTo>
                  <a:lnTo>
                    <a:pt x="4237922" y="129375"/>
                  </a:lnTo>
                  <a:lnTo>
                    <a:pt x="4249759" y="132034"/>
                  </a:lnTo>
                  <a:lnTo>
                    <a:pt x="4261597" y="134383"/>
                  </a:lnTo>
                  <a:lnTo>
                    <a:pt x="4273435" y="136449"/>
                  </a:lnTo>
                  <a:lnTo>
                    <a:pt x="4285273" y="138256"/>
                  </a:lnTo>
                  <a:lnTo>
                    <a:pt x="4297110" y="139833"/>
                  </a:lnTo>
                  <a:lnTo>
                    <a:pt x="4308948" y="141202"/>
                  </a:lnTo>
                  <a:lnTo>
                    <a:pt x="4320786" y="142388"/>
                  </a:lnTo>
                  <a:lnTo>
                    <a:pt x="4332624" y="143414"/>
                  </a:lnTo>
                  <a:lnTo>
                    <a:pt x="4344461" y="144298"/>
                  </a:lnTo>
                  <a:lnTo>
                    <a:pt x="4356299" y="145058"/>
                  </a:lnTo>
                  <a:lnTo>
                    <a:pt x="4368137" y="145712"/>
                  </a:lnTo>
                  <a:lnTo>
                    <a:pt x="4379975" y="146272"/>
                  </a:lnTo>
                  <a:lnTo>
                    <a:pt x="4391813" y="146752"/>
                  </a:lnTo>
                  <a:lnTo>
                    <a:pt x="4403650" y="147164"/>
                  </a:lnTo>
                  <a:lnTo>
                    <a:pt x="4415488" y="147515"/>
                  </a:lnTo>
                  <a:lnTo>
                    <a:pt x="4427326" y="147816"/>
                  </a:lnTo>
                  <a:lnTo>
                    <a:pt x="4439164" y="148072"/>
                  </a:lnTo>
                  <a:lnTo>
                    <a:pt x="4451001" y="148291"/>
                  </a:lnTo>
                  <a:lnTo>
                    <a:pt x="4462839" y="148478"/>
                  </a:lnTo>
                  <a:lnTo>
                    <a:pt x="4474677" y="148637"/>
                  </a:lnTo>
                  <a:lnTo>
                    <a:pt x="4486515" y="148773"/>
                  </a:lnTo>
                  <a:lnTo>
                    <a:pt x="4498352" y="148889"/>
                  </a:lnTo>
                  <a:lnTo>
                    <a:pt x="4510190" y="148987"/>
                  </a:lnTo>
                  <a:lnTo>
                    <a:pt x="4522028" y="149071"/>
                  </a:lnTo>
                  <a:lnTo>
                    <a:pt x="4533866" y="149143"/>
                  </a:lnTo>
                  <a:lnTo>
                    <a:pt x="4545704" y="149204"/>
                  </a:lnTo>
                  <a:lnTo>
                    <a:pt x="4557541" y="149256"/>
                  </a:lnTo>
                  <a:lnTo>
                    <a:pt x="4569379" y="149300"/>
                  </a:lnTo>
                  <a:lnTo>
                    <a:pt x="4581217" y="149338"/>
                  </a:lnTo>
                  <a:lnTo>
                    <a:pt x="4593055" y="149369"/>
                  </a:lnTo>
                  <a:lnTo>
                    <a:pt x="4604892" y="149397"/>
                  </a:lnTo>
                  <a:lnTo>
                    <a:pt x="4616730" y="149420"/>
                  </a:lnTo>
                  <a:lnTo>
                    <a:pt x="4628568" y="149440"/>
                  </a:lnTo>
                  <a:lnTo>
                    <a:pt x="4640406" y="149456"/>
                  </a:lnTo>
                  <a:lnTo>
                    <a:pt x="4652244" y="149471"/>
                  </a:lnTo>
                  <a:lnTo>
                    <a:pt x="4664081" y="149483"/>
                  </a:lnTo>
                  <a:lnTo>
                    <a:pt x="4675919" y="149493"/>
                  </a:lnTo>
                  <a:lnTo>
                    <a:pt x="4687757" y="149502"/>
                  </a:lnTo>
                </a:path>
              </a:pathLst>
            </a:custGeom>
            <a:ln w="40651" cap="flat">
              <a:solidFill>
                <a:srgbClr val="E8E8E8">
                  <a:alpha val="100000"/>
                </a:srgbClr>
              </a:solidFill>
              <a:prstDash val="solid"/>
              <a:round/>
            </a:ln>
          </p:spPr>
          <p:txBody>
            <a:bodyPr/>
            <a:lstStyle/>
            <a:p/>
          </p:txBody>
        </p:sp>
        <p:sp>
          <p:nvSpPr>
            <p:cNvPr id="49" name="pl49"/>
            <p:cNvSpPr/>
            <p:nvPr/>
          </p:nvSpPr>
          <p:spPr>
            <a:xfrm>
              <a:off x="2482252" y="1348440"/>
              <a:ext cx="4687757" cy="747913"/>
            </a:xfrm>
            <a:custGeom>
              <a:avLst/>
              <a:pathLst>
                <a:path w="4687757" h="747913">
                  <a:moveTo>
                    <a:pt x="0" y="0"/>
                  </a:moveTo>
                  <a:lnTo>
                    <a:pt x="11837" y="8"/>
                  </a:lnTo>
                  <a:lnTo>
                    <a:pt x="23675" y="19"/>
                  </a:lnTo>
                  <a:lnTo>
                    <a:pt x="35513" y="31"/>
                  </a:lnTo>
                  <a:lnTo>
                    <a:pt x="47351" y="45"/>
                  </a:lnTo>
                  <a:lnTo>
                    <a:pt x="59188" y="62"/>
                  </a:lnTo>
                  <a:lnTo>
                    <a:pt x="71026" y="82"/>
                  </a:lnTo>
                  <a:lnTo>
                    <a:pt x="82864" y="105"/>
                  </a:lnTo>
                  <a:lnTo>
                    <a:pt x="94702" y="132"/>
                  </a:lnTo>
                  <a:lnTo>
                    <a:pt x="106539" y="164"/>
                  </a:lnTo>
                  <a:lnTo>
                    <a:pt x="118377" y="202"/>
                  </a:lnTo>
                  <a:lnTo>
                    <a:pt x="130215" y="246"/>
                  </a:lnTo>
                  <a:lnTo>
                    <a:pt x="142053" y="298"/>
                  </a:lnTo>
                  <a:lnTo>
                    <a:pt x="153891" y="358"/>
                  </a:lnTo>
                  <a:lnTo>
                    <a:pt x="165728" y="430"/>
                  </a:lnTo>
                  <a:lnTo>
                    <a:pt x="177566" y="514"/>
                  </a:lnTo>
                  <a:lnTo>
                    <a:pt x="189404" y="613"/>
                  </a:lnTo>
                  <a:lnTo>
                    <a:pt x="201242" y="728"/>
                  </a:lnTo>
                  <a:lnTo>
                    <a:pt x="213079" y="864"/>
                  </a:lnTo>
                  <a:lnTo>
                    <a:pt x="224917" y="1023"/>
                  </a:lnTo>
                  <a:lnTo>
                    <a:pt x="236755" y="1210"/>
                  </a:lnTo>
                  <a:lnTo>
                    <a:pt x="248593" y="1429"/>
                  </a:lnTo>
                  <a:lnTo>
                    <a:pt x="260430" y="1686"/>
                  </a:lnTo>
                  <a:lnTo>
                    <a:pt x="272268" y="1986"/>
                  </a:lnTo>
                  <a:lnTo>
                    <a:pt x="284106" y="2338"/>
                  </a:lnTo>
                  <a:lnTo>
                    <a:pt x="295944" y="2749"/>
                  </a:lnTo>
                  <a:lnTo>
                    <a:pt x="307782" y="3229"/>
                  </a:lnTo>
                  <a:lnTo>
                    <a:pt x="319619" y="3790"/>
                  </a:lnTo>
                  <a:lnTo>
                    <a:pt x="331457" y="4443"/>
                  </a:lnTo>
                  <a:lnTo>
                    <a:pt x="343295" y="5204"/>
                  </a:lnTo>
                  <a:lnTo>
                    <a:pt x="355133" y="6088"/>
                  </a:lnTo>
                  <a:lnTo>
                    <a:pt x="366970" y="7113"/>
                  </a:lnTo>
                  <a:lnTo>
                    <a:pt x="378808" y="8299"/>
                  </a:lnTo>
                  <a:lnTo>
                    <a:pt x="390646" y="9669"/>
                  </a:lnTo>
                  <a:lnTo>
                    <a:pt x="402484" y="11245"/>
                  </a:lnTo>
                  <a:lnTo>
                    <a:pt x="414321" y="13053"/>
                  </a:lnTo>
                  <a:lnTo>
                    <a:pt x="426159" y="15118"/>
                  </a:lnTo>
                  <a:lnTo>
                    <a:pt x="437997" y="17468"/>
                  </a:lnTo>
                  <a:lnTo>
                    <a:pt x="449835" y="20126"/>
                  </a:lnTo>
                  <a:lnTo>
                    <a:pt x="461673" y="23117"/>
                  </a:lnTo>
                  <a:lnTo>
                    <a:pt x="473510" y="26461"/>
                  </a:lnTo>
                  <a:lnTo>
                    <a:pt x="485348" y="30172"/>
                  </a:lnTo>
                  <a:lnTo>
                    <a:pt x="497186" y="34257"/>
                  </a:lnTo>
                  <a:lnTo>
                    <a:pt x="509024" y="38716"/>
                  </a:lnTo>
                  <a:lnTo>
                    <a:pt x="520861" y="43534"/>
                  </a:lnTo>
                  <a:lnTo>
                    <a:pt x="532699" y="48689"/>
                  </a:lnTo>
                  <a:lnTo>
                    <a:pt x="544537" y="54141"/>
                  </a:lnTo>
                  <a:lnTo>
                    <a:pt x="556375" y="59842"/>
                  </a:lnTo>
                  <a:lnTo>
                    <a:pt x="568213" y="65728"/>
                  </a:lnTo>
                  <a:lnTo>
                    <a:pt x="580050" y="71730"/>
                  </a:lnTo>
                  <a:lnTo>
                    <a:pt x="591888" y="77771"/>
                  </a:lnTo>
                  <a:lnTo>
                    <a:pt x="603726" y="83773"/>
                  </a:lnTo>
                  <a:lnTo>
                    <a:pt x="615564" y="89660"/>
                  </a:lnTo>
                  <a:lnTo>
                    <a:pt x="627401" y="95360"/>
                  </a:lnTo>
                  <a:lnTo>
                    <a:pt x="639239" y="100813"/>
                  </a:lnTo>
                  <a:lnTo>
                    <a:pt x="651077" y="105967"/>
                  </a:lnTo>
                  <a:lnTo>
                    <a:pt x="662915" y="110786"/>
                  </a:lnTo>
                  <a:lnTo>
                    <a:pt x="674752" y="115244"/>
                  </a:lnTo>
                  <a:lnTo>
                    <a:pt x="686590" y="119330"/>
                  </a:lnTo>
                  <a:lnTo>
                    <a:pt x="698428" y="123041"/>
                  </a:lnTo>
                  <a:lnTo>
                    <a:pt x="710266" y="126384"/>
                  </a:lnTo>
                  <a:lnTo>
                    <a:pt x="722104" y="129375"/>
                  </a:lnTo>
                  <a:lnTo>
                    <a:pt x="733941" y="132034"/>
                  </a:lnTo>
                  <a:lnTo>
                    <a:pt x="745779" y="134383"/>
                  </a:lnTo>
                  <a:lnTo>
                    <a:pt x="757617" y="136449"/>
                  </a:lnTo>
                  <a:lnTo>
                    <a:pt x="769455" y="138256"/>
                  </a:lnTo>
                  <a:lnTo>
                    <a:pt x="781292" y="139833"/>
                  </a:lnTo>
                  <a:lnTo>
                    <a:pt x="793130" y="141202"/>
                  </a:lnTo>
                  <a:lnTo>
                    <a:pt x="804968" y="142388"/>
                  </a:lnTo>
                  <a:lnTo>
                    <a:pt x="816806" y="143414"/>
                  </a:lnTo>
                  <a:lnTo>
                    <a:pt x="828643" y="144298"/>
                  </a:lnTo>
                  <a:lnTo>
                    <a:pt x="840481" y="145058"/>
                  </a:lnTo>
                  <a:lnTo>
                    <a:pt x="852319" y="145712"/>
                  </a:lnTo>
                  <a:lnTo>
                    <a:pt x="864157" y="146272"/>
                  </a:lnTo>
                  <a:lnTo>
                    <a:pt x="875995" y="146752"/>
                  </a:lnTo>
                  <a:lnTo>
                    <a:pt x="887832" y="147164"/>
                  </a:lnTo>
                  <a:lnTo>
                    <a:pt x="899670" y="147515"/>
                  </a:lnTo>
                  <a:lnTo>
                    <a:pt x="911508" y="147816"/>
                  </a:lnTo>
                  <a:lnTo>
                    <a:pt x="923346" y="148072"/>
                  </a:lnTo>
                  <a:lnTo>
                    <a:pt x="935183" y="148291"/>
                  </a:lnTo>
                  <a:lnTo>
                    <a:pt x="947021" y="148478"/>
                  </a:lnTo>
                  <a:lnTo>
                    <a:pt x="958859" y="148637"/>
                  </a:lnTo>
                  <a:lnTo>
                    <a:pt x="970697" y="148773"/>
                  </a:lnTo>
                  <a:lnTo>
                    <a:pt x="982534" y="148889"/>
                  </a:lnTo>
                  <a:lnTo>
                    <a:pt x="994372" y="148987"/>
                  </a:lnTo>
                  <a:lnTo>
                    <a:pt x="1006210" y="149071"/>
                  </a:lnTo>
                  <a:lnTo>
                    <a:pt x="1018048" y="149143"/>
                  </a:lnTo>
                  <a:lnTo>
                    <a:pt x="1029886" y="149204"/>
                  </a:lnTo>
                  <a:lnTo>
                    <a:pt x="1041723" y="149256"/>
                  </a:lnTo>
                  <a:lnTo>
                    <a:pt x="1053561" y="149300"/>
                  </a:lnTo>
                  <a:lnTo>
                    <a:pt x="1065399" y="149338"/>
                  </a:lnTo>
                  <a:lnTo>
                    <a:pt x="1077237" y="149369"/>
                  </a:lnTo>
                  <a:lnTo>
                    <a:pt x="1089074" y="149397"/>
                  </a:lnTo>
                  <a:lnTo>
                    <a:pt x="1100912" y="149420"/>
                  </a:lnTo>
                  <a:lnTo>
                    <a:pt x="1112750" y="149440"/>
                  </a:lnTo>
                  <a:lnTo>
                    <a:pt x="1124588" y="149456"/>
                  </a:lnTo>
                  <a:lnTo>
                    <a:pt x="1136426" y="149471"/>
                  </a:lnTo>
                  <a:lnTo>
                    <a:pt x="1148263" y="149483"/>
                  </a:lnTo>
                  <a:lnTo>
                    <a:pt x="1160101" y="149493"/>
                  </a:lnTo>
                  <a:lnTo>
                    <a:pt x="1171939" y="149502"/>
                  </a:lnTo>
                  <a:lnTo>
                    <a:pt x="1171939" y="149703"/>
                  </a:lnTo>
                  <a:lnTo>
                    <a:pt x="1183777" y="149729"/>
                  </a:lnTo>
                  <a:lnTo>
                    <a:pt x="1195614" y="149760"/>
                  </a:lnTo>
                  <a:lnTo>
                    <a:pt x="1207452" y="149796"/>
                  </a:lnTo>
                  <a:lnTo>
                    <a:pt x="1219290" y="149839"/>
                  </a:lnTo>
                  <a:lnTo>
                    <a:pt x="1231128" y="149890"/>
                  </a:lnTo>
                  <a:lnTo>
                    <a:pt x="1242965" y="149949"/>
                  </a:lnTo>
                  <a:lnTo>
                    <a:pt x="1254803" y="150018"/>
                  </a:lnTo>
                  <a:lnTo>
                    <a:pt x="1266641" y="150100"/>
                  </a:lnTo>
                  <a:lnTo>
                    <a:pt x="1278479" y="150196"/>
                  </a:lnTo>
                  <a:lnTo>
                    <a:pt x="1290317" y="150309"/>
                  </a:lnTo>
                  <a:lnTo>
                    <a:pt x="1302154" y="150441"/>
                  </a:lnTo>
                  <a:lnTo>
                    <a:pt x="1313992" y="150597"/>
                  </a:lnTo>
                  <a:lnTo>
                    <a:pt x="1325830" y="150779"/>
                  </a:lnTo>
                  <a:lnTo>
                    <a:pt x="1337668" y="150994"/>
                  </a:lnTo>
                  <a:lnTo>
                    <a:pt x="1349505" y="151246"/>
                  </a:lnTo>
                  <a:lnTo>
                    <a:pt x="1361343" y="151542"/>
                  </a:lnTo>
                  <a:lnTo>
                    <a:pt x="1373181" y="151889"/>
                  </a:lnTo>
                  <a:lnTo>
                    <a:pt x="1385019" y="152296"/>
                  </a:lnTo>
                  <a:lnTo>
                    <a:pt x="1396856" y="152774"/>
                  </a:lnTo>
                  <a:lnTo>
                    <a:pt x="1408694" y="153335"/>
                  </a:lnTo>
                  <a:lnTo>
                    <a:pt x="1420532" y="153992"/>
                  </a:lnTo>
                  <a:lnTo>
                    <a:pt x="1432370" y="154762"/>
                  </a:lnTo>
                  <a:lnTo>
                    <a:pt x="1444208" y="155663"/>
                  </a:lnTo>
                  <a:lnTo>
                    <a:pt x="1456045" y="156718"/>
                  </a:lnTo>
                  <a:lnTo>
                    <a:pt x="1467883" y="157951"/>
                  </a:lnTo>
                  <a:lnTo>
                    <a:pt x="1479721" y="159392"/>
                  </a:lnTo>
                  <a:lnTo>
                    <a:pt x="1491559" y="161074"/>
                  </a:lnTo>
                  <a:lnTo>
                    <a:pt x="1503396" y="163034"/>
                  </a:lnTo>
                  <a:lnTo>
                    <a:pt x="1515234" y="165316"/>
                  </a:lnTo>
                  <a:lnTo>
                    <a:pt x="1527072" y="167967"/>
                  </a:lnTo>
                  <a:lnTo>
                    <a:pt x="1538910" y="171043"/>
                  </a:lnTo>
                  <a:lnTo>
                    <a:pt x="1550748" y="174602"/>
                  </a:lnTo>
                  <a:lnTo>
                    <a:pt x="1562585" y="178711"/>
                  </a:lnTo>
                  <a:lnTo>
                    <a:pt x="1574423" y="183439"/>
                  </a:lnTo>
                  <a:lnTo>
                    <a:pt x="1586261" y="188863"/>
                  </a:lnTo>
                  <a:lnTo>
                    <a:pt x="1598099" y="195059"/>
                  </a:lnTo>
                  <a:lnTo>
                    <a:pt x="1609936" y="202107"/>
                  </a:lnTo>
                  <a:lnTo>
                    <a:pt x="1621774" y="210082"/>
                  </a:lnTo>
                  <a:lnTo>
                    <a:pt x="1633612" y="219055"/>
                  </a:lnTo>
                  <a:lnTo>
                    <a:pt x="1645450" y="229086"/>
                  </a:lnTo>
                  <a:lnTo>
                    <a:pt x="1657287" y="240219"/>
                  </a:lnTo>
                  <a:lnTo>
                    <a:pt x="1669125" y="252476"/>
                  </a:lnTo>
                  <a:lnTo>
                    <a:pt x="1680963" y="265851"/>
                  </a:lnTo>
                  <a:lnTo>
                    <a:pt x="1692801" y="280308"/>
                  </a:lnTo>
                  <a:lnTo>
                    <a:pt x="1704639" y="295771"/>
                  </a:lnTo>
                  <a:lnTo>
                    <a:pt x="1716476" y="312128"/>
                  </a:lnTo>
                  <a:lnTo>
                    <a:pt x="1728314" y="329229"/>
                  </a:lnTo>
                  <a:lnTo>
                    <a:pt x="1740152" y="346888"/>
                  </a:lnTo>
                  <a:lnTo>
                    <a:pt x="1751990" y="364894"/>
                  </a:lnTo>
                  <a:lnTo>
                    <a:pt x="1763827" y="383018"/>
                  </a:lnTo>
                  <a:lnTo>
                    <a:pt x="1775665" y="401024"/>
                  </a:lnTo>
                  <a:lnTo>
                    <a:pt x="1787503" y="418684"/>
                  </a:lnTo>
                  <a:lnTo>
                    <a:pt x="1799341" y="435784"/>
                  </a:lnTo>
                  <a:lnTo>
                    <a:pt x="1811178" y="452142"/>
                  </a:lnTo>
                  <a:lnTo>
                    <a:pt x="1823016" y="467605"/>
                  </a:lnTo>
                  <a:lnTo>
                    <a:pt x="1834854" y="482062"/>
                  </a:lnTo>
                  <a:lnTo>
                    <a:pt x="1846692" y="495437"/>
                  </a:lnTo>
                  <a:lnTo>
                    <a:pt x="1858530" y="507694"/>
                  </a:lnTo>
                  <a:lnTo>
                    <a:pt x="1870367" y="518826"/>
                  </a:lnTo>
                  <a:lnTo>
                    <a:pt x="1882205" y="528857"/>
                  </a:lnTo>
                  <a:lnTo>
                    <a:pt x="1894043" y="537831"/>
                  </a:lnTo>
                  <a:lnTo>
                    <a:pt x="1905881" y="545806"/>
                  </a:lnTo>
                  <a:lnTo>
                    <a:pt x="1917718" y="552853"/>
                  </a:lnTo>
                  <a:lnTo>
                    <a:pt x="1929556" y="559050"/>
                  </a:lnTo>
                  <a:lnTo>
                    <a:pt x="1941394" y="564473"/>
                  </a:lnTo>
                  <a:lnTo>
                    <a:pt x="1953232" y="569202"/>
                  </a:lnTo>
                  <a:lnTo>
                    <a:pt x="1965069" y="573310"/>
                  </a:lnTo>
                  <a:lnTo>
                    <a:pt x="1976907" y="576870"/>
                  </a:lnTo>
                  <a:lnTo>
                    <a:pt x="1988745" y="579945"/>
                  </a:lnTo>
                  <a:lnTo>
                    <a:pt x="2000583" y="582597"/>
                  </a:lnTo>
                  <a:lnTo>
                    <a:pt x="2012421" y="584879"/>
                  </a:lnTo>
                  <a:lnTo>
                    <a:pt x="2024258" y="586839"/>
                  </a:lnTo>
                  <a:lnTo>
                    <a:pt x="2036096" y="588521"/>
                  </a:lnTo>
                  <a:lnTo>
                    <a:pt x="2047934" y="589962"/>
                  </a:lnTo>
                  <a:lnTo>
                    <a:pt x="2059772" y="591195"/>
                  </a:lnTo>
                  <a:lnTo>
                    <a:pt x="2071609" y="592250"/>
                  </a:lnTo>
                  <a:lnTo>
                    <a:pt x="2083447" y="593151"/>
                  </a:lnTo>
                  <a:lnTo>
                    <a:pt x="2095285" y="593921"/>
                  </a:lnTo>
                  <a:lnTo>
                    <a:pt x="2107123" y="594578"/>
                  </a:lnTo>
                  <a:lnTo>
                    <a:pt x="2118961" y="595138"/>
                  </a:lnTo>
                  <a:lnTo>
                    <a:pt x="2130798" y="595616"/>
                  </a:lnTo>
                  <a:lnTo>
                    <a:pt x="2142636" y="596024"/>
                  </a:lnTo>
                  <a:lnTo>
                    <a:pt x="2154474" y="596371"/>
                  </a:lnTo>
                  <a:lnTo>
                    <a:pt x="2166312" y="596667"/>
                  </a:lnTo>
                  <a:lnTo>
                    <a:pt x="2178149" y="596919"/>
                  </a:lnTo>
                  <a:lnTo>
                    <a:pt x="2189987" y="597133"/>
                  </a:lnTo>
                  <a:lnTo>
                    <a:pt x="2201825" y="597316"/>
                  </a:lnTo>
                  <a:lnTo>
                    <a:pt x="2213663" y="597471"/>
                  </a:lnTo>
                  <a:lnTo>
                    <a:pt x="2225500" y="597604"/>
                  </a:lnTo>
                  <a:lnTo>
                    <a:pt x="2237338" y="597717"/>
                  </a:lnTo>
                  <a:lnTo>
                    <a:pt x="2249176" y="597813"/>
                  </a:lnTo>
                  <a:lnTo>
                    <a:pt x="2261014" y="597894"/>
                  </a:lnTo>
                  <a:lnTo>
                    <a:pt x="2272852" y="597964"/>
                  </a:lnTo>
                  <a:lnTo>
                    <a:pt x="2284689" y="598023"/>
                  </a:lnTo>
                  <a:lnTo>
                    <a:pt x="2296527" y="598073"/>
                  </a:lnTo>
                  <a:lnTo>
                    <a:pt x="2308365" y="598116"/>
                  </a:lnTo>
                  <a:lnTo>
                    <a:pt x="2320203" y="598153"/>
                  </a:lnTo>
                  <a:lnTo>
                    <a:pt x="2332040" y="598184"/>
                  </a:lnTo>
                  <a:lnTo>
                    <a:pt x="2343878" y="598210"/>
                  </a:lnTo>
                  <a:lnTo>
                    <a:pt x="2343878" y="598411"/>
                  </a:lnTo>
                  <a:lnTo>
                    <a:pt x="2355716" y="598419"/>
                  </a:lnTo>
                  <a:lnTo>
                    <a:pt x="2367554" y="598430"/>
                  </a:lnTo>
                  <a:lnTo>
                    <a:pt x="2379391" y="598442"/>
                  </a:lnTo>
                  <a:lnTo>
                    <a:pt x="2391229" y="598456"/>
                  </a:lnTo>
                  <a:lnTo>
                    <a:pt x="2403067" y="598473"/>
                  </a:lnTo>
                  <a:lnTo>
                    <a:pt x="2414905" y="598493"/>
                  </a:lnTo>
                  <a:lnTo>
                    <a:pt x="2426743" y="598516"/>
                  </a:lnTo>
                  <a:lnTo>
                    <a:pt x="2438580" y="598543"/>
                  </a:lnTo>
                  <a:lnTo>
                    <a:pt x="2450418" y="598575"/>
                  </a:lnTo>
                  <a:lnTo>
                    <a:pt x="2462256" y="598613"/>
                  </a:lnTo>
                  <a:lnTo>
                    <a:pt x="2474094" y="598657"/>
                  </a:lnTo>
                  <a:lnTo>
                    <a:pt x="2485931" y="598709"/>
                  </a:lnTo>
                  <a:lnTo>
                    <a:pt x="2497769" y="598770"/>
                  </a:lnTo>
                  <a:lnTo>
                    <a:pt x="2509607" y="598841"/>
                  </a:lnTo>
                  <a:lnTo>
                    <a:pt x="2521445" y="598925"/>
                  </a:lnTo>
                  <a:lnTo>
                    <a:pt x="2533283" y="599024"/>
                  </a:lnTo>
                  <a:lnTo>
                    <a:pt x="2545120" y="599139"/>
                  </a:lnTo>
                  <a:lnTo>
                    <a:pt x="2556958" y="599275"/>
                  </a:lnTo>
                  <a:lnTo>
                    <a:pt x="2568796" y="599435"/>
                  </a:lnTo>
                  <a:lnTo>
                    <a:pt x="2580634" y="599621"/>
                  </a:lnTo>
                  <a:lnTo>
                    <a:pt x="2592471" y="599840"/>
                  </a:lnTo>
                  <a:lnTo>
                    <a:pt x="2604309" y="600097"/>
                  </a:lnTo>
                  <a:lnTo>
                    <a:pt x="2616147" y="600397"/>
                  </a:lnTo>
                  <a:lnTo>
                    <a:pt x="2627985" y="600749"/>
                  </a:lnTo>
                  <a:lnTo>
                    <a:pt x="2639822" y="601160"/>
                  </a:lnTo>
                  <a:lnTo>
                    <a:pt x="2651660" y="601640"/>
                  </a:lnTo>
                  <a:lnTo>
                    <a:pt x="2663498" y="602201"/>
                  </a:lnTo>
                  <a:lnTo>
                    <a:pt x="2675336" y="602854"/>
                  </a:lnTo>
                  <a:lnTo>
                    <a:pt x="2687174" y="603615"/>
                  </a:lnTo>
                  <a:lnTo>
                    <a:pt x="2699011" y="604499"/>
                  </a:lnTo>
                  <a:lnTo>
                    <a:pt x="2710849" y="605524"/>
                  </a:lnTo>
                  <a:lnTo>
                    <a:pt x="2722687" y="606711"/>
                  </a:lnTo>
                  <a:lnTo>
                    <a:pt x="2734525" y="608080"/>
                  </a:lnTo>
                  <a:lnTo>
                    <a:pt x="2746362" y="609656"/>
                  </a:lnTo>
                  <a:lnTo>
                    <a:pt x="2758200" y="611464"/>
                  </a:lnTo>
                  <a:lnTo>
                    <a:pt x="2770038" y="613529"/>
                  </a:lnTo>
                  <a:lnTo>
                    <a:pt x="2781876" y="615879"/>
                  </a:lnTo>
                  <a:lnTo>
                    <a:pt x="2793713" y="618537"/>
                  </a:lnTo>
                  <a:lnTo>
                    <a:pt x="2805551" y="621528"/>
                  </a:lnTo>
                  <a:lnTo>
                    <a:pt x="2817389" y="624872"/>
                  </a:lnTo>
                  <a:lnTo>
                    <a:pt x="2829227" y="628583"/>
                  </a:lnTo>
                  <a:lnTo>
                    <a:pt x="2841065" y="632668"/>
                  </a:lnTo>
                  <a:lnTo>
                    <a:pt x="2852902" y="637127"/>
                  </a:lnTo>
                  <a:lnTo>
                    <a:pt x="2864740" y="641946"/>
                  </a:lnTo>
                  <a:lnTo>
                    <a:pt x="2876578" y="647100"/>
                  </a:lnTo>
                  <a:lnTo>
                    <a:pt x="2888416" y="652553"/>
                  </a:lnTo>
                  <a:lnTo>
                    <a:pt x="2900253" y="658253"/>
                  </a:lnTo>
                  <a:lnTo>
                    <a:pt x="2912091" y="664139"/>
                  </a:lnTo>
                  <a:lnTo>
                    <a:pt x="2923929" y="670141"/>
                  </a:lnTo>
                  <a:lnTo>
                    <a:pt x="2935767" y="676183"/>
                  </a:lnTo>
                  <a:lnTo>
                    <a:pt x="2947604" y="682185"/>
                  </a:lnTo>
                  <a:lnTo>
                    <a:pt x="2959442" y="688071"/>
                  </a:lnTo>
                  <a:lnTo>
                    <a:pt x="2971280" y="693771"/>
                  </a:lnTo>
                  <a:lnTo>
                    <a:pt x="2983118" y="699224"/>
                  </a:lnTo>
                  <a:lnTo>
                    <a:pt x="2994956" y="704378"/>
                  </a:lnTo>
                  <a:lnTo>
                    <a:pt x="3006793" y="709197"/>
                  </a:lnTo>
                  <a:lnTo>
                    <a:pt x="3018631" y="713655"/>
                  </a:lnTo>
                  <a:lnTo>
                    <a:pt x="3030469" y="717741"/>
                  </a:lnTo>
                  <a:lnTo>
                    <a:pt x="3042307" y="721452"/>
                  </a:lnTo>
                  <a:lnTo>
                    <a:pt x="3054144" y="724796"/>
                  </a:lnTo>
                  <a:lnTo>
                    <a:pt x="3065982" y="727787"/>
                  </a:lnTo>
                  <a:lnTo>
                    <a:pt x="3077820" y="730445"/>
                  </a:lnTo>
                  <a:lnTo>
                    <a:pt x="3089658" y="732794"/>
                  </a:lnTo>
                  <a:lnTo>
                    <a:pt x="3101496" y="734860"/>
                  </a:lnTo>
                  <a:lnTo>
                    <a:pt x="3113333" y="736668"/>
                  </a:lnTo>
                  <a:lnTo>
                    <a:pt x="3125171" y="738244"/>
                  </a:lnTo>
                  <a:lnTo>
                    <a:pt x="3137009" y="739613"/>
                  </a:lnTo>
                  <a:lnTo>
                    <a:pt x="3148847" y="740800"/>
                  </a:lnTo>
                  <a:lnTo>
                    <a:pt x="3160684" y="741825"/>
                  </a:lnTo>
                  <a:lnTo>
                    <a:pt x="3172522" y="742709"/>
                  </a:lnTo>
                  <a:lnTo>
                    <a:pt x="3184360" y="743469"/>
                  </a:lnTo>
                  <a:lnTo>
                    <a:pt x="3196198" y="744123"/>
                  </a:lnTo>
                  <a:lnTo>
                    <a:pt x="3208035" y="744683"/>
                  </a:lnTo>
                  <a:lnTo>
                    <a:pt x="3219873" y="745164"/>
                  </a:lnTo>
                  <a:lnTo>
                    <a:pt x="3231711" y="745575"/>
                  </a:lnTo>
                  <a:lnTo>
                    <a:pt x="3243549" y="745926"/>
                  </a:lnTo>
                  <a:lnTo>
                    <a:pt x="3255387" y="746227"/>
                  </a:lnTo>
                  <a:lnTo>
                    <a:pt x="3267224" y="746483"/>
                  </a:lnTo>
                  <a:lnTo>
                    <a:pt x="3279062" y="746702"/>
                  </a:lnTo>
                  <a:lnTo>
                    <a:pt x="3290900" y="746889"/>
                  </a:lnTo>
                  <a:lnTo>
                    <a:pt x="3302738" y="747048"/>
                  </a:lnTo>
                  <a:lnTo>
                    <a:pt x="3314575" y="747184"/>
                  </a:lnTo>
                  <a:lnTo>
                    <a:pt x="3326413" y="747300"/>
                  </a:lnTo>
                  <a:lnTo>
                    <a:pt x="3338251" y="747399"/>
                  </a:lnTo>
                  <a:lnTo>
                    <a:pt x="3350089" y="747483"/>
                  </a:lnTo>
                  <a:lnTo>
                    <a:pt x="3361926" y="747554"/>
                  </a:lnTo>
                  <a:lnTo>
                    <a:pt x="3373764" y="747615"/>
                  </a:lnTo>
                  <a:lnTo>
                    <a:pt x="3385602" y="747667"/>
                  </a:lnTo>
                  <a:lnTo>
                    <a:pt x="3397440" y="747711"/>
                  </a:lnTo>
                  <a:lnTo>
                    <a:pt x="3409278" y="747749"/>
                  </a:lnTo>
                  <a:lnTo>
                    <a:pt x="3421115" y="747781"/>
                  </a:lnTo>
                  <a:lnTo>
                    <a:pt x="3432953" y="747808"/>
                  </a:lnTo>
                  <a:lnTo>
                    <a:pt x="3444791" y="747831"/>
                  </a:lnTo>
                  <a:lnTo>
                    <a:pt x="3456629" y="747851"/>
                  </a:lnTo>
                  <a:lnTo>
                    <a:pt x="3468466" y="747868"/>
                  </a:lnTo>
                  <a:lnTo>
                    <a:pt x="3480304" y="747882"/>
                  </a:lnTo>
                  <a:lnTo>
                    <a:pt x="3492142" y="747894"/>
                  </a:lnTo>
                  <a:lnTo>
                    <a:pt x="3503980" y="747904"/>
                  </a:lnTo>
                  <a:lnTo>
                    <a:pt x="3515818" y="747913"/>
                  </a:lnTo>
                  <a:lnTo>
                    <a:pt x="3515818" y="747813"/>
                  </a:lnTo>
                  <a:lnTo>
                    <a:pt x="3527655" y="747786"/>
                  </a:lnTo>
                  <a:lnTo>
                    <a:pt x="3539493" y="747755"/>
                  </a:lnTo>
                  <a:lnTo>
                    <a:pt x="3551331" y="747719"/>
                  </a:lnTo>
                  <a:lnTo>
                    <a:pt x="3563169" y="747676"/>
                  </a:lnTo>
                  <a:lnTo>
                    <a:pt x="3575006" y="747626"/>
                  </a:lnTo>
                  <a:lnTo>
                    <a:pt x="3586844" y="747567"/>
                  </a:lnTo>
                  <a:lnTo>
                    <a:pt x="3598682" y="747497"/>
                  </a:lnTo>
                  <a:lnTo>
                    <a:pt x="3610520" y="747415"/>
                  </a:lnTo>
                  <a:lnTo>
                    <a:pt x="3622357" y="747319"/>
                  </a:lnTo>
                  <a:lnTo>
                    <a:pt x="3634195" y="747207"/>
                  </a:lnTo>
                  <a:lnTo>
                    <a:pt x="3646033" y="747074"/>
                  </a:lnTo>
                  <a:lnTo>
                    <a:pt x="3657871" y="746919"/>
                  </a:lnTo>
                  <a:lnTo>
                    <a:pt x="3669709" y="746736"/>
                  </a:lnTo>
                  <a:lnTo>
                    <a:pt x="3681546" y="746521"/>
                  </a:lnTo>
                  <a:lnTo>
                    <a:pt x="3693384" y="746269"/>
                  </a:lnTo>
                  <a:lnTo>
                    <a:pt x="3705222" y="745974"/>
                  </a:lnTo>
                  <a:lnTo>
                    <a:pt x="3717060" y="745626"/>
                  </a:lnTo>
                  <a:lnTo>
                    <a:pt x="3728897" y="745219"/>
                  </a:lnTo>
                  <a:lnTo>
                    <a:pt x="3740735" y="744741"/>
                  </a:lnTo>
                  <a:lnTo>
                    <a:pt x="3752573" y="744181"/>
                  </a:lnTo>
                  <a:lnTo>
                    <a:pt x="3764411" y="743524"/>
                  </a:lnTo>
                  <a:lnTo>
                    <a:pt x="3776248" y="742754"/>
                  </a:lnTo>
                  <a:lnTo>
                    <a:pt x="3788086" y="741852"/>
                  </a:lnTo>
                  <a:lnTo>
                    <a:pt x="3799924" y="740798"/>
                  </a:lnTo>
                  <a:lnTo>
                    <a:pt x="3811762" y="739564"/>
                  </a:lnTo>
                  <a:lnTo>
                    <a:pt x="3823600" y="738123"/>
                  </a:lnTo>
                  <a:lnTo>
                    <a:pt x="3835437" y="736442"/>
                  </a:lnTo>
                  <a:lnTo>
                    <a:pt x="3847275" y="734481"/>
                  </a:lnTo>
                  <a:lnTo>
                    <a:pt x="3859113" y="732200"/>
                  </a:lnTo>
                  <a:lnTo>
                    <a:pt x="3870951" y="729548"/>
                  </a:lnTo>
                  <a:lnTo>
                    <a:pt x="3882788" y="726472"/>
                  </a:lnTo>
                  <a:lnTo>
                    <a:pt x="3894626" y="722913"/>
                  </a:lnTo>
                  <a:lnTo>
                    <a:pt x="3906464" y="718805"/>
                  </a:lnTo>
                  <a:lnTo>
                    <a:pt x="3918302" y="714076"/>
                  </a:lnTo>
                  <a:lnTo>
                    <a:pt x="3930139" y="708653"/>
                  </a:lnTo>
                  <a:lnTo>
                    <a:pt x="3941977" y="702456"/>
                  </a:lnTo>
                  <a:lnTo>
                    <a:pt x="3953815" y="695409"/>
                  </a:lnTo>
                  <a:lnTo>
                    <a:pt x="3965653" y="687433"/>
                  </a:lnTo>
                  <a:lnTo>
                    <a:pt x="3977491" y="678460"/>
                  </a:lnTo>
                  <a:lnTo>
                    <a:pt x="3989328" y="668429"/>
                  </a:lnTo>
                  <a:lnTo>
                    <a:pt x="4001166" y="657296"/>
                  </a:lnTo>
                  <a:lnTo>
                    <a:pt x="4013004" y="645040"/>
                  </a:lnTo>
                  <a:lnTo>
                    <a:pt x="4024842" y="631664"/>
                  </a:lnTo>
                  <a:lnTo>
                    <a:pt x="4036679" y="617208"/>
                  </a:lnTo>
                  <a:lnTo>
                    <a:pt x="4048517" y="601744"/>
                  </a:lnTo>
                  <a:lnTo>
                    <a:pt x="4060355" y="585387"/>
                  </a:lnTo>
                  <a:lnTo>
                    <a:pt x="4072193" y="568286"/>
                  </a:lnTo>
                  <a:lnTo>
                    <a:pt x="4084031" y="550627"/>
                  </a:lnTo>
                  <a:lnTo>
                    <a:pt x="4095868" y="532621"/>
                  </a:lnTo>
                  <a:lnTo>
                    <a:pt x="4107706" y="514497"/>
                  </a:lnTo>
                  <a:lnTo>
                    <a:pt x="4119544" y="496491"/>
                  </a:lnTo>
                  <a:lnTo>
                    <a:pt x="4131382" y="478832"/>
                  </a:lnTo>
                  <a:lnTo>
                    <a:pt x="4143219" y="461731"/>
                  </a:lnTo>
                  <a:lnTo>
                    <a:pt x="4155057" y="445374"/>
                  </a:lnTo>
                  <a:lnTo>
                    <a:pt x="4166895" y="429910"/>
                  </a:lnTo>
                  <a:lnTo>
                    <a:pt x="4178733" y="415454"/>
                  </a:lnTo>
                  <a:lnTo>
                    <a:pt x="4190570" y="402078"/>
                  </a:lnTo>
                  <a:lnTo>
                    <a:pt x="4202408" y="389822"/>
                  </a:lnTo>
                  <a:lnTo>
                    <a:pt x="4214246" y="378689"/>
                  </a:lnTo>
                  <a:lnTo>
                    <a:pt x="4226084" y="368658"/>
                  </a:lnTo>
                  <a:lnTo>
                    <a:pt x="4237922" y="359685"/>
                  </a:lnTo>
                  <a:lnTo>
                    <a:pt x="4249759" y="351710"/>
                  </a:lnTo>
                  <a:lnTo>
                    <a:pt x="4261597" y="344662"/>
                  </a:lnTo>
                  <a:lnTo>
                    <a:pt x="4273435" y="338466"/>
                  </a:lnTo>
                  <a:lnTo>
                    <a:pt x="4285273" y="333042"/>
                  </a:lnTo>
                  <a:lnTo>
                    <a:pt x="4297110" y="328314"/>
                  </a:lnTo>
                  <a:lnTo>
                    <a:pt x="4308948" y="324205"/>
                  </a:lnTo>
                  <a:lnTo>
                    <a:pt x="4320786" y="320646"/>
                  </a:lnTo>
                  <a:lnTo>
                    <a:pt x="4332624" y="317570"/>
                  </a:lnTo>
                  <a:lnTo>
                    <a:pt x="4344461" y="314919"/>
                  </a:lnTo>
                  <a:lnTo>
                    <a:pt x="4356299" y="312637"/>
                  </a:lnTo>
                  <a:lnTo>
                    <a:pt x="4368137" y="310677"/>
                  </a:lnTo>
                  <a:lnTo>
                    <a:pt x="4379975" y="308995"/>
                  </a:lnTo>
                  <a:lnTo>
                    <a:pt x="4391813" y="307554"/>
                  </a:lnTo>
                  <a:lnTo>
                    <a:pt x="4403650" y="306320"/>
                  </a:lnTo>
                  <a:lnTo>
                    <a:pt x="4415488" y="305266"/>
                  </a:lnTo>
                  <a:lnTo>
                    <a:pt x="4427326" y="304364"/>
                  </a:lnTo>
                  <a:lnTo>
                    <a:pt x="4439164" y="303595"/>
                  </a:lnTo>
                  <a:lnTo>
                    <a:pt x="4451001" y="302938"/>
                  </a:lnTo>
                  <a:lnTo>
                    <a:pt x="4462839" y="302377"/>
                  </a:lnTo>
                  <a:lnTo>
                    <a:pt x="4474677" y="301899"/>
                  </a:lnTo>
                  <a:lnTo>
                    <a:pt x="4486515" y="301492"/>
                  </a:lnTo>
                  <a:lnTo>
                    <a:pt x="4498352" y="301145"/>
                  </a:lnTo>
                  <a:lnTo>
                    <a:pt x="4510190" y="300849"/>
                  </a:lnTo>
                  <a:lnTo>
                    <a:pt x="4522028" y="300597"/>
                  </a:lnTo>
                  <a:lnTo>
                    <a:pt x="4533866" y="300382"/>
                  </a:lnTo>
                  <a:lnTo>
                    <a:pt x="4545704" y="300200"/>
                  </a:lnTo>
                  <a:lnTo>
                    <a:pt x="4557541" y="300044"/>
                  </a:lnTo>
                  <a:lnTo>
                    <a:pt x="4569379" y="299912"/>
                  </a:lnTo>
                  <a:lnTo>
                    <a:pt x="4581217" y="299799"/>
                  </a:lnTo>
                  <a:lnTo>
                    <a:pt x="4593055" y="299703"/>
                  </a:lnTo>
                  <a:lnTo>
                    <a:pt x="4604892" y="299621"/>
                  </a:lnTo>
                  <a:lnTo>
                    <a:pt x="4616730" y="299552"/>
                  </a:lnTo>
                  <a:lnTo>
                    <a:pt x="4628568" y="299492"/>
                  </a:lnTo>
                  <a:lnTo>
                    <a:pt x="4640406" y="299442"/>
                  </a:lnTo>
                  <a:lnTo>
                    <a:pt x="4652244" y="299399"/>
                  </a:lnTo>
                  <a:lnTo>
                    <a:pt x="4664081" y="299363"/>
                  </a:lnTo>
                  <a:lnTo>
                    <a:pt x="4675919" y="299332"/>
                  </a:lnTo>
                  <a:lnTo>
                    <a:pt x="4687757" y="299305"/>
                  </a:lnTo>
                </a:path>
              </a:pathLst>
            </a:custGeom>
            <a:ln w="40651" cap="flat">
              <a:solidFill>
                <a:srgbClr val="E8E8E8">
                  <a:alpha val="100000"/>
                </a:srgbClr>
              </a:solidFill>
              <a:prstDash val="solid"/>
              <a:round/>
            </a:ln>
          </p:spPr>
          <p:txBody>
            <a:bodyPr/>
            <a:lstStyle/>
            <a:p/>
          </p:txBody>
        </p:sp>
        <p:sp>
          <p:nvSpPr>
            <p:cNvPr id="50" name="pl50"/>
            <p:cNvSpPr/>
            <p:nvPr/>
          </p:nvSpPr>
          <p:spPr>
            <a:xfrm>
              <a:off x="2482252" y="2844418"/>
              <a:ext cx="4687757" cy="897466"/>
            </a:xfrm>
            <a:custGeom>
              <a:avLst/>
              <a:pathLst>
                <a:path w="4687757" h="89746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50"/>
                  </a:lnTo>
                  <a:lnTo>
                    <a:pt x="2355716" y="176"/>
                  </a:lnTo>
                  <a:lnTo>
                    <a:pt x="2367554" y="207"/>
                  </a:lnTo>
                  <a:lnTo>
                    <a:pt x="2379391" y="244"/>
                  </a:lnTo>
                  <a:lnTo>
                    <a:pt x="2391229" y="287"/>
                  </a:lnTo>
                  <a:lnTo>
                    <a:pt x="2403067" y="337"/>
                  </a:lnTo>
                  <a:lnTo>
                    <a:pt x="2414905" y="396"/>
                  </a:lnTo>
                  <a:lnTo>
                    <a:pt x="2426743" y="466"/>
                  </a:lnTo>
                  <a:lnTo>
                    <a:pt x="2438580" y="547"/>
                  </a:lnTo>
                  <a:lnTo>
                    <a:pt x="2450418" y="643"/>
                  </a:lnTo>
                  <a:lnTo>
                    <a:pt x="2462256" y="756"/>
                  </a:lnTo>
                  <a:lnTo>
                    <a:pt x="2474094" y="889"/>
                  </a:lnTo>
                  <a:lnTo>
                    <a:pt x="2485931" y="1044"/>
                  </a:lnTo>
                  <a:lnTo>
                    <a:pt x="2497769" y="1227"/>
                  </a:lnTo>
                  <a:lnTo>
                    <a:pt x="2509607" y="1441"/>
                  </a:lnTo>
                  <a:lnTo>
                    <a:pt x="2521445" y="1693"/>
                  </a:lnTo>
                  <a:lnTo>
                    <a:pt x="2533283" y="1989"/>
                  </a:lnTo>
                  <a:lnTo>
                    <a:pt x="2545120" y="2336"/>
                  </a:lnTo>
                  <a:lnTo>
                    <a:pt x="2556958" y="2744"/>
                  </a:lnTo>
                  <a:lnTo>
                    <a:pt x="2568796" y="3222"/>
                  </a:lnTo>
                  <a:lnTo>
                    <a:pt x="2580634" y="3782"/>
                  </a:lnTo>
                  <a:lnTo>
                    <a:pt x="2592471" y="4439"/>
                  </a:lnTo>
                  <a:lnTo>
                    <a:pt x="2604309" y="5209"/>
                  </a:lnTo>
                  <a:lnTo>
                    <a:pt x="2616147" y="6110"/>
                  </a:lnTo>
                  <a:lnTo>
                    <a:pt x="2627985" y="7165"/>
                  </a:lnTo>
                  <a:lnTo>
                    <a:pt x="2639822" y="8398"/>
                  </a:lnTo>
                  <a:lnTo>
                    <a:pt x="2651660" y="9839"/>
                  </a:lnTo>
                  <a:lnTo>
                    <a:pt x="2663498" y="11521"/>
                  </a:lnTo>
                  <a:lnTo>
                    <a:pt x="2675336" y="13481"/>
                  </a:lnTo>
                  <a:lnTo>
                    <a:pt x="2687174" y="15763"/>
                  </a:lnTo>
                  <a:lnTo>
                    <a:pt x="2699011" y="18415"/>
                  </a:lnTo>
                  <a:lnTo>
                    <a:pt x="2710849" y="21490"/>
                  </a:lnTo>
                  <a:lnTo>
                    <a:pt x="2722687" y="25050"/>
                  </a:lnTo>
                  <a:lnTo>
                    <a:pt x="2734525" y="29158"/>
                  </a:lnTo>
                  <a:lnTo>
                    <a:pt x="2746362" y="33887"/>
                  </a:lnTo>
                  <a:lnTo>
                    <a:pt x="2758200" y="39310"/>
                  </a:lnTo>
                  <a:lnTo>
                    <a:pt x="2770038" y="45506"/>
                  </a:lnTo>
                  <a:lnTo>
                    <a:pt x="2781876" y="52554"/>
                  </a:lnTo>
                  <a:lnTo>
                    <a:pt x="2793713" y="60529"/>
                  </a:lnTo>
                  <a:lnTo>
                    <a:pt x="2805551" y="69503"/>
                  </a:lnTo>
                  <a:lnTo>
                    <a:pt x="2817389" y="79534"/>
                  </a:lnTo>
                  <a:lnTo>
                    <a:pt x="2829227" y="90666"/>
                  </a:lnTo>
                  <a:lnTo>
                    <a:pt x="2841065" y="102923"/>
                  </a:lnTo>
                  <a:lnTo>
                    <a:pt x="2852902" y="116298"/>
                  </a:lnTo>
                  <a:lnTo>
                    <a:pt x="2864740" y="130755"/>
                  </a:lnTo>
                  <a:lnTo>
                    <a:pt x="2876578" y="146218"/>
                  </a:lnTo>
                  <a:lnTo>
                    <a:pt x="2888416" y="162576"/>
                  </a:lnTo>
                  <a:lnTo>
                    <a:pt x="2900253" y="179676"/>
                  </a:lnTo>
                  <a:lnTo>
                    <a:pt x="2912091" y="197336"/>
                  </a:lnTo>
                  <a:lnTo>
                    <a:pt x="2923929" y="215342"/>
                  </a:lnTo>
                  <a:lnTo>
                    <a:pt x="2935767" y="233466"/>
                  </a:lnTo>
                  <a:lnTo>
                    <a:pt x="2947604" y="251472"/>
                  </a:lnTo>
                  <a:lnTo>
                    <a:pt x="2959442" y="269131"/>
                  </a:lnTo>
                  <a:lnTo>
                    <a:pt x="2971280" y="286232"/>
                  </a:lnTo>
                  <a:lnTo>
                    <a:pt x="2983118" y="302589"/>
                  </a:lnTo>
                  <a:lnTo>
                    <a:pt x="2994956" y="318052"/>
                  </a:lnTo>
                  <a:lnTo>
                    <a:pt x="3006793" y="332509"/>
                  </a:lnTo>
                  <a:lnTo>
                    <a:pt x="3018631" y="345884"/>
                  </a:lnTo>
                  <a:lnTo>
                    <a:pt x="3030469" y="358141"/>
                  </a:lnTo>
                  <a:lnTo>
                    <a:pt x="3042307" y="369274"/>
                  </a:lnTo>
                  <a:lnTo>
                    <a:pt x="3054144" y="379305"/>
                  </a:lnTo>
                  <a:lnTo>
                    <a:pt x="3065982" y="388278"/>
                  </a:lnTo>
                  <a:lnTo>
                    <a:pt x="3077820" y="396253"/>
                  </a:lnTo>
                  <a:lnTo>
                    <a:pt x="3089658" y="403301"/>
                  </a:lnTo>
                  <a:lnTo>
                    <a:pt x="3101496" y="409497"/>
                  </a:lnTo>
                  <a:lnTo>
                    <a:pt x="3113333" y="414921"/>
                  </a:lnTo>
                  <a:lnTo>
                    <a:pt x="3125171" y="419649"/>
                  </a:lnTo>
                  <a:lnTo>
                    <a:pt x="3137009" y="423758"/>
                  </a:lnTo>
                  <a:lnTo>
                    <a:pt x="3148847" y="427317"/>
                  </a:lnTo>
                  <a:lnTo>
                    <a:pt x="3160684" y="430393"/>
                  </a:lnTo>
                  <a:lnTo>
                    <a:pt x="3172522" y="433044"/>
                  </a:lnTo>
                  <a:lnTo>
                    <a:pt x="3184360" y="435326"/>
                  </a:lnTo>
                  <a:lnTo>
                    <a:pt x="3196198" y="437286"/>
                  </a:lnTo>
                  <a:lnTo>
                    <a:pt x="3208035" y="438968"/>
                  </a:lnTo>
                  <a:lnTo>
                    <a:pt x="3219873" y="440409"/>
                  </a:lnTo>
                  <a:lnTo>
                    <a:pt x="3231711" y="441642"/>
                  </a:lnTo>
                  <a:lnTo>
                    <a:pt x="3243549" y="442697"/>
                  </a:lnTo>
                  <a:lnTo>
                    <a:pt x="3255387" y="443598"/>
                  </a:lnTo>
                  <a:lnTo>
                    <a:pt x="3267224" y="444368"/>
                  </a:lnTo>
                  <a:lnTo>
                    <a:pt x="3279062" y="445025"/>
                  </a:lnTo>
                  <a:lnTo>
                    <a:pt x="3290900" y="445586"/>
                  </a:lnTo>
                  <a:lnTo>
                    <a:pt x="3302738" y="446063"/>
                  </a:lnTo>
                  <a:lnTo>
                    <a:pt x="3314575" y="446471"/>
                  </a:lnTo>
                  <a:lnTo>
                    <a:pt x="3326413" y="446818"/>
                  </a:lnTo>
                  <a:lnTo>
                    <a:pt x="3338251" y="447114"/>
                  </a:lnTo>
                  <a:lnTo>
                    <a:pt x="3350089" y="447366"/>
                  </a:lnTo>
                  <a:lnTo>
                    <a:pt x="3361926" y="447581"/>
                  </a:lnTo>
                  <a:lnTo>
                    <a:pt x="3373764" y="447763"/>
                  </a:lnTo>
                  <a:lnTo>
                    <a:pt x="3385602" y="447919"/>
                  </a:lnTo>
                  <a:lnTo>
                    <a:pt x="3397440" y="448051"/>
                  </a:lnTo>
                  <a:lnTo>
                    <a:pt x="3409278" y="448164"/>
                  </a:lnTo>
                  <a:lnTo>
                    <a:pt x="3421115" y="448260"/>
                  </a:lnTo>
                  <a:lnTo>
                    <a:pt x="3432953" y="448342"/>
                  </a:lnTo>
                  <a:lnTo>
                    <a:pt x="3444791" y="448411"/>
                  </a:lnTo>
                  <a:lnTo>
                    <a:pt x="3456629" y="448470"/>
                  </a:lnTo>
                  <a:lnTo>
                    <a:pt x="3468466" y="448521"/>
                  </a:lnTo>
                  <a:lnTo>
                    <a:pt x="3480304" y="448564"/>
                  </a:lnTo>
                  <a:lnTo>
                    <a:pt x="3492142" y="448600"/>
                  </a:lnTo>
                  <a:lnTo>
                    <a:pt x="3503980" y="448631"/>
                  </a:lnTo>
                  <a:lnTo>
                    <a:pt x="3515818" y="448657"/>
                  </a:lnTo>
                  <a:lnTo>
                    <a:pt x="3515818" y="448958"/>
                  </a:lnTo>
                  <a:lnTo>
                    <a:pt x="3527655" y="448985"/>
                  </a:lnTo>
                  <a:lnTo>
                    <a:pt x="3539493" y="449016"/>
                  </a:lnTo>
                  <a:lnTo>
                    <a:pt x="3551331" y="449052"/>
                  </a:lnTo>
                  <a:lnTo>
                    <a:pt x="3563169" y="449095"/>
                  </a:lnTo>
                  <a:lnTo>
                    <a:pt x="3575006" y="449145"/>
                  </a:lnTo>
                  <a:lnTo>
                    <a:pt x="3586844" y="449205"/>
                  </a:lnTo>
                  <a:lnTo>
                    <a:pt x="3598682" y="449274"/>
                  </a:lnTo>
                  <a:lnTo>
                    <a:pt x="3610520" y="449356"/>
                  </a:lnTo>
                  <a:lnTo>
                    <a:pt x="3622357" y="449452"/>
                  </a:lnTo>
                  <a:lnTo>
                    <a:pt x="3634195" y="449564"/>
                  </a:lnTo>
                  <a:lnTo>
                    <a:pt x="3646033" y="449697"/>
                  </a:lnTo>
                  <a:lnTo>
                    <a:pt x="3657871" y="449852"/>
                  </a:lnTo>
                  <a:lnTo>
                    <a:pt x="3669709" y="450035"/>
                  </a:lnTo>
                  <a:lnTo>
                    <a:pt x="3681546" y="450250"/>
                  </a:lnTo>
                  <a:lnTo>
                    <a:pt x="3693384" y="450502"/>
                  </a:lnTo>
                  <a:lnTo>
                    <a:pt x="3705222" y="450798"/>
                  </a:lnTo>
                  <a:lnTo>
                    <a:pt x="3717060" y="451145"/>
                  </a:lnTo>
                  <a:lnTo>
                    <a:pt x="3728897" y="451552"/>
                  </a:lnTo>
                  <a:lnTo>
                    <a:pt x="3740735" y="452030"/>
                  </a:lnTo>
                  <a:lnTo>
                    <a:pt x="3752573" y="452591"/>
                  </a:lnTo>
                  <a:lnTo>
                    <a:pt x="3764411" y="453248"/>
                  </a:lnTo>
                  <a:lnTo>
                    <a:pt x="3776248" y="454017"/>
                  </a:lnTo>
                  <a:lnTo>
                    <a:pt x="3788086" y="454919"/>
                  </a:lnTo>
                  <a:lnTo>
                    <a:pt x="3799924" y="455973"/>
                  </a:lnTo>
                  <a:lnTo>
                    <a:pt x="3811762" y="457207"/>
                  </a:lnTo>
                  <a:lnTo>
                    <a:pt x="3823600" y="458648"/>
                  </a:lnTo>
                  <a:lnTo>
                    <a:pt x="3835437" y="460329"/>
                  </a:lnTo>
                  <a:lnTo>
                    <a:pt x="3847275" y="462290"/>
                  </a:lnTo>
                  <a:lnTo>
                    <a:pt x="3859113" y="464572"/>
                  </a:lnTo>
                  <a:lnTo>
                    <a:pt x="3870951" y="467223"/>
                  </a:lnTo>
                  <a:lnTo>
                    <a:pt x="3882788" y="470299"/>
                  </a:lnTo>
                  <a:lnTo>
                    <a:pt x="3894626" y="473858"/>
                  </a:lnTo>
                  <a:lnTo>
                    <a:pt x="3906464" y="477967"/>
                  </a:lnTo>
                  <a:lnTo>
                    <a:pt x="3918302" y="482695"/>
                  </a:lnTo>
                  <a:lnTo>
                    <a:pt x="3930139" y="488119"/>
                  </a:lnTo>
                  <a:lnTo>
                    <a:pt x="3941977" y="494315"/>
                  </a:lnTo>
                  <a:lnTo>
                    <a:pt x="3953815" y="501362"/>
                  </a:lnTo>
                  <a:lnTo>
                    <a:pt x="3965653" y="509338"/>
                  </a:lnTo>
                  <a:lnTo>
                    <a:pt x="3977491" y="518311"/>
                  </a:lnTo>
                  <a:lnTo>
                    <a:pt x="3989328" y="528342"/>
                  </a:lnTo>
                  <a:lnTo>
                    <a:pt x="4001166" y="539475"/>
                  </a:lnTo>
                  <a:lnTo>
                    <a:pt x="4013004" y="551731"/>
                  </a:lnTo>
                  <a:lnTo>
                    <a:pt x="4024842" y="565107"/>
                  </a:lnTo>
                  <a:lnTo>
                    <a:pt x="4036679" y="579563"/>
                  </a:lnTo>
                  <a:lnTo>
                    <a:pt x="4048517" y="595027"/>
                  </a:lnTo>
                  <a:lnTo>
                    <a:pt x="4060355" y="611384"/>
                  </a:lnTo>
                  <a:lnTo>
                    <a:pt x="4072193" y="628485"/>
                  </a:lnTo>
                  <a:lnTo>
                    <a:pt x="4084031" y="646144"/>
                  </a:lnTo>
                  <a:lnTo>
                    <a:pt x="4095868" y="664150"/>
                  </a:lnTo>
                  <a:lnTo>
                    <a:pt x="4107706" y="682274"/>
                  </a:lnTo>
                  <a:lnTo>
                    <a:pt x="4119544" y="700280"/>
                  </a:lnTo>
                  <a:lnTo>
                    <a:pt x="4131382" y="717939"/>
                  </a:lnTo>
                  <a:lnTo>
                    <a:pt x="4143219" y="735040"/>
                  </a:lnTo>
                  <a:lnTo>
                    <a:pt x="4155057" y="751397"/>
                  </a:lnTo>
                  <a:lnTo>
                    <a:pt x="4166895" y="766861"/>
                  </a:lnTo>
                  <a:lnTo>
                    <a:pt x="4178733" y="781317"/>
                  </a:lnTo>
                  <a:lnTo>
                    <a:pt x="4190570" y="794693"/>
                  </a:lnTo>
                  <a:lnTo>
                    <a:pt x="4202408" y="806949"/>
                  </a:lnTo>
                  <a:lnTo>
                    <a:pt x="4214246" y="818082"/>
                  </a:lnTo>
                  <a:lnTo>
                    <a:pt x="4226084" y="828113"/>
                  </a:lnTo>
                  <a:lnTo>
                    <a:pt x="4237922" y="837086"/>
                  </a:lnTo>
                  <a:lnTo>
                    <a:pt x="4249759" y="845062"/>
                  </a:lnTo>
                  <a:lnTo>
                    <a:pt x="4261597" y="852109"/>
                  </a:lnTo>
                  <a:lnTo>
                    <a:pt x="4273435" y="858306"/>
                  </a:lnTo>
                  <a:lnTo>
                    <a:pt x="4285273" y="863729"/>
                  </a:lnTo>
                  <a:lnTo>
                    <a:pt x="4297110" y="868458"/>
                  </a:lnTo>
                  <a:lnTo>
                    <a:pt x="4308948" y="872566"/>
                  </a:lnTo>
                  <a:lnTo>
                    <a:pt x="4320786" y="876125"/>
                  </a:lnTo>
                  <a:lnTo>
                    <a:pt x="4332624" y="879201"/>
                  </a:lnTo>
                  <a:lnTo>
                    <a:pt x="4344461" y="881853"/>
                  </a:lnTo>
                  <a:lnTo>
                    <a:pt x="4356299" y="884134"/>
                  </a:lnTo>
                  <a:lnTo>
                    <a:pt x="4368137" y="886095"/>
                  </a:lnTo>
                  <a:lnTo>
                    <a:pt x="4379975" y="887776"/>
                  </a:lnTo>
                  <a:lnTo>
                    <a:pt x="4391813" y="889217"/>
                  </a:lnTo>
                  <a:lnTo>
                    <a:pt x="4403650" y="890451"/>
                  </a:lnTo>
                  <a:lnTo>
                    <a:pt x="4415488" y="891505"/>
                  </a:lnTo>
                  <a:lnTo>
                    <a:pt x="4427326" y="892407"/>
                  </a:lnTo>
                  <a:lnTo>
                    <a:pt x="4439164" y="893177"/>
                  </a:lnTo>
                  <a:lnTo>
                    <a:pt x="4451001" y="893833"/>
                  </a:lnTo>
                  <a:lnTo>
                    <a:pt x="4462839" y="894394"/>
                  </a:lnTo>
                  <a:lnTo>
                    <a:pt x="4474677" y="894872"/>
                  </a:lnTo>
                  <a:lnTo>
                    <a:pt x="4486515" y="895279"/>
                  </a:lnTo>
                  <a:lnTo>
                    <a:pt x="4498352" y="895626"/>
                  </a:lnTo>
                  <a:lnTo>
                    <a:pt x="4510190" y="895922"/>
                  </a:lnTo>
                  <a:lnTo>
                    <a:pt x="4522028" y="896174"/>
                  </a:lnTo>
                  <a:lnTo>
                    <a:pt x="4533866" y="896389"/>
                  </a:lnTo>
                  <a:lnTo>
                    <a:pt x="4545704" y="896572"/>
                  </a:lnTo>
                  <a:lnTo>
                    <a:pt x="4557541" y="896727"/>
                  </a:lnTo>
                  <a:lnTo>
                    <a:pt x="4569379" y="896860"/>
                  </a:lnTo>
                  <a:lnTo>
                    <a:pt x="4581217" y="896972"/>
                  </a:lnTo>
                  <a:lnTo>
                    <a:pt x="4593055" y="897068"/>
                  </a:lnTo>
                  <a:lnTo>
                    <a:pt x="4604892" y="897150"/>
                  </a:lnTo>
                  <a:lnTo>
                    <a:pt x="4616730" y="897220"/>
                  </a:lnTo>
                  <a:lnTo>
                    <a:pt x="4628568" y="897279"/>
                  </a:lnTo>
                  <a:lnTo>
                    <a:pt x="4640406" y="897329"/>
                  </a:lnTo>
                  <a:lnTo>
                    <a:pt x="4652244" y="897372"/>
                  </a:lnTo>
                  <a:lnTo>
                    <a:pt x="4664081" y="897408"/>
                  </a:lnTo>
                  <a:lnTo>
                    <a:pt x="4675919" y="897439"/>
                  </a:lnTo>
                  <a:lnTo>
                    <a:pt x="4687757" y="897466"/>
                  </a:lnTo>
                </a:path>
              </a:pathLst>
            </a:custGeom>
            <a:ln w="40651" cap="flat">
              <a:solidFill>
                <a:srgbClr val="E8E8E8">
                  <a:alpha val="100000"/>
                </a:srgbClr>
              </a:solidFill>
              <a:prstDash val="solid"/>
              <a:round/>
            </a:ln>
          </p:spPr>
          <p:txBody>
            <a:bodyPr/>
            <a:lstStyle/>
            <a:p/>
          </p:txBody>
        </p:sp>
        <p:sp>
          <p:nvSpPr>
            <p:cNvPr id="51" name="pl51"/>
            <p:cNvSpPr/>
            <p:nvPr/>
          </p:nvSpPr>
          <p:spPr>
            <a:xfrm>
              <a:off x="2482252" y="4639702"/>
              <a:ext cx="4687757" cy="299105"/>
            </a:xfrm>
            <a:custGeom>
              <a:avLst/>
              <a:pathLst>
                <a:path w="4687757" h="299105">
                  <a:moveTo>
                    <a:pt x="0" y="299055"/>
                  </a:moveTo>
                  <a:lnTo>
                    <a:pt x="11837" y="299037"/>
                  </a:lnTo>
                  <a:lnTo>
                    <a:pt x="23675" y="299016"/>
                  </a:lnTo>
                  <a:lnTo>
                    <a:pt x="35513" y="298992"/>
                  </a:lnTo>
                  <a:lnTo>
                    <a:pt x="47351" y="298963"/>
                  </a:lnTo>
                  <a:lnTo>
                    <a:pt x="59188" y="298930"/>
                  </a:lnTo>
                  <a:lnTo>
                    <a:pt x="71026" y="298890"/>
                  </a:lnTo>
                  <a:lnTo>
                    <a:pt x="82864" y="298844"/>
                  </a:lnTo>
                  <a:lnTo>
                    <a:pt x="94702" y="298790"/>
                  </a:lnTo>
                  <a:lnTo>
                    <a:pt x="106539" y="298726"/>
                  </a:lnTo>
                  <a:lnTo>
                    <a:pt x="118377" y="298651"/>
                  </a:lnTo>
                  <a:lnTo>
                    <a:pt x="130215" y="298562"/>
                  </a:lnTo>
                  <a:lnTo>
                    <a:pt x="142053" y="298458"/>
                  </a:lnTo>
                  <a:lnTo>
                    <a:pt x="153891" y="298337"/>
                  </a:lnTo>
                  <a:lnTo>
                    <a:pt x="165728" y="298194"/>
                  </a:lnTo>
                  <a:lnTo>
                    <a:pt x="177566" y="298026"/>
                  </a:lnTo>
                  <a:lnTo>
                    <a:pt x="189404" y="297828"/>
                  </a:lnTo>
                  <a:lnTo>
                    <a:pt x="201242" y="297597"/>
                  </a:lnTo>
                  <a:lnTo>
                    <a:pt x="213079" y="297325"/>
                  </a:lnTo>
                  <a:lnTo>
                    <a:pt x="224917" y="297007"/>
                  </a:lnTo>
                  <a:lnTo>
                    <a:pt x="236755" y="296633"/>
                  </a:lnTo>
                  <a:lnTo>
                    <a:pt x="248593" y="296195"/>
                  </a:lnTo>
                  <a:lnTo>
                    <a:pt x="260430" y="295682"/>
                  </a:lnTo>
                  <a:lnTo>
                    <a:pt x="272268" y="295081"/>
                  </a:lnTo>
                  <a:lnTo>
                    <a:pt x="284106" y="294378"/>
                  </a:lnTo>
                  <a:lnTo>
                    <a:pt x="295944" y="293556"/>
                  </a:lnTo>
                  <a:lnTo>
                    <a:pt x="307782" y="292595"/>
                  </a:lnTo>
                  <a:lnTo>
                    <a:pt x="319619" y="291474"/>
                  </a:lnTo>
                  <a:lnTo>
                    <a:pt x="331457" y="290167"/>
                  </a:lnTo>
                  <a:lnTo>
                    <a:pt x="343295" y="288646"/>
                  </a:lnTo>
                  <a:lnTo>
                    <a:pt x="355133" y="286878"/>
                  </a:lnTo>
                  <a:lnTo>
                    <a:pt x="366970" y="284828"/>
                  </a:lnTo>
                  <a:lnTo>
                    <a:pt x="378808" y="282455"/>
                  </a:lnTo>
                  <a:lnTo>
                    <a:pt x="390646" y="279716"/>
                  </a:lnTo>
                  <a:lnTo>
                    <a:pt x="402484" y="276563"/>
                  </a:lnTo>
                  <a:lnTo>
                    <a:pt x="414321" y="272948"/>
                  </a:lnTo>
                  <a:lnTo>
                    <a:pt x="426159" y="268817"/>
                  </a:lnTo>
                  <a:lnTo>
                    <a:pt x="437997" y="264119"/>
                  </a:lnTo>
                  <a:lnTo>
                    <a:pt x="449835" y="258802"/>
                  </a:lnTo>
                  <a:lnTo>
                    <a:pt x="461673" y="252819"/>
                  </a:lnTo>
                  <a:lnTo>
                    <a:pt x="473510" y="246132"/>
                  </a:lnTo>
                  <a:lnTo>
                    <a:pt x="485348" y="238710"/>
                  </a:lnTo>
                  <a:lnTo>
                    <a:pt x="497186" y="230539"/>
                  </a:lnTo>
                  <a:lnTo>
                    <a:pt x="509024" y="221622"/>
                  </a:lnTo>
                  <a:lnTo>
                    <a:pt x="520861" y="211985"/>
                  </a:lnTo>
                  <a:lnTo>
                    <a:pt x="532699" y="201676"/>
                  </a:lnTo>
                  <a:lnTo>
                    <a:pt x="544537" y="190771"/>
                  </a:lnTo>
                  <a:lnTo>
                    <a:pt x="556375" y="179370"/>
                  </a:lnTo>
                  <a:lnTo>
                    <a:pt x="568213" y="167598"/>
                  </a:lnTo>
                  <a:lnTo>
                    <a:pt x="580050" y="155593"/>
                  </a:lnTo>
                  <a:lnTo>
                    <a:pt x="591888" y="143511"/>
                  </a:lnTo>
                  <a:lnTo>
                    <a:pt x="603726" y="131507"/>
                  </a:lnTo>
                  <a:lnTo>
                    <a:pt x="615564" y="119734"/>
                  </a:lnTo>
                  <a:lnTo>
                    <a:pt x="627401" y="108333"/>
                  </a:lnTo>
                  <a:lnTo>
                    <a:pt x="639239" y="97429"/>
                  </a:lnTo>
                  <a:lnTo>
                    <a:pt x="651077" y="87120"/>
                  </a:lnTo>
                  <a:lnTo>
                    <a:pt x="662915" y="77482"/>
                  </a:lnTo>
                  <a:lnTo>
                    <a:pt x="674752" y="68565"/>
                  </a:lnTo>
                  <a:lnTo>
                    <a:pt x="686590" y="60394"/>
                  </a:lnTo>
                  <a:lnTo>
                    <a:pt x="698428" y="52972"/>
                  </a:lnTo>
                  <a:lnTo>
                    <a:pt x="710266" y="46285"/>
                  </a:lnTo>
                  <a:lnTo>
                    <a:pt x="722104" y="40303"/>
                  </a:lnTo>
                  <a:lnTo>
                    <a:pt x="733941" y="34986"/>
                  </a:lnTo>
                  <a:lnTo>
                    <a:pt x="745779" y="30287"/>
                  </a:lnTo>
                  <a:lnTo>
                    <a:pt x="757617" y="26156"/>
                  </a:lnTo>
                  <a:lnTo>
                    <a:pt x="769455" y="22541"/>
                  </a:lnTo>
                  <a:lnTo>
                    <a:pt x="781292" y="19388"/>
                  </a:lnTo>
                  <a:lnTo>
                    <a:pt x="793130" y="16649"/>
                  </a:lnTo>
                  <a:lnTo>
                    <a:pt x="804968" y="14277"/>
                  </a:lnTo>
                  <a:lnTo>
                    <a:pt x="816806" y="12226"/>
                  </a:lnTo>
                  <a:lnTo>
                    <a:pt x="828643" y="10458"/>
                  </a:lnTo>
                  <a:lnTo>
                    <a:pt x="840481" y="8937"/>
                  </a:lnTo>
                  <a:lnTo>
                    <a:pt x="852319" y="7630"/>
                  </a:lnTo>
                  <a:lnTo>
                    <a:pt x="864157" y="6509"/>
                  </a:lnTo>
                  <a:lnTo>
                    <a:pt x="875995" y="5549"/>
                  </a:lnTo>
                  <a:lnTo>
                    <a:pt x="887832" y="4726"/>
                  </a:lnTo>
                  <a:lnTo>
                    <a:pt x="899670" y="4023"/>
                  </a:lnTo>
                  <a:lnTo>
                    <a:pt x="911508" y="3422"/>
                  </a:lnTo>
                  <a:lnTo>
                    <a:pt x="923346" y="2909"/>
                  </a:lnTo>
                  <a:lnTo>
                    <a:pt x="935183" y="2471"/>
                  </a:lnTo>
                  <a:lnTo>
                    <a:pt x="947021" y="2098"/>
                  </a:lnTo>
                  <a:lnTo>
                    <a:pt x="958859" y="1779"/>
                  </a:lnTo>
                  <a:lnTo>
                    <a:pt x="970697" y="1507"/>
                  </a:lnTo>
                  <a:lnTo>
                    <a:pt x="982534" y="1276"/>
                  </a:lnTo>
                  <a:lnTo>
                    <a:pt x="994372" y="1079"/>
                  </a:lnTo>
                  <a:lnTo>
                    <a:pt x="1006210" y="911"/>
                  </a:lnTo>
                  <a:lnTo>
                    <a:pt x="1018048" y="768"/>
                  </a:lnTo>
                  <a:lnTo>
                    <a:pt x="1029886" y="646"/>
                  </a:lnTo>
                  <a:lnTo>
                    <a:pt x="1041723" y="542"/>
                  </a:lnTo>
                  <a:lnTo>
                    <a:pt x="1053561" y="454"/>
                  </a:lnTo>
                  <a:lnTo>
                    <a:pt x="1065399" y="379"/>
                  </a:lnTo>
                  <a:lnTo>
                    <a:pt x="1077237" y="315"/>
                  </a:lnTo>
                  <a:lnTo>
                    <a:pt x="1089074" y="260"/>
                  </a:lnTo>
                  <a:lnTo>
                    <a:pt x="1100912" y="214"/>
                  </a:lnTo>
                  <a:lnTo>
                    <a:pt x="1112750" y="174"/>
                  </a:lnTo>
                  <a:lnTo>
                    <a:pt x="1124588" y="141"/>
                  </a:lnTo>
                  <a:lnTo>
                    <a:pt x="1136426" y="112"/>
                  </a:lnTo>
                  <a:lnTo>
                    <a:pt x="1148263" y="88"/>
                  </a:lnTo>
                  <a:lnTo>
                    <a:pt x="1160101" y="67"/>
                  </a:lnTo>
                  <a:lnTo>
                    <a:pt x="1171939" y="50"/>
                  </a:lnTo>
                  <a:lnTo>
                    <a:pt x="1171939" y="0"/>
                  </a:lnTo>
                  <a:lnTo>
                    <a:pt x="1183777" y="8"/>
                  </a:lnTo>
                  <a:lnTo>
                    <a:pt x="1195614" y="19"/>
                  </a:lnTo>
                  <a:lnTo>
                    <a:pt x="1207452" y="31"/>
                  </a:lnTo>
                  <a:lnTo>
                    <a:pt x="1219290" y="45"/>
                  </a:lnTo>
                  <a:lnTo>
                    <a:pt x="1231128" y="62"/>
                  </a:lnTo>
                  <a:lnTo>
                    <a:pt x="1242965" y="82"/>
                  </a:lnTo>
                  <a:lnTo>
                    <a:pt x="1254803" y="105"/>
                  </a:lnTo>
                  <a:lnTo>
                    <a:pt x="1266641" y="132"/>
                  </a:lnTo>
                  <a:lnTo>
                    <a:pt x="1278479" y="164"/>
                  </a:lnTo>
                  <a:lnTo>
                    <a:pt x="1290317" y="202"/>
                  </a:lnTo>
                  <a:lnTo>
                    <a:pt x="1302154" y="246"/>
                  </a:lnTo>
                  <a:lnTo>
                    <a:pt x="1313992" y="298"/>
                  </a:lnTo>
                  <a:lnTo>
                    <a:pt x="1325830" y="358"/>
                  </a:lnTo>
                  <a:lnTo>
                    <a:pt x="1337668" y="430"/>
                  </a:lnTo>
                  <a:lnTo>
                    <a:pt x="1349505" y="514"/>
                  </a:lnTo>
                  <a:lnTo>
                    <a:pt x="1361343" y="613"/>
                  </a:lnTo>
                  <a:lnTo>
                    <a:pt x="1373181" y="728"/>
                  </a:lnTo>
                  <a:lnTo>
                    <a:pt x="1385019" y="864"/>
                  </a:lnTo>
                  <a:lnTo>
                    <a:pt x="1396856" y="1023"/>
                  </a:lnTo>
                  <a:lnTo>
                    <a:pt x="1408694" y="1210"/>
                  </a:lnTo>
                  <a:lnTo>
                    <a:pt x="1420532" y="1429"/>
                  </a:lnTo>
                  <a:lnTo>
                    <a:pt x="1432370" y="1686"/>
                  </a:lnTo>
                  <a:lnTo>
                    <a:pt x="1444208" y="1986"/>
                  </a:lnTo>
                  <a:lnTo>
                    <a:pt x="1456045" y="2338"/>
                  </a:lnTo>
                  <a:lnTo>
                    <a:pt x="1467883" y="2749"/>
                  </a:lnTo>
                  <a:lnTo>
                    <a:pt x="1479721" y="3229"/>
                  </a:lnTo>
                  <a:lnTo>
                    <a:pt x="1491559" y="3790"/>
                  </a:lnTo>
                  <a:lnTo>
                    <a:pt x="1503396" y="4443"/>
                  </a:lnTo>
                  <a:lnTo>
                    <a:pt x="1515234" y="5204"/>
                  </a:lnTo>
                  <a:lnTo>
                    <a:pt x="1527072" y="6088"/>
                  </a:lnTo>
                  <a:lnTo>
                    <a:pt x="1538910" y="7113"/>
                  </a:lnTo>
                  <a:lnTo>
                    <a:pt x="1550748" y="8299"/>
                  </a:lnTo>
                  <a:lnTo>
                    <a:pt x="1562585" y="9669"/>
                  </a:lnTo>
                  <a:lnTo>
                    <a:pt x="1574423" y="11245"/>
                  </a:lnTo>
                  <a:lnTo>
                    <a:pt x="1586261" y="13053"/>
                  </a:lnTo>
                  <a:lnTo>
                    <a:pt x="1598099" y="15118"/>
                  </a:lnTo>
                  <a:lnTo>
                    <a:pt x="1609936" y="17468"/>
                  </a:lnTo>
                  <a:lnTo>
                    <a:pt x="1621774" y="20126"/>
                  </a:lnTo>
                  <a:lnTo>
                    <a:pt x="1633612" y="23117"/>
                  </a:lnTo>
                  <a:lnTo>
                    <a:pt x="1645450" y="26461"/>
                  </a:lnTo>
                  <a:lnTo>
                    <a:pt x="1657287" y="30172"/>
                  </a:lnTo>
                  <a:lnTo>
                    <a:pt x="1669125" y="34257"/>
                  </a:lnTo>
                  <a:lnTo>
                    <a:pt x="1680963" y="38716"/>
                  </a:lnTo>
                  <a:lnTo>
                    <a:pt x="1692801" y="43534"/>
                  </a:lnTo>
                  <a:lnTo>
                    <a:pt x="1704639" y="48689"/>
                  </a:lnTo>
                  <a:lnTo>
                    <a:pt x="1716476" y="54141"/>
                  </a:lnTo>
                  <a:lnTo>
                    <a:pt x="1728314" y="59842"/>
                  </a:lnTo>
                  <a:lnTo>
                    <a:pt x="1740152" y="65728"/>
                  </a:lnTo>
                  <a:lnTo>
                    <a:pt x="1751990" y="71730"/>
                  </a:lnTo>
                  <a:lnTo>
                    <a:pt x="1763827" y="77771"/>
                  </a:lnTo>
                  <a:lnTo>
                    <a:pt x="1775665" y="83773"/>
                  </a:lnTo>
                  <a:lnTo>
                    <a:pt x="1787503" y="89660"/>
                  </a:lnTo>
                  <a:lnTo>
                    <a:pt x="1799341" y="95360"/>
                  </a:lnTo>
                  <a:lnTo>
                    <a:pt x="1811178" y="100813"/>
                  </a:lnTo>
                  <a:lnTo>
                    <a:pt x="1823016" y="105967"/>
                  </a:lnTo>
                  <a:lnTo>
                    <a:pt x="1834854" y="110786"/>
                  </a:lnTo>
                  <a:lnTo>
                    <a:pt x="1846692" y="115244"/>
                  </a:lnTo>
                  <a:lnTo>
                    <a:pt x="1858530" y="119330"/>
                  </a:lnTo>
                  <a:lnTo>
                    <a:pt x="1870367" y="123041"/>
                  </a:lnTo>
                  <a:lnTo>
                    <a:pt x="1882205" y="126384"/>
                  </a:lnTo>
                  <a:lnTo>
                    <a:pt x="1894043" y="129375"/>
                  </a:lnTo>
                  <a:lnTo>
                    <a:pt x="1905881" y="132034"/>
                  </a:lnTo>
                  <a:lnTo>
                    <a:pt x="1917718" y="134383"/>
                  </a:lnTo>
                  <a:lnTo>
                    <a:pt x="1929556" y="136449"/>
                  </a:lnTo>
                  <a:lnTo>
                    <a:pt x="1941394" y="138256"/>
                  </a:lnTo>
                  <a:lnTo>
                    <a:pt x="1953232" y="139833"/>
                  </a:lnTo>
                  <a:lnTo>
                    <a:pt x="1965069" y="141202"/>
                  </a:lnTo>
                  <a:lnTo>
                    <a:pt x="1976907" y="142388"/>
                  </a:lnTo>
                  <a:lnTo>
                    <a:pt x="1988745" y="143414"/>
                  </a:lnTo>
                  <a:lnTo>
                    <a:pt x="2000583" y="144298"/>
                  </a:lnTo>
                  <a:lnTo>
                    <a:pt x="2012421" y="145058"/>
                  </a:lnTo>
                  <a:lnTo>
                    <a:pt x="2024258" y="145712"/>
                  </a:lnTo>
                  <a:lnTo>
                    <a:pt x="2036096" y="146272"/>
                  </a:lnTo>
                  <a:lnTo>
                    <a:pt x="2047934" y="146752"/>
                  </a:lnTo>
                  <a:lnTo>
                    <a:pt x="2059772" y="147164"/>
                  </a:lnTo>
                  <a:lnTo>
                    <a:pt x="2071609" y="147515"/>
                  </a:lnTo>
                  <a:lnTo>
                    <a:pt x="2083447" y="147816"/>
                  </a:lnTo>
                  <a:lnTo>
                    <a:pt x="2095285" y="148072"/>
                  </a:lnTo>
                  <a:lnTo>
                    <a:pt x="2107123" y="148291"/>
                  </a:lnTo>
                  <a:lnTo>
                    <a:pt x="2118961" y="148478"/>
                  </a:lnTo>
                  <a:lnTo>
                    <a:pt x="2130798" y="148637"/>
                  </a:lnTo>
                  <a:lnTo>
                    <a:pt x="2142636" y="148773"/>
                  </a:lnTo>
                  <a:lnTo>
                    <a:pt x="2154474" y="148889"/>
                  </a:lnTo>
                  <a:lnTo>
                    <a:pt x="2166312" y="148987"/>
                  </a:lnTo>
                  <a:lnTo>
                    <a:pt x="2178149" y="149071"/>
                  </a:lnTo>
                  <a:lnTo>
                    <a:pt x="2189987" y="149143"/>
                  </a:lnTo>
                  <a:lnTo>
                    <a:pt x="2201825" y="149204"/>
                  </a:lnTo>
                  <a:lnTo>
                    <a:pt x="2213663" y="149256"/>
                  </a:lnTo>
                  <a:lnTo>
                    <a:pt x="2225500" y="149300"/>
                  </a:lnTo>
                  <a:lnTo>
                    <a:pt x="2237338" y="149338"/>
                  </a:lnTo>
                  <a:lnTo>
                    <a:pt x="2249176" y="149369"/>
                  </a:lnTo>
                  <a:lnTo>
                    <a:pt x="2261014" y="149397"/>
                  </a:lnTo>
                  <a:lnTo>
                    <a:pt x="2272852" y="149420"/>
                  </a:lnTo>
                  <a:lnTo>
                    <a:pt x="2284689" y="149440"/>
                  </a:lnTo>
                  <a:lnTo>
                    <a:pt x="2296527" y="149456"/>
                  </a:lnTo>
                  <a:lnTo>
                    <a:pt x="2308365" y="149471"/>
                  </a:lnTo>
                  <a:lnTo>
                    <a:pt x="2320203" y="149483"/>
                  </a:lnTo>
                  <a:lnTo>
                    <a:pt x="2332040" y="149493"/>
                  </a:lnTo>
                  <a:lnTo>
                    <a:pt x="2343878" y="149502"/>
                  </a:lnTo>
                  <a:lnTo>
                    <a:pt x="2343878" y="149552"/>
                  </a:lnTo>
                  <a:lnTo>
                    <a:pt x="2355716" y="149552"/>
                  </a:lnTo>
                  <a:lnTo>
                    <a:pt x="2367554" y="149552"/>
                  </a:lnTo>
                  <a:lnTo>
                    <a:pt x="2379391" y="149552"/>
                  </a:lnTo>
                  <a:lnTo>
                    <a:pt x="2391229" y="149552"/>
                  </a:lnTo>
                  <a:lnTo>
                    <a:pt x="2403067" y="149552"/>
                  </a:lnTo>
                  <a:lnTo>
                    <a:pt x="2414905" y="149552"/>
                  </a:lnTo>
                  <a:lnTo>
                    <a:pt x="2426743" y="149552"/>
                  </a:lnTo>
                  <a:lnTo>
                    <a:pt x="2438580" y="149552"/>
                  </a:lnTo>
                  <a:lnTo>
                    <a:pt x="2450418" y="149552"/>
                  </a:lnTo>
                  <a:lnTo>
                    <a:pt x="2462256" y="149552"/>
                  </a:lnTo>
                  <a:lnTo>
                    <a:pt x="2474094" y="149552"/>
                  </a:lnTo>
                  <a:lnTo>
                    <a:pt x="2485931" y="149552"/>
                  </a:lnTo>
                  <a:lnTo>
                    <a:pt x="2497769" y="149552"/>
                  </a:lnTo>
                  <a:lnTo>
                    <a:pt x="2509607" y="149552"/>
                  </a:lnTo>
                  <a:lnTo>
                    <a:pt x="2521445" y="149552"/>
                  </a:lnTo>
                  <a:lnTo>
                    <a:pt x="2533283" y="149552"/>
                  </a:lnTo>
                  <a:lnTo>
                    <a:pt x="2545120" y="149552"/>
                  </a:lnTo>
                  <a:lnTo>
                    <a:pt x="2556958" y="149552"/>
                  </a:lnTo>
                  <a:lnTo>
                    <a:pt x="2568796" y="149552"/>
                  </a:lnTo>
                  <a:lnTo>
                    <a:pt x="2580634" y="149552"/>
                  </a:lnTo>
                  <a:lnTo>
                    <a:pt x="2592471" y="149552"/>
                  </a:lnTo>
                  <a:lnTo>
                    <a:pt x="2604309" y="149552"/>
                  </a:lnTo>
                  <a:lnTo>
                    <a:pt x="2616147" y="149552"/>
                  </a:lnTo>
                  <a:lnTo>
                    <a:pt x="2627985" y="149552"/>
                  </a:lnTo>
                  <a:lnTo>
                    <a:pt x="2639822" y="149552"/>
                  </a:lnTo>
                  <a:lnTo>
                    <a:pt x="2651660" y="149552"/>
                  </a:lnTo>
                  <a:lnTo>
                    <a:pt x="2663498" y="149552"/>
                  </a:lnTo>
                  <a:lnTo>
                    <a:pt x="2675336" y="149552"/>
                  </a:lnTo>
                  <a:lnTo>
                    <a:pt x="2687174" y="149552"/>
                  </a:lnTo>
                  <a:lnTo>
                    <a:pt x="2699011" y="149552"/>
                  </a:lnTo>
                  <a:lnTo>
                    <a:pt x="2710849" y="149552"/>
                  </a:lnTo>
                  <a:lnTo>
                    <a:pt x="2722687" y="149552"/>
                  </a:lnTo>
                  <a:lnTo>
                    <a:pt x="2734525" y="149552"/>
                  </a:lnTo>
                  <a:lnTo>
                    <a:pt x="2746362" y="149552"/>
                  </a:lnTo>
                  <a:lnTo>
                    <a:pt x="2758200" y="149552"/>
                  </a:lnTo>
                  <a:lnTo>
                    <a:pt x="2770038" y="149552"/>
                  </a:lnTo>
                  <a:lnTo>
                    <a:pt x="2781876" y="149552"/>
                  </a:lnTo>
                  <a:lnTo>
                    <a:pt x="2793713" y="149552"/>
                  </a:lnTo>
                  <a:lnTo>
                    <a:pt x="2805551" y="149552"/>
                  </a:lnTo>
                  <a:lnTo>
                    <a:pt x="2817389" y="149552"/>
                  </a:lnTo>
                  <a:lnTo>
                    <a:pt x="2829227" y="149552"/>
                  </a:lnTo>
                  <a:lnTo>
                    <a:pt x="2841065" y="149552"/>
                  </a:lnTo>
                  <a:lnTo>
                    <a:pt x="2852902" y="149552"/>
                  </a:lnTo>
                  <a:lnTo>
                    <a:pt x="2864740" y="149552"/>
                  </a:lnTo>
                  <a:lnTo>
                    <a:pt x="2876578" y="149552"/>
                  </a:lnTo>
                  <a:lnTo>
                    <a:pt x="2888416" y="149552"/>
                  </a:lnTo>
                  <a:lnTo>
                    <a:pt x="2900253" y="149552"/>
                  </a:lnTo>
                  <a:lnTo>
                    <a:pt x="2912091" y="149552"/>
                  </a:lnTo>
                  <a:lnTo>
                    <a:pt x="2923929" y="149552"/>
                  </a:lnTo>
                  <a:lnTo>
                    <a:pt x="2935767" y="149552"/>
                  </a:lnTo>
                  <a:lnTo>
                    <a:pt x="2947604" y="149552"/>
                  </a:lnTo>
                  <a:lnTo>
                    <a:pt x="2959442" y="149552"/>
                  </a:lnTo>
                  <a:lnTo>
                    <a:pt x="2971280" y="149552"/>
                  </a:lnTo>
                  <a:lnTo>
                    <a:pt x="2983118" y="149552"/>
                  </a:lnTo>
                  <a:lnTo>
                    <a:pt x="2994956" y="149552"/>
                  </a:lnTo>
                  <a:lnTo>
                    <a:pt x="3006793" y="149552"/>
                  </a:lnTo>
                  <a:lnTo>
                    <a:pt x="3018631" y="149552"/>
                  </a:lnTo>
                  <a:lnTo>
                    <a:pt x="3030469" y="149552"/>
                  </a:lnTo>
                  <a:lnTo>
                    <a:pt x="3042307" y="149552"/>
                  </a:lnTo>
                  <a:lnTo>
                    <a:pt x="3054144" y="149552"/>
                  </a:lnTo>
                  <a:lnTo>
                    <a:pt x="3065982" y="149552"/>
                  </a:lnTo>
                  <a:lnTo>
                    <a:pt x="3077820" y="149552"/>
                  </a:lnTo>
                  <a:lnTo>
                    <a:pt x="3089658" y="149552"/>
                  </a:lnTo>
                  <a:lnTo>
                    <a:pt x="3101496" y="149552"/>
                  </a:lnTo>
                  <a:lnTo>
                    <a:pt x="3113333" y="149552"/>
                  </a:lnTo>
                  <a:lnTo>
                    <a:pt x="3125171" y="149552"/>
                  </a:lnTo>
                  <a:lnTo>
                    <a:pt x="3137009" y="149552"/>
                  </a:lnTo>
                  <a:lnTo>
                    <a:pt x="3148847" y="149552"/>
                  </a:lnTo>
                  <a:lnTo>
                    <a:pt x="3160684" y="149552"/>
                  </a:lnTo>
                  <a:lnTo>
                    <a:pt x="3172522" y="149552"/>
                  </a:lnTo>
                  <a:lnTo>
                    <a:pt x="3184360" y="149552"/>
                  </a:lnTo>
                  <a:lnTo>
                    <a:pt x="3196198" y="149552"/>
                  </a:lnTo>
                  <a:lnTo>
                    <a:pt x="3208035" y="149552"/>
                  </a:lnTo>
                  <a:lnTo>
                    <a:pt x="3219873" y="149552"/>
                  </a:lnTo>
                  <a:lnTo>
                    <a:pt x="3231711" y="149552"/>
                  </a:lnTo>
                  <a:lnTo>
                    <a:pt x="3243549" y="149552"/>
                  </a:lnTo>
                  <a:lnTo>
                    <a:pt x="3255387" y="149552"/>
                  </a:lnTo>
                  <a:lnTo>
                    <a:pt x="3267224" y="149552"/>
                  </a:lnTo>
                  <a:lnTo>
                    <a:pt x="3279062" y="149552"/>
                  </a:lnTo>
                  <a:lnTo>
                    <a:pt x="3290900" y="149552"/>
                  </a:lnTo>
                  <a:lnTo>
                    <a:pt x="3302738" y="149552"/>
                  </a:lnTo>
                  <a:lnTo>
                    <a:pt x="3314575" y="149552"/>
                  </a:lnTo>
                  <a:lnTo>
                    <a:pt x="3326413" y="149552"/>
                  </a:lnTo>
                  <a:lnTo>
                    <a:pt x="3338251" y="149552"/>
                  </a:lnTo>
                  <a:lnTo>
                    <a:pt x="3350089" y="149552"/>
                  </a:lnTo>
                  <a:lnTo>
                    <a:pt x="3361926" y="149552"/>
                  </a:lnTo>
                  <a:lnTo>
                    <a:pt x="3373764" y="149552"/>
                  </a:lnTo>
                  <a:lnTo>
                    <a:pt x="3385602" y="149552"/>
                  </a:lnTo>
                  <a:lnTo>
                    <a:pt x="3397440" y="149552"/>
                  </a:lnTo>
                  <a:lnTo>
                    <a:pt x="3409278" y="149552"/>
                  </a:lnTo>
                  <a:lnTo>
                    <a:pt x="3421115" y="149552"/>
                  </a:lnTo>
                  <a:lnTo>
                    <a:pt x="3432953" y="149552"/>
                  </a:lnTo>
                  <a:lnTo>
                    <a:pt x="3444791" y="149552"/>
                  </a:lnTo>
                  <a:lnTo>
                    <a:pt x="3456629" y="149552"/>
                  </a:lnTo>
                  <a:lnTo>
                    <a:pt x="3468466" y="149552"/>
                  </a:lnTo>
                  <a:lnTo>
                    <a:pt x="3480304" y="149552"/>
                  </a:lnTo>
                  <a:lnTo>
                    <a:pt x="3492142" y="149552"/>
                  </a:lnTo>
                  <a:lnTo>
                    <a:pt x="3503980" y="149552"/>
                  </a:lnTo>
                  <a:lnTo>
                    <a:pt x="3515818" y="149552"/>
                  </a:lnTo>
                  <a:lnTo>
                    <a:pt x="3515818" y="149602"/>
                  </a:lnTo>
                  <a:lnTo>
                    <a:pt x="3527655" y="149611"/>
                  </a:lnTo>
                  <a:lnTo>
                    <a:pt x="3539493" y="149621"/>
                  </a:lnTo>
                  <a:lnTo>
                    <a:pt x="3551331" y="149634"/>
                  </a:lnTo>
                  <a:lnTo>
                    <a:pt x="3563169" y="149648"/>
                  </a:lnTo>
                  <a:lnTo>
                    <a:pt x="3575006" y="149665"/>
                  </a:lnTo>
                  <a:lnTo>
                    <a:pt x="3586844" y="149684"/>
                  </a:lnTo>
                  <a:lnTo>
                    <a:pt x="3598682" y="149708"/>
                  </a:lnTo>
                  <a:lnTo>
                    <a:pt x="3610520" y="149735"/>
                  </a:lnTo>
                  <a:lnTo>
                    <a:pt x="3622357" y="149767"/>
                  </a:lnTo>
                  <a:lnTo>
                    <a:pt x="3634195" y="149804"/>
                  </a:lnTo>
                  <a:lnTo>
                    <a:pt x="3646033" y="149848"/>
                  </a:lnTo>
                  <a:lnTo>
                    <a:pt x="3657871" y="149900"/>
                  </a:lnTo>
                  <a:lnTo>
                    <a:pt x="3669709" y="149961"/>
                  </a:lnTo>
                  <a:lnTo>
                    <a:pt x="3681546" y="150033"/>
                  </a:lnTo>
                  <a:lnTo>
                    <a:pt x="3693384" y="150117"/>
                  </a:lnTo>
                  <a:lnTo>
                    <a:pt x="3705222" y="150215"/>
                  </a:lnTo>
                  <a:lnTo>
                    <a:pt x="3717060" y="150331"/>
                  </a:lnTo>
                  <a:lnTo>
                    <a:pt x="3728897" y="150467"/>
                  </a:lnTo>
                  <a:lnTo>
                    <a:pt x="3740735" y="150626"/>
                  </a:lnTo>
                  <a:lnTo>
                    <a:pt x="3752573" y="150813"/>
                  </a:lnTo>
                  <a:lnTo>
                    <a:pt x="3764411" y="151032"/>
                  </a:lnTo>
                  <a:lnTo>
                    <a:pt x="3776248" y="151289"/>
                  </a:lnTo>
                  <a:lnTo>
                    <a:pt x="3788086" y="151589"/>
                  </a:lnTo>
                  <a:lnTo>
                    <a:pt x="3799924" y="151941"/>
                  </a:lnTo>
                  <a:lnTo>
                    <a:pt x="3811762" y="152352"/>
                  </a:lnTo>
                  <a:lnTo>
                    <a:pt x="3823600" y="152832"/>
                  </a:lnTo>
                  <a:lnTo>
                    <a:pt x="3835437" y="153393"/>
                  </a:lnTo>
                  <a:lnTo>
                    <a:pt x="3847275" y="154046"/>
                  </a:lnTo>
                  <a:lnTo>
                    <a:pt x="3859113" y="154807"/>
                  </a:lnTo>
                  <a:lnTo>
                    <a:pt x="3870951" y="155691"/>
                  </a:lnTo>
                  <a:lnTo>
                    <a:pt x="3882788" y="156716"/>
                  </a:lnTo>
                  <a:lnTo>
                    <a:pt x="3894626" y="157902"/>
                  </a:lnTo>
                  <a:lnTo>
                    <a:pt x="3906464" y="159272"/>
                  </a:lnTo>
                  <a:lnTo>
                    <a:pt x="3918302" y="160848"/>
                  </a:lnTo>
                  <a:lnTo>
                    <a:pt x="3930139" y="162656"/>
                  </a:lnTo>
                  <a:lnTo>
                    <a:pt x="3941977" y="164721"/>
                  </a:lnTo>
                  <a:lnTo>
                    <a:pt x="3953815" y="167070"/>
                  </a:lnTo>
                  <a:lnTo>
                    <a:pt x="3965653" y="169729"/>
                  </a:lnTo>
                  <a:lnTo>
                    <a:pt x="3977491" y="172720"/>
                  </a:lnTo>
                  <a:lnTo>
                    <a:pt x="3989328" y="176063"/>
                  </a:lnTo>
                  <a:lnTo>
                    <a:pt x="4001166" y="179774"/>
                  </a:lnTo>
                  <a:lnTo>
                    <a:pt x="4013004" y="183860"/>
                  </a:lnTo>
                  <a:lnTo>
                    <a:pt x="4024842" y="188318"/>
                  </a:lnTo>
                  <a:lnTo>
                    <a:pt x="4036679" y="193137"/>
                  </a:lnTo>
                  <a:lnTo>
                    <a:pt x="4048517" y="198292"/>
                  </a:lnTo>
                  <a:lnTo>
                    <a:pt x="4060355" y="203744"/>
                  </a:lnTo>
                  <a:lnTo>
                    <a:pt x="4072193" y="209444"/>
                  </a:lnTo>
                  <a:lnTo>
                    <a:pt x="4084031" y="215331"/>
                  </a:lnTo>
                  <a:lnTo>
                    <a:pt x="4095868" y="221333"/>
                  </a:lnTo>
                  <a:lnTo>
                    <a:pt x="4107706" y="227374"/>
                  </a:lnTo>
                  <a:lnTo>
                    <a:pt x="4119544" y="233376"/>
                  </a:lnTo>
                  <a:lnTo>
                    <a:pt x="4131382" y="239263"/>
                  </a:lnTo>
                  <a:lnTo>
                    <a:pt x="4143219" y="244963"/>
                  </a:lnTo>
                  <a:lnTo>
                    <a:pt x="4155057" y="250415"/>
                  </a:lnTo>
                  <a:lnTo>
                    <a:pt x="4166895" y="255570"/>
                  </a:lnTo>
                  <a:lnTo>
                    <a:pt x="4178733" y="260389"/>
                  </a:lnTo>
                  <a:lnTo>
                    <a:pt x="4190570" y="264847"/>
                  </a:lnTo>
                  <a:lnTo>
                    <a:pt x="4202408" y="268933"/>
                  </a:lnTo>
                  <a:lnTo>
                    <a:pt x="4214246" y="272644"/>
                  </a:lnTo>
                  <a:lnTo>
                    <a:pt x="4226084" y="275987"/>
                  </a:lnTo>
                  <a:lnTo>
                    <a:pt x="4237922" y="278978"/>
                  </a:lnTo>
                  <a:lnTo>
                    <a:pt x="4249759" y="281637"/>
                  </a:lnTo>
                  <a:lnTo>
                    <a:pt x="4261597" y="283986"/>
                  </a:lnTo>
                  <a:lnTo>
                    <a:pt x="4273435" y="286051"/>
                  </a:lnTo>
                  <a:lnTo>
                    <a:pt x="4285273" y="287859"/>
                  </a:lnTo>
                  <a:lnTo>
                    <a:pt x="4297110" y="289435"/>
                  </a:lnTo>
                  <a:lnTo>
                    <a:pt x="4308948" y="290805"/>
                  </a:lnTo>
                  <a:lnTo>
                    <a:pt x="4320786" y="291991"/>
                  </a:lnTo>
                  <a:lnTo>
                    <a:pt x="4332624" y="293016"/>
                  </a:lnTo>
                  <a:lnTo>
                    <a:pt x="4344461" y="293900"/>
                  </a:lnTo>
                  <a:lnTo>
                    <a:pt x="4356299" y="294661"/>
                  </a:lnTo>
                  <a:lnTo>
                    <a:pt x="4368137" y="295314"/>
                  </a:lnTo>
                  <a:lnTo>
                    <a:pt x="4379975" y="295875"/>
                  </a:lnTo>
                  <a:lnTo>
                    <a:pt x="4391813" y="296355"/>
                  </a:lnTo>
                  <a:lnTo>
                    <a:pt x="4403650" y="296766"/>
                  </a:lnTo>
                  <a:lnTo>
                    <a:pt x="4415488" y="297118"/>
                  </a:lnTo>
                  <a:lnTo>
                    <a:pt x="4427326" y="297418"/>
                  </a:lnTo>
                  <a:lnTo>
                    <a:pt x="4439164" y="297675"/>
                  </a:lnTo>
                  <a:lnTo>
                    <a:pt x="4451001" y="297894"/>
                  </a:lnTo>
                  <a:lnTo>
                    <a:pt x="4462839" y="298081"/>
                  </a:lnTo>
                  <a:lnTo>
                    <a:pt x="4474677" y="298240"/>
                  </a:lnTo>
                  <a:lnTo>
                    <a:pt x="4486515" y="298376"/>
                  </a:lnTo>
                  <a:lnTo>
                    <a:pt x="4498352" y="298492"/>
                  </a:lnTo>
                  <a:lnTo>
                    <a:pt x="4510190" y="298590"/>
                  </a:lnTo>
                  <a:lnTo>
                    <a:pt x="4522028" y="298674"/>
                  </a:lnTo>
                  <a:lnTo>
                    <a:pt x="4533866" y="298746"/>
                  </a:lnTo>
                  <a:lnTo>
                    <a:pt x="4545704" y="298807"/>
                  </a:lnTo>
                  <a:lnTo>
                    <a:pt x="4557541" y="298859"/>
                  </a:lnTo>
                  <a:lnTo>
                    <a:pt x="4569379" y="298903"/>
                  </a:lnTo>
                  <a:lnTo>
                    <a:pt x="4581217" y="298940"/>
                  </a:lnTo>
                  <a:lnTo>
                    <a:pt x="4593055" y="298972"/>
                  </a:lnTo>
                  <a:lnTo>
                    <a:pt x="4604892" y="299000"/>
                  </a:lnTo>
                  <a:lnTo>
                    <a:pt x="4616730" y="299023"/>
                  </a:lnTo>
                  <a:lnTo>
                    <a:pt x="4628568" y="299042"/>
                  </a:lnTo>
                  <a:lnTo>
                    <a:pt x="4640406" y="299059"/>
                  </a:lnTo>
                  <a:lnTo>
                    <a:pt x="4652244" y="299073"/>
                  </a:lnTo>
                  <a:lnTo>
                    <a:pt x="4664081" y="299086"/>
                  </a:lnTo>
                  <a:lnTo>
                    <a:pt x="4675919" y="299096"/>
                  </a:lnTo>
                  <a:lnTo>
                    <a:pt x="4687757" y="299105"/>
                  </a:lnTo>
                </a:path>
              </a:pathLst>
            </a:custGeom>
            <a:ln w="40651" cap="flat">
              <a:solidFill>
                <a:srgbClr val="E8E8E8">
                  <a:alpha val="100000"/>
                </a:srgbClr>
              </a:solidFill>
              <a:prstDash val="solid"/>
              <a:round/>
            </a:ln>
          </p:spPr>
          <p:txBody>
            <a:bodyPr/>
            <a:lstStyle/>
            <a:p/>
          </p:txBody>
        </p:sp>
        <p:sp>
          <p:nvSpPr>
            <p:cNvPr id="52" name="pl52"/>
            <p:cNvSpPr/>
            <p:nvPr/>
          </p:nvSpPr>
          <p:spPr>
            <a:xfrm>
              <a:off x="2482252" y="1797449"/>
              <a:ext cx="4687757" cy="1196420"/>
            </a:xfrm>
            <a:custGeom>
              <a:avLst/>
              <a:pathLst>
                <a:path w="4687757" h="1196420">
                  <a:moveTo>
                    <a:pt x="0" y="448657"/>
                  </a:moveTo>
                  <a:lnTo>
                    <a:pt x="11837" y="448675"/>
                  </a:lnTo>
                  <a:lnTo>
                    <a:pt x="23675" y="448696"/>
                  </a:lnTo>
                  <a:lnTo>
                    <a:pt x="35513" y="448720"/>
                  </a:lnTo>
                  <a:lnTo>
                    <a:pt x="47351" y="448748"/>
                  </a:lnTo>
                  <a:lnTo>
                    <a:pt x="59188" y="448782"/>
                  </a:lnTo>
                  <a:lnTo>
                    <a:pt x="71026" y="448821"/>
                  </a:lnTo>
                  <a:lnTo>
                    <a:pt x="82864" y="448868"/>
                  </a:lnTo>
                  <a:lnTo>
                    <a:pt x="94702" y="448922"/>
                  </a:lnTo>
                  <a:lnTo>
                    <a:pt x="106539" y="448986"/>
                  </a:lnTo>
                  <a:lnTo>
                    <a:pt x="118377" y="449061"/>
                  </a:lnTo>
                  <a:lnTo>
                    <a:pt x="130215" y="449150"/>
                  </a:lnTo>
                  <a:lnTo>
                    <a:pt x="142053" y="449253"/>
                  </a:lnTo>
                  <a:lnTo>
                    <a:pt x="153891" y="449375"/>
                  </a:lnTo>
                  <a:lnTo>
                    <a:pt x="165728" y="449518"/>
                  </a:lnTo>
                  <a:lnTo>
                    <a:pt x="177566" y="449686"/>
                  </a:lnTo>
                  <a:lnTo>
                    <a:pt x="189404" y="449884"/>
                  </a:lnTo>
                  <a:lnTo>
                    <a:pt x="201242" y="450115"/>
                  </a:lnTo>
                  <a:lnTo>
                    <a:pt x="213079" y="450387"/>
                  </a:lnTo>
                  <a:lnTo>
                    <a:pt x="224917" y="450705"/>
                  </a:lnTo>
                  <a:lnTo>
                    <a:pt x="236755" y="451079"/>
                  </a:lnTo>
                  <a:lnTo>
                    <a:pt x="248593" y="451517"/>
                  </a:lnTo>
                  <a:lnTo>
                    <a:pt x="260430" y="452030"/>
                  </a:lnTo>
                  <a:lnTo>
                    <a:pt x="272268" y="452631"/>
                  </a:lnTo>
                  <a:lnTo>
                    <a:pt x="284106" y="453334"/>
                  </a:lnTo>
                  <a:lnTo>
                    <a:pt x="295944" y="454156"/>
                  </a:lnTo>
                  <a:lnTo>
                    <a:pt x="307782" y="455117"/>
                  </a:lnTo>
                  <a:lnTo>
                    <a:pt x="319619" y="456238"/>
                  </a:lnTo>
                  <a:lnTo>
                    <a:pt x="331457" y="457545"/>
                  </a:lnTo>
                  <a:lnTo>
                    <a:pt x="343295" y="459066"/>
                  </a:lnTo>
                  <a:lnTo>
                    <a:pt x="355133" y="460834"/>
                  </a:lnTo>
                  <a:lnTo>
                    <a:pt x="366970" y="462884"/>
                  </a:lnTo>
                  <a:lnTo>
                    <a:pt x="378808" y="465257"/>
                  </a:lnTo>
                  <a:lnTo>
                    <a:pt x="390646" y="467996"/>
                  </a:lnTo>
                  <a:lnTo>
                    <a:pt x="402484" y="471149"/>
                  </a:lnTo>
                  <a:lnTo>
                    <a:pt x="414321" y="474764"/>
                  </a:lnTo>
                  <a:lnTo>
                    <a:pt x="426159" y="478895"/>
                  </a:lnTo>
                  <a:lnTo>
                    <a:pt x="437997" y="483593"/>
                  </a:lnTo>
                  <a:lnTo>
                    <a:pt x="449835" y="488910"/>
                  </a:lnTo>
                  <a:lnTo>
                    <a:pt x="461673" y="494892"/>
                  </a:lnTo>
                  <a:lnTo>
                    <a:pt x="473510" y="501580"/>
                  </a:lnTo>
                  <a:lnTo>
                    <a:pt x="485348" y="509002"/>
                  </a:lnTo>
                  <a:lnTo>
                    <a:pt x="497186" y="517173"/>
                  </a:lnTo>
                  <a:lnTo>
                    <a:pt x="509024" y="526090"/>
                  </a:lnTo>
                  <a:lnTo>
                    <a:pt x="520861" y="535727"/>
                  </a:lnTo>
                  <a:lnTo>
                    <a:pt x="532699" y="546036"/>
                  </a:lnTo>
                  <a:lnTo>
                    <a:pt x="544537" y="556941"/>
                  </a:lnTo>
                  <a:lnTo>
                    <a:pt x="556375" y="568342"/>
                  </a:lnTo>
                  <a:lnTo>
                    <a:pt x="568213" y="580114"/>
                  </a:lnTo>
                  <a:lnTo>
                    <a:pt x="580050" y="592119"/>
                  </a:lnTo>
                  <a:lnTo>
                    <a:pt x="591888" y="604201"/>
                  </a:lnTo>
                  <a:lnTo>
                    <a:pt x="603726" y="616205"/>
                  </a:lnTo>
                  <a:lnTo>
                    <a:pt x="615564" y="627978"/>
                  </a:lnTo>
                  <a:lnTo>
                    <a:pt x="627401" y="639378"/>
                  </a:lnTo>
                  <a:lnTo>
                    <a:pt x="639239" y="650283"/>
                  </a:lnTo>
                  <a:lnTo>
                    <a:pt x="651077" y="660592"/>
                  </a:lnTo>
                  <a:lnTo>
                    <a:pt x="662915" y="670230"/>
                  </a:lnTo>
                  <a:lnTo>
                    <a:pt x="674752" y="679147"/>
                  </a:lnTo>
                  <a:lnTo>
                    <a:pt x="686590" y="687318"/>
                  </a:lnTo>
                  <a:lnTo>
                    <a:pt x="698428" y="694740"/>
                  </a:lnTo>
                  <a:lnTo>
                    <a:pt x="710266" y="701427"/>
                  </a:lnTo>
                  <a:lnTo>
                    <a:pt x="722104" y="707409"/>
                  </a:lnTo>
                  <a:lnTo>
                    <a:pt x="733941" y="712726"/>
                  </a:lnTo>
                  <a:lnTo>
                    <a:pt x="745779" y="717425"/>
                  </a:lnTo>
                  <a:lnTo>
                    <a:pt x="757617" y="721555"/>
                  </a:lnTo>
                  <a:lnTo>
                    <a:pt x="769455" y="725171"/>
                  </a:lnTo>
                  <a:lnTo>
                    <a:pt x="781292" y="728323"/>
                  </a:lnTo>
                  <a:lnTo>
                    <a:pt x="793130" y="731062"/>
                  </a:lnTo>
                  <a:lnTo>
                    <a:pt x="804968" y="733435"/>
                  </a:lnTo>
                  <a:lnTo>
                    <a:pt x="816806" y="735486"/>
                  </a:lnTo>
                  <a:lnTo>
                    <a:pt x="828643" y="737253"/>
                  </a:lnTo>
                  <a:lnTo>
                    <a:pt x="840481" y="738775"/>
                  </a:lnTo>
                  <a:lnTo>
                    <a:pt x="852319" y="740082"/>
                  </a:lnTo>
                  <a:lnTo>
                    <a:pt x="864157" y="741203"/>
                  </a:lnTo>
                  <a:lnTo>
                    <a:pt x="875995" y="742163"/>
                  </a:lnTo>
                  <a:lnTo>
                    <a:pt x="887832" y="742986"/>
                  </a:lnTo>
                  <a:lnTo>
                    <a:pt x="899670" y="743689"/>
                  </a:lnTo>
                  <a:lnTo>
                    <a:pt x="911508" y="744290"/>
                  </a:lnTo>
                  <a:lnTo>
                    <a:pt x="923346" y="744803"/>
                  </a:lnTo>
                  <a:lnTo>
                    <a:pt x="935183" y="745241"/>
                  </a:lnTo>
                  <a:lnTo>
                    <a:pt x="947021" y="745614"/>
                  </a:lnTo>
                  <a:lnTo>
                    <a:pt x="958859" y="745933"/>
                  </a:lnTo>
                  <a:lnTo>
                    <a:pt x="970697" y="746205"/>
                  </a:lnTo>
                  <a:lnTo>
                    <a:pt x="982534" y="746436"/>
                  </a:lnTo>
                  <a:lnTo>
                    <a:pt x="994372" y="746633"/>
                  </a:lnTo>
                  <a:lnTo>
                    <a:pt x="1006210" y="746801"/>
                  </a:lnTo>
                  <a:lnTo>
                    <a:pt x="1018048" y="746944"/>
                  </a:lnTo>
                  <a:lnTo>
                    <a:pt x="1029886" y="747066"/>
                  </a:lnTo>
                  <a:lnTo>
                    <a:pt x="1041723" y="747170"/>
                  </a:lnTo>
                  <a:lnTo>
                    <a:pt x="1053561" y="747258"/>
                  </a:lnTo>
                  <a:lnTo>
                    <a:pt x="1065399" y="747333"/>
                  </a:lnTo>
                  <a:lnTo>
                    <a:pt x="1077237" y="747397"/>
                  </a:lnTo>
                  <a:lnTo>
                    <a:pt x="1089074" y="747452"/>
                  </a:lnTo>
                  <a:lnTo>
                    <a:pt x="1100912" y="747498"/>
                  </a:lnTo>
                  <a:lnTo>
                    <a:pt x="1112750" y="747538"/>
                  </a:lnTo>
                  <a:lnTo>
                    <a:pt x="1124588" y="747571"/>
                  </a:lnTo>
                  <a:lnTo>
                    <a:pt x="1136426" y="747600"/>
                  </a:lnTo>
                  <a:lnTo>
                    <a:pt x="1148263" y="747624"/>
                  </a:lnTo>
                  <a:lnTo>
                    <a:pt x="1160101" y="747645"/>
                  </a:lnTo>
                  <a:lnTo>
                    <a:pt x="1171939" y="747662"/>
                  </a:lnTo>
                  <a:lnTo>
                    <a:pt x="1171939" y="747913"/>
                  </a:lnTo>
                  <a:lnTo>
                    <a:pt x="1183777" y="747939"/>
                  </a:lnTo>
                  <a:lnTo>
                    <a:pt x="1195614" y="747971"/>
                  </a:lnTo>
                  <a:lnTo>
                    <a:pt x="1207452" y="748007"/>
                  </a:lnTo>
                  <a:lnTo>
                    <a:pt x="1219290" y="748050"/>
                  </a:lnTo>
                  <a:lnTo>
                    <a:pt x="1231128" y="748100"/>
                  </a:lnTo>
                  <a:lnTo>
                    <a:pt x="1242965" y="748159"/>
                  </a:lnTo>
                  <a:lnTo>
                    <a:pt x="1254803" y="748229"/>
                  </a:lnTo>
                  <a:lnTo>
                    <a:pt x="1266641" y="748310"/>
                  </a:lnTo>
                  <a:lnTo>
                    <a:pt x="1278479" y="748406"/>
                  </a:lnTo>
                  <a:lnTo>
                    <a:pt x="1290317" y="748519"/>
                  </a:lnTo>
                  <a:lnTo>
                    <a:pt x="1302154" y="748652"/>
                  </a:lnTo>
                  <a:lnTo>
                    <a:pt x="1313992" y="748807"/>
                  </a:lnTo>
                  <a:lnTo>
                    <a:pt x="1325830" y="748990"/>
                  </a:lnTo>
                  <a:lnTo>
                    <a:pt x="1337668" y="749205"/>
                  </a:lnTo>
                  <a:lnTo>
                    <a:pt x="1349505" y="749457"/>
                  </a:lnTo>
                  <a:lnTo>
                    <a:pt x="1361343" y="749752"/>
                  </a:lnTo>
                  <a:lnTo>
                    <a:pt x="1373181" y="750100"/>
                  </a:lnTo>
                  <a:lnTo>
                    <a:pt x="1385019" y="750507"/>
                  </a:lnTo>
                  <a:lnTo>
                    <a:pt x="1396856" y="750985"/>
                  </a:lnTo>
                  <a:lnTo>
                    <a:pt x="1408694" y="751545"/>
                  </a:lnTo>
                  <a:lnTo>
                    <a:pt x="1420532" y="752202"/>
                  </a:lnTo>
                  <a:lnTo>
                    <a:pt x="1432370" y="752972"/>
                  </a:lnTo>
                  <a:lnTo>
                    <a:pt x="1444208" y="753873"/>
                  </a:lnTo>
                  <a:lnTo>
                    <a:pt x="1456045" y="754928"/>
                  </a:lnTo>
                  <a:lnTo>
                    <a:pt x="1467883" y="756162"/>
                  </a:lnTo>
                  <a:lnTo>
                    <a:pt x="1479721" y="757603"/>
                  </a:lnTo>
                  <a:lnTo>
                    <a:pt x="1491559" y="759284"/>
                  </a:lnTo>
                  <a:lnTo>
                    <a:pt x="1503396" y="761245"/>
                  </a:lnTo>
                  <a:lnTo>
                    <a:pt x="1515234" y="763526"/>
                  </a:lnTo>
                  <a:lnTo>
                    <a:pt x="1527072" y="766178"/>
                  </a:lnTo>
                  <a:lnTo>
                    <a:pt x="1538910" y="769253"/>
                  </a:lnTo>
                  <a:lnTo>
                    <a:pt x="1550748" y="772813"/>
                  </a:lnTo>
                  <a:lnTo>
                    <a:pt x="1562585" y="776921"/>
                  </a:lnTo>
                  <a:lnTo>
                    <a:pt x="1574423" y="781650"/>
                  </a:lnTo>
                  <a:lnTo>
                    <a:pt x="1586261" y="787073"/>
                  </a:lnTo>
                  <a:lnTo>
                    <a:pt x="1598099" y="793270"/>
                  </a:lnTo>
                  <a:lnTo>
                    <a:pt x="1609936" y="800317"/>
                  </a:lnTo>
                  <a:lnTo>
                    <a:pt x="1621774" y="808292"/>
                  </a:lnTo>
                  <a:lnTo>
                    <a:pt x="1633612" y="817266"/>
                  </a:lnTo>
                  <a:lnTo>
                    <a:pt x="1645450" y="827297"/>
                  </a:lnTo>
                  <a:lnTo>
                    <a:pt x="1657287" y="838429"/>
                  </a:lnTo>
                  <a:lnTo>
                    <a:pt x="1669125" y="850686"/>
                  </a:lnTo>
                  <a:lnTo>
                    <a:pt x="1680963" y="864061"/>
                  </a:lnTo>
                  <a:lnTo>
                    <a:pt x="1692801" y="878518"/>
                  </a:lnTo>
                  <a:lnTo>
                    <a:pt x="1704639" y="893981"/>
                  </a:lnTo>
                  <a:lnTo>
                    <a:pt x="1716476" y="910339"/>
                  </a:lnTo>
                  <a:lnTo>
                    <a:pt x="1728314" y="927439"/>
                  </a:lnTo>
                  <a:lnTo>
                    <a:pt x="1740152" y="945099"/>
                  </a:lnTo>
                  <a:lnTo>
                    <a:pt x="1751990" y="963105"/>
                  </a:lnTo>
                  <a:lnTo>
                    <a:pt x="1763827" y="981229"/>
                  </a:lnTo>
                  <a:lnTo>
                    <a:pt x="1775665" y="999235"/>
                  </a:lnTo>
                  <a:lnTo>
                    <a:pt x="1787503" y="1016894"/>
                  </a:lnTo>
                  <a:lnTo>
                    <a:pt x="1799341" y="1033995"/>
                  </a:lnTo>
                  <a:lnTo>
                    <a:pt x="1811178" y="1050352"/>
                  </a:lnTo>
                  <a:lnTo>
                    <a:pt x="1823016" y="1065816"/>
                  </a:lnTo>
                  <a:lnTo>
                    <a:pt x="1834854" y="1080272"/>
                  </a:lnTo>
                  <a:lnTo>
                    <a:pt x="1846692" y="1093648"/>
                  </a:lnTo>
                  <a:lnTo>
                    <a:pt x="1858530" y="1105904"/>
                  </a:lnTo>
                  <a:lnTo>
                    <a:pt x="1870367" y="1117037"/>
                  </a:lnTo>
                  <a:lnTo>
                    <a:pt x="1882205" y="1127068"/>
                  </a:lnTo>
                  <a:lnTo>
                    <a:pt x="1894043" y="1136041"/>
                  </a:lnTo>
                  <a:lnTo>
                    <a:pt x="1905881" y="1144016"/>
                  </a:lnTo>
                  <a:lnTo>
                    <a:pt x="1917718" y="1151064"/>
                  </a:lnTo>
                  <a:lnTo>
                    <a:pt x="1929556" y="1157260"/>
                  </a:lnTo>
                  <a:lnTo>
                    <a:pt x="1941394" y="1162684"/>
                  </a:lnTo>
                  <a:lnTo>
                    <a:pt x="1953232" y="1167412"/>
                  </a:lnTo>
                  <a:lnTo>
                    <a:pt x="1965069" y="1171521"/>
                  </a:lnTo>
                  <a:lnTo>
                    <a:pt x="1976907" y="1175080"/>
                  </a:lnTo>
                  <a:lnTo>
                    <a:pt x="1988745" y="1178156"/>
                  </a:lnTo>
                  <a:lnTo>
                    <a:pt x="2000583" y="1180807"/>
                  </a:lnTo>
                  <a:lnTo>
                    <a:pt x="2012421" y="1183089"/>
                  </a:lnTo>
                  <a:lnTo>
                    <a:pt x="2024258" y="1185049"/>
                  </a:lnTo>
                  <a:lnTo>
                    <a:pt x="2036096" y="1186731"/>
                  </a:lnTo>
                  <a:lnTo>
                    <a:pt x="2047934" y="1188172"/>
                  </a:lnTo>
                  <a:lnTo>
                    <a:pt x="2059772" y="1189405"/>
                  </a:lnTo>
                  <a:lnTo>
                    <a:pt x="2071609" y="1190460"/>
                  </a:lnTo>
                  <a:lnTo>
                    <a:pt x="2083447" y="1191362"/>
                  </a:lnTo>
                  <a:lnTo>
                    <a:pt x="2095285" y="1192131"/>
                  </a:lnTo>
                  <a:lnTo>
                    <a:pt x="2107123" y="1192788"/>
                  </a:lnTo>
                  <a:lnTo>
                    <a:pt x="2118961" y="1193349"/>
                  </a:lnTo>
                  <a:lnTo>
                    <a:pt x="2130798" y="1193827"/>
                  </a:lnTo>
                  <a:lnTo>
                    <a:pt x="2142636" y="1194234"/>
                  </a:lnTo>
                  <a:lnTo>
                    <a:pt x="2154474" y="1194581"/>
                  </a:lnTo>
                  <a:lnTo>
                    <a:pt x="2166312" y="1194877"/>
                  </a:lnTo>
                  <a:lnTo>
                    <a:pt x="2178149" y="1195129"/>
                  </a:lnTo>
                  <a:lnTo>
                    <a:pt x="2189987" y="1195344"/>
                  </a:lnTo>
                  <a:lnTo>
                    <a:pt x="2201825" y="1195526"/>
                  </a:lnTo>
                  <a:lnTo>
                    <a:pt x="2213663" y="1195682"/>
                  </a:lnTo>
                  <a:lnTo>
                    <a:pt x="2225500" y="1195814"/>
                  </a:lnTo>
                  <a:lnTo>
                    <a:pt x="2237338" y="1195927"/>
                  </a:lnTo>
                  <a:lnTo>
                    <a:pt x="2249176" y="1196023"/>
                  </a:lnTo>
                  <a:lnTo>
                    <a:pt x="2261014" y="1196105"/>
                  </a:lnTo>
                  <a:lnTo>
                    <a:pt x="2272852" y="1196174"/>
                  </a:lnTo>
                  <a:lnTo>
                    <a:pt x="2284689" y="1196233"/>
                  </a:lnTo>
                  <a:lnTo>
                    <a:pt x="2296527" y="1196284"/>
                  </a:lnTo>
                  <a:lnTo>
                    <a:pt x="2308365" y="1196327"/>
                  </a:lnTo>
                  <a:lnTo>
                    <a:pt x="2320203" y="1196363"/>
                  </a:lnTo>
                  <a:lnTo>
                    <a:pt x="2332040" y="1196394"/>
                  </a:lnTo>
                  <a:lnTo>
                    <a:pt x="2343878" y="1196420"/>
                  </a:lnTo>
                  <a:lnTo>
                    <a:pt x="2343878" y="1196420"/>
                  </a:lnTo>
                  <a:lnTo>
                    <a:pt x="2355716" y="1196394"/>
                  </a:lnTo>
                  <a:lnTo>
                    <a:pt x="2367554" y="1196363"/>
                  </a:lnTo>
                  <a:lnTo>
                    <a:pt x="2379391" y="1196327"/>
                  </a:lnTo>
                  <a:lnTo>
                    <a:pt x="2391229" y="1196284"/>
                  </a:lnTo>
                  <a:lnTo>
                    <a:pt x="2403067" y="1196233"/>
                  </a:lnTo>
                  <a:lnTo>
                    <a:pt x="2414905" y="1196174"/>
                  </a:lnTo>
                  <a:lnTo>
                    <a:pt x="2426743" y="1196105"/>
                  </a:lnTo>
                  <a:lnTo>
                    <a:pt x="2438580" y="1196023"/>
                  </a:lnTo>
                  <a:lnTo>
                    <a:pt x="2450418" y="1195927"/>
                  </a:lnTo>
                  <a:lnTo>
                    <a:pt x="2462256" y="1195814"/>
                  </a:lnTo>
                  <a:lnTo>
                    <a:pt x="2474094" y="1195682"/>
                  </a:lnTo>
                  <a:lnTo>
                    <a:pt x="2485931" y="1195526"/>
                  </a:lnTo>
                  <a:lnTo>
                    <a:pt x="2497769" y="1195344"/>
                  </a:lnTo>
                  <a:lnTo>
                    <a:pt x="2509607" y="1195129"/>
                  </a:lnTo>
                  <a:lnTo>
                    <a:pt x="2521445" y="1194877"/>
                  </a:lnTo>
                  <a:lnTo>
                    <a:pt x="2533283" y="1194581"/>
                  </a:lnTo>
                  <a:lnTo>
                    <a:pt x="2545120" y="1194234"/>
                  </a:lnTo>
                  <a:lnTo>
                    <a:pt x="2556958" y="1193827"/>
                  </a:lnTo>
                  <a:lnTo>
                    <a:pt x="2568796" y="1193349"/>
                  </a:lnTo>
                  <a:lnTo>
                    <a:pt x="2580634" y="1192788"/>
                  </a:lnTo>
                  <a:lnTo>
                    <a:pt x="2592471" y="1192131"/>
                  </a:lnTo>
                  <a:lnTo>
                    <a:pt x="2604309" y="1191362"/>
                  </a:lnTo>
                  <a:lnTo>
                    <a:pt x="2616147" y="1190460"/>
                  </a:lnTo>
                  <a:lnTo>
                    <a:pt x="2627985" y="1189405"/>
                  </a:lnTo>
                  <a:lnTo>
                    <a:pt x="2639822" y="1188172"/>
                  </a:lnTo>
                  <a:lnTo>
                    <a:pt x="2651660" y="1186731"/>
                  </a:lnTo>
                  <a:lnTo>
                    <a:pt x="2663498" y="1185049"/>
                  </a:lnTo>
                  <a:lnTo>
                    <a:pt x="2675336" y="1183089"/>
                  </a:lnTo>
                  <a:lnTo>
                    <a:pt x="2687174" y="1180807"/>
                  </a:lnTo>
                  <a:lnTo>
                    <a:pt x="2699011" y="1178156"/>
                  </a:lnTo>
                  <a:lnTo>
                    <a:pt x="2710849" y="1175080"/>
                  </a:lnTo>
                  <a:lnTo>
                    <a:pt x="2722687" y="1171521"/>
                  </a:lnTo>
                  <a:lnTo>
                    <a:pt x="2734525" y="1167412"/>
                  </a:lnTo>
                  <a:lnTo>
                    <a:pt x="2746362" y="1162684"/>
                  </a:lnTo>
                  <a:lnTo>
                    <a:pt x="2758200" y="1157260"/>
                  </a:lnTo>
                  <a:lnTo>
                    <a:pt x="2770038" y="1151064"/>
                  </a:lnTo>
                  <a:lnTo>
                    <a:pt x="2781876" y="1144016"/>
                  </a:lnTo>
                  <a:lnTo>
                    <a:pt x="2793713" y="1136041"/>
                  </a:lnTo>
                  <a:lnTo>
                    <a:pt x="2805551" y="1127068"/>
                  </a:lnTo>
                  <a:lnTo>
                    <a:pt x="2817389" y="1117037"/>
                  </a:lnTo>
                  <a:lnTo>
                    <a:pt x="2829227" y="1105904"/>
                  </a:lnTo>
                  <a:lnTo>
                    <a:pt x="2841065" y="1093648"/>
                  </a:lnTo>
                  <a:lnTo>
                    <a:pt x="2852902" y="1080272"/>
                  </a:lnTo>
                  <a:lnTo>
                    <a:pt x="2864740" y="1065816"/>
                  </a:lnTo>
                  <a:lnTo>
                    <a:pt x="2876578" y="1050352"/>
                  </a:lnTo>
                  <a:lnTo>
                    <a:pt x="2888416" y="1033995"/>
                  </a:lnTo>
                  <a:lnTo>
                    <a:pt x="2900253" y="1016894"/>
                  </a:lnTo>
                  <a:lnTo>
                    <a:pt x="2912091" y="999235"/>
                  </a:lnTo>
                  <a:lnTo>
                    <a:pt x="2923929" y="981229"/>
                  </a:lnTo>
                  <a:lnTo>
                    <a:pt x="2935767" y="963105"/>
                  </a:lnTo>
                  <a:lnTo>
                    <a:pt x="2947604" y="945099"/>
                  </a:lnTo>
                  <a:lnTo>
                    <a:pt x="2959442" y="927439"/>
                  </a:lnTo>
                  <a:lnTo>
                    <a:pt x="2971280" y="910339"/>
                  </a:lnTo>
                  <a:lnTo>
                    <a:pt x="2983118" y="893981"/>
                  </a:lnTo>
                  <a:lnTo>
                    <a:pt x="2994956" y="878518"/>
                  </a:lnTo>
                  <a:lnTo>
                    <a:pt x="3006793" y="864061"/>
                  </a:lnTo>
                  <a:lnTo>
                    <a:pt x="3018631" y="850686"/>
                  </a:lnTo>
                  <a:lnTo>
                    <a:pt x="3030469" y="838429"/>
                  </a:lnTo>
                  <a:lnTo>
                    <a:pt x="3042307" y="827297"/>
                  </a:lnTo>
                  <a:lnTo>
                    <a:pt x="3054144" y="817266"/>
                  </a:lnTo>
                  <a:lnTo>
                    <a:pt x="3065982" y="808292"/>
                  </a:lnTo>
                  <a:lnTo>
                    <a:pt x="3077820" y="800317"/>
                  </a:lnTo>
                  <a:lnTo>
                    <a:pt x="3089658" y="793270"/>
                  </a:lnTo>
                  <a:lnTo>
                    <a:pt x="3101496" y="787073"/>
                  </a:lnTo>
                  <a:lnTo>
                    <a:pt x="3113333" y="781650"/>
                  </a:lnTo>
                  <a:lnTo>
                    <a:pt x="3125171" y="776921"/>
                  </a:lnTo>
                  <a:lnTo>
                    <a:pt x="3137009" y="772813"/>
                  </a:lnTo>
                  <a:lnTo>
                    <a:pt x="3148847" y="769253"/>
                  </a:lnTo>
                  <a:lnTo>
                    <a:pt x="3160684" y="766178"/>
                  </a:lnTo>
                  <a:lnTo>
                    <a:pt x="3172522" y="763526"/>
                  </a:lnTo>
                  <a:lnTo>
                    <a:pt x="3184360" y="761245"/>
                  </a:lnTo>
                  <a:lnTo>
                    <a:pt x="3196198" y="759284"/>
                  </a:lnTo>
                  <a:lnTo>
                    <a:pt x="3208035" y="757603"/>
                  </a:lnTo>
                  <a:lnTo>
                    <a:pt x="3219873" y="756162"/>
                  </a:lnTo>
                  <a:lnTo>
                    <a:pt x="3231711" y="754928"/>
                  </a:lnTo>
                  <a:lnTo>
                    <a:pt x="3243549" y="753873"/>
                  </a:lnTo>
                  <a:lnTo>
                    <a:pt x="3255387" y="752972"/>
                  </a:lnTo>
                  <a:lnTo>
                    <a:pt x="3267224" y="752202"/>
                  </a:lnTo>
                  <a:lnTo>
                    <a:pt x="3279062" y="751545"/>
                  </a:lnTo>
                  <a:lnTo>
                    <a:pt x="3290900" y="750985"/>
                  </a:lnTo>
                  <a:lnTo>
                    <a:pt x="3302738" y="750507"/>
                  </a:lnTo>
                  <a:lnTo>
                    <a:pt x="3314575" y="750100"/>
                  </a:lnTo>
                  <a:lnTo>
                    <a:pt x="3326413" y="749752"/>
                  </a:lnTo>
                  <a:lnTo>
                    <a:pt x="3338251" y="749457"/>
                  </a:lnTo>
                  <a:lnTo>
                    <a:pt x="3350089" y="749205"/>
                  </a:lnTo>
                  <a:lnTo>
                    <a:pt x="3361926" y="748990"/>
                  </a:lnTo>
                  <a:lnTo>
                    <a:pt x="3373764" y="748807"/>
                  </a:lnTo>
                  <a:lnTo>
                    <a:pt x="3385602" y="748652"/>
                  </a:lnTo>
                  <a:lnTo>
                    <a:pt x="3397440" y="748519"/>
                  </a:lnTo>
                  <a:lnTo>
                    <a:pt x="3409278" y="748406"/>
                  </a:lnTo>
                  <a:lnTo>
                    <a:pt x="3421115" y="748310"/>
                  </a:lnTo>
                  <a:lnTo>
                    <a:pt x="3432953" y="748229"/>
                  </a:lnTo>
                  <a:lnTo>
                    <a:pt x="3444791" y="748159"/>
                  </a:lnTo>
                  <a:lnTo>
                    <a:pt x="3456629" y="748100"/>
                  </a:lnTo>
                  <a:lnTo>
                    <a:pt x="3468466" y="748050"/>
                  </a:lnTo>
                  <a:lnTo>
                    <a:pt x="3480304" y="748007"/>
                  </a:lnTo>
                  <a:lnTo>
                    <a:pt x="3492142" y="747971"/>
                  </a:lnTo>
                  <a:lnTo>
                    <a:pt x="3503980" y="747939"/>
                  </a:lnTo>
                  <a:lnTo>
                    <a:pt x="3515818" y="747913"/>
                  </a:lnTo>
                  <a:lnTo>
                    <a:pt x="3515818" y="747512"/>
                  </a:lnTo>
                  <a:lnTo>
                    <a:pt x="3527655" y="747468"/>
                  </a:lnTo>
                  <a:lnTo>
                    <a:pt x="3539493" y="747416"/>
                  </a:lnTo>
                  <a:lnTo>
                    <a:pt x="3551331" y="747355"/>
                  </a:lnTo>
                  <a:lnTo>
                    <a:pt x="3563169" y="747284"/>
                  </a:lnTo>
                  <a:lnTo>
                    <a:pt x="3575006" y="747200"/>
                  </a:lnTo>
                  <a:lnTo>
                    <a:pt x="3586844" y="747101"/>
                  </a:lnTo>
                  <a:lnTo>
                    <a:pt x="3598682" y="746986"/>
                  </a:lnTo>
                  <a:lnTo>
                    <a:pt x="3610520" y="746849"/>
                  </a:lnTo>
                  <a:lnTo>
                    <a:pt x="3622357" y="746690"/>
                  </a:lnTo>
                  <a:lnTo>
                    <a:pt x="3634195" y="746502"/>
                  </a:lnTo>
                  <a:lnTo>
                    <a:pt x="3646033" y="746281"/>
                  </a:lnTo>
                  <a:lnTo>
                    <a:pt x="3657871" y="746022"/>
                  </a:lnTo>
                  <a:lnTo>
                    <a:pt x="3669709" y="745717"/>
                  </a:lnTo>
                  <a:lnTo>
                    <a:pt x="3681546" y="745359"/>
                  </a:lnTo>
                  <a:lnTo>
                    <a:pt x="3693384" y="744939"/>
                  </a:lnTo>
                  <a:lnTo>
                    <a:pt x="3705222" y="744446"/>
                  </a:lnTo>
                  <a:lnTo>
                    <a:pt x="3717060" y="743868"/>
                  </a:lnTo>
                  <a:lnTo>
                    <a:pt x="3728897" y="743189"/>
                  </a:lnTo>
                  <a:lnTo>
                    <a:pt x="3740735" y="742392"/>
                  </a:lnTo>
                  <a:lnTo>
                    <a:pt x="3752573" y="741458"/>
                  </a:lnTo>
                  <a:lnTo>
                    <a:pt x="3764411" y="740363"/>
                  </a:lnTo>
                  <a:lnTo>
                    <a:pt x="3776248" y="739080"/>
                  </a:lnTo>
                  <a:lnTo>
                    <a:pt x="3788086" y="737578"/>
                  </a:lnTo>
                  <a:lnTo>
                    <a:pt x="3799924" y="735820"/>
                  </a:lnTo>
                  <a:lnTo>
                    <a:pt x="3811762" y="733764"/>
                  </a:lnTo>
                  <a:lnTo>
                    <a:pt x="3823600" y="731363"/>
                  </a:lnTo>
                  <a:lnTo>
                    <a:pt x="3835437" y="728560"/>
                  </a:lnTo>
                  <a:lnTo>
                    <a:pt x="3847275" y="725293"/>
                  </a:lnTo>
                  <a:lnTo>
                    <a:pt x="3859113" y="721490"/>
                  </a:lnTo>
                  <a:lnTo>
                    <a:pt x="3870951" y="717070"/>
                  </a:lnTo>
                  <a:lnTo>
                    <a:pt x="3882788" y="711944"/>
                  </a:lnTo>
                  <a:lnTo>
                    <a:pt x="3894626" y="706012"/>
                  </a:lnTo>
                  <a:lnTo>
                    <a:pt x="3906464" y="699165"/>
                  </a:lnTo>
                  <a:lnTo>
                    <a:pt x="3918302" y="691284"/>
                  </a:lnTo>
                  <a:lnTo>
                    <a:pt x="3930139" y="682245"/>
                  </a:lnTo>
                  <a:lnTo>
                    <a:pt x="3941977" y="671918"/>
                  </a:lnTo>
                  <a:lnTo>
                    <a:pt x="3953815" y="660172"/>
                  </a:lnTo>
                  <a:lnTo>
                    <a:pt x="3965653" y="646879"/>
                  </a:lnTo>
                  <a:lnTo>
                    <a:pt x="3977491" y="631924"/>
                  </a:lnTo>
                  <a:lnTo>
                    <a:pt x="3989328" y="615206"/>
                  </a:lnTo>
                  <a:lnTo>
                    <a:pt x="4001166" y="596651"/>
                  </a:lnTo>
                  <a:lnTo>
                    <a:pt x="4013004" y="576224"/>
                  </a:lnTo>
                  <a:lnTo>
                    <a:pt x="4024842" y="553931"/>
                  </a:lnTo>
                  <a:lnTo>
                    <a:pt x="4036679" y="529837"/>
                  </a:lnTo>
                  <a:lnTo>
                    <a:pt x="4048517" y="504065"/>
                  </a:lnTo>
                  <a:lnTo>
                    <a:pt x="4060355" y="476802"/>
                  </a:lnTo>
                  <a:lnTo>
                    <a:pt x="4072193" y="448301"/>
                  </a:lnTo>
                  <a:lnTo>
                    <a:pt x="4084031" y="418869"/>
                  </a:lnTo>
                  <a:lnTo>
                    <a:pt x="4095868" y="388859"/>
                  </a:lnTo>
                  <a:lnTo>
                    <a:pt x="4107706" y="358652"/>
                  </a:lnTo>
                  <a:lnTo>
                    <a:pt x="4119544" y="328642"/>
                  </a:lnTo>
                  <a:lnTo>
                    <a:pt x="4131382" y="299210"/>
                  </a:lnTo>
                  <a:lnTo>
                    <a:pt x="4143219" y="270709"/>
                  </a:lnTo>
                  <a:lnTo>
                    <a:pt x="4155057" y="243447"/>
                  </a:lnTo>
                  <a:lnTo>
                    <a:pt x="4166895" y="217674"/>
                  </a:lnTo>
                  <a:lnTo>
                    <a:pt x="4178733" y="193580"/>
                  </a:lnTo>
                  <a:lnTo>
                    <a:pt x="4190570" y="171288"/>
                  </a:lnTo>
                  <a:lnTo>
                    <a:pt x="4202408" y="150860"/>
                  </a:lnTo>
                  <a:lnTo>
                    <a:pt x="4214246" y="132306"/>
                  </a:lnTo>
                  <a:lnTo>
                    <a:pt x="4226084" y="115587"/>
                  </a:lnTo>
                  <a:lnTo>
                    <a:pt x="4237922" y="100632"/>
                  </a:lnTo>
                  <a:lnTo>
                    <a:pt x="4249759" y="87340"/>
                  </a:lnTo>
                  <a:lnTo>
                    <a:pt x="4261597" y="75594"/>
                  </a:lnTo>
                  <a:lnTo>
                    <a:pt x="4273435" y="65266"/>
                  </a:lnTo>
                  <a:lnTo>
                    <a:pt x="4285273" y="56227"/>
                  </a:lnTo>
                  <a:lnTo>
                    <a:pt x="4297110" y="48346"/>
                  </a:lnTo>
                  <a:lnTo>
                    <a:pt x="4308948" y="41499"/>
                  </a:lnTo>
                  <a:lnTo>
                    <a:pt x="4320786" y="35567"/>
                  </a:lnTo>
                  <a:lnTo>
                    <a:pt x="4332624" y="30441"/>
                  </a:lnTo>
                  <a:lnTo>
                    <a:pt x="4344461" y="26021"/>
                  </a:lnTo>
                  <a:lnTo>
                    <a:pt x="4356299" y="22219"/>
                  </a:lnTo>
                  <a:lnTo>
                    <a:pt x="4368137" y="18951"/>
                  </a:lnTo>
                  <a:lnTo>
                    <a:pt x="4379975" y="16149"/>
                  </a:lnTo>
                  <a:lnTo>
                    <a:pt x="4391813" y="13747"/>
                  </a:lnTo>
                  <a:lnTo>
                    <a:pt x="4403650" y="11691"/>
                  </a:lnTo>
                  <a:lnTo>
                    <a:pt x="4415488" y="9933"/>
                  </a:lnTo>
                  <a:lnTo>
                    <a:pt x="4427326" y="8431"/>
                  </a:lnTo>
                  <a:lnTo>
                    <a:pt x="4439164" y="7148"/>
                  </a:lnTo>
                  <a:lnTo>
                    <a:pt x="4451001" y="6053"/>
                  </a:lnTo>
                  <a:lnTo>
                    <a:pt x="4462839" y="5119"/>
                  </a:lnTo>
                  <a:lnTo>
                    <a:pt x="4474677" y="4323"/>
                  </a:lnTo>
                  <a:lnTo>
                    <a:pt x="4486515" y="3644"/>
                  </a:lnTo>
                  <a:lnTo>
                    <a:pt x="4498352" y="3065"/>
                  </a:lnTo>
                  <a:lnTo>
                    <a:pt x="4510190" y="2572"/>
                  </a:lnTo>
                  <a:lnTo>
                    <a:pt x="4522028" y="2152"/>
                  </a:lnTo>
                  <a:lnTo>
                    <a:pt x="4533866" y="1794"/>
                  </a:lnTo>
                  <a:lnTo>
                    <a:pt x="4545704" y="1490"/>
                  </a:lnTo>
                  <a:lnTo>
                    <a:pt x="4557541" y="1230"/>
                  </a:lnTo>
                  <a:lnTo>
                    <a:pt x="4569379" y="1010"/>
                  </a:lnTo>
                  <a:lnTo>
                    <a:pt x="4581217" y="822"/>
                  </a:lnTo>
                  <a:lnTo>
                    <a:pt x="4593055" y="662"/>
                  </a:lnTo>
                  <a:lnTo>
                    <a:pt x="4604892" y="526"/>
                  </a:lnTo>
                  <a:lnTo>
                    <a:pt x="4616730" y="410"/>
                  </a:lnTo>
                  <a:lnTo>
                    <a:pt x="4628568" y="311"/>
                  </a:lnTo>
                  <a:lnTo>
                    <a:pt x="4640406" y="227"/>
                  </a:lnTo>
                  <a:lnTo>
                    <a:pt x="4652244" y="156"/>
                  </a:lnTo>
                  <a:lnTo>
                    <a:pt x="4664081" y="95"/>
                  </a:lnTo>
                  <a:lnTo>
                    <a:pt x="4675919" y="43"/>
                  </a:lnTo>
                  <a:lnTo>
                    <a:pt x="4687757" y="0"/>
                  </a:lnTo>
                </a:path>
              </a:pathLst>
            </a:custGeom>
            <a:ln w="40651" cap="flat">
              <a:solidFill>
                <a:srgbClr val="E8E8E8">
                  <a:alpha val="100000"/>
                </a:srgbClr>
              </a:solidFill>
              <a:prstDash val="solid"/>
              <a:round/>
            </a:ln>
          </p:spPr>
          <p:txBody>
            <a:bodyPr/>
            <a:lstStyle/>
            <a:p/>
          </p:txBody>
        </p:sp>
        <p:sp>
          <p:nvSpPr>
            <p:cNvPr id="53" name="pl53"/>
            <p:cNvSpPr/>
            <p:nvPr/>
          </p:nvSpPr>
          <p:spPr>
            <a:xfrm>
              <a:off x="2482252" y="4490099"/>
              <a:ext cx="4687757" cy="299155"/>
            </a:xfrm>
            <a:custGeom>
              <a:avLst/>
              <a:pathLst>
                <a:path w="4687757" h="299155">
                  <a:moveTo>
                    <a:pt x="0" y="299155"/>
                  </a:moveTo>
                  <a:lnTo>
                    <a:pt x="11837" y="299155"/>
                  </a:lnTo>
                  <a:lnTo>
                    <a:pt x="23675" y="299155"/>
                  </a:lnTo>
                  <a:lnTo>
                    <a:pt x="35513" y="299155"/>
                  </a:lnTo>
                  <a:lnTo>
                    <a:pt x="47351" y="299155"/>
                  </a:lnTo>
                  <a:lnTo>
                    <a:pt x="59188" y="299155"/>
                  </a:lnTo>
                  <a:lnTo>
                    <a:pt x="71026" y="299155"/>
                  </a:lnTo>
                  <a:lnTo>
                    <a:pt x="82864" y="299155"/>
                  </a:lnTo>
                  <a:lnTo>
                    <a:pt x="94702" y="299155"/>
                  </a:lnTo>
                  <a:lnTo>
                    <a:pt x="106539" y="299155"/>
                  </a:lnTo>
                  <a:lnTo>
                    <a:pt x="118377" y="299155"/>
                  </a:lnTo>
                  <a:lnTo>
                    <a:pt x="130215" y="299155"/>
                  </a:lnTo>
                  <a:lnTo>
                    <a:pt x="142053" y="299155"/>
                  </a:lnTo>
                  <a:lnTo>
                    <a:pt x="153891" y="299155"/>
                  </a:lnTo>
                  <a:lnTo>
                    <a:pt x="165728" y="299155"/>
                  </a:lnTo>
                  <a:lnTo>
                    <a:pt x="177566" y="299155"/>
                  </a:lnTo>
                  <a:lnTo>
                    <a:pt x="189404" y="299155"/>
                  </a:lnTo>
                  <a:lnTo>
                    <a:pt x="201242" y="299155"/>
                  </a:lnTo>
                  <a:lnTo>
                    <a:pt x="213079" y="299155"/>
                  </a:lnTo>
                  <a:lnTo>
                    <a:pt x="224917" y="299155"/>
                  </a:lnTo>
                  <a:lnTo>
                    <a:pt x="236755" y="299155"/>
                  </a:lnTo>
                  <a:lnTo>
                    <a:pt x="248593" y="299155"/>
                  </a:lnTo>
                  <a:lnTo>
                    <a:pt x="260430" y="299155"/>
                  </a:lnTo>
                  <a:lnTo>
                    <a:pt x="272268" y="299155"/>
                  </a:lnTo>
                  <a:lnTo>
                    <a:pt x="284106" y="299155"/>
                  </a:lnTo>
                  <a:lnTo>
                    <a:pt x="295944" y="299155"/>
                  </a:lnTo>
                  <a:lnTo>
                    <a:pt x="307782" y="299155"/>
                  </a:lnTo>
                  <a:lnTo>
                    <a:pt x="319619" y="299155"/>
                  </a:lnTo>
                  <a:lnTo>
                    <a:pt x="331457" y="299155"/>
                  </a:lnTo>
                  <a:lnTo>
                    <a:pt x="343295" y="299155"/>
                  </a:lnTo>
                  <a:lnTo>
                    <a:pt x="355133" y="299155"/>
                  </a:lnTo>
                  <a:lnTo>
                    <a:pt x="366970" y="299155"/>
                  </a:lnTo>
                  <a:lnTo>
                    <a:pt x="378808" y="299155"/>
                  </a:lnTo>
                  <a:lnTo>
                    <a:pt x="390646" y="299155"/>
                  </a:lnTo>
                  <a:lnTo>
                    <a:pt x="402484" y="299155"/>
                  </a:lnTo>
                  <a:lnTo>
                    <a:pt x="414321" y="299155"/>
                  </a:lnTo>
                  <a:lnTo>
                    <a:pt x="426159" y="299155"/>
                  </a:lnTo>
                  <a:lnTo>
                    <a:pt x="437997" y="299155"/>
                  </a:lnTo>
                  <a:lnTo>
                    <a:pt x="449835" y="299155"/>
                  </a:lnTo>
                  <a:lnTo>
                    <a:pt x="461673" y="299155"/>
                  </a:lnTo>
                  <a:lnTo>
                    <a:pt x="473510" y="299155"/>
                  </a:lnTo>
                  <a:lnTo>
                    <a:pt x="485348" y="299155"/>
                  </a:lnTo>
                  <a:lnTo>
                    <a:pt x="497186" y="299155"/>
                  </a:lnTo>
                  <a:lnTo>
                    <a:pt x="509024" y="299155"/>
                  </a:lnTo>
                  <a:lnTo>
                    <a:pt x="520861" y="299155"/>
                  </a:lnTo>
                  <a:lnTo>
                    <a:pt x="532699" y="299155"/>
                  </a:lnTo>
                  <a:lnTo>
                    <a:pt x="544537" y="299155"/>
                  </a:lnTo>
                  <a:lnTo>
                    <a:pt x="556375" y="299155"/>
                  </a:lnTo>
                  <a:lnTo>
                    <a:pt x="568213" y="299155"/>
                  </a:lnTo>
                  <a:lnTo>
                    <a:pt x="580050" y="299155"/>
                  </a:lnTo>
                  <a:lnTo>
                    <a:pt x="591888" y="299155"/>
                  </a:lnTo>
                  <a:lnTo>
                    <a:pt x="603726" y="299155"/>
                  </a:lnTo>
                  <a:lnTo>
                    <a:pt x="615564" y="299155"/>
                  </a:lnTo>
                  <a:lnTo>
                    <a:pt x="627401" y="299155"/>
                  </a:lnTo>
                  <a:lnTo>
                    <a:pt x="639239" y="299155"/>
                  </a:lnTo>
                  <a:lnTo>
                    <a:pt x="651077" y="299155"/>
                  </a:lnTo>
                  <a:lnTo>
                    <a:pt x="662915" y="299155"/>
                  </a:lnTo>
                  <a:lnTo>
                    <a:pt x="674752" y="299155"/>
                  </a:lnTo>
                  <a:lnTo>
                    <a:pt x="686590" y="299155"/>
                  </a:lnTo>
                  <a:lnTo>
                    <a:pt x="698428" y="299155"/>
                  </a:lnTo>
                  <a:lnTo>
                    <a:pt x="710266" y="299155"/>
                  </a:lnTo>
                  <a:lnTo>
                    <a:pt x="722104" y="299155"/>
                  </a:lnTo>
                  <a:lnTo>
                    <a:pt x="733941" y="299155"/>
                  </a:lnTo>
                  <a:lnTo>
                    <a:pt x="745779" y="299155"/>
                  </a:lnTo>
                  <a:lnTo>
                    <a:pt x="757617" y="299155"/>
                  </a:lnTo>
                  <a:lnTo>
                    <a:pt x="769455" y="299155"/>
                  </a:lnTo>
                  <a:lnTo>
                    <a:pt x="781292" y="299155"/>
                  </a:lnTo>
                  <a:lnTo>
                    <a:pt x="793130" y="299155"/>
                  </a:lnTo>
                  <a:lnTo>
                    <a:pt x="804968" y="299155"/>
                  </a:lnTo>
                  <a:lnTo>
                    <a:pt x="816806" y="299155"/>
                  </a:lnTo>
                  <a:lnTo>
                    <a:pt x="828643" y="299155"/>
                  </a:lnTo>
                  <a:lnTo>
                    <a:pt x="840481" y="299155"/>
                  </a:lnTo>
                  <a:lnTo>
                    <a:pt x="852319" y="299155"/>
                  </a:lnTo>
                  <a:lnTo>
                    <a:pt x="864157" y="299155"/>
                  </a:lnTo>
                  <a:lnTo>
                    <a:pt x="875995" y="299155"/>
                  </a:lnTo>
                  <a:lnTo>
                    <a:pt x="887832" y="299155"/>
                  </a:lnTo>
                  <a:lnTo>
                    <a:pt x="899670" y="299155"/>
                  </a:lnTo>
                  <a:lnTo>
                    <a:pt x="911508" y="299155"/>
                  </a:lnTo>
                  <a:lnTo>
                    <a:pt x="923346" y="299155"/>
                  </a:lnTo>
                  <a:lnTo>
                    <a:pt x="935183" y="299155"/>
                  </a:lnTo>
                  <a:lnTo>
                    <a:pt x="947021" y="299155"/>
                  </a:lnTo>
                  <a:lnTo>
                    <a:pt x="958859" y="299155"/>
                  </a:lnTo>
                  <a:lnTo>
                    <a:pt x="970697" y="299155"/>
                  </a:lnTo>
                  <a:lnTo>
                    <a:pt x="982534" y="299155"/>
                  </a:lnTo>
                  <a:lnTo>
                    <a:pt x="994372" y="299155"/>
                  </a:lnTo>
                  <a:lnTo>
                    <a:pt x="1006210" y="299155"/>
                  </a:lnTo>
                  <a:lnTo>
                    <a:pt x="1018048" y="299155"/>
                  </a:lnTo>
                  <a:lnTo>
                    <a:pt x="1029886" y="299155"/>
                  </a:lnTo>
                  <a:lnTo>
                    <a:pt x="1041723" y="299155"/>
                  </a:lnTo>
                  <a:lnTo>
                    <a:pt x="1053561" y="299155"/>
                  </a:lnTo>
                  <a:lnTo>
                    <a:pt x="1065399" y="299155"/>
                  </a:lnTo>
                  <a:lnTo>
                    <a:pt x="1077237" y="299155"/>
                  </a:lnTo>
                  <a:lnTo>
                    <a:pt x="1089074" y="299155"/>
                  </a:lnTo>
                  <a:lnTo>
                    <a:pt x="1100912" y="299155"/>
                  </a:lnTo>
                  <a:lnTo>
                    <a:pt x="1112750" y="299155"/>
                  </a:lnTo>
                  <a:lnTo>
                    <a:pt x="1124588" y="299155"/>
                  </a:lnTo>
                  <a:lnTo>
                    <a:pt x="1136426" y="299155"/>
                  </a:lnTo>
                  <a:lnTo>
                    <a:pt x="1148263" y="299155"/>
                  </a:lnTo>
                  <a:lnTo>
                    <a:pt x="1160101" y="299155"/>
                  </a:lnTo>
                  <a:lnTo>
                    <a:pt x="1171939" y="299155"/>
                  </a:lnTo>
                  <a:lnTo>
                    <a:pt x="1171939" y="299055"/>
                  </a:lnTo>
                  <a:lnTo>
                    <a:pt x="1183777" y="299037"/>
                  </a:lnTo>
                  <a:lnTo>
                    <a:pt x="1195614" y="299016"/>
                  </a:lnTo>
                  <a:lnTo>
                    <a:pt x="1207452" y="298992"/>
                  </a:lnTo>
                  <a:lnTo>
                    <a:pt x="1219290" y="298963"/>
                  </a:lnTo>
                  <a:lnTo>
                    <a:pt x="1231128" y="298930"/>
                  </a:lnTo>
                  <a:lnTo>
                    <a:pt x="1242965" y="298890"/>
                  </a:lnTo>
                  <a:lnTo>
                    <a:pt x="1254803" y="298844"/>
                  </a:lnTo>
                  <a:lnTo>
                    <a:pt x="1266641" y="298790"/>
                  </a:lnTo>
                  <a:lnTo>
                    <a:pt x="1278479" y="298726"/>
                  </a:lnTo>
                  <a:lnTo>
                    <a:pt x="1290317" y="298651"/>
                  </a:lnTo>
                  <a:lnTo>
                    <a:pt x="1302154" y="298562"/>
                  </a:lnTo>
                  <a:lnTo>
                    <a:pt x="1313992" y="298458"/>
                  </a:lnTo>
                  <a:lnTo>
                    <a:pt x="1325830" y="298337"/>
                  </a:lnTo>
                  <a:lnTo>
                    <a:pt x="1337668" y="298194"/>
                  </a:lnTo>
                  <a:lnTo>
                    <a:pt x="1349505" y="298026"/>
                  </a:lnTo>
                  <a:lnTo>
                    <a:pt x="1361343" y="297828"/>
                  </a:lnTo>
                  <a:lnTo>
                    <a:pt x="1373181" y="297597"/>
                  </a:lnTo>
                  <a:lnTo>
                    <a:pt x="1385019" y="297325"/>
                  </a:lnTo>
                  <a:lnTo>
                    <a:pt x="1396856" y="297007"/>
                  </a:lnTo>
                  <a:lnTo>
                    <a:pt x="1408694" y="296633"/>
                  </a:lnTo>
                  <a:lnTo>
                    <a:pt x="1420532" y="296195"/>
                  </a:lnTo>
                  <a:lnTo>
                    <a:pt x="1432370" y="295682"/>
                  </a:lnTo>
                  <a:lnTo>
                    <a:pt x="1444208" y="295081"/>
                  </a:lnTo>
                  <a:lnTo>
                    <a:pt x="1456045" y="294378"/>
                  </a:lnTo>
                  <a:lnTo>
                    <a:pt x="1467883" y="293556"/>
                  </a:lnTo>
                  <a:lnTo>
                    <a:pt x="1479721" y="292595"/>
                  </a:lnTo>
                  <a:lnTo>
                    <a:pt x="1491559" y="291474"/>
                  </a:lnTo>
                  <a:lnTo>
                    <a:pt x="1503396" y="290167"/>
                  </a:lnTo>
                  <a:lnTo>
                    <a:pt x="1515234" y="288646"/>
                  </a:lnTo>
                  <a:lnTo>
                    <a:pt x="1527072" y="286878"/>
                  </a:lnTo>
                  <a:lnTo>
                    <a:pt x="1538910" y="284828"/>
                  </a:lnTo>
                  <a:lnTo>
                    <a:pt x="1550748" y="282455"/>
                  </a:lnTo>
                  <a:lnTo>
                    <a:pt x="1562585" y="279716"/>
                  </a:lnTo>
                  <a:lnTo>
                    <a:pt x="1574423" y="276563"/>
                  </a:lnTo>
                  <a:lnTo>
                    <a:pt x="1586261" y="272948"/>
                  </a:lnTo>
                  <a:lnTo>
                    <a:pt x="1598099" y="268817"/>
                  </a:lnTo>
                  <a:lnTo>
                    <a:pt x="1609936" y="264119"/>
                  </a:lnTo>
                  <a:lnTo>
                    <a:pt x="1621774" y="258802"/>
                  </a:lnTo>
                  <a:lnTo>
                    <a:pt x="1633612" y="252819"/>
                  </a:lnTo>
                  <a:lnTo>
                    <a:pt x="1645450" y="246132"/>
                  </a:lnTo>
                  <a:lnTo>
                    <a:pt x="1657287" y="238710"/>
                  </a:lnTo>
                  <a:lnTo>
                    <a:pt x="1669125" y="230539"/>
                  </a:lnTo>
                  <a:lnTo>
                    <a:pt x="1680963" y="221622"/>
                  </a:lnTo>
                  <a:lnTo>
                    <a:pt x="1692801" y="211985"/>
                  </a:lnTo>
                  <a:lnTo>
                    <a:pt x="1704639" y="201676"/>
                  </a:lnTo>
                  <a:lnTo>
                    <a:pt x="1716476" y="190771"/>
                  </a:lnTo>
                  <a:lnTo>
                    <a:pt x="1728314" y="179370"/>
                  </a:lnTo>
                  <a:lnTo>
                    <a:pt x="1740152" y="167598"/>
                  </a:lnTo>
                  <a:lnTo>
                    <a:pt x="1751990" y="155593"/>
                  </a:lnTo>
                  <a:lnTo>
                    <a:pt x="1763827" y="143511"/>
                  </a:lnTo>
                  <a:lnTo>
                    <a:pt x="1775665" y="131507"/>
                  </a:lnTo>
                  <a:lnTo>
                    <a:pt x="1787503" y="119734"/>
                  </a:lnTo>
                  <a:lnTo>
                    <a:pt x="1799341" y="108333"/>
                  </a:lnTo>
                  <a:lnTo>
                    <a:pt x="1811178" y="97429"/>
                  </a:lnTo>
                  <a:lnTo>
                    <a:pt x="1823016" y="87120"/>
                  </a:lnTo>
                  <a:lnTo>
                    <a:pt x="1834854" y="77482"/>
                  </a:lnTo>
                  <a:lnTo>
                    <a:pt x="1846692" y="68565"/>
                  </a:lnTo>
                  <a:lnTo>
                    <a:pt x="1858530" y="60394"/>
                  </a:lnTo>
                  <a:lnTo>
                    <a:pt x="1870367" y="52972"/>
                  </a:lnTo>
                  <a:lnTo>
                    <a:pt x="1882205" y="46285"/>
                  </a:lnTo>
                  <a:lnTo>
                    <a:pt x="1894043" y="40303"/>
                  </a:lnTo>
                  <a:lnTo>
                    <a:pt x="1905881" y="34986"/>
                  </a:lnTo>
                  <a:lnTo>
                    <a:pt x="1917718" y="30287"/>
                  </a:lnTo>
                  <a:lnTo>
                    <a:pt x="1929556" y="26156"/>
                  </a:lnTo>
                  <a:lnTo>
                    <a:pt x="1941394" y="22541"/>
                  </a:lnTo>
                  <a:lnTo>
                    <a:pt x="1953232" y="19388"/>
                  </a:lnTo>
                  <a:lnTo>
                    <a:pt x="1965069" y="16649"/>
                  </a:lnTo>
                  <a:lnTo>
                    <a:pt x="1976907" y="14277"/>
                  </a:lnTo>
                  <a:lnTo>
                    <a:pt x="1988745" y="12226"/>
                  </a:lnTo>
                  <a:lnTo>
                    <a:pt x="2000583" y="10458"/>
                  </a:lnTo>
                  <a:lnTo>
                    <a:pt x="2012421" y="8937"/>
                  </a:lnTo>
                  <a:lnTo>
                    <a:pt x="2024258" y="7630"/>
                  </a:lnTo>
                  <a:lnTo>
                    <a:pt x="2036096" y="6509"/>
                  </a:lnTo>
                  <a:lnTo>
                    <a:pt x="2047934" y="5549"/>
                  </a:lnTo>
                  <a:lnTo>
                    <a:pt x="2059772" y="4726"/>
                  </a:lnTo>
                  <a:lnTo>
                    <a:pt x="2071609" y="4023"/>
                  </a:lnTo>
                  <a:lnTo>
                    <a:pt x="2083447" y="3422"/>
                  </a:lnTo>
                  <a:lnTo>
                    <a:pt x="2095285" y="2909"/>
                  </a:lnTo>
                  <a:lnTo>
                    <a:pt x="2107123" y="2471"/>
                  </a:lnTo>
                  <a:lnTo>
                    <a:pt x="2118961" y="2098"/>
                  </a:lnTo>
                  <a:lnTo>
                    <a:pt x="2130798" y="1779"/>
                  </a:lnTo>
                  <a:lnTo>
                    <a:pt x="2142636" y="1507"/>
                  </a:lnTo>
                  <a:lnTo>
                    <a:pt x="2154474" y="1276"/>
                  </a:lnTo>
                  <a:lnTo>
                    <a:pt x="2166312" y="1079"/>
                  </a:lnTo>
                  <a:lnTo>
                    <a:pt x="2178149" y="911"/>
                  </a:lnTo>
                  <a:lnTo>
                    <a:pt x="2189987" y="768"/>
                  </a:lnTo>
                  <a:lnTo>
                    <a:pt x="2201825" y="646"/>
                  </a:lnTo>
                  <a:lnTo>
                    <a:pt x="2213663" y="542"/>
                  </a:lnTo>
                  <a:lnTo>
                    <a:pt x="2225500" y="454"/>
                  </a:lnTo>
                  <a:lnTo>
                    <a:pt x="2237338" y="379"/>
                  </a:lnTo>
                  <a:lnTo>
                    <a:pt x="2249176" y="315"/>
                  </a:lnTo>
                  <a:lnTo>
                    <a:pt x="2261014" y="260"/>
                  </a:lnTo>
                  <a:lnTo>
                    <a:pt x="2272852" y="214"/>
                  </a:lnTo>
                  <a:lnTo>
                    <a:pt x="2284689" y="174"/>
                  </a:lnTo>
                  <a:lnTo>
                    <a:pt x="2296527" y="141"/>
                  </a:lnTo>
                  <a:lnTo>
                    <a:pt x="2308365" y="112"/>
                  </a:lnTo>
                  <a:lnTo>
                    <a:pt x="2320203" y="88"/>
                  </a:lnTo>
                  <a:lnTo>
                    <a:pt x="2332040" y="67"/>
                  </a:lnTo>
                  <a:lnTo>
                    <a:pt x="2343878" y="50"/>
                  </a:lnTo>
                  <a:lnTo>
                    <a:pt x="2343878" y="0"/>
                  </a:lnTo>
                  <a:lnTo>
                    <a:pt x="2355716" y="8"/>
                  </a:lnTo>
                  <a:lnTo>
                    <a:pt x="2367554" y="19"/>
                  </a:lnTo>
                  <a:lnTo>
                    <a:pt x="2379391" y="31"/>
                  </a:lnTo>
                  <a:lnTo>
                    <a:pt x="2391229" y="45"/>
                  </a:lnTo>
                  <a:lnTo>
                    <a:pt x="2403067" y="62"/>
                  </a:lnTo>
                  <a:lnTo>
                    <a:pt x="2414905" y="82"/>
                  </a:lnTo>
                  <a:lnTo>
                    <a:pt x="2426743" y="105"/>
                  </a:lnTo>
                  <a:lnTo>
                    <a:pt x="2438580" y="132"/>
                  </a:lnTo>
                  <a:lnTo>
                    <a:pt x="2450418" y="164"/>
                  </a:lnTo>
                  <a:lnTo>
                    <a:pt x="2462256" y="202"/>
                  </a:lnTo>
                  <a:lnTo>
                    <a:pt x="2474094" y="246"/>
                  </a:lnTo>
                  <a:lnTo>
                    <a:pt x="2485931" y="298"/>
                  </a:lnTo>
                  <a:lnTo>
                    <a:pt x="2497769" y="358"/>
                  </a:lnTo>
                  <a:lnTo>
                    <a:pt x="2509607" y="430"/>
                  </a:lnTo>
                  <a:lnTo>
                    <a:pt x="2521445" y="514"/>
                  </a:lnTo>
                  <a:lnTo>
                    <a:pt x="2533283" y="613"/>
                  </a:lnTo>
                  <a:lnTo>
                    <a:pt x="2545120" y="728"/>
                  </a:lnTo>
                  <a:lnTo>
                    <a:pt x="2556958" y="864"/>
                  </a:lnTo>
                  <a:lnTo>
                    <a:pt x="2568796" y="1023"/>
                  </a:lnTo>
                  <a:lnTo>
                    <a:pt x="2580634" y="1210"/>
                  </a:lnTo>
                  <a:lnTo>
                    <a:pt x="2592471" y="1429"/>
                  </a:lnTo>
                  <a:lnTo>
                    <a:pt x="2604309" y="1686"/>
                  </a:lnTo>
                  <a:lnTo>
                    <a:pt x="2616147" y="1986"/>
                  </a:lnTo>
                  <a:lnTo>
                    <a:pt x="2627985" y="2338"/>
                  </a:lnTo>
                  <a:lnTo>
                    <a:pt x="2639822" y="2749"/>
                  </a:lnTo>
                  <a:lnTo>
                    <a:pt x="2651660" y="3229"/>
                  </a:lnTo>
                  <a:lnTo>
                    <a:pt x="2663498" y="3790"/>
                  </a:lnTo>
                  <a:lnTo>
                    <a:pt x="2675336" y="4443"/>
                  </a:lnTo>
                  <a:lnTo>
                    <a:pt x="2687174" y="5204"/>
                  </a:lnTo>
                  <a:lnTo>
                    <a:pt x="2699011" y="6088"/>
                  </a:lnTo>
                  <a:lnTo>
                    <a:pt x="2710849" y="7113"/>
                  </a:lnTo>
                  <a:lnTo>
                    <a:pt x="2722687" y="8299"/>
                  </a:lnTo>
                  <a:lnTo>
                    <a:pt x="2734525" y="9669"/>
                  </a:lnTo>
                  <a:lnTo>
                    <a:pt x="2746362" y="11245"/>
                  </a:lnTo>
                  <a:lnTo>
                    <a:pt x="2758200" y="13053"/>
                  </a:lnTo>
                  <a:lnTo>
                    <a:pt x="2770038" y="15118"/>
                  </a:lnTo>
                  <a:lnTo>
                    <a:pt x="2781876" y="17468"/>
                  </a:lnTo>
                  <a:lnTo>
                    <a:pt x="2793713" y="20126"/>
                  </a:lnTo>
                  <a:lnTo>
                    <a:pt x="2805551" y="23117"/>
                  </a:lnTo>
                  <a:lnTo>
                    <a:pt x="2817389" y="26461"/>
                  </a:lnTo>
                  <a:lnTo>
                    <a:pt x="2829227" y="30172"/>
                  </a:lnTo>
                  <a:lnTo>
                    <a:pt x="2841065" y="34257"/>
                  </a:lnTo>
                  <a:lnTo>
                    <a:pt x="2852902" y="38716"/>
                  </a:lnTo>
                  <a:lnTo>
                    <a:pt x="2864740" y="43534"/>
                  </a:lnTo>
                  <a:lnTo>
                    <a:pt x="2876578" y="48689"/>
                  </a:lnTo>
                  <a:lnTo>
                    <a:pt x="2888416" y="54141"/>
                  </a:lnTo>
                  <a:lnTo>
                    <a:pt x="2900253" y="59842"/>
                  </a:lnTo>
                  <a:lnTo>
                    <a:pt x="2912091" y="65728"/>
                  </a:lnTo>
                  <a:lnTo>
                    <a:pt x="2923929" y="71730"/>
                  </a:lnTo>
                  <a:lnTo>
                    <a:pt x="2935767" y="77771"/>
                  </a:lnTo>
                  <a:lnTo>
                    <a:pt x="2947604" y="83773"/>
                  </a:lnTo>
                  <a:lnTo>
                    <a:pt x="2959442" y="89660"/>
                  </a:lnTo>
                  <a:lnTo>
                    <a:pt x="2971280" y="95360"/>
                  </a:lnTo>
                  <a:lnTo>
                    <a:pt x="2983118" y="100813"/>
                  </a:lnTo>
                  <a:lnTo>
                    <a:pt x="2994956" y="105967"/>
                  </a:lnTo>
                  <a:lnTo>
                    <a:pt x="3006793" y="110786"/>
                  </a:lnTo>
                  <a:lnTo>
                    <a:pt x="3018631" y="115244"/>
                  </a:lnTo>
                  <a:lnTo>
                    <a:pt x="3030469" y="119330"/>
                  </a:lnTo>
                  <a:lnTo>
                    <a:pt x="3042307" y="123041"/>
                  </a:lnTo>
                  <a:lnTo>
                    <a:pt x="3054144" y="126384"/>
                  </a:lnTo>
                  <a:lnTo>
                    <a:pt x="3065982" y="129375"/>
                  </a:lnTo>
                  <a:lnTo>
                    <a:pt x="3077820" y="132034"/>
                  </a:lnTo>
                  <a:lnTo>
                    <a:pt x="3089658" y="134383"/>
                  </a:lnTo>
                  <a:lnTo>
                    <a:pt x="3101496" y="136449"/>
                  </a:lnTo>
                  <a:lnTo>
                    <a:pt x="3113333" y="138256"/>
                  </a:lnTo>
                  <a:lnTo>
                    <a:pt x="3125171" y="139833"/>
                  </a:lnTo>
                  <a:lnTo>
                    <a:pt x="3137009" y="141202"/>
                  </a:lnTo>
                  <a:lnTo>
                    <a:pt x="3148847" y="142388"/>
                  </a:lnTo>
                  <a:lnTo>
                    <a:pt x="3160684" y="143414"/>
                  </a:lnTo>
                  <a:lnTo>
                    <a:pt x="3172522" y="144298"/>
                  </a:lnTo>
                  <a:lnTo>
                    <a:pt x="3184360" y="145058"/>
                  </a:lnTo>
                  <a:lnTo>
                    <a:pt x="3196198" y="145712"/>
                  </a:lnTo>
                  <a:lnTo>
                    <a:pt x="3208035" y="146272"/>
                  </a:lnTo>
                  <a:lnTo>
                    <a:pt x="3219873" y="146752"/>
                  </a:lnTo>
                  <a:lnTo>
                    <a:pt x="3231711" y="147164"/>
                  </a:lnTo>
                  <a:lnTo>
                    <a:pt x="3243549" y="147515"/>
                  </a:lnTo>
                  <a:lnTo>
                    <a:pt x="3255387" y="147816"/>
                  </a:lnTo>
                  <a:lnTo>
                    <a:pt x="3267224" y="148072"/>
                  </a:lnTo>
                  <a:lnTo>
                    <a:pt x="3279062" y="148291"/>
                  </a:lnTo>
                  <a:lnTo>
                    <a:pt x="3290900" y="148478"/>
                  </a:lnTo>
                  <a:lnTo>
                    <a:pt x="3302738" y="148637"/>
                  </a:lnTo>
                  <a:lnTo>
                    <a:pt x="3314575" y="148773"/>
                  </a:lnTo>
                  <a:lnTo>
                    <a:pt x="3326413" y="148889"/>
                  </a:lnTo>
                  <a:lnTo>
                    <a:pt x="3338251" y="148987"/>
                  </a:lnTo>
                  <a:lnTo>
                    <a:pt x="3350089" y="149071"/>
                  </a:lnTo>
                  <a:lnTo>
                    <a:pt x="3361926" y="149143"/>
                  </a:lnTo>
                  <a:lnTo>
                    <a:pt x="3373764" y="149204"/>
                  </a:lnTo>
                  <a:lnTo>
                    <a:pt x="3385602" y="149256"/>
                  </a:lnTo>
                  <a:lnTo>
                    <a:pt x="3397440" y="149300"/>
                  </a:lnTo>
                  <a:lnTo>
                    <a:pt x="3409278" y="149338"/>
                  </a:lnTo>
                  <a:lnTo>
                    <a:pt x="3421115" y="149369"/>
                  </a:lnTo>
                  <a:lnTo>
                    <a:pt x="3432953" y="149397"/>
                  </a:lnTo>
                  <a:lnTo>
                    <a:pt x="3444791" y="149420"/>
                  </a:lnTo>
                  <a:lnTo>
                    <a:pt x="3456629" y="149440"/>
                  </a:lnTo>
                  <a:lnTo>
                    <a:pt x="3468466" y="149456"/>
                  </a:lnTo>
                  <a:lnTo>
                    <a:pt x="3480304" y="149471"/>
                  </a:lnTo>
                  <a:lnTo>
                    <a:pt x="3492142" y="149483"/>
                  </a:lnTo>
                  <a:lnTo>
                    <a:pt x="3503980" y="149493"/>
                  </a:lnTo>
                  <a:lnTo>
                    <a:pt x="3515818" y="149502"/>
                  </a:lnTo>
                  <a:lnTo>
                    <a:pt x="3515818" y="149552"/>
                  </a:lnTo>
                  <a:lnTo>
                    <a:pt x="3527655" y="149552"/>
                  </a:lnTo>
                  <a:lnTo>
                    <a:pt x="3539493" y="149552"/>
                  </a:lnTo>
                  <a:lnTo>
                    <a:pt x="3551331" y="149552"/>
                  </a:lnTo>
                  <a:lnTo>
                    <a:pt x="3563169" y="149552"/>
                  </a:lnTo>
                  <a:lnTo>
                    <a:pt x="3575006" y="149552"/>
                  </a:lnTo>
                  <a:lnTo>
                    <a:pt x="3586844" y="149552"/>
                  </a:lnTo>
                  <a:lnTo>
                    <a:pt x="3598682" y="149552"/>
                  </a:lnTo>
                  <a:lnTo>
                    <a:pt x="3610520" y="149552"/>
                  </a:lnTo>
                  <a:lnTo>
                    <a:pt x="3622357" y="149552"/>
                  </a:lnTo>
                  <a:lnTo>
                    <a:pt x="3634195" y="149552"/>
                  </a:lnTo>
                  <a:lnTo>
                    <a:pt x="3646033" y="149552"/>
                  </a:lnTo>
                  <a:lnTo>
                    <a:pt x="3657871" y="149552"/>
                  </a:lnTo>
                  <a:lnTo>
                    <a:pt x="3669709" y="149552"/>
                  </a:lnTo>
                  <a:lnTo>
                    <a:pt x="3681546" y="149552"/>
                  </a:lnTo>
                  <a:lnTo>
                    <a:pt x="3693384" y="149552"/>
                  </a:lnTo>
                  <a:lnTo>
                    <a:pt x="3705222" y="149552"/>
                  </a:lnTo>
                  <a:lnTo>
                    <a:pt x="3717060" y="149552"/>
                  </a:lnTo>
                  <a:lnTo>
                    <a:pt x="3728897" y="149552"/>
                  </a:lnTo>
                  <a:lnTo>
                    <a:pt x="3740735" y="149552"/>
                  </a:lnTo>
                  <a:lnTo>
                    <a:pt x="3752573" y="149552"/>
                  </a:lnTo>
                  <a:lnTo>
                    <a:pt x="3764411" y="149552"/>
                  </a:lnTo>
                  <a:lnTo>
                    <a:pt x="3776248" y="149552"/>
                  </a:lnTo>
                  <a:lnTo>
                    <a:pt x="3788086" y="149552"/>
                  </a:lnTo>
                  <a:lnTo>
                    <a:pt x="3799924" y="149552"/>
                  </a:lnTo>
                  <a:lnTo>
                    <a:pt x="3811762" y="149552"/>
                  </a:lnTo>
                  <a:lnTo>
                    <a:pt x="3823600" y="149552"/>
                  </a:lnTo>
                  <a:lnTo>
                    <a:pt x="3835437" y="149552"/>
                  </a:lnTo>
                  <a:lnTo>
                    <a:pt x="3847275" y="149552"/>
                  </a:lnTo>
                  <a:lnTo>
                    <a:pt x="3859113" y="149552"/>
                  </a:lnTo>
                  <a:lnTo>
                    <a:pt x="3870951" y="149552"/>
                  </a:lnTo>
                  <a:lnTo>
                    <a:pt x="3882788" y="149552"/>
                  </a:lnTo>
                  <a:lnTo>
                    <a:pt x="3894626" y="149552"/>
                  </a:lnTo>
                  <a:lnTo>
                    <a:pt x="3906464" y="149552"/>
                  </a:lnTo>
                  <a:lnTo>
                    <a:pt x="3918302" y="149552"/>
                  </a:lnTo>
                  <a:lnTo>
                    <a:pt x="3930139" y="149552"/>
                  </a:lnTo>
                  <a:lnTo>
                    <a:pt x="3941977" y="149552"/>
                  </a:lnTo>
                  <a:lnTo>
                    <a:pt x="3953815" y="149552"/>
                  </a:lnTo>
                  <a:lnTo>
                    <a:pt x="3965653" y="149552"/>
                  </a:lnTo>
                  <a:lnTo>
                    <a:pt x="3977491" y="149552"/>
                  </a:lnTo>
                  <a:lnTo>
                    <a:pt x="3989328" y="149552"/>
                  </a:lnTo>
                  <a:lnTo>
                    <a:pt x="4001166" y="149552"/>
                  </a:lnTo>
                  <a:lnTo>
                    <a:pt x="4013004" y="149552"/>
                  </a:lnTo>
                  <a:lnTo>
                    <a:pt x="4024842" y="149552"/>
                  </a:lnTo>
                  <a:lnTo>
                    <a:pt x="4036679" y="149552"/>
                  </a:lnTo>
                  <a:lnTo>
                    <a:pt x="4048517" y="149552"/>
                  </a:lnTo>
                  <a:lnTo>
                    <a:pt x="4060355" y="149552"/>
                  </a:lnTo>
                  <a:lnTo>
                    <a:pt x="4072193" y="149552"/>
                  </a:lnTo>
                  <a:lnTo>
                    <a:pt x="4084031" y="149552"/>
                  </a:lnTo>
                  <a:lnTo>
                    <a:pt x="4095868" y="149552"/>
                  </a:lnTo>
                  <a:lnTo>
                    <a:pt x="4107706" y="149552"/>
                  </a:lnTo>
                  <a:lnTo>
                    <a:pt x="4119544" y="149552"/>
                  </a:lnTo>
                  <a:lnTo>
                    <a:pt x="4131382" y="149552"/>
                  </a:lnTo>
                  <a:lnTo>
                    <a:pt x="4143219" y="149552"/>
                  </a:lnTo>
                  <a:lnTo>
                    <a:pt x="4155057" y="149552"/>
                  </a:lnTo>
                  <a:lnTo>
                    <a:pt x="4166895" y="149552"/>
                  </a:lnTo>
                  <a:lnTo>
                    <a:pt x="4178733" y="149552"/>
                  </a:lnTo>
                  <a:lnTo>
                    <a:pt x="4190570" y="149552"/>
                  </a:lnTo>
                  <a:lnTo>
                    <a:pt x="4202408" y="149552"/>
                  </a:lnTo>
                  <a:lnTo>
                    <a:pt x="4214246" y="149552"/>
                  </a:lnTo>
                  <a:lnTo>
                    <a:pt x="4226084" y="149552"/>
                  </a:lnTo>
                  <a:lnTo>
                    <a:pt x="4237922" y="149552"/>
                  </a:lnTo>
                  <a:lnTo>
                    <a:pt x="4249759" y="149552"/>
                  </a:lnTo>
                  <a:lnTo>
                    <a:pt x="4261597" y="149552"/>
                  </a:lnTo>
                  <a:lnTo>
                    <a:pt x="4273435" y="149552"/>
                  </a:lnTo>
                  <a:lnTo>
                    <a:pt x="4285273" y="149552"/>
                  </a:lnTo>
                  <a:lnTo>
                    <a:pt x="4297110" y="149552"/>
                  </a:lnTo>
                  <a:lnTo>
                    <a:pt x="4308948" y="149552"/>
                  </a:lnTo>
                  <a:lnTo>
                    <a:pt x="4320786" y="149552"/>
                  </a:lnTo>
                  <a:lnTo>
                    <a:pt x="4332624" y="149552"/>
                  </a:lnTo>
                  <a:lnTo>
                    <a:pt x="4344461" y="149552"/>
                  </a:lnTo>
                  <a:lnTo>
                    <a:pt x="4356299" y="149552"/>
                  </a:lnTo>
                  <a:lnTo>
                    <a:pt x="4368137" y="149552"/>
                  </a:lnTo>
                  <a:lnTo>
                    <a:pt x="4379975" y="149552"/>
                  </a:lnTo>
                  <a:lnTo>
                    <a:pt x="4391813" y="149552"/>
                  </a:lnTo>
                  <a:lnTo>
                    <a:pt x="4403650" y="149552"/>
                  </a:lnTo>
                  <a:lnTo>
                    <a:pt x="4415488" y="149552"/>
                  </a:lnTo>
                  <a:lnTo>
                    <a:pt x="4427326" y="149552"/>
                  </a:lnTo>
                  <a:lnTo>
                    <a:pt x="4439164" y="149552"/>
                  </a:lnTo>
                  <a:lnTo>
                    <a:pt x="4451001" y="149552"/>
                  </a:lnTo>
                  <a:lnTo>
                    <a:pt x="4462839" y="149552"/>
                  </a:lnTo>
                  <a:lnTo>
                    <a:pt x="4474677" y="149552"/>
                  </a:lnTo>
                  <a:lnTo>
                    <a:pt x="4486515" y="149552"/>
                  </a:lnTo>
                  <a:lnTo>
                    <a:pt x="4498352" y="149552"/>
                  </a:lnTo>
                  <a:lnTo>
                    <a:pt x="4510190" y="149552"/>
                  </a:lnTo>
                  <a:lnTo>
                    <a:pt x="4522028" y="149552"/>
                  </a:lnTo>
                  <a:lnTo>
                    <a:pt x="4533866" y="149552"/>
                  </a:lnTo>
                  <a:lnTo>
                    <a:pt x="4545704" y="149552"/>
                  </a:lnTo>
                  <a:lnTo>
                    <a:pt x="4557541" y="149552"/>
                  </a:lnTo>
                  <a:lnTo>
                    <a:pt x="4569379" y="149552"/>
                  </a:lnTo>
                  <a:lnTo>
                    <a:pt x="4581217" y="149552"/>
                  </a:lnTo>
                  <a:lnTo>
                    <a:pt x="4593055" y="149552"/>
                  </a:lnTo>
                  <a:lnTo>
                    <a:pt x="4604892" y="149552"/>
                  </a:lnTo>
                  <a:lnTo>
                    <a:pt x="4616730" y="149552"/>
                  </a:lnTo>
                  <a:lnTo>
                    <a:pt x="4628568" y="149552"/>
                  </a:lnTo>
                  <a:lnTo>
                    <a:pt x="4640406" y="149552"/>
                  </a:lnTo>
                  <a:lnTo>
                    <a:pt x="4652244" y="149552"/>
                  </a:lnTo>
                  <a:lnTo>
                    <a:pt x="4664081" y="149552"/>
                  </a:lnTo>
                  <a:lnTo>
                    <a:pt x="4675919" y="149552"/>
                  </a:lnTo>
                  <a:lnTo>
                    <a:pt x="4687757" y="149552"/>
                  </a:lnTo>
                </a:path>
              </a:pathLst>
            </a:custGeom>
            <a:ln w="40651" cap="flat">
              <a:solidFill>
                <a:srgbClr val="E8E8E8">
                  <a:alpha val="100000"/>
                </a:srgbClr>
              </a:solidFill>
              <a:prstDash val="solid"/>
              <a:round/>
            </a:ln>
          </p:spPr>
          <p:txBody>
            <a:bodyPr/>
            <a:lstStyle/>
            <a:p/>
          </p:txBody>
        </p:sp>
        <p:sp>
          <p:nvSpPr>
            <p:cNvPr id="54" name="pl54"/>
            <p:cNvSpPr/>
            <p:nvPr/>
          </p:nvSpPr>
          <p:spPr>
            <a:xfrm>
              <a:off x="2482252" y="1348541"/>
              <a:ext cx="4687757" cy="598059"/>
            </a:xfrm>
            <a:custGeom>
              <a:avLst/>
              <a:pathLst>
                <a:path w="4687757" h="598059">
                  <a:moveTo>
                    <a:pt x="0" y="598059"/>
                  </a:moveTo>
                  <a:lnTo>
                    <a:pt x="11837" y="598024"/>
                  </a:lnTo>
                  <a:lnTo>
                    <a:pt x="23675" y="597983"/>
                  </a:lnTo>
                  <a:lnTo>
                    <a:pt x="35513" y="597934"/>
                  </a:lnTo>
                  <a:lnTo>
                    <a:pt x="47351" y="597877"/>
                  </a:lnTo>
                  <a:lnTo>
                    <a:pt x="59188" y="597810"/>
                  </a:lnTo>
                  <a:lnTo>
                    <a:pt x="71026" y="597731"/>
                  </a:lnTo>
                  <a:lnTo>
                    <a:pt x="82864" y="597639"/>
                  </a:lnTo>
                  <a:lnTo>
                    <a:pt x="94702" y="597530"/>
                  </a:lnTo>
                  <a:lnTo>
                    <a:pt x="106539" y="597402"/>
                  </a:lnTo>
                  <a:lnTo>
                    <a:pt x="118377" y="597251"/>
                  </a:lnTo>
                  <a:lnTo>
                    <a:pt x="130215" y="597075"/>
                  </a:lnTo>
                  <a:lnTo>
                    <a:pt x="142053" y="596867"/>
                  </a:lnTo>
                  <a:lnTo>
                    <a:pt x="153891" y="596624"/>
                  </a:lnTo>
                  <a:lnTo>
                    <a:pt x="165728" y="596338"/>
                  </a:lnTo>
                  <a:lnTo>
                    <a:pt x="177566" y="596002"/>
                  </a:lnTo>
                  <a:lnTo>
                    <a:pt x="189404" y="595607"/>
                  </a:lnTo>
                  <a:lnTo>
                    <a:pt x="201242" y="595144"/>
                  </a:lnTo>
                  <a:lnTo>
                    <a:pt x="213079" y="594601"/>
                  </a:lnTo>
                  <a:lnTo>
                    <a:pt x="224917" y="593964"/>
                  </a:lnTo>
                  <a:lnTo>
                    <a:pt x="236755" y="593216"/>
                  </a:lnTo>
                  <a:lnTo>
                    <a:pt x="248593" y="592341"/>
                  </a:lnTo>
                  <a:lnTo>
                    <a:pt x="260430" y="591314"/>
                  </a:lnTo>
                  <a:lnTo>
                    <a:pt x="272268" y="590112"/>
                  </a:lnTo>
                  <a:lnTo>
                    <a:pt x="284106" y="588706"/>
                  </a:lnTo>
                  <a:lnTo>
                    <a:pt x="295944" y="587062"/>
                  </a:lnTo>
                  <a:lnTo>
                    <a:pt x="307782" y="585140"/>
                  </a:lnTo>
                  <a:lnTo>
                    <a:pt x="319619" y="582898"/>
                  </a:lnTo>
                  <a:lnTo>
                    <a:pt x="331457" y="580284"/>
                  </a:lnTo>
                  <a:lnTo>
                    <a:pt x="343295" y="577242"/>
                  </a:lnTo>
                  <a:lnTo>
                    <a:pt x="355133" y="573706"/>
                  </a:lnTo>
                  <a:lnTo>
                    <a:pt x="366970" y="569606"/>
                  </a:lnTo>
                  <a:lnTo>
                    <a:pt x="378808" y="564860"/>
                  </a:lnTo>
                  <a:lnTo>
                    <a:pt x="390646" y="559382"/>
                  </a:lnTo>
                  <a:lnTo>
                    <a:pt x="402484" y="553077"/>
                  </a:lnTo>
                  <a:lnTo>
                    <a:pt x="414321" y="545846"/>
                  </a:lnTo>
                  <a:lnTo>
                    <a:pt x="426159" y="537584"/>
                  </a:lnTo>
                  <a:lnTo>
                    <a:pt x="437997" y="528187"/>
                  </a:lnTo>
                  <a:lnTo>
                    <a:pt x="449835" y="517554"/>
                  </a:lnTo>
                  <a:lnTo>
                    <a:pt x="461673" y="505589"/>
                  </a:lnTo>
                  <a:lnTo>
                    <a:pt x="473510" y="492215"/>
                  </a:lnTo>
                  <a:lnTo>
                    <a:pt x="485348" y="477371"/>
                  </a:lnTo>
                  <a:lnTo>
                    <a:pt x="497186" y="461029"/>
                  </a:lnTo>
                  <a:lnTo>
                    <a:pt x="509024" y="443195"/>
                  </a:lnTo>
                  <a:lnTo>
                    <a:pt x="520861" y="423920"/>
                  </a:lnTo>
                  <a:lnTo>
                    <a:pt x="532699" y="403302"/>
                  </a:lnTo>
                  <a:lnTo>
                    <a:pt x="544537" y="381492"/>
                  </a:lnTo>
                  <a:lnTo>
                    <a:pt x="556375" y="358691"/>
                  </a:lnTo>
                  <a:lnTo>
                    <a:pt x="568213" y="335145"/>
                  </a:lnTo>
                  <a:lnTo>
                    <a:pt x="580050" y="311137"/>
                  </a:lnTo>
                  <a:lnTo>
                    <a:pt x="591888" y="286972"/>
                  </a:lnTo>
                  <a:lnTo>
                    <a:pt x="603726" y="262964"/>
                  </a:lnTo>
                  <a:lnTo>
                    <a:pt x="615564" y="239418"/>
                  </a:lnTo>
                  <a:lnTo>
                    <a:pt x="627401" y="216617"/>
                  </a:lnTo>
                  <a:lnTo>
                    <a:pt x="639239" y="194807"/>
                  </a:lnTo>
                  <a:lnTo>
                    <a:pt x="651077" y="174190"/>
                  </a:lnTo>
                  <a:lnTo>
                    <a:pt x="662915" y="154914"/>
                  </a:lnTo>
                  <a:lnTo>
                    <a:pt x="674752" y="137080"/>
                  </a:lnTo>
                  <a:lnTo>
                    <a:pt x="686590" y="120738"/>
                  </a:lnTo>
                  <a:lnTo>
                    <a:pt x="698428" y="105894"/>
                  </a:lnTo>
                  <a:lnTo>
                    <a:pt x="710266" y="92520"/>
                  </a:lnTo>
                  <a:lnTo>
                    <a:pt x="722104" y="80555"/>
                  </a:lnTo>
                  <a:lnTo>
                    <a:pt x="733941" y="69922"/>
                  </a:lnTo>
                  <a:lnTo>
                    <a:pt x="745779" y="60525"/>
                  </a:lnTo>
                  <a:lnTo>
                    <a:pt x="757617" y="52263"/>
                  </a:lnTo>
                  <a:lnTo>
                    <a:pt x="769455" y="45032"/>
                  </a:lnTo>
                  <a:lnTo>
                    <a:pt x="781292" y="38727"/>
                  </a:lnTo>
                  <a:lnTo>
                    <a:pt x="793130" y="33249"/>
                  </a:lnTo>
                  <a:lnTo>
                    <a:pt x="804968" y="28503"/>
                  </a:lnTo>
                  <a:lnTo>
                    <a:pt x="816806" y="24403"/>
                  </a:lnTo>
                  <a:lnTo>
                    <a:pt x="828643" y="20867"/>
                  </a:lnTo>
                  <a:lnTo>
                    <a:pt x="840481" y="17825"/>
                  </a:lnTo>
                  <a:lnTo>
                    <a:pt x="852319" y="15211"/>
                  </a:lnTo>
                  <a:lnTo>
                    <a:pt x="864157" y="12969"/>
                  </a:lnTo>
                  <a:lnTo>
                    <a:pt x="875995" y="11048"/>
                  </a:lnTo>
                  <a:lnTo>
                    <a:pt x="887832" y="9403"/>
                  </a:lnTo>
                  <a:lnTo>
                    <a:pt x="899670" y="7997"/>
                  </a:lnTo>
                  <a:lnTo>
                    <a:pt x="911508" y="6795"/>
                  </a:lnTo>
                  <a:lnTo>
                    <a:pt x="923346" y="5769"/>
                  </a:lnTo>
                  <a:lnTo>
                    <a:pt x="935183" y="4893"/>
                  </a:lnTo>
                  <a:lnTo>
                    <a:pt x="947021" y="4145"/>
                  </a:lnTo>
                  <a:lnTo>
                    <a:pt x="958859" y="3508"/>
                  </a:lnTo>
                  <a:lnTo>
                    <a:pt x="970697" y="2965"/>
                  </a:lnTo>
                  <a:lnTo>
                    <a:pt x="982534" y="2502"/>
                  </a:lnTo>
                  <a:lnTo>
                    <a:pt x="994372" y="2108"/>
                  </a:lnTo>
                  <a:lnTo>
                    <a:pt x="1006210" y="1772"/>
                  </a:lnTo>
                  <a:lnTo>
                    <a:pt x="1018048" y="1485"/>
                  </a:lnTo>
                  <a:lnTo>
                    <a:pt x="1029886" y="1242"/>
                  </a:lnTo>
                  <a:lnTo>
                    <a:pt x="1041723" y="1034"/>
                  </a:lnTo>
                  <a:lnTo>
                    <a:pt x="1053561" y="858"/>
                  </a:lnTo>
                  <a:lnTo>
                    <a:pt x="1065399" y="707"/>
                  </a:lnTo>
                  <a:lnTo>
                    <a:pt x="1077237" y="580"/>
                  </a:lnTo>
                  <a:lnTo>
                    <a:pt x="1089074" y="471"/>
                  </a:lnTo>
                  <a:lnTo>
                    <a:pt x="1100912" y="378"/>
                  </a:lnTo>
                  <a:lnTo>
                    <a:pt x="1112750" y="299"/>
                  </a:lnTo>
                  <a:lnTo>
                    <a:pt x="1124588" y="232"/>
                  </a:lnTo>
                  <a:lnTo>
                    <a:pt x="1136426" y="175"/>
                  </a:lnTo>
                  <a:lnTo>
                    <a:pt x="1148263" y="126"/>
                  </a:lnTo>
                  <a:lnTo>
                    <a:pt x="1160101" y="85"/>
                  </a:lnTo>
                  <a:lnTo>
                    <a:pt x="1171939" y="50"/>
                  </a:lnTo>
                  <a:lnTo>
                    <a:pt x="1171939" y="0"/>
                  </a:lnTo>
                  <a:lnTo>
                    <a:pt x="1183777" y="26"/>
                  </a:lnTo>
                  <a:lnTo>
                    <a:pt x="1195614" y="57"/>
                  </a:lnTo>
                  <a:lnTo>
                    <a:pt x="1207452" y="93"/>
                  </a:lnTo>
                  <a:lnTo>
                    <a:pt x="1219290" y="136"/>
                  </a:lnTo>
                  <a:lnTo>
                    <a:pt x="1231128" y="187"/>
                  </a:lnTo>
                  <a:lnTo>
                    <a:pt x="1242965" y="246"/>
                  </a:lnTo>
                  <a:lnTo>
                    <a:pt x="1254803" y="315"/>
                  </a:lnTo>
                  <a:lnTo>
                    <a:pt x="1266641" y="397"/>
                  </a:lnTo>
                  <a:lnTo>
                    <a:pt x="1278479" y="493"/>
                  </a:lnTo>
                  <a:lnTo>
                    <a:pt x="1290317" y="606"/>
                  </a:lnTo>
                  <a:lnTo>
                    <a:pt x="1302154" y="738"/>
                  </a:lnTo>
                  <a:lnTo>
                    <a:pt x="1313992" y="894"/>
                  </a:lnTo>
                  <a:lnTo>
                    <a:pt x="1325830" y="1076"/>
                  </a:lnTo>
                  <a:lnTo>
                    <a:pt x="1337668" y="1291"/>
                  </a:lnTo>
                  <a:lnTo>
                    <a:pt x="1349505" y="1543"/>
                  </a:lnTo>
                  <a:lnTo>
                    <a:pt x="1361343" y="1839"/>
                  </a:lnTo>
                  <a:lnTo>
                    <a:pt x="1373181" y="2186"/>
                  </a:lnTo>
                  <a:lnTo>
                    <a:pt x="1385019" y="2593"/>
                  </a:lnTo>
                  <a:lnTo>
                    <a:pt x="1396856" y="3071"/>
                  </a:lnTo>
                  <a:lnTo>
                    <a:pt x="1408694" y="3632"/>
                  </a:lnTo>
                  <a:lnTo>
                    <a:pt x="1420532" y="4289"/>
                  </a:lnTo>
                  <a:lnTo>
                    <a:pt x="1432370" y="5058"/>
                  </a:lnTo>
                  <a:lnTo>
                    <a:pt x="1444208" y="5960"/>
                  </a:lnTo>
                  <a:lnTo>
                    <a:pt x="1456045" y="7015"/>
                  </a:lnTo>
                  <a:lnTo>
                    <a:pt x="1467883" y="8248"/>
                  </a:lnTo>
                  <a:lnTo>
                    <a:pt x="1479721" y="9689"/>
                  </a:lnTo>
                  <a:lnTo>
                    <a:pt x="1491559" y="11371"/>
                  </a:lnTo>
                  <a:lnTo>
                    <a:pt x="1503396" y="13331"/>
                  </a:lnTo>
                  <a:lnTo>
                    <a:pt x="1515234" y="15613"/>
                  </a:lnTo>
                  <a:lnTo>
                    <a:pt x="1527072" y="18264"/>
                  </a:lnTo>
                  <a:lnTo>
                    <a:pt x="1538910" y="21340"/>
                  </a:lnTo>
                  <a:lnTo>
                    <a:pt x="1550748" y="24899"/>
                  </a:lnTo>
                  <a:lnTo>
                    <a:pt x="1562585" y="29008"/>
                  </a:lnTo>
                  <a:lnTo>
                    <a:pt x="1574423" y="33736"/>
                  </a:lnTo>
                  <a:lnTo>
                    <a:pt x="1586261" y="39160"/>
                  </a:lnTo>
                  <a:lnTo>
                    <a:pt x="1598099" y="45356"/>
                  </a:lnTo>
                  <a:lnTo>
                    <a:pt x="1609936" y="52404"/>
                  </a:lnTo>
                  <a:lnTo>
                    <a:pt x="1621774" y="60379"/>
                  </a:lnTo>
                  <a:lnTo>
                    <a:pt x="1633612" y="69352"/>
                  </a:lnTo>
                  <a:lnTo>
                    <a:pt x="1645450" y="79383"/>
                  </a:lnTo>
                  <a:lnTo>
                    <a:pt x="1657287" y="90516"/>
                  </a:lnTo>
                  <a:lnTo>
                    <a:pt x="1669125" y="102772"/>
                  </a:lnTo>
                  <a:lnTo>
                    <a:pt x="1680963" y="116148"/>
                  </a:lnTo>
                  <a:lnTo>
                    <a:pt x="1692801" y="130604"/>
                  </a:lnTo>
                  <a:lnTo>
                    <a:pt x="1704639" y="146068"/>
                  </a:lnTo>
                  <a:lnTo>
                    <a:pt x="1716476" y="162425"/>
                  </a:lnTo>
                  <a:lnTo>
                    <a:pt x="1728314" y="179526"/>
                  </a:lnTo>
                  <a:lnTo>
                    <a:pt x="1740152" y="197185"/>
                  </a:lnTo>
                  <a:lnTo>
                    <a:pt x="1751990" y="215191"/>
                  </a:lnTo>
                  <a:lnTo>
                    <a:pt x="1763827" y="233315"/>
                  </a:lnTo>
                  <a:lnTo>
                    <a:pt x="1775665" y="251321"/>
                  </a:lnTo>
                  <a:lnTo>
                    <a:pt x="1787503" y="268981"/>
                  </a:lnTo>
                  <a:lnTo>
                    <a:pt x="1799341" y="286081"/>
                  </a:lnTo>
                  <a:lnTo>
                    <a:pt x="1811178" y="302439"/>
                  </a:lnTo>
                  <a:lnTo>
                    <a:pt x="1823016" y="317902"/>
                  </a:lnTo>
                  <a:lnTo>
                    <a:pt x="1834854" y="332358"/>
                  </a:lnTo>
                  <a:lnTo>
                    <a:pt x="1846692" y="345734"/>
                  </a:lnTo>
                  <a:lnTo>
                    <a:pt x="1858530" y="357991"/>
                  </a:lnTo>
                  <a:lnTo>
                    <a:pt x="1870367" y="369123"/>
                  </a:lnTo>
                  <a:lnTo>
                    <a:pt x="1882205" y="379154"/>
                  </a:lnTo>
                  <a:lnTo>
                    <a:pt x="1894043" y="388127"/>
                  </a:lnTo>
                  <a:lnTo>
                    <a:pt x="1905881" y="396103"/>
                  </a:lnTo>
                  <a:lnTo>
                    <a:pt x="1917718" y="403150"/>
                  </a:lnTo>
                  <a:lnTo>
                    <a:pt x="1929556" y="409347"/>
                  </a:lnTo>
                  <a:lnTo>
                    <a:pt x="1941394" y="414770"/>
                  </a:lnTo>
                  <a:lnTo>
                    <a:pt x="1953232" y="419499"/>
                  </a:lnTo>
                  <a:lnTo>
                    <a:pt x="1965069" y="423607"/>
                  </a:lnTo>
                  <a:lnTo>
                    <a:pt x="1976907" y="427166"/>
                  </a:lnTo>
                  <a:lnTo>
                    <a:pt x="1988745" y="430242"/>
                  </a:lnTo>
                  <a:lnTo>
                    <a:pt x="2000583" y="432894"/>
                  </a:lnTo>
                  <a:lnTo>
                    <a:pt x="2012421" y="435175"/>
                  </a:lnTo>
                  <a:lnTo>
                    <a:pt x="2024258" y="437136"/>
                  </a:lnTo>
                  <a:lnTo>
                    <a:pt x="2036096" y="438817"/>
                  </a:lnTo>
                  <a:lnTo>
                    <a:pt x="2047934" y="440258"/>
                  </a:lnTo>
                  <a:lnTo>
                    <a:pt x="2059772" y="441492"/>
                  </a:lnTo>
                  <a:lnTo>
                    <a:pt x="2071609" y="442547"/>
                  </a:lnTo>
                  <a:lnTo>
                    <a:pt x="2083447" y="443448"/>
                  </a:lnTo>
                  <a:lnTo>
                    <a:pt x="2095285" y="444218"/>
                  </a:lnTo>
                  <a:lnTo>
                    <a:pt x="2107123" y="444875"/>
                  </a:lnTo>
                  <a:lnTo>
                    <a:pt x="2118961" y="445435"/>
                  </a:lnTo>
                  <a:lnTo>
                    <a:pt x="2130798" y="445913"/>
                  </a:lnTo>
                  <a:lnTo>
                    <a:pt x="2142636" y="446320"/>
                  </a:lnTo>
                  <a:lnTo>
                    <a:pt x="2154474" y="446668"/>
                  </a:lnTo>
                  <a:lnTo>
                    <a:pt x="2166312" y="446963"/>
                  </a:lnTo>
                  <a:lnTo>
                    <a:pt x="2178149" y="447215"/>
                  </a:lnTo>
                  <a:lnTo>
                    <a:pt x="2189987" y="447430"/>
                  </a:lnTo>
                  <a:lnTo>
                    <a:pt x="2201825" y="447613"/>
                  </a:lnTo>
                  <a:lnTo>
                    <a:pt x="2213663" y="447768"/>
                  </a:lnTo>
                  <a:lnTo>
                    <a:pt x="2225500" y="447901"/>
                  </a:lnTo>
                  <a:lnTo>
                    <a:pt x="2237338" y="448014"/>
                  </a:lnTo>
                  <a:lnTo>
                    <a:pt x="2249176" y="448109"/>
                  </a:lnTo>
                  <a:lnTo>
                    <a:pt x="2261014" y="448191"/>
                  </a:lnTo>
                  <a:lnTo>
                    <a:pt x="2272852" y="448261"/>
                  </a:lnTo>
                  <a:lnTo>
                    <a:pt x="2284689" y="448320"/>
                  </a:lnTo>
                  <a:lnTo>
                    <a:pt x="2296527" y="448370"/>
                  </a:lnTo>
                  <a:lnTo>
                    <a:pt x="2308365" y="448413"/>
                  </a:lnTo>
                  <a:lnTo>
                    <a:pt x="2320203" y="448449"/>
                  </a:lnTo>
                  <a:lnTo>
                    <a:pt x="2332040" y="448480"/>
                  </a:lnTo>
                  <a:lnTo>
                    <a:pt x="2343878" y="448507"/>
                  </a:lnTo>
                  <a:lnTo>
                    <a:pt x="2343878" y="448657"/>
                  </a:lnTo>
                  <a:lnTo>
                    <a:pt x="2355716" y="448657"/>
                  </a:lnTo>
                  <a:lnTo>
                    <a:pt x="2367554" y="448657"/>
                  </a:lnTo>
                  <a:lnTo>
                    <a:pt x="2379391" y="448657"/>
                  </a:lnTo>
                  <a:lnTo>
                    <a:pt x="2391229" y="448657"/>
                  </a:lnTo>
                  <a:lnTo>
                    <a:pt x="2403067" y="448657"/>
                  </a:lnTo>
                  <a:lnTo>
                    <a:pt x="2414905" y="448657"/>
                  </a:lnTo>
                  <a:lnTo>
                    <a:pt x="2426743" y="448657"/>
                  </a:lnTo>
                  <a:lnTo>
                    <a:pt x="2438580" y="448657"/>
                  </a:lnTo>
                  <a:lnTo>
                    <a:pt x="2450418" y="448657"/>
                  </a:lnTo>
                  <a:lnTo>
                    <a:pt x="2462256" y="448657"/>
                  </a:lnTo>
                  <a:lnTo>
                    <a:pt x="2474094" y="448657"/>
                  </a:lnTo>
                  <a:lnTo>
                    <a:pt x="2485931" y="448657"/>
                  </a:lnTo>
                  <a:lnTo>
                    <a:pt x="2497769" y="448657"/>
                  </a:lnTo>
                  <a:lnTo>
                    <a:pt x="2509607" y="448657"/>
                  </a:lnTo>
                  <a:lnTo>
                    <a:pt x="2521445" y="448657"/>
                  </a:lnTo>
                  <a:lnTo>
                    <a:pt x="2533283" y="448657"/>
                  </a:lnTo>
                  <a:lnTo>
                    <a:pt x="2545120" y="448657"/>
                  </a:lnTo>
                  <a:lnTo>
                    <a:pt x="2556958" y="448657"/>
                  </a:lnTo>
                  <a:lnTo>
                    <a:pt x="2568796" y="448657"/>
                  </a:lnTo>
                  <a:lnTo>
                    <a:pt x="2580634" y="448657"/>
                  </a:lnTo>
                  <a:lnTo>
                    <a:pt x="2592471" y="448657"/>
                  </a:lnTo>
                  <a:lnTo>
                    <a:pt x="2604309" y="448657"/>
                  </a:lnTo>
                  <a:lnTo>
                    <a:pt x="2616147" y="448657"/>
                  </a:lnTo>
                  <a:lnTo>
                    <a:pt x="2627985" y="448657"/>
                  </a:lnTo>
                  <a:lnTo>
                    <a:pt x="2639822" y="448657"/>
                  </a:lnTo>
                  <a:lnTo>
                    <a:pt x="2651660" y="448657"/>
                  </a:lnTo>
                  <a:lnTo>
                    <a:pt x="2663498" y="448657"/>
                  </a:lnTo>
                  <a:lnTo>
                    <a:pt x="2675336" y="448657"/>
                  </a:lnTo>
                  <a:lnTo>
                    <a:pt x="2687174" y="448657"/>
                  </a:lnTo>
                  <a:lnTo>
                    <a:pt x="2699011" y="448657"/>
                  </a:lnTo>
                  <a:lnTo>
                    <a:pt x="2710849" y="448657"/>
                  </a:lnTo>
                  <a:lnTo>
                    <a:pt x="2722687" y="448657"/>
                  </a:lnTo>
                  <a:lnTo>
                    <a:pt x="2734525" y="448657"/>
                  </a:lnTo>
                  <a:lnTo>
                    <a:pt x="2746362" y="448657"/>
                  </a:lnTo>
                  <a:lnTo>
                    <a:pt x="2758200" y="448657"/>
                  </a:lnTo>
                  <a:lnTo>
                    <a:pt x="2770038" y="448657"/>
                  </a:lnTo>
                  <a:lnTo>
                    <a:pt x="2781876" y="448657"/>
                  </a:lnTo>
                  <a:lnTo>
                    <a:pt x="2793713" y="448657"/>
                  </a:lnTo>
                  <a:lnTo>
                    <a:pt x="2805551" y="448657"/>
                  </a:lnTo>
                  <a:lnTo>
                    <a:pt x="2817389" y="448657"/>
                  </a:lnTo>
                  <a:lnTo>
                    <a:pt x="2829227" y="448657"/>
                  </a:lnTo>
                  <a:lnTo>
                    <a:pt x="2841065" y="448657"/>
                  </a:lnTo>
                  <a:lnTo>
                    <a:pt x="2852902" y="448657"/>
                  </a:lnTo>
                  <a:lnTo>
                    <a:pt x="2864740" y="448657"/>
                  </a:lnTo>
                  <a:lnTo>
                    <a:pt x="2876578" y="448657"/>
                  </a:lnTo>
                  <a:lnTo>
                    <a:pt x="2888416" y="448657"/>
                  </a:lnTo>
                  <a:lnTo>
                    <a:pt x="2900253" y="448657"/>
                  </a:lnTo>
                  <a:lnTo>
                    <a:pt x="2912091" y="448657"/>
                  </a:lnTo>
                  <a:lnTo>
                    <a:pt x="2923929" y="448657"/>
                  </a:lnTo>
                  <a:lnTo>
                    <a:pt x="2935767" y="448657"/>
                  </a:lnTo>
                  <a:lnTo>
                    <a:pt x="2947604" y="448657"/>
                  </a:lnTo>
                  <a:lnTo>
                    <a:pt x="2959442" y="448657"/>
                  </a:lnTo>
                  <a:lnTo>
                    <a:pt x="2971280" y="448657"/>
                  </a:lnTo>
                  <a:lnTo>
                    <a:pt x="2983118" y="448657"/>
                  </a:lnTo>
                  <a:lnTo>
                    <a:pt x="2994956" y="448657"/>
                  </a:lnTo>
                  <a:lnTo>
                    <a:pt x="3006793" y="448657"/>
                  </a:lnTo>
                  <a:lnTo>
                    <a:pt x="3018631" y="448657"/>
                  </a:lnTo>
                  <a:lnTo>
                    <a:pt x="3030469" y="448657"/>
                  </a:lnTo>
                  <a:lnTo>
                    <a:pt x="3042307" y="448657"/>
                  </a:lnTo>
                  <a:lnTo>
                    <a:pt x="3054144" y="448657"/>
                  </a:lnTo>
                  <a:lnTo>
                    <a:pt x="3065982" y="448657"/>
                  </a:lnTo>
                  <a:lnTo>
                    <a:pt x="3077820" y="448657"/>
                  </a:lnTo>
                  <a:lnTo>
                    <a:pt x="3089658" y="448657"/>
                  </a:lnTo>
                  <a:lnTo>
                    <a:pt x="3101496" y="448657"/>
                  </a:lnTo>
                  <a:lnTo>
                    <a:pt x="3113333" y="448657"/>
                  </a:lnTo>
                  <a:lnTo>
                    <a:pt x="3125171" y="448657"/>
                  </a:lnTo>
                  <a:lnTo>
                    <a:pt x="3137009" y="448657"/>
                  </a:lnTo>
                  <a:lnTo>
                    <a:pt x="3148847" y="448657"/>
                  </a:lnTo>
                  <a:lnTo>
                    <a:pt x="3160684" y="448657"/>
                  </a:lnTo>
                  <a:lnTo>
                    <a:pt x="3172522" y="448657"/>
                  </a:lnTo>
                  <a:lnTo>
                    <a:pt x="3184360" y="448657"/>
                  </a:lnTo>
                  <a:lnTo>
                    <a:pt x="3196198" y="448657"/>
                  </a:lnTo>
                  <a:lnTo>
                    <a:pt x="3208035" y="448657"/>
                  </a:lnTo>
                  <a:lnTo>
                    <a:pt x="3219873" y="448657"/>
                  </a:lnTo>
                  <a:lnTo>
                    <a:pt x="3231711" y="448657"/>
                  </a:lnTo>
                  <a:lnTo>
                    <a:pt x="3243549" y="448657"/>
                  </a:lnTo>
                  <a:lnTo>
                    <a:pt x="3255387" y="448657"/>
                  </a:lnTo>
                  <a:lnTo>
                    <a:pt x="3267224" y="448657"/>
                  </a:lnTo>
                  <a:lnTo>
                    <a:pt x="3279062" y="448657"/>
                  </a:lnTo>
                  <a:lnTo>
                    <a:pt x="3290900" y="448657"/>
                  </a:lnTo>
                  <a:lnTo>
                    <a:pt x="3302738" y="448657"/>
                  </a:lnTo>
                  <a:lnTo>
                    <a:pt x="3314575" y="448657"/>
                  </a:lnTo>
                  <a:lnTo>
                    <a:pt x="3326413" y="448657"/>
                  </a:lnTo>
                  <a:lnTo>
                    <a:pt x="3338251" y="448657"/>
                  </a:lnTo>
                  <a:lnTo>
                    <a:pt x="3350089" y="448657"/>
                  </a:lnTo>
                  <a:lnTo>
                    <a:pt x="3361926" y="448657"/>
                  </a:lnTo>
                  <a:lnTo>
                    <a:pt x="3373764" y="448657"/>
                  </a:lnTo>
                  <a:lnTo>
                    <a:pt x="3385602" y="448657"/>
                  </a:lnTo>
                  <a:lnTo>
                    <a:pt x="3397440" y="448657"/>
                  </a:lnTo>
                  <a:lnTo>
                    <a:pt x="3409278" y="448657"/>
                  </a:lnTo>
                  <a:lnTo>
                    <a:pt x="3421115" y="448657"/>
                  </a:lnTo>
                  <a:lnTo>
                    <a:pt x="3432953" y="448657"/>
                  </a:lnTo>
                  <a:lnTo>
                    <a:pt x="3444791" y="448657"/>
                  </a:lnTo>
                  <a:lnTo>
                    <a:pt x="3456629" y="448657"/>
                  </a:lnTo>
                  <a:lnTo>
                    <a:pt x="3468466" y="448657"/>
                  </a:lnTo>
                  <a:lnTo>
                    <a:pt x="3480304" y="448657"/>
                  </a:lnTo>
                  <a:lnTo>
                    <a:pt x="3492142" y="448657"/>
                  </a:lnTo>
                  <a:lnTo>
                    <a:pt x="3503980" y="448657"/>
                  </a:lnTo>
                  <a:lnTo>
                    <a:pt x="3515818" y="448657"/>
                  </a:lnTo>
                  <a:lnTo>
                    <a:pt x="3515818" y="448557"/>
                  </a:lnTo>
                  <a:lnTo>
                    <a:pt x="3527655" y="448539"/>
                  </a:lnTo>
                  <a:lnTo>
                    <a:pt x="3539493" y="448519"/>
                  </a:lnTo>
                  <a:lnTo>
                    <a:pt x="3551331" y="448494"/>
                  </a:lnTo>
                  <a:lnTo>
                    <a:pt x="3563169" y="448466"/>
                  </a:lnTo>
                  <a:lnTo>
                    <a:pt x="3575006" y="448432"/>
                  </a:lnTo>
                  <a:lnTo>
                    <a:pt x="3586844" y="448393"/>
                  </a:lnTo>
                  <a:lnTo>
                    <a:pt x="3598682" y="448347"/>
                  </a:lnTo>
                  <a:lnTo>
                    <a:pt x="3610520" y="448292"/>
                  </a:lnTo>
                  <a:lnTo>
                    <a:pt x="3622357" y="448228"/>
                  </a:lnTo>
                  <a:lnTo>
                    <a:pt x="3634195" y="448153"/>
                  </a:lnTo>
                  <a:lnTo>
                    <a:pt x="3646033" y="448065"/>
                  </a:lnTo>
                  <a:lnTo>
                    <a:pt x="3657871" y="447961"/>
                  </a:lnTo>
                  <a:lnTo>
                    <a:pt x="3669709" y="447839"/>
                  </a:lnTo>
                  <a:lnTo>
                    <a:pt x="3681546" y="447696"/>
                  </a:lnTo>
                  <a:lnTo>
                    <a:pt x="3693384" y="447528"/>
                  </a:lnTo>
                  <a:lnTo>
                    <a:pt x="3705222" y="447331"/>
                  </a:lnTo>
                  <a:lnTo>
                    <a:pt x="3717060" y="447099"/>
                  </a:lnTo>
                  <a:lnTo>
                    <a:pt x="3728897" y="446828"/>
                  </a:lnTo>
                  <a:lnTo>
                    <a:pt x="3740735" y="446509"/>
                  </a:lnTo>
                  <a:lnTo>
                    <a:pt x="3752573" y="446136"/>
                  </a:lnTo>
                  <a:lnTo>
                    <a:pt x="3764411" y="445698"/>
                  </a:lnTo>
                  <a:lnTo>
                    <a:pt x="3776248" y="445184"/>
                  </a:lnTo>
                  <a:lnTo>
                    <a:pt x="3788086" y="444583"/>
                  </a:lnTo>
                  <a:lnTo>
                    <a:pt x="3799924" y="443880"/>
                  </a:lnTo>
                  <a:lnTo>
                    <a:pt x="3811762" y="443058"/>
                  </a:lnTo>
                  <a:lnTo>
                    <a:pt x="3823600" y="442097"/>
                  </a:lnTo>
                  <a:lnTo>
                    <a:pt x="3835437" y="440976"/>
                  </a:lnTo>
                  <a:lnTo>
                    <a:pt x="3847275" y="439669"/>
                  </a:lnTo>
                  <a:lnTo>
                    <a:pt x="3859113" y="438148"/>
                  </a:lnTo>
                  <a:lnTo>
                    <a:pt x="3870951" y="436380"/>
                  </a:lnTo>
                  <a:lnTo>
                    <a:pt x="3882788" y="434330"/>
                  </a:lnTo>
                  <a:lnTo>
                    <a:pt x="3894626" y="431957"/>
                  </a:lnTo>
                  <a:lnTo>
                    <a:pt x="3906464" y="429218"/>
                  </a:lnTo>
                  <a:lnTo>
                    <a:pt x="3918302" y="426066"/>
                  </a:lnTo>
                  <a:lnTo>
                    <a:pt x="3930139" y="422450"/>
                  </a:lnTo>
                  <a:lnTo>
                    <a:pt x="3941977" y="418319"/>
                  </a:lnTo>
                  <a:lnTo>
                    <a:pt x="3953815" y="413621"/>
                  </a:lnTo>
                  <a:lnTo>
                    <a:pt x="3965653" y="408304"/>
                  </a:lnTo>
                  <a:lnTo>
                    <a:pt x="3977491" y="402322"/>
                  </a:lnTo>
                  <a:lnTo>
                    <a:pt x="3989328" y="395635"/>
                  </a:lnTo>
                  <a:lnTo>
                    <a:pt x="4001166" y="388213"/>
                  </a:lnTo>
                  <a:lnTo>
                    <a:pt x="4013004" y="380042"/>
                  </a:lnTo>
                  <a:lnTo>
                    <a:pt x="4024842" y="371125"/>
                  </a:lnTo>
                  <a:lnTo>
                    <a:pt x="4036679" y="361487"/>
                  </a:lnTo>
                  <a:lnTo>
                    <a:pt x="4048517" y="351178"/>
                  </a:lnTo>
                  <a:lnTo>
                    <a:pt x="4060355" y="340273"/>
                  </a:lnTo>
                  <a:lnTo>
                    <a:pt x="4072193" y="328873"/>
                  </a:lnTo>
                  <a:lnTo>
                    <a:pt x="4084031" y="317100"/>
                  </a:lnTo>
                  <a:lnTo>
                    <a:pt x="4095868" y="305096"/>
                  </a:lnTo>
                  <a:lnTo>
                    <a:pt x="4107706" y="293013"/>
                  </a:lnTo>
                  <a:lnTo>
                    <a:pt x="4119544" y="281009"/>
                  </a:lnTo>
                  <a:lnTo>
                    <a:pt x="4131382" y="269236"/>
                  </a:lnTo>
                  <a:lnTo>
                    <a:pt x="4143219" y="257836"/>
                  </a:lnTo>
                  <a:lnTo>
                    <a:pt x="4155057" y="246931"/>
                  </a:lnTo>
                  <a:lnTo>
                    <a:pt x="4166895" y="236622"/>
                  </a:lnTo>
                  <a:lnTo>
                    <a:pt x="4178733" y="226984"/>
                  </a:lnTo>
                  <a:lnTo>
                    <a:pt x="4190570" y="218067"/>
                  </a:lnTo>
                  <a:lnTo>
                    <a:pt x="4202408" y="209896"/>
                  </a:lnTo>
                  <a:lnTo>
                    <a:pt x="4214246" y="202475"/>
                  </a:lnTo>
                  <a:lnTo>
                    <a:pt x="4226084" y="195787"/>
                  </a:lnTo>
                  <a:lnTo>
                    <a:pt x="4237922" y="189805"/>
                  </a:lnTo>
                  <a:lnTo>
                    <a:pt x="4249759" y="184488"/>
                  </a:lnTo>
                  <a:lnTo>
                    <a:pt x="4261597" y="179790"/>
                  </a:lnTo>
                  <a:lnTo>
                    <a:pt x="4273435" y="175659"/>
                  </a:lnTo>
                  <a:lnTo>
                    <a:pt x="4285273" y="172043"/>
                  </a:lnTo>
                  <a:lnTo>
                    <a:pt x="4297110" y="168891"/>
                  </a:lnTo>
                  <a:lnTo>
                    <a:pt x="4308948" y="166152"/>
                  </a:lnTo>
                  <a:lnTo>
                    <a:pt x="4320786" y="163779"/>
                  </a:lnTo>
                  <a:lnTo>
                    <a:pt x="4332624" y="161729"/>
                  </a:lnTo>
                  <a:lnTo>
                    <a:pt x="4344461" y="159961"/>
                  </a:lnTo>
                  <a:lnTo>
                    <a:pt x="4356299" y="158440"/>
                  </a:lnTo>
                  <a:lnTo>
                    <a:pt x="4368137" y="157133"/>
                  </a:lnTo>
                  <a:lnTo>
                    <a:pt x="4379975" y="156012"/>
                  </a:lnTo>
                  <a:lnTo>
                    <a:pt x="4391813" y="155051"/>
                  </a:lnTo>
                  <a:lnTo>
                    <a:pt x="4403650" y="154229"/>
                  </a:lnTo>
                  <a:lnTo>
                    <a:pt x="4415488" y="153526"/>
                  </a:lnTo>
                  <a:lnTo>
                    <a:pt x="4427326" y="152925"/>
                  </a:lnTo>
                  <a:lnTo>
                    <a:pt x="4439164" y="152412"/>
                  </a:lnTo>
                  <a:lnTo>
                    <a:pt x="4451001" y="151974"/>
                  </a:lnTo>
                  <a:lnTo>
                    <a:pt x="4462839" y="151600"/>
                  </a:lnTo>
                  <a:lnTo>
                    <a:pt x="4474677" y="151281"/>
                  </a:lnTo>
                  <a:lnTo>
                    <a:pt x="4486515" y="151010"/>
                  </a:lnTo>
                  <a:lnTo>
                    <a:pt x="4498352" y="150778"/>
                  </a:lnTo>
                  <a:lnTo>
                    <a:pt x="4510190" y="150581"/>
                  </a:lnTo>
                  <a:lnTo>
                    <a:pt x="4522028" y="150413"/>
                  </a:lnTo>
                  <a:lnTo>
                    <a:pt x="4533866" y="150270"/>
                  </a:lnTo>
                  <a:lnTo>
                    <a:pt x="4545704" y="150148"/>
                  </a:lnTo>
                  <a:lnTo>
                    <a:pt x="4557541" y="150044"/>
                  </a:lnTo>
                  <a:lnTo>
                    <a:pt x="4569379" y="149956"/>
                  </a:lnTo>
                  <a:lnTo>
                    <a:pt x="4581217" y="149881"/>
                  </a:lnTo>
                  <a:lnTo>
                    <a:pt x="4593055" y="149817"/>
                  </a:lnTo>
                  <a:lnTo>
                    <a:pt x="4604892" y="149763"/>
                  </a:lnTo>
                  <a:lnTo>
                    <a:pt x="4616730" y="149716"/>
                  </a:lnTo>
                  <a:lnTo>
                    <a:pt x="4628568" y="149677"/>
                  </a:lnTo>
                  <a:lnTo>
                    <a:pt x="4640406" y="149643"/>
                  </a:lnTo>
                  <a:lnTo>
                    <a:pt x="4652244" y="149615"/>
                  </a:lnTo>
                  <a:lnTo>
                    <a:pt x="4664081" y="149590"/>
                  </a:lnTo>
                  <a:lnTo>
                    <a:pt x="4675919" y="149570"/>
                  </a:lnTo>
                  <a:lnTo>
                    <a:pt x="4687757" y="149552"/>
                  </a:lnTo>
                </a:path>
              </a:pathLst>
            </a:custGeom>
            <a:ln w="40651" cap="flat">
              <a:solidFill>
                <a:srgbClr val="E8E8E8">
                  <a:alpha val="100000"/>
                </a:srgbClr>
              </a:solidFill>
              <a:prstDash val="solid"/>
              <a:round/>
            </a:ln>
          </p:spPr>
          <p:txBody>
            <a:bodyPr/>
            <a:lstStyle/>
            <a:p/>
          </p:txBody>
        </p:sp>
        <p:sp>
          <p:nvSpPr>
            <p:cNvPr id="55" name="pl55"/>
            <p:cNvSpPr/>
            <p:nvPr/>
          </p:nvSpPr>
          <p:spPr>
            <a:xfrm>
              <a:off x="2482252" y="2246057"/>
              <a:ext cx="4687757" cy="299105"/>
            </a:xfrm>
            <a:custGeom>
              <a:avLst/>
              <a:pathLst>
                <a:path w="4687757" h="299105">
                  <a:moveTo>
                    <a:pt x="0" y="299105"/>
                  </a:moveTo>
                  <a:lnTo>
                    <a:pt x="11837" y="299096"/>
                  </a:lnTo>
                  <a:lnTo>
                    <a:pt x="23675" y="299086"/>
                  </a:lnTo>
                  <a:lnTo>
                    <a:pt x="35513" y="299073"/>
                  </a:lnTo>
                  <a:lnTo>
                    <a:pt x="47351" y="299059"/>
                  </a:lnTo>
                  <a:lnTo>
                    <a:pt x="59188" y="299042"/>
                  </a:lnTo>
                  <a:lnTo>
                    <a:pt x="71026" y="299023"/>
                  </a:lnTo>
                  <a:lnTo>
                    <a:pt x="82864" y="299000"/>
                  </a:lnTo>
                  <a:lnTo>
                    <a:pt x="94702" y="298972"/>
                  </a:lnTo>
                  <a:lnTo>
                    <a:pt x="106539" y="298940"/>
                  </a:lnTo>
                  <a:lnTo>
                    <a:pt x="118377" y="298903"/>
                  </a:lnTo>
                  <a:lnTo>
                    <a:pt x="130215" y="298859"/>
                  </a:lnTo>
                  <a:lnTo>
                    <a:pt x="142053" y="298807"/>
                  </a:lnTo>
                  <a:lnTo>
                    <a:pt x="153891" y="298746"/>
                  </a:lnTo>
                  <a:lnTo>
                    <a:pt x="165728" y="298674"/>
                  </a:lnTo>
                  <a:lnTo>
                    <a:pt x="177566" y="298590"/>
                  </a:lnTo>
                  <a:lnTo>
                    <a:pt x="189404" y="298492"/>
                  </a:lnTo>
                  <a:lnTo>
                    <a:pt x="201242" y="298376"/>
                  </a:lnTo>
                  <a:lnTo>
                    <a:pt x="213079" y="298240"/>
                  </a:lnTo>
                  <a:lnTo>
                    <a:pt x="224917" y="298081"/>
                  </a:lnTo>
                  <a:lnTo>
                    <a:pt x="236755" y="297894"/>
                  </a:lnTo>
                  <a:lnTo>
                    <a:pt x="248593" y="297675"/>
                  </a:lnTo>
                  <a:lnTo>
                    <a:pt x="260430" y="297418"/>
                  </a:lnTo>
                  <a:lnTo>
                    <a:pt x="272268" y="297118"/>
                  </a:lnTo>
                  <a:lnTo>
                    <a:pt x="284106" y="296766"/>
                  </a:lnTo>
                  <a:lnTo>
                    <a:pt x="295944" y="296355"/>
                  </a:lnTo>
                  <a:lnTo>
                    <a:pt x="307782" y="295875"/>
                  </a:lnTo>
                  <a:lnTo>
                    <a:pt x="319619" y="295314"/>
                  </a:lnTo>
                  <a:lnTo>
                    <a:pt x="331457" y="294661"/>
                  </a:lnTo>
                  <a:lnTo>
                    <a:pt x="343295" y="293900"/>
                  </a:lnTo>
                  <a:lnTo>
                    <a:pt x="355133" y="293016"/>
                  </a:lnTo>
                  <a:lnTo>
                    <a:pt x="366970" y="291991"/>
                  </a:lnTo>
                  <a:lnTo>
                    <a:pt x="378808" y="290805"/>
                  </a:lnTo>
                  <a:lnTo>
                    <a:pt x="390646" y="289435"/>
                  </a:lnTo>
                  <a:lnTo>
                    <a:pt x="402484" y="287859"/>
                  </a:lnTo>
                  <a:lnTo>
                    <a:pt x="414321" y="286051"/>
                  </a:lnTo>
                  <a:lnTo>
                    <a:pt x="426159" y="283986"/>
                  </a:lnTo>
                  <a:lnTo>
                    <a:pt x="437997" y="281637"/>
                  </a:lnTo>
                  <a:lnTo>
                    <a:pt x="449835" y="278978"/>
                  </a:lnTo>
                  <a:lnTo>
                    <a:pt x="461673" y="275987"/>
                  </a:lnTo>
                  <a:lnTo>
                    <a:pt x="473510" y="272644"/>
                  </a:lnTo>
                  <a:lnTo>
                    <a:pt x="485348" y="268933"/>
                  </a:lnTo>
                  <a:lnTo>
                    <a:pt x="497186" y="264847"/>
                  </a:lnTo>
                  <a:lnTo>
                    <a:pt x="509024" y="260389"/>
                  </a:lnTo>
                  <a:lnTo>
                    <a:pt x="520861" y="255570"/>
                  </a:lnTo>
                  <a:lnTo>
                    <a:pt x="532699" y="250415"/>
                  </a:lnTo>
                  <a:lnTo>
                    <a:pt x="544537" y="244963"/>
                  </a:lnTo>
                  <a:lnTo>
                    <a:pt x="556375" y="239263"/>
                  </a:lnTo>
                  <a:lnTo>
                    <a:pt x="568213" y="233376"/>
                  </a:lnTo>
                  <a:lnTo>
                    <a:pt x="580050" y="227374"/>
                  </a:lnTo>
                  <a:lnTo>
                    <a:pt x="591888" y="221333"/>
                  </a:lnTo>
                  <a:lnTo>
                    <a:pt x="603726" y="215331"/>
                  </a:lnTo>
                  <a:lnTo>
                    <a:pt x="615564" y="209444"/>
                  </a:lnTo>
                  <a:lnTo>
                    <a:pt x="627401" y="203744"/>
                  </a:lnTo>
                  <a:lnTo>
                    <a:pt x="639239" y="198292"/>
                  </a:lnTo>
                  <a:lnTo>
                    <a:pt x="651077" y="193137"/>
                  </a:lnTo>
                  <a:lnTo>
                    <a:pt x="662915" y="188318"/>
                  </a:lnTo>
                  <a:lnTo>
                    <a:pt x="674752" y="183860"/>
                  </a:lnTo>
                  <a:lnTo>
                    <a:pt x="686590" y="179774"/>
                  </a:lnTo>
                  <a:lnTo>
                    <a:pt x="698428" y="176063"/>
                  </a:lnTo>
                  <a:lnTo>
                    <a:pt x="710266" y="172720"/>
                  </a:lnTo>
                  <a:lnTo>
                    <a:pt x="722104" y="169729"/>
                  </a:lnTo>
                  <a:lnTo>
                    <a:pt x="733941" y="167070"/>
                  </a:lnTo>
                  <a:lnTo>
                    <a:pt x="745779" y="164721"/>
                  </a:lnTo>
                  <a:lnTo>
                    <a:pt x="757617" y="162656"/>
                  </a:lnTo>
                  <a:lnTo>
                    <a:pt x="769455" y="160848"/>
                  </a:lnTo>
                  <a:lnTo>
                    <a:pt x="781292" y="159272"/>
                  </a:lnTo>
                  <a:lnTo>
                    <a:pt x="793130" y="157902"/>
                  </a:lnTo>
                  <a:lnTo>
                    <a:pt x="804968" y="156716"/>
                  </a:lnTo>
                  <a:lnTo>
                    <a:pt x="816806" y="155691"/>
                  </a:lnTo>
                  <a:lnTo>
                    <a:pt x="828643" y="154807"/>
                  </a:lnTo>
                  <a:lnTo>
                    <a:pt x="840481" y="154046"/>
                  </a:lnTo>
                  <a:lnTo>
                    <a:pt x="852319" y="153393"/>
                  </a:lnTo>
                  <a:lnTo>
                    <a:pt x="864157" y="152832"/>
                  </a:lnTo>
                  <a:lnTo>
                    <a:pt x="875995" y="152352"/>
                  </a:lnTo>
                  <a:lnTo>
                    <a:pt x="887832" y="151941"/>
                  </a:lnTo>
                  <a:lnTo>
                    <a:pt x="899670" y="151589"/>
                  </a:lnTo>
                  <a:lnTo>
                    <a:pt x="911508" y="151289"/>
                  </a:lnTo>
                  <a:lnTo>
                    <a:pt x="923346" y="151032"/>
                  </a:lnTo>
                  <a:lnTo>
                    <a:pt x="935183" y="150813"/>
                  </a:lnTo>
                  <a:lnTo>
                    <a:pt x="947021" y="150626"/>
                  </a:lnTo>
                  <a:lnTo>
                    <a:pt x="958859" y="150467"/>
                  </a:lnTo>
                  <a:lnTo>
                    <a:pt x="970697" y="150331"/>
                  </a:lnTo>
                  <a:lnTo>
                    <a:pt x="982534" y="150215"/>
                  </a:lnTo>
                  <a:lnTo>
                    <a:pt x="994372" y="150117"/>
                  </a:lnTo>
                  <a:lnTo>
                    <a:pt x="1006210" y="150033"/>
                  </a:lnTo>
                  <a:lnTo>
                    <a:pt x="1018048" y="149961"/>
                  </a:lnTo>
                  <a:lnTo>
                    <a:pt x="1029886" y="149900"/>
                  </a:lnTo>
                  <a:lnTo>
                    <a:pt x="1041723" y="149848"/>
                  </a:lnTo>
                  <a:lnTo>
                    <a:pt x="1053561" y="149804"/>
                  </a:lnTo>
                  <a:lnTo>
                    <a:pt x="1065399" y="149767"/>
                  </a:lnTo>
                  <a:lnTo>
                    <a:pt x="1077237" y="149735"/>
                  </a:lnTo>
                  <a:lnTo>
                    <a:pt x="1089074" y="149708"/>
                  </a:lnTo>
                  <a:lnTo>
                    <a:pt x="1100912" y="149684"/>
                  </a:lnTo>
                  <a:lnTo>
                    <a:pt x="1112750" y="149665"/>
                  </a:lnTo>
                  <a:lnTo>
                    <a:pt x="1124588" y="149648"/>
                  </a:lnTo>
                  <a:lnTo>
                    <a:pt x="1136426" y="149634"/>
                  </a:lnTo>
                  <a:lnTo>
                    <a:pt x="1148263" y="149621"/>
                  </a:lnTo>
                  <a:lnTo>
                    <a:pt x="1160101" y="149611"/>
                  </a:lnTo>
                  <a:lnTo>
                    <a:pt x="1171939" y="149602"/>
                  </a:lnTo>
                  <a:lnTo>
                    <a:pt x="1171939" y="149552"/>
                  </a:lnTo>
                  <a:lnTo>
                    <a:pt x="1183777" y="149552"/>
                  </a:lnTo>
                  <a:lnTo>
                    <a:pt x="1195614" y="149552"/>
                  </a:lnTo>
                  <a:lnTo>
                    <a:pt x="1207452" y="149552"/>
                  </a:lnTo>
                  <a:lnTo>
                    <a:pt x="1219290" y="149552"/>
                  </a:lnTo>
                  <a:lnTo>
                    <a:pt x="1231128" y="149552"/>
                  </a:lnTo>
                  <a:lnTo>
                    <a:pt x="1242965" y="149552"/>
                  </a:lnTo>
                  <a:lnTo>
                    <a:pt x="1254803" y="149552"/>
                  </a:lnTo>
                  <a:lnTo>
                    <a:pt x="1266641" y="149552"/>
                  </a:lnTo>
                  <a:lnTo>
                    <a:pt x="1278479" y="149552"/>
                  </a:lnTo>
                  <a:lnTo>
                    <a:pt x="1290317" y="149552"/>
                  </a:lnTo>
                  <a:lnTo>
                    <a:pt x="1302154" y="149552"/>
                  </a:lnTo>
                  <a:lnTo>
                    <a:pt x="1313992" y="149552"/>
                  </a:lnTo>
                  <a:lnTo>
                    <a:pt x="1325830" y="149552"/>
                  </a:lnTo>
                  <a:lnTo>
                    <a:pt x="1337668" y="149552"/>
                  </a:lnTo>
                  <a:lnTo>
                    <a:pt x="1349505" y="149552"/>
                  </a:lnTo>
                  <a:lnTo>
                    <a:pt x="1361343" y="149552"/>
                  </a:lnTo>
                  <a:lnTo>
                    <a:pt x="1373181" y="149552"/>
                  </a:lnTo>
                  <a:lnTo>
                    <a:pt x="1385019" y="149552"/>
                  </a:lnTo>
                  <a:lnTo>
                    <a:pt x="1396856" y="149552"/>
                  </a:lnTo>
                  <a:lnTo>
                    <a:pt x="1408694" y="149552"/>
                  </a:lnTo>
                  <a:lnTo>
                    <a:pt x="1420532" y="149552"/>
                  </a:lnTo>
                  <a:lnTo>
                    <a:pt x="1432370" y="149552"/>
                  </a:lnTo>
                  <a:lnTo>
                    <a:pt x="1444208" y="149552"/>
                  </a:lnTo>
                  <a:lnTo>
                    <a:pt x="1456045" y="149552"/>
                  </a:lnTo>
                  <a:lnTo>
                    <a:pt x="1467883" y="149552"/>
                  </a:lnTo>
                  <a:lnTo>
                    <a:pt x="1479721" y="149552"/>
                  </a:lnTo>
                  <a:lnTo>
                    <a:pt x="1491559" y="149552"/>
                  </a:lnTo>
                  <a:lnTo>
                    <a:pt x="1503396" y="149552"/>
                  </a:lnTo>
                  <a:lnTo>
                    <a:pt x="1515234" y="149552"/>
                  </a:lnTo>
                  <a:lnTo>
                    <a:pt x="1527072" y="149552"/>
                  </a:lnTo>
                  <a:lnTo>
                    <a:pt x="1538910" y="149552"/>
                  </a:lnTo>
                  <a:lnTo>
                    <a:pt x="1550748" y="149552"/>
                  </a:lnTo>
                  <a:lnTo>
                    <a:pt x="1562585" y="149552"/>
                  </a:lnTo>
                  <a:lnTo>
                    <a:pt x="1574423" y="149552"/>
                  </a:lnTo>
                  <a:lnTo>
                    <a:pt x="1586261" y="149552"/>
                  </a:lnTo>
                  <a:lnTo>
                    <a:pt x="1598099" y="149552"/>
                  </a:lnTo>
                  <a:lnTo>
                    <a:pt x="1609936" y="149552"/>
                  </a:lnTo>
                  <a:lnTo>
                    <a:pt x="1621774" y="149552"/>
                  </a:lnTo>
                  <a:lnTo>
                    <a:pt x="1633612" y="149552"/>
                  </a:lnTo>
                  <a:lnTo>
                    <a:pt x="1645450" y="149552"/>
                  </a:lnTo>
                  <a:lnTo>
                    <a:pt x="1657287" y="149552"/>
                  </a:lnTo>
                  <a:lnTo>
                    <a:pt x="1669125" y="149552"/>
                  </a:lnTo>
                  <a:lnTo>
                    <a:pt x="1680963" y="149552"/>
                  </a:lnTo>
                  <a:lnTo>
                    <a:pt x="1692801" y="149552"/>
                  </a:lnTo>
                  <a:lnTo>
                    <a:pt x="1704639" y="149552"/>
                  </a:lnTo>
                  <a:lnTo>
                    <a:pt x="1716476" y="149552"/>
                  </a:lnTo>
                  <a:lnTo>
                    <a:pt x="1728314" y="149552"/>
                  </a:lnTo>
                  <a:lnTo>
                    <a:pt x="1740152" y="149552"/>
                  </a:lnTo>
                  <a:lnTo>
                    <a:pt x="1751990" y="149552"/>
                  </a:lnTo>
                  <a:lnTo>
                    <a:pt x="1763827" y="149552"/>
                  </a:lnTo>
                  <a:lnTo>
                    <a:pt x="1775665" y="149552"/>
                  </a:lnTo>
                  <a:lnTo>
                    <a:pt x="1787503" y="149552"/>
                  </a:lnTo>
                  <a:lnTo>
                    <a:pt x="1799341" y="149552"/>
                  </a:lnTo>
                  <a:lnTo>
                    <a:pt x="1811178" y="149552"/>
                  </a:lnTo>
                  <a:lnTo>
                    <a:pt x="1823016" y="149552"/>
                  </a:lnTo>
                  <a:lnTo>
                    <a:pt x="1834854" y="149552"/>
                  </a:lnTo>
                  <a:lnTo>
                    <a:pt x="1846692" y="149552"/>
                  </a:lnTo>
                  <a:lnTo>
                    <a:pt x="1858530" y="149552"/>
                  </a:lnTo>
                  <a:lnTo>
                    <a:pt x="1870367" y="149552"/>
                  </a:lnTo>
                  <a:lnTo>
                    <a:pt x="1882205" y="149552"/>
                  </a:lnTo>
                  <a:lnTo>
                    <a:pt x="1894043" y="149552"/>
                  </a:lnTo>
                  <a:lnTo>
                    <a:pt x="1905881" y="149552"/>
                  </a:lnTo>
                  <a:lnTo>
                    <a:pt x="1917718" y="149552"/>
                  </a:lnTo>
                  <a:lnTo>
                    <a:pt x="1929556" y="149552"/>
                  </a:lnTo>
                  <a:lnTo>
                    <a:pt x="1941394" y="149552"/>
                  </a:lnTo>
                  <a:lnTo>
                    <a:pt x="1953232" y="149552"/>
                  </a:lnTo>
                  <a:lnTo>
                    <a:pt x="1965069" y="149552"/>
                  </a:lnTo>
                  <a:lnTo>
                    <a:pt x="1976907" y="149552"/>
                  </a:lnTo>
                  <a:lnTo>
                    <a:pt x="1988745" y="149552"/>
                  </a:lnTo>
                  <a:lnTo>
                    <a:pt x="2000583" y="149552"/>
                  </a:lnTo>
                  <a:lnTo>
                    <a:pt x="2012421" y="149552"/>
                  </a:lnTo>
                  <a:lnTo>
                    <a:pt x="2024258" y="149552"/>
                  </a:lnTo>
                  <a:lnTo>
                    <a:pt x="2036096" y="149552"/>
                  </a:lnTo>
                  <a:lnTo>
                    <a:pt x="2047934" y="149552"/>
                  </a:lnTo>
                  <a:lnTo>
                    <a:pt x="2059772" y="149552"/>
                  </a:lnTo>
                  <a:lnTo>
                    <a:pt x="2071609" y="149552"/>
                  </a:lnTo>
                  <a:lnTo>
                    <a:pt x="2083447" y="149552"/>
                  </a:lnTo>
                  <a:lnTo>
                    <a:pt x="2095285" y="149552"/>
                  </a:lnTo>
                  <a:lnTo>
                    <a:pt x="2107123" y="149552"/>
                  </a:lnTo>
                  <a:lnTo>
                    <a:pt x="2118961" y="149552"/>
                  </a:lnTo>
                  <a:lnTo>
                    <a:pt x="2130798" y="149552"/>
                  </a:lnTo>
                  <a:lnTo>
                    <a:pt x="2142636" y="149552"/>
                  </a:lnTo>
                  <a:lnTo>
                    <a:pt x="2154474" y="149552"/>
                  </a:lnTo>
                  <a:lnTo>
                    <a:pt x="2166312" y="149552"/>
                  </a:lnTo>
                  <a:lnTo>
                    <a:pt x="2178149" y="149552"/>
                  </a:lnTo>
                  <a:lnTo>
                    <a:pt x="2189987" y="149552"/>
                  </a:lnTo>
                  <a:lnTo>
                    <a:pt x="2201825" y="149552"/>
                  </a:lnTo>
                  <a:lnTo>
                    <a:pt x="2213663" y="149552"/>
                  </a:lnTo>
                  <a:lnTo>
                    <a:pt x="2225500" y="149552"/>
                  </a:lnTo>
                  <a:lnTo>
                    <a:pt x="2237338" y="149552"/>
                  </a:lnTo>
                  <a:lnTo>
                    <a:pt x="2249176" y="149552"/>
                  </a:lnTo>
                  <a:lnTo>
                    <a:pt x="2261014" y="149552"/>
                  </a:lnTo>
                  <a:lnTo>
                    <a:pt x="2272852" y="149552"/>
                  </a:lnTo>
                  <a:lnTo>
                    <a:pt x="2284689" y="149552"/>
                  </a:lnTo>
                  <a:lnTo>
                    <a:pt x="2296527" y="149552"/>
                  </a:lnTo>
                  <a:lnTo>
                    <a:pt x="2308365" y="149552"/>
                  </a:lnTo>
                  <a:lnTo>
                    <a:pt x="2320203" y="149552"/>
                  </a:lnTo>
                  <a:lnTo>
                    <a:pt x="2332040" y="149552"/>
                  </a:lnTo>
                  <a:lnTo>
                    <a:pt x="2343878" y="149552"/>
                  </a:lnTo>
                  <a:lnTo>
                    <a:pt x="2343878" y="149502"/>
                  </a:lnTo>
                  <a:lnTo>
                    <a:pt x="2355716" y="149493"/>
                  </a:lnTo>
                  <a:lnTo>
                    <a:pt x="2367554" y="149483"/>
                  </a:lnTo>
                  <a:lnTo>
                    <a:pt x="2379391" y="149471"/>
                  </a:lnTo>
                  <a:lnTo>
                    <a:pt x="2391229" y="149456"/>
                  </a:lnTo>
                  <a:lnTo>
                    <a:pt x="2403067" y="149440"/>
                  </a:lnTo>
                  <a:lnTo>
                    <a:pt x="2414905" y="149420"/>
                  </a:lnTo>
                  <a:lnTo>
                    <a:pt x="2426743" y="149397"/>
                  </a:lnTo>
                  <a:lnTo>
                    <a:pt x="2438580" y="149369"/>
                  </a:lnTo>
                  <a:lnTo>
                    <a:pt x="2450418" y="149338"/>
                  </a:lnTo>
                  <a:lnTo>
                    <a:pt x="2462256" y="149300"/>
                  </a:lnTo>
                  <a:lnTo>
                    <a:pt x="2474094" y="149256"/>
                  </a:lnTo>
                  <a:lnTo>
                    <a:pt x="2485931" y="149204"/>
                  </a:lnTo>
                  <a:lnTo>
                    <a:pt x="2497769" y="149143"/>
                  </a:lnTo>
                  <a:lnTo>
                    <a:pt x="2509607" y="149071"/>
                  </a:lnTo>
                  <a:lnTo>
                    <a:pt x="2521445" y="148987"/>
                  </a:lnTo>
                  <a:lnTo>
                    <a:pt x="2533283" y="148889"/>
                  </a:lnTo>
                  <a:lnTo>
                    <a:pt x="2545120" y="148773"/>
                  </a:lnTo>
                  <a:lnTo>
                    <a:pt x="2556958" y="148637"/>
                  </a:lnTo>
                  <a:lnTo>
                    <a:pt x="2568796" y="148478"/>
                  </a:lnTo>
                  <a:lnTo>
                    <a:pt x="2580634" y="148291"/>
                  </a:lnTo>
                  <a:lnTo>
                    <a:pt x="2592471" y="148072"/>
                  </a:lnTo>
                  <a:lnTo>
                    <a:pt x="2604309" y="147816"/>
                  </a:lnTo>
                  <a:lnTo>
                    <a:pt x="2616147" y="147515"/>
                  </a:lnTo>
                  <a:lnTo>
                    <a:pt x="2627985" y="147164"/>
                  </a:lnTo>
                  <a:lnTo>
                    <a:pt x="2639822" y="146752"/>
                  </a:lnTo>
                  <a:lnTo>
                    <a:pt x="2651660" y="146272"/>
                  </a:lnTo>
                  <a:lnTo>
                    <a:pt x="2663498" y="145712"/>
                  </a:lnTo>
                  <a:lnTo>
                    <a:pt x="2675336" y="145058"/>
                  </a:lnTo>
                  <a:lnTo>
                    <a:pt x="2687174" y="144298"/>
                  </a:lnTo>
                  <a:lnTo>
                    <a:pt x="2699011" y="143414"/>
                  </a:lnTo>
                  <a:lnTo>
                    <a:pt x="2710849" y="142388"/>
                  </a:lnTo>
                  <a:lnTo>
                    <a:pt x="2722687" y="141202"/>
                  </a:lnTo>
                  <a:lnTo>
                    <a:pt x="2734525" y="139833"/>
                  </a:lnTo>
                  <a:lnTo>
                    <a:pt x="2746362" y="138256"/>
                  </a:lnTo>
                  <a:lnTo>
                    <a:pt x="2758200" y="136449"/>
                  </a:lnTo>
                  <a:lnTo>
                    <a:pt x="2770038" y="134383"/>
                  </a:lnTo>
                  <a:lnTo>
                    <a:pt x="2781876" y="132034"/>
                  </a:lnTo>
                  <a:lnTo>
                    <a:pt x="2793713" y="129375"/>
                  </a:lnTo>
                  <a:lnTo>
                    <a:pt x="2805551" y="126384"/>
                  </a:lnTo>
                  <a:lnTo>
                    <a:pt x="2817389" y="123041"/>
                  </a:lnTo>
                  <a:lnTo>
                    <a:pt x="2829227" y="119330"/>
                  </a:lnTo>
                  <a:lnTo>
                    <a:pt x="2841065" y="115244"/>
                  </a:lnTo>
                  <a:lnTo>
                    <a:pt x="2852902" y="110786"/>
                  </a:lnTo>
                  <a:lnTo>
                    <a:pt x="2864740" y="105967"/>
                  </a:lnTo>
                  <a:lnTo>
                    <a:pt x="2876578" y="100813"/>
                  </a:lnTo>
                  <a:lnTo>
                    <a:pt x="2888416" y="95360"/>
                  </a:lnTo>
                  <a:lnTo>
                    <a:pt x="2900253" y="89660"/>
                  </a:lnTo>
                  <a:lnTo>
                    <a:pt x="2912091" y="83773"/>
                  </a:lnTo>
                  <a:lnTo>
                    <a:pt x="2923929" y="77771"/>
                  </a:lnTo>
                  <a:lnTo>
                    <a:pt x="2935767" y="71730"/>
                  </a:lnTo>
                  <a:lnTo>
                    <a:pt x="2947604" y="65728"/>
                  </a:lnTo>
                  <a:lnTo>
                    <a:pt x="2959442" y="59842"/>
                  </a:lnTo>
                  <a:lnTo>
                    <a:pt x="2971280" y="54141"/>
                  </a:lnTo>
                  <a:lnTo>
                    <a:pt x="2983118" y="48689"/>
                  </a:lnTo>
                  <a:lnTo>
                    <a:pt x="2994956" y="43534"/>
                  </a:lnTo>
                  <a:lnTo>
                    <a:pt x="3006793" y="38716"/>
                  </a:lnTo>
                  <a:lnTo>
                    <a:pt x="3018631" y="34257"/>
                  </a:lnTo>
                  <a:lnTo>
                    <a:pt x="3030469" y="30172"/>
                  </a:lnTo>
                  <a:lnTo>
                    <a:pt x="3042307" y="26461"/>
                  </a:lnTo>
                  <a:lnTo>
                    <a:pt x="3054144" y="23117"/>
                  </a:lnTo>
                  <a:lnTo>
                    <a:pt x="3065982" y="20126"/>
                  </a:lnTo>
                  <a:lnTo>
                    <a:pt x="3077820" y="17468"/>
                  </a:lnTo>
                  <a:lnTo>
                    <a:pt x="3089658" y="15118"/>
                  </a:lnTo>
                  <a:lnTo>
                    <a:pt x="3101496" y="13053"/>
                  </a:lnTo>
                  <a:lnTo>
                    <a:pt x="3113333" y="11245"/>
                  </a:lnTo>
                  <a:lnTo>
                    <a:pt x="3125171" y="9669"/>
                  </a:lnTo>
                  <a:lnTo>
                    <a:pt x="3137009" y="8299"/>
                  </a:lnTo>
                  <a:lnTo>
                    <a:pt x="3148847" y="7113"/>
                  </a:lnTo>
                  <a:lnTo>
                    <a:pt x="3160684" y="6088"/>
                  </a:lnTo>
                  <a:lnTo>
                    <a:pt x="3172522" y="5204"/>
                  </a:lnTo>
                  <a:lnTo>
                    <a:pt x="3184360" y="4443"/>
                  </a:lnTo>
                  <a:lnTo>
                    <a:pt x="3196198" y="3790"/>
                  </a:lnTo>
                  <a:lnTo>
                    <a:pt x="3208035" y="3229"/>
                  </a:lnTo>
                  <a:lnTo>
                    <a:pt x="3219873" y="2749"/>
                  </a:lnTo>
                  <a:lnTo>
                    <a:pt x="3231711" y="2338"/>
                  </a:lnTo>
                  <a:lnTo>
                    <a:pt x="3243549" y="1986"/>
                  </a:lnTo>
                  <a:lnTo>
                    <a:pt x="3255387" y="1686"/>
                  </a:lnTo>
                  <a:lnTo>
                    <a:pt x="3267224" y="1429"/>
                  </a:lnTo>
                  <a:lnTo>
                    <a:pt x="3279062" y="1210"/>
                  </a:lnTo>
                  <a:lnTo>
                    <a:pt x="3290900" y="1023"/>
                  </a:lnTo>
                  <a:lnTo>
                    <a:pt x="3302738" y="864"/>
                  </a:lnTo>
                  <a:lnTo>
                    <a:pt x="3314575" y="728"/>
                  </a:lnTo>
                  <a:lnTo>
                    <a:pt x="3326413" y="613"/>
                  </a:lnTo>
                  <a:lnTo>
                    <a:pt x="3338251" y="514"/>
                  </a:lnTo>
                  <a:lnTo>
                    <a:pt x="3350089" y="430"/>
                  </a:lnTo>
                  <a:lnTo>
                    <a:pt x="3361926" y="358"/>
                  </a:lnTo>
                  <a:lnTo>
                    <a:pt x="3373764" y="298"/>
                  </a:lnTo>
                  <a:lnTo>
                    <a:pt x="3385602" y="246"/>
                  </a:lnTo>
                  <a:lnTo>
                    <a:pt x="3397440" y="202"/>
                  </a:lnTo>
                  <a:lnTo>
                    <a:pt x="3409278" y="164"/>
                  </a:lnTo>
                  <a:lnTo>
                    <a:pt x="3421115" y="132"/>
                  </a:lnTo>
                  <a:lnTo>
                    <a:pt x="3432953" y="105"/>
                  </a:lnTo>
                  <a:lnTo>
                    <a:pt x="3444791" y="82"/>
                  </a:lnTo>
                  <a:lnTo>
                    <a:pt x="3456629" y="62"/>
                  </a:lnTo>
                  <a:lnTo>
                    <a:pt x="3468466" y="45"/>
                  </a:lnTo>
                  <a:lnTo>
                    <a:pt x="3480304" y="31"/>
                  </a:lnTo>
                  <a:lnTo>
                    <a:pt x="3492142" y="19"/>
                  </a:lnTo>
                  <a:lnTo>
                    <a:pt x="3503980" y="8"/>
                  </a:lnTo>
                  <a:lnTo>
                    <a:pt x="3515818" y="0"/>
                  </a:lnTo>
                  <a:lnTo>
                    <a:pt x="3515818" y="0"/>
                  </a:lnTo>
                  <a:lnTo>
                    <a:pt x="3527655" y="8"/>
                  </a:lnTo>
                  <a:lnTo>
                    <a:pt x="3539493" y="19"/>
                  </a:lnTo>
                  <a:lnTo>
                    <a:pt x="3551331" y="31"/>
                  </a:lnTo>
                  <a:lnTo>
                    <a:pt x="3563169" y="45"/>
                  </a:lnTo>
                  <a:lnTo>
                    <a:pt x="3575006" y="62"/>
                  </a:lnTo>
                  <a:lnTo>
                    <a:pt x="3586844" y="82"/>
                  </a:lnTo>
                  <a:lnTo>
                    <a:pt x="3598682" y="105"/>
                  </a:lnTo>
                  <a:lnTo>
                    <a:pt x="3610520" y="132"/>
                  </a:lnTo>
                  <a:lnTo>
                    <a:pt x="3622357" y="164"/>
                  </a:lnTo>
                  <a:lnTo>
                    <a:pt x="3634195" y="202"/>
                  </a:lnTo>
                  <a:lnTo>
                    <a:pt x="3646033" y="246"/>
                  </a:lnTo>
                  <a:lnTo>
                    <a:pt x="3657871" y="298"/>
                  </a:lnTo>
                  <a:lnTo>
                    <a:pt x="3669709" y="358"/>
                  </a:lnTo>
                  <a:lnTo>
                    <a:pt x="3681546" y="430"/>
                  </a:lnTo>
                  <a:lnTo>
                    <a:pt x="3693384" y="514"/>
                  </a:lnTo>
                  <a:lnTo>
                    <a:pt x="3705222" y="613"/>
                  </a:lnTo>
                  <a:lnTo>
                    <a:pt x="3717060" y="728"/>
                  </a:lnTo>
                  <a:lnTo>
                    <a:pt x="3728897" y="864"/>
                  </a:lnTo>
                  <a:lnTo>
                    <a:pt x="3740735" y="1023"/>
                  </a:lnTo>
                  <a:lnTo>
                    <a:pt x="3752573" y="1210"/>
                  </a:lnTo>
                  <a:lnTo>
                    <a:pt x="3764411" y="1429"/>
                  </a:lnTo>
                  <a:lnTo>
                    <a:pt x="3776248" y="1686"/>
                  </a:lnTo>
                  <a:lnTo>
                    <a:pt x="3788086" y="1986"/>
                  </a:lnTo>
                  <a:lnTo>
                    <a:pt x="3799924" y="2338"/>
                  </a:lnTo>
                  <a:lnTo>
                    <a:pt x="3811762" y="2749"/>
                  </a:lnTo>
                  <a:lnTo>
                    <a:pt x="3823600" y="3229"/>
                  </a:lnTo>
                  <a:lnTo>
                    <a:pt x="3835437" y="3790"/>
                  </a:lnTo>
                  <a:lnTo>
                    <a:pt x="3847275" y="4443"/>
                  </a:lnTo>
                  <a:lnTo>
                    <a:pt x="3859113" y="5204"/>
                  </a:lnTo>
                  <a:lnTo>
                    <a:pt x="3870951" y="6088"/>
                  </a:lnTo>
                  <a:lnTo>
                    <a:pt x="3882788" y="7113"/>
                  </a:lnTo>
                  <a:lnTo>
                    <a:pt x="3894626" y="8299"/>
                  </a:lnTo>
                  <a:lnTo>
                    <a:pt x="3906464" y="9669"/>
                  </a:lnTo>
                  <a:lnTo>
                    <a:pt x="3918302" y="11245"/>
                  </a:lnTo>
                  <a:lnTo>
                    <a:pt x="3930139" y="13053"/>
                  </a:lnTo>
                  <a:lnTo>
                    <a:pt x="3941977" y="15118"/>
                  </a:lnTo>
                  <a:lnTo>
                    <a:pt x="3953815" y="17468"/>
                  </a:lnTo>
                  <a:lnTo>
                    <a:pt x="3965653" y="20126"/>
                  </a:lnTo>
                  <a:lnTo>
                    <a:pt x="3977491" y="23117"/>
                  </a:lnTo>
                  <a:lnTo>
                    <a:pt x="3989328" y="26461"/>
                  </a:lnTo>
                  <a:lnTo>
                    <a:pt x="4001166" y="30172"/>
                  </a:lnTo>
                  <a:lnTo>
                    <a:pt x="4013004" y="34257"/>
                  </a:lnTo>
                  <a:lnTo>
                    <a:pt x="4024842" y="38716"/>
                  </a:lnTo>
                  <a:lnTo>
                    <a:pt x="4036679" y="43534"/>
                  </a:lnTo>
                  <a:lnTo>
                    <a:pt x="4048517" y="48689"/>
                  </a:lnTo>
                  <a:lnTo>
                    <a:pt x="4060355" y="54141"/>
                  </a:lnTo>
                  <a:lnTo>
                    <a:pt x="4072193" y="59842"/>
                  </a:lnTo>
                  <a:lnTo>
                    <a:pt x="4084031" y="65728"/>
                  </a:lnTo>
                  <a:lnTo>
                    <a:pt x="4095868" y="71730"/>
                  </a:lnTo>
                  <a:lnTo>
                    <a:pt x="4107706" y="77771"/>
                  </a:lnTo>
                  <a:lnTo>
                    <a:pt x="4119544" y="83773"/>
                  </a:lnTo>
                  <a:lnTo>
                    <a:pt x="4131382" y="89660"/>
                  </a:lnTo>
                  <a:lnTo>
                    <a:pt x="4143219" y="95360"/>
                  </a:lnTo>
                  <a:lnTo>
                    <a:pt x="4155057" y="100813"/>
                  </a:lnTo>
                  <a:lnTo>
                    <a:pt x="4166895" y="105967"/>
                  </a:lnTo>
                  <a:lnTo>
                    <a:pt x="4178733" y="110786"/>
                  </a:lnTo>
                  <a:lnTo>
                    <a:pt x="4190570" y="115244"/>
                  </a:lnTo>
                  <a:lnTo>
                    <a:pt x="4202408" y="119330"/>
                  </a:lnTo>
                  <a:lnTo>
                    <a:pt x="4214246" y="123041"/>
                  </a:lnTo>
                  <a:lnTo>
                    <a:pt x="4226084" y="126384"/>
                  </a:lnTo>
                  <a:lnTo>
                    <a:pt x="4237922" y="129375"/>
                  </a:lnTo>
                  <a:lnTo>
                    <a:pt x="4249759" y="132034"/>
                  </a:lnTo>
                  <a:lnTo>
                    <a:pt x="4261597" y="134383"/>
                  </a:lnTo>
                  <a:lnTo>
                    <a:pt x="4273435" y="136449"/>
                  </a:lnTo>
                  <a:lnTo>
                    <a:pt x="4285273" y="138256"/>
                  </a:lnTo>
                  <a:lnTo>
                    <a:pt x="4297110" y="139833"/>
                  </a:lnTo>
                  <a:lnTo>
                    <a:pt x="4308948" y="141202"/>
                  </a:lnTo>
                  <a:lnTo>
                    <a:pt x="4320786" y="142388"/>
                  </a:lnTo>
                  <a:lnTo>
                    <a:pt x="4332624" y="143414"/>
                  </a:lnTo>
                  <a:lnTo>
                    <a:pt x="4344461" y="144298"/>
                  </a:lnTo>
                  <a:lnTo>
                    <a:pt x="4356299" y="145058"/>
                  </a:lnTo>
                  <a:lnTo>
                    <a:pt x="4368137" y="145712"/>
                  </a:lnTo>
                  <a:lnTo>
                    <a:pt x="4379975" y="146272"/>
                  </a:lnTo>
                  <a:lnTo>
                    <a:pt x="4391813" y="146752"/>
                  </a:lnTo>
                  <a:lnTo>
                    <a:pt x="4403650" y="147164"/>
                  </a:lnTo>
                  <a:lnTo>
                    <a:pt x="4415488" y="147515"/>
                  </a:lnTo>
                  <a:lnTo>
                    <a:pt x="4427326" y="147816"/>
                  </a:lnTo>
                  <a:lnTo>
                    <a:pt x="4439164" y="148072"/>
                  </a:lnTo>
                  <a:lnTo>
                    <a:pt x="4451001" y="148291"/>
                  </a:lnTo>
                  <a:lnTo>
                    <a:pt x="4462839" y="148478"/>
                  </a:lnTo>
                  <a:lnTo>
                    <a:pt x="4474677" y="148637"/>
                  </a:lnTo>
                  <a:lnTo>
                    <a:pt x="4486515" y="148773"/>
                  </a:lnTo>
                  <a:lnTo>
                    <a:pt x="4498352" y="148889"/>
                  </a:lnTo>
                  <a:lnTo>
                    <a:pt x="4510190" y="148987"/>
                  </a:lnTo>
                  <a:lnTo>
                    <a:pt x="4522028" y="149071"/>
                  </a:lnTo>
                  <a:lnTo>
                    <a:pt x="4533866" y="149143"/>
                  </a:lnTo>
                  <a:lnTo>
                    <a:pt x="4545704" y="149204"/>
                  </a:lnTo>
                  <a:lnTo>
                    <a:pt x="4557541" y="149256"/>
                  </a:lnTo>
                  <a:lnTo>
                    <a:pt x="4569379" y="149300"/>
                  </a:lnTo>
                  <a:lnTo>
                    <a:pt x="4581217" y="149338"/>
                  </a:lnTo>
                  <a:lnTo>
                    <a:pt x="4593055" y="149369"/>
                  </a:lnTo>
                  <a:lnTo>
                    <a:pt x="4604892" y="149397"/>
                  </a:lnTo>
                  <a:lnTo>
                    <a:pt x="4616730" y="149420"/>
                  </a:lnTo>
                  <a:lnTo>
                    <a:pt x="4628568" y="149440"/>
                  </a:lnTo>
                  <a:lnTo>
                    <a:pt x="4640406" y="149456"/>
                  </a:lnTo>
                  <a:lnTo>
                    <a:pt x="4652244" y="149471"/>
                  </a:lnTo>
                  <a:lnTo>
                    <a:pt x="4664081" y="149483"/>
                  </a:lnTo>
                  <a:lnTo>
                    <a:pt x="4675919" y="149493"/>
                  </a:lnTo>
                  <a:lnTo>
                    <a:pt x="4687757" y="149502"/>
                  </a:lnTo>
                </a:path>
              </a:pathLst>
            </a:custGeom>
            <a:ln w="40651" cap="flat">
              <a:solidFill>
                <a:srgbClr val="E8E8E8">
                  <a:alpha val="100000"/>
                </a:srgbClr>
              </a:solidFill>
              <a:prstDash val="solid"/>
              <a:round/>
            </a:ln>
          </p:spPr>
          <p:txBody>
            <a:bodyPr/>
            <a:lstStyle/>
            <a:p/>
          </p:txBody>
        </p:sp>
        <p:sp>
          <p:nvSpPr>
            <p:cNvPr id="56" name="pl56"/>
            <p:cNvSpPr/>
            <p:nvPr/>
          </p:nvSpPr>
          <p:spPr>
            <a:xfrm>
              <a:off x="2482252" y="2994372"/>
              <a:ext cx="4687757" cy="1346023"/>
            </a:xfrm>
            <a:custGeom>
              <a:avLst/>
              <a:pathLst>
                <a:path w="4687757" h="1346023">
                  <a:moveTo>
                    <a:pt x="0" y="0"/>
                  </a:moveTo>
                  <a:lnTo>
                    <a:pt x="11837" y="61"/>
                  </a:lnTo>
                  <a:lnTo>
                    <a:pt x="23675" y="133"/>
                  </a:lnTo>
                  <a:lnTo>
                    <a:pt x="35513" y="218"/>
                  </a:lnTo>
                  <a:lnTo>
                    <a:pt x="47351" y="318"/>
                  </a:lnTo>
                  <a:lnTo>
                    <a:pt x="59188" y="436"/>
                  </a:lnTo>
                  <a:lnTo>
                    <a:pt x="71026" y="574"/>
                  </a:lnTo>
                  <a:lnTo>
                    <a:pt x="82864" y="736"/>
                  </a:lnTo>
                  <a:lnTo>
                    <a:pt x="94702" y="927"/>
                  </a:lnTo>
                  <a:lnTo>
                    <a:pt x="106539" y="1151"/>
                  </a:lnTo>
                  <a:lnTo>
                    <a:pt x="118377" y="1414"/>
                  </a:lnTo>
                  <a:lnTo>
                    <a:pt x="130215" y="1723"/>
                  </a:lnTo>
                  <a:lnTo>
                    <a:pt x="142053" y="2086"/>
                  </a:lnTo>
                  <a:lnTo>
                    <a:pt x="153891" y="2512"/>
                  </a:lnTo>
                  <a:lnTo>
                    <a:pt x="165728" y="3013"/>
                  </a:lnTo>
                  <a:lnTo>
                    <a:pt x="177566" y="3601"/>
                  </a:lnTo>
                  <a:lnTo>
                    <a:pt x="189404" y="4291"/>
                  </a:lnTo>
                  <a:lnTo>
                    <a:pt x="201242" y="5101"/>
                  </a:lnTo>
                  <a:lnTo>
                    <a:pt x="213079" y="6052"/>
                  </a:lnTo>
                  <a:lnTo>
                    <a:pt x="224917" y="7167"/>
                  </a:lnTo>
                  <a:lnTo>
                    <a:pt x="236755" y="8475"/>
                  </a:lnTo>
                  <a:lnTo>
                    <a:pt x="248593" y="10008"/>
                  </a:lnTo>
                  <a:lnTo>
                    <a:pt x="260430" y="11804"/>
                  </a:lnTo>
                  <a:lnTo>
                    <a:pt x="272268" y="13907"/>
                  </a:lnTo>
                  <a:lnTo>
                    <a:pt x="284106" y="16368"/>
                  </a:lnTo>
                  <a:lnTo>
                    <a:pt x="295944" y="19246"/>
                  </a:lnTo>
                  <a:lnTo>
                    <a:pt x="307782" y="22608"/>
                  </a:lnTo>
                  <a:lnTo>
                    <a:pt x="319619" y="26532"/>
                  </a:lnTo>
                  <a:lnTo>
                    <a:pt x="331457" y="31106"/>
                  </a:lnTo>
                  <a:lnTo>
                    <a:pt x="343295" y="36430"/>
                  </a:lnTo>
                  <a:lnTo>
                    <a:pt x="355133" y="42617"/>
                  </a:lnTo>
                  <a:lnTo>
                    <a:pt x="366970" y="49794"/>
                  </a:lnTo>
                  <a:lnTo>
                    <a:pt x="378808" y="58099"/>
                  </a:lnTo>
                  <a:lnTo>
                    <a:pt x="390646" y="67685"/>
                  </a:lnTo>
                  <a:lnTo>
                    <a:pt x="402484" y="78718"/>
                  </a:lnTo>
                  <a:lnTo>
                    <a:pt x="414321" y="91373"/>
                  </a:lnTo>
                  <a:lnTo>
                    <a:pt x="426159" y="105831"/>
                  </a:lnTo>
                  <a:lnTo>
                    <a:pt x="437997" y="122276"/>
                  </a:lnTo>
                  <a:lnTo>
                    <a:pt x="449835" y="140885"/>
                  </a:lnTo>
                  <a:lnTo>
                    <a:pt x="461673" y="161822"/>
                  </a:lnTo>
                  <a:lnTo>
                    <a:pt x="473510" y="185228"/>
                  </a:lnTo>
                  <a:lnTo>
                    <a:pt x="485348" y="211204"/>
                  </a:lnTo>
                  <a:lnTo>
                    <a:pt x="497186" y="239803"/>
                  </a:lnTo>
                  <a:lnTo>
                    <a:pt x="509024" y="271012"/>
                  </a:lnTo>
                  <a:lnTo>
                    <a:pt x="520861" y="304744"/>
                  </a:lnTo>
                  <a:lnTo>
                    <a:pt x="532699" y="340826"/>
                  </a:lnTo>
                  <a:lnTo>
                    <a:pt x="544537" y="378993"/>
                  </a:lnTo>
                  <a:lnTo>
                    <a:pt x="556375" y="418894"/>
                  </a:lnTo>
                  <a:lnTo>
                    <a:pt x="568213" y="460099"/>
                  </a:lnTo>
                  <a:lnTo>
                    <a:pt x="580050" y="502114"/>
                  </a:lnTo>
                  <a:lnTo>
                    <a:pt x="591888" y="544403"/>
                  </a:lnTo>
                  <a:lnTo>
                    <a:pt x="603726" y="586417"/>
                  </a:lnTo>
                  <a:lnTo>
                    <a:pt x="615564" y="627622"/>
                  </a:lnTo>
                  <a:lnTo>
                    <a:pt x="627401" y="667523"/>
                  </a:lnTo>
                  <a:lnTo>
                    <a:pt x="639239" y="705691"/>
                  </a:lnTo>
                  <a:lnTo>
                    <a:pt x="651077" y="741772"/>
                  </a:lnTo>
                  <a:lnTo>
                    <a:pt x="662915" y="775504"/>
                  </a:lnTo>
                  <a:lnTo>
                    <a:pt x="674752" y="806713"/>
                  </a:lnTo>
                  <a:lnTo>
                    <a:pt x="686590" y="835312"/>
                  </a:lnTo>
                  <a:lnTo>
                    <a:pt x="698428" y="861288"/>
                  </a:lnTo>
                  <a:lnTo>
                    <a:pt x="710266" y="884694"/>
                  </a:lnTo>
                  <a:lnTo>
                    <a:pt x="722104" y="905631"/>
                  </a:lnTo>
                  <a:lnTo>
                    <a:pt x="733941" y="924240"/>
                  </a:lnTo>
                  <a:lnTo>
                    <a:pt x="745779" y="940685"/>
                  </a:lnTo>
                  <a:lnTo>
                    <a:pt x="757617" y="955143"/>
                  </a:lnTo>
                  <a:lnTo>
                    <a:pt x="769455" y="967798"/>
                  </a:lnTo>
                  <a:lnTo>
                    <a:pt x="781292" y="978831"/>
                  </a:lnTo>
                  <a:lnTo>
                    <a:pt x="793130" y="988417"/>
                  </a:lnTo>
                  <a:lnTo>
                    <a:pt x="804968" y="996722"/>
                  </a:lnTo>
                  <a:lnTo>
                    <a:pt x="816806" y="1003899"/>
                  </a:lnTo>
                  <a:lnTo>
                    <a:pt x="828643" y="1010086"/>
                  </a:lnTo>
                  <a:lnTo>
                    <a:pt x="840481" y="1015410"/>
                  </a:lnTo>
                  <a:lnTo>
                    <a:pt x="852319" y="1019984"/>
                  </a:lnTo>
                  <a:lnTo>
                    <a:pt x="864157" y="1023908"/>
                  </a:lnTo>
                  <a:lnTo>
                    <a:pt x="875995" y="1027270"/>
                  </a:lnTo>
                  <a:lnTo>
                    <a:pt x="887832" y="1030148"/>
                  </a:lnTo>
                  <a:lnTo>
                    <a:pt x="899670" y="1032609"/>
                  </a:lnTo>
                  <a:lnTo>
                    <a:pt x="911508" y="1034712"/>
                  </a:lnTo>
                  <a:lnTo>
                    <a:pt x="923346" y="1036508"/>
                  </a:lnTo>
                  <a:lnTo>
                    <a:pt x="935183" y="1038041"/>
                  </a:lnTo>
                  <a:lnTo>
                    <a:pt x="947021" y="1039349"/>
                  </a:lnTo>
                  <a:lnTo>
                    <a:pt x="958859" y="1040464"/>
                  </a:lnTo>
                  <a:lnTo>
                    <a:pt x="970697" y="1041415"/>
                  </a:lnTo>
                  <a:lnTo>
                    <a:pt x="982534" y="1042225"/>
                  </a:lnTo>
                  <a:lnTo>
                    <a:pt x="994372" y="1042915"/>
                  </a:lnTo>
                  <a:lnTo>
                    <a:pt x="1006210" y="1043503"/>
                  </a:lnTo>
                  <a:lnTo>
                    <a:pt x="1018048" y="1044004"/>
                  </a:lnTo>
                  <a:lnTo>
                    <a:pt x="1029886" y="1044430"/>
                  </a:lnTo>
                  <a:lnTo>
                    <a:pt x="1041723" y="1044793"/>
                  </a:lnTo>
                  <a:lnTo>
                    <a:pt x="1053561" y="1045102"/>
                  </a:lnTo>
                  <a:lnTo>
                    <a:pt x="1065399" y="1045366"/>
                  </a:lnTo>
                  <a:lnTo>
                    <a:pt x="1077237" y="1045589"/>
                  </a:lnTo>
                  <a:lnTo>
                    <a:pt x="1089074" y="1045780"/>
                  </a:lnTo>
                  <a:lnTo>
                    <a:pt x="1100912" y="1045942"/>
                  </a:lnTo>
                  <a:lnTo>
                    <a:pt x="1112750" y="1046080"/>
                  </a:lnTo>
                  <a:lnTo>
                    <a:pt x="1124588" y="1046198"/>
                  </a:lnTo>
                  <a:lnTo>
                    <a:pt x="1136426" y="1046298"/>
                  </a:lnTo>
                  <a:lnTo>
                    <a:pt x="1148263" y="1046383"/>
                  </a:lnTo>
                  <a:lnTo>
                    <a:pt x="1160101" y="1046455"/>
                  </a:lnTo>
                  <a:lnTo>
                    <a:pt x="1171939" y="1046517"/>
                  </a:lnTo>
                  <a:lnTo>
                    <a:pt x="1171939" y="1046918"/>
                  </a:lnTo>
                  <a:lnTo>
                    <a:pt x="1183777" y="1046927"/>
                  </a:lnTo>
                  <a:lnTo>
                    <a:pt x="1195614" y="1046937"/>
                  </a:lnTo>
                  <a:lnTo>
                    <a:pt x="1207452" y="1046949"/>
                  </a:lnTo>
                  <a:lnTo>
                    <a:pt x="1219290" y="1046964"/>
                  </a:lnTo>
                  <a:lnTo>
                    <a:pt x="1231128" y="1046980"/>
                  </a:lnTo>
                  <a:lnTo>
                    <a:pt x="1242965" y="1047000"/>
                  </a:lnTo>
                  <a:lnTo>
                    <a:pt x="1254803" y="1047023"/>
                  </a:lnTo>
                  <a:lnTo>
                    <a:pt x="1266641" y="1047050"/>
                  </a:lnTo>
                  <a:lnTo>
                    <a:pt x="1278479" y="1047082"/>
                  </a:lnTo>
                  <a:lnTo>
                    <a:pt x="1290317" y="1047120"/>
                  </a:lnTo>
                  <a:lnTo>
                    <a:pt x="1302154" y="1047164"/>
                  </a:lnTo>
                  <a:lnTo>
                    <a:pt x="1313992" y="1047216"/>
                  </a:lnTo>
                  <a:lnTo>
                    <a:pt x="1325830" y="1047277"/>
                  </a:lnTo>
                  <a:lnTo>
                    <a:pt x="1337668" y="1047348"/>
                  </a:lnTo>
                  <a:lnTo>
                    <a:pt x="1349505" y="1047432"/>
                  </a:lnTo>
                  <a:lnTo>
                    <a:pt x="1361343" y="1047531"/>
                  </a:lnTo>
                  <a:lnTo>
                    <a:pt x="1373181" y="1047647"/>
                  </a:lnTo>
                  <a:lnTo>
                    <a:pt x="1385019" y="1047783"/>
                  </a:lnTo>
                  <a:lnTo>
                    <a:pt x="1396856" y="1047942"/>
                  </a:lnTo>
                  <a:lnTo>
                    <a:pt x="1408694" y="1048129"/>
                  </a:lnTo>
                  <a:lnTo>
                    <a:pt x="1420532" y="1048348"/>
                  </a:lnTo>
                  <a:lnTo>
                    <a:pt x="1432370" y="1048604"/>
                  </a:lnTo>
                  <a:lnTo>
                    <a:pt x="1444208" y="1048905"/>
                  </a:lnTo>
                  <a:lnTo>
                    <a:pt x="1456045" y="1049256"/>
                  </a:lnTo>
                  <a:lnTo>
                    <a:pt x="1467883" y="1049667"/>
                  </a:lnTo>
                  <a:lnTo>
                    <a:pt x="1479721" y="1050148"/>
                  </a:lnTo>
                  <a:lnTo>
                    <a:pt x="1491559" y="1050708"/>
                  </a:lnTo>
                  <a:lnTo>
                    <a:pt x="1503396" y="1051362"/>
                  </a:lnTo>
                  <a:lnTo>
                    <a:pt x="1515234" y="1052122"/>
                  </a:lnTo>
                  <a:lnTo>
                    <a:pt x="1527072" y="1053006"/>
                  </a:lnTo>
                  <a:lnTo>
                    <a:pt x="1538910" y="1054031"/>
                  </a:lnTo>
                  <a:lnTo>
                    <a:pt x="1550748" y="1055218"/>
                  </a:lnTo>
                  <a:lnTo>
                    <a:pt x="1562585" y="1056587"/>
                  </a:lnTo>
                  <a:lnTo>
                    <a:pt x="1574423" y="1058164"/>
                  </a:lnTo>
                  <a:lnTo>
                    <a:pt x="1586261" y="1059971"/>
                  </a:lnTo>
                  <a:lnTo>
                    <a:pt x="1598099" y="1062037"/>
                  </a:lnTo>
                  <a:lnTo>
                    <a:pt x="1609936" y="1064386"/>
                  </a:lnTo>
                  <a:lnTo>
                    <a:pt x="1621774" y="1067044"/>
                  </a:lnTo>
                  <a:lnTo>
                    <a:pt x="1633612" y="1070036"/>
                  </a:lnTo>
                  <a:lnTo>
                    <a:pt x="1645450" y="1073379"/>
                  </a:lnTo>
                  <a:lnTo>
                    <a:pt x="1657287" y="1077090"/>
                  </a:lnTo>
                  <a:lnTo>
                    <a:pt x="1669125" y="1081176"/>
                  </a:lnTo>
                  <a:lnTo>
                    <a:pt x="1680963" y="1085634"/>
                  </a:lnTo>
                  <a:lnTo>
                    <a:pt x="1692801" y="1090453"/>
                  </a:lnTo>
                  <a:lnTo>
                    <a:pt x="1704639" y="1095607"/>
                  </a:lnTo>
                  <a:lnTo>
                    <a:pt x="1716476" y="1101060"/>
                  </a:lnTo>
                  <a:lnTo>
                    <a:pt x="1728314" y="1106760"/>
                  </a:lnTo>
                  <a:lnTo>
                    <a:pt x="1740152" y="1112647"/>
                  </a:lnTo>
                  <a:lnTo>
                    <a:pt x="1751990" y="1118649"/>
                  </a:lnTo>
                  <a:lnTo>
                    <a:pt x="1763827" y="1124690"/>
                  </a:lnTo>
                  <a:lnTo>
                    <a:pt x="1775665" y="1130692"/>
                  </a:lnTo>
                  <a:lnTo>
                    <a:pt x="1787503" y="1136578"/>
                  </a:lnTo>
                  <a:lnTo>
                    <a:pt x="1799341" y="1142279"/>
                  </a:lnTo>
                  <a:lnTo>
                    <a:pt x="1811178" y="1147731"/>
                  </a:lnTo>
                  <a:lnTo>
                    <a:pt x="1823016" y="1152885"/>
                  </a:lnTo>
                  <a:lnTo>
                    <a:pt x="1834854" y="1157704"/>
                  </a:lnTo>
                  <a:lnTo>
                    <a:pt x="1846692" y="1162163"/>
                  </a:lnTo>
                  <a:lnTo>
                    <a:pt x="1858530" y="1166248"/>
                  </a:lnTo>
                  <a:lnTo>
                    <a:pt x="1870367" y="1169959"/>
                  </a:lnTo>
                  <a:lnTo>
                    <a:pt x="1882205" y="1173303"/>
                  </a:lnTo>
                  <a:lnTo>
                    <a:pt x="1894043" y="1176294"/>
                  </a:lnTo>
                  <a:lnTo>
                    <a:pt x="1905881" y="1178952"/>
                  </a:lnTo>
                  <a:lnTo>
                    <a:pt x="1917718" y="1181302"/>
                  </a:lnTo>
                  <a:lnTo>
                    <a:pt x="1929556" y="1183367"/>
                  </a:lnTo>
                  <a:lnTo>
                    <a:pt x="1941394" y="1185175"/>
                  </a:lnTo>
                  <a:lnTo>
                    <a:pt x="1953232" y="1186751"/>
                  </a:lnTo>
                  <a:lnTo>
                    <a:pt x="1965069" y="1188121"/>
                  </a:lnTo>
                  <a:lnTo>
                    <a:pt x="1976907" y="1189307"/>
                  </a:lnTo>
                  <a:lnTo>
                    <a:pt x="1988745" y="1190332"/>
                  </a:lnTo>
                  <a:lnTo>
                    <a:pt x="2000583" y="1191216"/>
                  </a:lnTo>
                  <a:lnTo>
                    <a:pt x="2012421" y="1191977"/>
                  </a:lnTo>
                  <a:lnTo>
                    <a:pt x="2024258" y="1192630"/>
                  </a:lnTo>
                  <a:lnTo>
                    <a:pt x="2036096" y="1193191"/>
                  </a:lnTo>
                  <a:lnTo>
                    <a:pt x="2047934" y="1193671"/>
                  </a:lnTo>
                  <a:lnTo>
                    <a:pt x="2059772" y="1194082"/>
                  </a:lnTo>
                  <a:lnTo>
                    <a:pt x="2071609" y="1194434"/>
                  </a:lnTo>
                  <a:lnTo>
                    <a:pt x="2083447" y="1194734"/>
                  </a:lnTo>
                  <a:lnTo>
                    <a:pt x="2095285" y="1194991"/>
                  </a:lnTo>
                  <a:lnTo>
                    <a:pt x="2107123" y="1195210"/>
                  </a:lnTo>
                  <a:lnTo>
                    <a:pt x="2118961" y="1195397"/>
                  </a:lnTo>
                  <a:lnTo>
                    <a:pt x="2130798" y="1195556"/>
                  </a:lnTo>
                  <a:lnTo>
                    <a:pt x="2142636" y="1195692"/>
                  </a:lnTo>
                  <a:lnTo>
                    <a:pt x="2154474" y="1195807"/>
                  </a:lnTo>
                  <a:lnTo>
                    <a:pt x="2166312" y="1195906"/>
                  </a:lnTo>
                  <a:lnTo>
                    <a:pt x="2178149" y="1195990"/>
                  </a:lnTo>
                  <a:lnTo>
                    <a:pt x="2189987" y="1196062"/>
                  </a:lnTo>
                  <a:lnTo>
                    <a:pt x="2201825" y="1196122"/>
                  </a:lnTo>
                  <a:lnTo>
                    <a:pt x="2213663" y="1196174"/>
                  </a:lnTo>
                  <a:lnTo>
                    <a:pt x="2225500" y="1196218"/>
                  </a:lnTo>
                  <a:lnTo>
                    <a:pt x="2237338" y="1196256"/>
                  </a:lnTo>
                  <a:lnTo>
                    <a:pt x="2249176" y="1196288"/>
                  </a:lnTo>
                  <a:lnTo>
                    <a:pt x="2261014" y="1196315"/>
                  </a:lnTo>
                  <a:lnTo>
                    <a:pt x="2272852" y="1196338"/>
                  </a:lnTo>
                  <a:lnTo>
                    <a:pt x="2284689" y="1196358"/>
                  </a:lnTo>
                  <a:lnTo>
                    <a:pt x="2296527" y="1196375"/>
                  </a:lnTo>
                  <a:lnTo>
                    <a:pt x="2308365" y="1196389"/>
                  </a:lnTo>
                  <a:lnTo>
                    <a:pt x="2320203" y="1196401"/>
                  </a:lnTo>
                  <a:lnTo>
                    <a:pt x="2332040" y="1196412"/>
                  </a:lnTo>
                  <a:lnTo>
                    <a:pt x="2343878" y="1196420"/>
                  </a:lnTo>
                  <a:lnTo>
                    <a:pt x="2343878" y="1196521"/>
                  </a:lnTo>
                  <a:lnTo>
                    <a:pt x="2355716" y="1196530"/>
                  </a:lnTo>
                  <a:lnTo>
                    <a:pt x="2367554" y="1196540"/>
                  </a:lnTo>
                  <a:lnTo>
                    <a:pt x="2379391" y="1196552"/>
                  </a:lnTo>
                  <a:lnTo>
                    <a:pt x="2391229" y="1196566"/>
                  </a:lnTo>
                  <a:lnTo>
                    <a:pt x="2403067" y="1196583"/>
                  </a:lnTo>
                  <a:lnTo>
                    <a:pt x="2414905" y="1196603"/>
                  </a:lnTo>
                  <a:lnTo>
                    <a:pt x="2426743" y="1196626"/>
                  </a:lnTo>
                  <a:lnTo>
                    <a:pt x="2438580" y="1196653"/>
                  </a:lnTo>
                  <a:lnTo>
                    <a:pt x="2450418" y="1196685"/>
                  </a:lnTo>
                  <a:lnTo>
                    <a:pt x="2462256" y="1196723"/>
                  </a:lnTo>
                  <a:lnTo>
                    <a:pt x="2474094" y="1196767"/>
                  </a:lnTo>
                  <a:lnTo>
                    <a:pt x="2485931" y="1196819"/>
                  </a:lnTo>
                  <a:lnTo>
                    <a:pt x="2497769" y="1196880"/>
                  </a:lnTo>
                  <a:lnTo>
                    <a:pt x="2509607" y="1196951"/>
                  </a:lnTo>
                  <a:lnTo>
                    <a:pt x="2521445" y="1197035"/>
                  </a:lnTo>
                  <a:lnTo>
                    <a:pt x="2533283" y="1197134"/>
                  </a:lnTo>
                  <a:lnTo>
                    <a:pt x="2545120" y="1197250"/>
                  </a:lnTo>
                  <a:lnTo>
                    <a:pt x="2556958" y="1197385"/>
                  </a:lnTo>
                  <a:lnTo>
                    <a:pt x="2568796" y="1197545"/>
                  </a:lnTo>
                  <a:lnTo>
                    <a:pt x="2580634" y="1197732"/>
                  </a:lnTo>
                  <a:lnTo>
                    <a:pt x="2592471" y="1197951"/>
                  </a:lnTo>
                  <a:lnTo>
                    <a:pt x="2604309" y="1198207"/>
                  </a:lnTo>
                  <a:lnTo>
                    <a:pt x="2616147" y="1198508"/>
                  </a:lnTo>
                  <a:lnTo>
                    <a:pt x="2627985" y="1198859"/>
                  </a:lnTo>
                  <a:lnTo>
                    <a:pt x="2639822" y="1199270"/>
                  </a:lnTo>
                  <a:lnTo>
                    <a:pt x="2651660" y="1199751"/>
                  </a:lnTo>
                  <a:lnTo>
                    <a:pt x="2663498" y="1200311"/>
                  </a:lnTo>
                  <a:lnTo>
                    <a:pt x="2675336" y="1200965"/>
                  </a:lnTo>
                  <a:lnTo>
                    <a:pt x="2687174" y="1201725"/>
                  </a:lnTo>
                  <a:lnTo>
                    <a:pt x="2699011" y="1202609"/>
                  </a:lnTo>
                  <a:lnTo>
                    <a:pt x="2710849" y="1203634"/>
                  </a:lnTo>
                  <a:lnTo>
                    <a:pt x="2722687" y="1204821"/>
                  </a:lnTo>
                  <a:lnTo>
                    <a:pt x="2734525" y="1206190"/>
                  </a:lnTo>
                  <a:lnTo>
                    <a:pt x="2746362" y="1207766"/>
                  </a:lnTo>
                  <a:lnTo>
                    <a:pt x="2758200" y="1209574"/>
                  </a:lnTo>
                  <a:lnTo>
                    <a:pt x="2770038" y="1211640"/>
                  </a:lnTo>
                  <a:lnTo>
                    <a:pt x="2781876" y="1213989"/>
                  </a:lnTo>
                  <a:lnTo>
                    <a:pt x="2793713" y="1216647"/>
                  </a:lnTo>
                  <a:lnTo>
                    <a:pt x="2805551" y="1219638"/>
                  </a:lnTo>
                  <a:lnTo>
                    <a:pt x="2817389" y="1222982"/>
                  </a:lnTo>
                  <a:lnTo>
                    <a:pt x="2829227" y="1226693"/>
                  </a:lnTo>
                  <a:lnTo>
                    <a:pt x="2841065" y="1230778"/>
                  </a:lnTo>
                  <a:lnTo>
                    <a:pt x="2852902" y="1235237"/>
                  </a:lnTo>
                  <a:lnTo>
                    <a:pt x="2864740" y="1240056"/>
                  </a:lnTo>
                  <a:lnTo>
                    <a:pt x="2876578" y="1245210"/>
                  </a:lnTo>
                  <a:lnTo>
                    <a:pt x="2888416" y="1250663"/>
                  </a:lnTo>
                  <a:lnTo>
                    <a:pt x="2900253" y="1256363"/>
                  </a:lnTo>
                  <a:lnTo>
                    <a:pt x="2912091" y="1262249"/>
                  </a:lnTo>
                  <a:lnTo>
                    <a:pt x="2923929" y="1268251"/>
                  </a:lnTo>
                  <a:lnTo>
                    <a:pt x="2935767" y="1274293"/>
                  </a:lnTo>
                  <a:lnTo>
                    <a:pt x="2947604" y="1280295"/>
                  </a:lnTo>
                  <a:lnTo>
                    <a:pt x="2959442" y="1286181"/>
                  </a:lnTo>
                  <a:lnTo>
                    <a:pt x="2971280" y="1291881"/>
                  </a:lnTo>
                  <a:lnTo>
                    <a:pt x="2983118" y="1297334"/>
                  </a:lnTo>
                  <a:lnTo>
                    <a:pt x="2994956" y="1302488"/>
                  </a:lnTo>
                  <a:lnTo>
                    <a:pt x="3006793" y="1307307"/>
                  </a:lnTo>
                  <a:lnTo>
                    <a:pt x="3018631" y="1311766"/>
                  </a:lnTo>
                  <a:lnTo>
                    <a:pt x="3030469" y="1315851"/>
                  </a:lnTo>
                  <a:lnTo>
                    <a:pt x="3042307" y="1319562"/>
                  </a:lnTo>
                  <a:lnTo>
                    <a:pt x="3054144" y="1322906"/>
                  </a:lnTo>
                  <a:lnTo>
                    <a:pt x="3065982" y="1325897"/>
                  </a:lnTo>
                  <a:lnTo>
                    <a:pt x="3077820" y="1328555"/>
                  </a:lnTo>
                  <a:lnTo>
                    <a:pt x="3089658" y="1330904"/>
                  </a:lnTo>
                  <a:lnTo>
                    <a:pt x="3101496" y="1332970"/>
                  </a:lnTo>
                  <a:lnTo>
                    <a:pt x="3113333" y="1334778"/>
                  </a:lnTo>
                  <a:lnTo>
                    <a:pt x="3125171" y="1336354"/>
                  </a:lnTo>
                  <a:lnTo>
                    <a:pt x="3137009" y="1337723"/>
                  </a:lnTo>
                  <a:lnTo>
                    <a:pt x="3148847" y="1338910"/>
                  </a:lnTo>
                  <a:lnTo>
                    <a:pt x="3160684" y="1339935"/>
                  </a:lnTo>
                  <a:lnTo>
                    <a:pt x="3172522" y="1340819"/>
                  </a:lnTo>
                  <a:lnTo>
                    <a:pt x="3184360" y="1341579"/>
                  </a:lnTo>
                  <a:lnTo>
                    <a:pt x="3196198" y="1342233"/>
                  </a:lnTo>
                  <a:lnTo>
                    <a:pt x="3208035" y="1342793"/>
                  </a:lnTo>
                  <a:lnTo>
                    <a:pt x="3219873" y="1343274"/>
                  </a:lnTo>
                  <a:lnTo>
                    <a:pt x="3231711" y="1343685"/>
                  </a:lnTo>
                  <a:lnTo>
                    <a:pt x="3243549" y="1344036"/>
                  </a:lnTo>
                  <a:lnTo>
                    <a:pt x="3255387" y="1344337"/>
                  </a:lnTo>
                  <a:lnTo>
                    <a:pt x="3267224" y="1344594"/>
                  </a:lnTo>
                  <a:lnTo>
                    <a:pt x="3279062" y="1344812"/>
                  </a:lnTo>
                  <a:lnTo>
                    <a:pt x="3290900" y="1344999"/>
                  </a:lnTo>
                  <a:lnTo>
                    <a:pt x="3302738" y="1345159"/>
                  </a:lnTo>
                  <a:lnTo>
                    <a:pt x="3314575" y="1345294"/>
                  </a:lnTo>
                  <a:lnTo>
                    <a:pt x="3326413" y="1345410"/>
                  </a:lnTo>
                  <a:lnTo>
                    <a:pt x="3338251" y="1345509"/>
                  </a:lnTo>
                  <a:lnTo>
                    <a:pt x="3350089" y="1345593"/>
                  </a:lnTo>
                  <a:lnTo>
                    <a:pt x="3361926" y="1345664"/>
                  </a:lnTo>
                  <a:lnTo>
                    <a:pt x="3373764" y="1345725"/>
                  </a:lnTo>
                  <a:lnTo>
                    <a:pt x="3385602" y="1345777"/>
                  </a:lnTo>
                  <a:lnTo>
                    <a:pt x="3397440" y="1345821"/>
                  </a:lnTo>
                  <a:lnTo>
                    <a:pt x="3409278" y="1345859"/>
                  </a:lnTo>
                  <a:lnTo>
                    <a:pt x="3421115" y="1345891"/>
                  </a:lnTo>
                  <a:lnTo>
                    <a:pt x="3432953" y="1345918"/>
                  </a:lnTo>
                  <a:lnTo>
                    <a:pt x="3444791" y="1345941"/>
                  </a:lnTo>
                  <a:lnTo>
                    <a:pt x="3456629" y="1345961"/>
                  </a:lnTo>
                  <a:lnTo>
                    <a:pt x="3468466" y="1345978"/>
                  </a:lnTo>
                  <a:lnTo>
                    <a:pt x="3480304" y="1345992"/>
                  </a:lnTo>
                  <a:lnTo>
                    <a:pt x="3492142" y="1346004"/>
                  </a:lnTo>
                  <a:lnTo>
                    <a:pt x="3503980" y="1346014"/>
                  </a:lnTo>
                  <a:lnTo>
                    <a:pt x="3515818" y="1346023"/>
                  </a:lnTo>
                  <a:lnTo>
                    <a:pt x="3515818" y="1345772"/>
                  </a:lnTo>
                  <a:lnTo>
                    <a:pt x="3527655" y="1345720"/>
                  </a:lnTo>
                  <a:lnTo>
                    <a:pt x="3539493" y="1345658"/>
                  </a:lnTo>
                  <a:lnTo>
                    <a:pt x="3551331" y="1345585"/>
                  </a:lnTo>
                  <a:lnTo>
                    <a:pt x="3563169" y="1345499"/>
                  </a:lnTo>
                  <a:lnTo>
                    <a:pt x="3575006" y="1345398"/>
                  </a:lnTo>
                  <a:lnTo>
                    <a:pt x="3586844" y="1345280"/>
                  </a:lnTo>
                  <a:lnTo>
                    <a:pt x="3598682" y="1345141"/>
                  </a:lnTo>
                  <a:lnTo>
                    <a:pt x="3610520" y="1344978"/>
                  </a:lnTo>
                  <a:lnTo>
                    <a:pt x="3622357" y="1344786"/>
                  </a:lnTo>
                  <a:lnTo>
                    <a:pt x="3634195" y="1344560"/>
                  </a:lnTo>
                  <a:lnTo>
                    <a:pt x="3646033" y="1344295"/>
                  </a:lnTo>
                  <a:lnTo>
                    <a:pt x="3657871" y="1343984"/>
                  </a:lnTo>
                  <a:lnTo>
                    <a:pt x="3669709" y="1343619"/>
                  </a:lnTo>
                  <a:lnTo>
                    <a:pt x="3681546" y="1343189"/>
                  </a:lnTo>
                  <a:lnTo>
                    <a:pt x="3693384" y="1342686"/>
                  </a:lnTo>
                  <a:lnTo>
                    <a:pt x="3705222" y="1342094"/>
                  </a:lnTo>
                  <a:lnTo>
                    <a:pt x="3717060" y="1341399"/>
                  </a:lnTo>
                  <a:lnTo>
                    <a:pt x="3728897" y="1340585"/>
                  </a:lnTo>
                  <a:lnTo>
                    <a:pt x="3740735" y="1339629"/>
                  </a:lnTo>
                  <a:lnTo>
                    <a:pt x="3752573" y="1338508"/>
                  </a:lnTo>
                  <a:lnTo>
                    <a:pt x="3764411" y="1337194"/>
                  </a:lnTo>
                  <a:lnTo>
                    <a:pt x="3776248" y="1335654"/>
                  </a:lnTo>
                  <a:lnTo>
                    <a:pt x="3788086" y="1333852"/>
                  </a:lnTo>
                  <a:lnTo>
                    <a:pt x="3799924" y="1331742"/>
                  </a:lnTo>
                  <a:lnTo>
                    <a:pt x="3811762" y="1329275"/>
                  </a:lnTo>
                  <a:lnTo>
                    <a:pt x="3823600" y="1326394"/>
                  </a:lnTo>
                  <a:lnTo>
                    <a:pt x="3835437" y="1323030"/>
                  </a:lnTo>
                  <a:lnTo>
                    <a:pt x="3847275" y="1319110"/>
                  </a:lnTo>
                  <a:lnTo>
                    <a:pt x="3859113" y="1314546"/>
                  </a:lnTo>
                  <a:lnTo>
                    <a:pt x="3870951" y="1309243"/>
                  </a:lnTo>
                  <a:lnTo>
                    <a:pt x="3882788" y="1303092"/>
                  </a:lnTo>
                  <a:lnTo>
                    <a:pt x="3894626" y="1295973"/>
                  </a:lnTo>
                  <a:lnTo>
                    <a:pt x="3906464" y="1287756"/>
                  </a:lnTo>
                  <a:lnTo>
                    <a:pt x="3918302" y="1278299"/>
                  </a:lnTo>
                  <a:lnTo>
                    <a:pt x="3930139" y="1267452"/>
                  </a:lnTo>
                  <a:lnTo>
                    <a:pt x="3941977" y="1255059"/>
                  </a:lnTo>
                  <a:lnTo>
                    <a:pt x="3953815" y="1240964"/>
                  </a:lnTo>
                  <a:lnTo>
                    <a:pt x="3965653" y="1225014"/>
                  </a:lnTo>
                  <a:lnTo>
                    <a:pt x="3977491" y="1207067"/>
                  </a:lnTo>
                  <a:lnTo>
                    <a:pt x="3989328" y="1187005"/>
                  </a:lnTo>
                  <a:lnTo>
                    <a:pt x="4001166" y="1164740"/>
                  </a:lnTo>
                  <a:lnTo>
                    <a:pt x="4013004" y="1140227"/>
                  </a:lnTo>
                  <a:lnTo>
                    <a:pt x="4024842" y="1113476"/>
                  </a:lnTo>
                  <a:lnTo>
                    <a:pt x="4036679" y="1084562"/>
                  </a:lnTo>
                  <a:lnTo>
                    <a:pt x="4048517" y="1053636"/>
                  </a:lnTo>
                  <a:lnTo>
                    <a:pt x="4060355" y="1020921"/>
                  </a:lnTo>
                  <a:lnTo>
                    <a:pt x="4072193" y="986720"/>
                  </a:lnTo>
                  <a:lnTo>
                    <a:pt x="4084031" y="951401"/>
                  </a:lnTo>
                  <a:lnTo>
                    <a:pt x="4095868" y="915389"/>
                  </a:lnTo>
                  <a:lnTo>
                    <a:pt x="4107706" y="879141"/>
                  </a:lnTo>
                  <a:lnTo>
                    <a:pt x="4119544" y="843129"/>
                  </a:lnTo>
                  <a:lnTo>
                    <a:pt x="4131382" y="807810"/>
                  </a:lnTo>
                  <a:lnTo>
                    <a:pt x="4143219" y="773609"/>
                  </a:lnTo>
                  <a:lnTo>
                    <a:pt x="4155057" y="740894"/>
                  </a:lnTo>
                  <a:lnTo>
                    <a:pt x="4166895" y="709968"/>
                  </a:lnTo>
                  <a:lnTo>
                    <a:pt x="4178733" y="681054"/>
                  </a:lnTo>
                  <a:lnTo>
                    <a:pt x="4190570" y="654303"/>
                  </a:lnTo>
                  <a:lnTo>
                    <a:pt x="4202408" y="629790"/>
                  </a:lnTo>
                  <a:lnTo>
                    <a:pt x="4214246" y="607525"/>
                  </a:lnTo>
                  <a:lnTo>
                    <a:pt x="4226084" y="587463"/>
                  </a:lnTo>
                  <a:lnTo>
                    <a:pt x="4237922" y="569516"/>
                  </a:lnTo>
                  <a:lnTo>
                    <a:pt x="4249759" y="553566"/>
                  </a:lnTo>
                  <a:lnTo>
                    <a:pt x="4261597" y="539471"/>
                  </a:lnTo>
                  <a:lnTo>
                    <a:pt x="4273435" y="527078"/>
                  </a:lnTo>
                  <a:lnTo>
                    <a:pt x="4285273" y="516231"/>
                  </a:lnTo>
                  <a:lnTo>
                    <a:pt x="4297110" y="506774"/>
                  </a:lnTo>
                  <a:lnTo>
                    <a:pt x="4308948" y="498557"/>
                  </a:lnTo>
                  <a:lnTo>
                    <a:pt x="4320786" y="491438"/>
                  </a:lnTo>
                  <a:lnTo>
                    <a:pt x="4332624" y="485287"/>
                  </a:lnTo>
                  <a:lnTo>
                    <a:pt x="4344461" y="479984"/>
                  </a:lnTo>
                  <a:lnTo>
                    <a:pt x="4356299" y="475421"/>
                  </a:lnTo>
                  <a:lnTo>
                    <a:pt x="4368137" y="471500"/>
                  </a:lnTo>
                  <a:lnTo>
                    <a:pt x="4379975" y="468137"/>
                  </a:lnTo>
                  <a:lnTo>
                    <a:pt x="4391813" y="465255"/>
                  </a:lnTo>
                  <a:lnTo>
                    <a:pt x="4403650" y="462788"/>
                  </a:lnTo>
                  <a:lnTo>
                    <a:pt x="4415488" y="460678"/>
                  </a:lnTo>
                  <a:lnTo>
                    <a:pt x="4427326" y="458876"/>
                  </a:lnTo>
                  <a:lnTo>
                    <a:pt x="4439164" y="457336"/>
                  </a:lnTo>
                  <a:lnTo>
                    <a:pt x="4451001" y="456022"/>
                  </a:lnTo>
                  <a:lnTo>
                    <a:pt x="4462839" y="454901"/>
                  </a:lnTo>
                  <a:lnTo>
                    <a:pt x="4474677" y="453945"/>
                  </a:lnTo>
                  <a:lnTo>
                    <a:pt x="4486515" y="453131"/>
                  </a:lnTo>
                  <a:lnTo>
                    <a:pt x="4498352" y="452436"/>
                  </a:lnTo>
                  <a:lnTo>
                    <a:pt x="4510190" y="451845"/>
                  </a:lnTo>
                  <a:lnTo>
                    <a:pt x="4522028" y="451341"/>
                  </a:lnTo>
                  <a:lnTo>
                    <a:pt x="4533866" y="450911"/>
                  </a:lnTo>
                  <a:lnTo>
                    <a:pt x="4545704" y="450546"/>
                  </a:lnTo>
                  <a:lnTo>
                    <a:pt x="4557541" y="450235"/>
                  </a:lnTo>
                  <a:lnTo>
                    <a:pt x="4569379" y="449970"/>
                  </a:lnTo>
                  <a:lnTo>
                    <a:pt x="4581217" y="449744"/>
                  </a:lnTo>
                  <a:lnTo>
                    <a:pt x="4593055" y="449552"/>
                  </a:lnTo>
                  <a:lnTo>
                    <a:pt x="4604892" y="449389"/>
                  </a:lnTo>
                  <a:lnTo>
                    <a:pt x="4616730" y="449250"/>
                  </a:lnTo>
                  <a:lnTo>
                    <a:pt x="4628568" y="449132"/>
                  </a:lnTo>
                  <a:lnTo>
                    <a:pt x="4640406" y="449031"/>
                  </a:lnTo>
                  <a:lnTo>
                    <a:pt x="4652244" y="448945"/>
                  </a:lnTo>
                  <a:lnTo>
                    <a:pt x="4664081" y="448873"/>
                  </a:lnTo>
                  <a:lnTo>
                    <a:pt x="4675919" y="448810"/>
                  </a:lnTo>
                  <a:lnTo>
                    <a:pt x="4687757" y="448758"/>
                  </a:lnTo>
                </a:path>
              </a:pathLst>
            </a:custGeom>
            <a:ln w="40651" cap="flat">
              <a:solidFill>
                <a:srgbClr val="E8E8E8">
                  <a:alpha val="100000"/>
                </a:srgbClr>
              </a:solidFill>
              <a:prstDash val="solid"/>
              <a:round/>
            </a:ln>
          </p:spPr>
          <p:txBody>
            <a:bodyPr/>
            <a:lstStyle/>
            <a:p/>
          </p:txBody>
        </p:sp>
        <p:sp>
          <p:nvSpPr>
            <p:cNvPr id="57" name="pl57"/>
            <p:cNvSpPr/>
            <p:nvPr/>
          </p:nvSpPr>
          <p:spPr>
            <a:xfrm>
              <a:off x="2482252" y="899582"/>
              <a:ext cx="4687757" cy="299155"/>
            </a:xfrm>
            <a:custGeom>
              <a:avLst/>
              <a:pathLst>
                <a:path w="4687757" h="299155">
                  <a:moveTo>
                    <a:pt x="0" y="149652"/>
                  </a:moveTo>
                  <a:lnTo>
                    <a:pt x="11837" y="149661"/>
                  </a:lnTo>
                  <a:lnTo>
                    <a:pt x="23675" y="149672"/>
                  </a:lnTo>
                  <a:lnTo>
                    <a:pt x="35513" y="149684"/>
                  </a:lnTo>
                  <a:lnTo>
                    <a:pt x="47351" y="149698"/>
                  </a:lnTo>
                  <a:lnTo>
                    <a:pt x="59188" y="149715"/>
                  </a:lnTo>
                  <a:lnTo>
                    <a:pt x="71026" y="149735"/>
                  </a:lnTo>
                  <a:lnTo>
                    <a:pt x="82864" y="149758"/>
                  </a:lnTo>
                  <a:lnTo>
                    <a:pt x="94702" y="149785"/>
                  </a:lnTo>
                  <a:lnTo>
                    <a:pt x="106539" y="149817"/>
                  </a:lnTo>
                  <a:lnTo>
                    <a:pt x="118377" y="149854"/>
                  </a:lnTo>
                  <a:lnTo>
                    <a:pt x="130215" y="149899"/>
                  </a:lnTo>
                  <a:lnTo>
                    <a:pt x="142053" y="149950"/>
                  </a:lnTo>
                  <a:lnTo>
                    <a:pt x="153891" y="150011"/>
                  </a:lnTo>
                  <a:lnTo>
                    <a:pt x="165728" y="150083"/>
                  </a:lnTo>
                  <a:lnTo>
                    <a:pt x="177566" y="150167"/>
                  </a:lnTo>
                  <a:lnTo>
                    <a:pt x="189404" y="150266"/>
                  </a:lnTo>
                  <a:lnTo>
                    <a:pt x="201242" y="150381"/>
                  </a:lnTo>
                  <a:lnTo>
                    <a:pt x="213079" y="150517"/>
                  </a:lnTo>
                  <a:lnTo>
                    <a:pt x="224917" y="150676"/>
                  </a:lnTo>
                  <a:lnTo>
                    <a:pt x="236755" y="150863"/>
                  </a:lnTo>
                  <a:lnTo>
                    <a:pt x="248593" y="151082"/>
                  </a:lnTo>
                  <a:lnTo>
                    <a:pt x="260430" y="151339"/>
                  </a:lnTo>
                  <a:lnTo>
                    <a:pt x="272268" y="151639"/>
                  </a:lnTo>
                  <a:lnTo>
                    <a:pt x="284106" y="151991"/>
                  </a:lnTo>
                  <a:lnTo>
                    <a:pt x="295944" y="152402"/>
                  </a:lnTo>
                  <a:lnTo>
                    <a:pt x="307782" y="152882"/>
                  </a:lnTo>
                  <a:lnTo>
                    <a:pt x="319619" y="153443"/>
                  </a:lnTo>
                  <a:lnTo>
                    <a:pt x="331457" y="154096"/>
                  </a:lnTo>
                  <a:lnTo>
                    <a:pt x="343295" y="154857"/>
                  </a:lnTo>
                  <a:lnTo>
                    <a:pt x="355133" y="155741"/>
                  </a:lnTo>
                  <a:lnTo>
                    <a:pt x="366970" y="156766"/>
                  </a:lnTo>
                  <a:lnTo>
                    <a:pt x="378808" y="157952"/>
                  </a:lnTo>
                  <a:lnTo>
                    <a:pt x="390646" y="159322"/>
                  </a:lnTo>
                  <a:lnTo>
                    <a:pt x="402484" y="160898"/>
                  </a:lnTo>
                  <a:lnTo>
                    <a:pt x="414321" y="162706"/>
                  </a:lnTo>
                  <a:lnTo>
                    <a:pt x="426159" y="164771"/>
                  </a:lnTo>
                  <a:lnTo>
                    <a:pt x="437997" y="167120"/>
                  </a:lnTo>
                  <a:lnTo>
                    <a:pt x="449835" y="169779"/>
                  </a:lnTo>
                  <a:lnTo>
                    <a:pt x="461673" y="172770"/>
                  </a:lnTo>
                  <a:lnTo>
                    <a:pt x="473510" y="176114"/>
                  </a:lnTo>
                  <a:lnTo>
                    <a:pt x="485348" y="179825"/>
                  </a:lnTo>
                  <a:lnTo>
                    <a:pt x="497186" y="183910"/>
                  </a:lnTo>
                  <a:lnTo>
                    <a:pt x="509024" y="188369"/>
                  </a:lnTo>
                  <a:lnTo>
                    <a:pt x="520861" y="193187"/>
                  </a:lnTo>
                  <a:lnTo>
                    <a:pt x="532699" y="198342"/>
                  </a:lnTo>
                  <a:lnTo>
                    <a:pt x="544537" y="203794"/>
                  </a:lnTo>
                  <a:lnTo>
                    <a:pt x="556375" y="209495"/>
                  </a:lnTo>
                  <a:lnTo>
                    <a:pt x="568213" y="215381"/>
                  </a:lnTo>
                  <a:lnTo>
                    <a:pt x="580050" y="221383"/>
                  </a:lnTo>
                  <a:lnTo>
                    <a:pt x="591888" y="227424"/>
                  </a:lnTo>
                  <a:lnTo>
                    <a:pt x="603726" y="233426"/>
                  </a:lnTo>
                  <a:lnTo>
                    <a:pt x="615564" y="239313"/>
                  </a:lnTo>
                  <a:lnTo>
                    <a:pt x="627401" y="245013"/>
                  </a:lnTo>
                  <a:lnTo>
                    <a:pt x="639239" y="250465"/>
                  </a:lnTo>
                  <a:lnTo>
                    <a:pt x="651077" y="255620"/>
                  </a:lnTo>
                  <a:lnTo>
                    <a:pt x="662915" y="260439"/>
                  </a:lnTo>
                  <a:lnTo>
                    <a:pt x="674752" y="264897"/>
                  </a:lnTo>
                  <a:lnTo>
                    <a:pt x="686590" y="268983"/>
                  </a:lnTo>
                  <a:lnTo>
                    <a:pt x="698428" y="272694"/>
                  </a:lnTo>
                  <a:lnTo>
                    <a:pt x="710266" y="276037"/>
                  </a:lnTo>
                  <a:lnTo>
                    <a:pt x="722104" y="279028"/>
                  </a:lnTo>
                  <a:lnTo>
                    <a:pt x="733941" y="281687"/>
                  </a:lnTo>
                  <a:lnTo>
                    <a:pt x="745779" y="284036"/>
                  </a:lnTo>
                  <a:lnTo>
                    <a:pt x="757617" y="286102"/>
                  </a:lnTo>
                  <a:lnTo>
                    <a:pt x="769455" y="287909"/>
                  </a:lnTo>
                  <a:lnTo>
                    <a:pt x="781292" y="289486"/>
                  </a:lnTo>
                  <a:lnTo>
                    <a:pt x="793130" y="290855"/>
                  </a:lnTo>
                  <a:lnTo>
                    <a:pt x="804968" y="292041"/>
                  </a:lnTo>
                  <a:lnTo>
                    <a:pt x="816806" y="293067"/>
                  </a:lnTo>
                  <a:lnTo>
                    <a:pt x="828643" y="293951"/>
                  </a:lnTo>
                  <a:lnTo>
                    <a:pt x="840481" y="294711"/>
                  </a:lnTo>
                  <a:lnTo>
                    <a:pt x="852319" y="295365"/>
                  </a:lnTo>
                  <a:lnTo>
                    <a:pt x="864157" y="295925"/>
                  </a:lnTo>
                  <a:lnTo>
                    <a:pt x="875995" y="296405"/>
                  </a:lnTo>
                  <a:lnTo>
                    <a:pt x="887832" y="296817"/>
                  </a:lnTo>
                  <a:lnTo>
                    <a:pt x="899670" y="297168"/>
                  </a:lnTo>
                  <a:lnTo>
                    <a:pt x="911508" y="297469"/>
                  </a:lnTo>
                  <a:lnTo>
                    <a:pt x="923346" y="297725"/>
                  </a:lnTo>
                  <a:lnTo>
                    <a:pt x="935183" y="297944"/>
                  </a:lnTo>
                  <a:lnTo>
                    <a:pt x="947021" y="298131"/>
                  </a:lnTo>
                  <a:lnTo>
                    <a:pt x="958859" y="298290"/>
                  </a:lnTo>
                  <a:lnTo>
                    <a:pt x="970697" y="298426"/>
                  </a:lnTo>
                  <a:lnTo>
                    <a:pt x="982534" y="298542"/>
                  </a:lnTo>
                  <a:lnTo>
                    <a:pt x="994372" y="298640"/>
                  </a:lnTo>
                  <a:lnTo>
                    <a:pt x="1006210" y="298724"/>
                  </a:lnTo>
                  <a:lnTo>
                    <a:pt x="1018048" y="298796"/>
                  </a:lnTo>
                  <a:lnTo>
                    <a:pt x="1029886" y="298857"/>
                  </a:lnTo>
                  <a:lnTo>
                    <a:pt x="1041723" y="298909"/>
                  </a:lnTo>
                  <a:lnTo>
                    <a:pt x="1053561" y="298953"/>
                  </a:lnTo>
                  <a:lnTo>
                    <a:pt x="1065399" y="298990"/>
                  </a:lnTo>
                  <a:lnTo>
                    <a:pt x="1077237" y="299022"/>
                  </a:lnTo>
                  <a:lnTo>
                    <a:pt x="1089074" y="299050"/>
                  </a:lnTo>
                  <a:lnTo>
                    <a:pt x="1100912" y="299073"/>
                  </a:lnTo>
                  <a:lnTo>
                    <a:pt x="1112750" y="299093"/>
                  </a:lnTo>
                  <a:lnTo>
                    <a:pt x="1124588" y="299109"/>
                  </a:lnTo>
                  <a:lnTo>
                    <a:pt x="1136426" y="299124"/>
                  </a:lnTo>
                  <a:lnTo>
                    <a:pt x="1148263" y="299136"/>
                  </a:lnTo>
                  <a:lnTo>
                    <a:pt x="1160101" y="299146"/>
                  </a:lnTo>
                  <a:lnTo>
                    <a:pt x="1171939" y="299155"/>
                  </a:lnTo>
                  <a:lnTo>
                    <a:pt x="1171939" y="299155"/>
                  </a:lnTo>
                  <a:lnTo>
                    <a:pt x="1183777" y="299146"/>
                  </a:lnTo>
                  <a:lnTo>
                    <a:pt x="1195614" y="299136"/>
                  </a:lnTo>
                  <a:lnTo>
                    <a:pt x="1207452" y="299124"/>
                  </a:lnTo>
                  <a:lnTo>
                    <a:pt x="1219290" y="299109"/>
                  </a:lnTo>
                  <a:lnTo>
                    <a:pt x="1231128" y="299093"/>
                  </a:lnTo>
                  <a:lnTo>
                    <a:pt x="1242965" y="299073"/>
                  </a:lnTo>
                  <a:lnTo>
                    <a:pt x="1254803" y="299050"/>
                  </a:lnTo>
                  <a:lnTo>
                    <a:pt x="1266641" y="299022"/>
                  </a:lnTo>
                  <a:lnTo>
                    <a:pt x="1278479" y="298990"/>
                  </a:lnTo>
                  <a:lnTo>
                    <a:pt x="1290317" y="298953"/>
                  </a:lnTo>
                  <a:lnTo>
                    <a:pt x="1302154" y="298909"/>
                  </a:lnTo>
                  <a:lnTo>
                    <a:pt x="1313992" y="298857"/>
                  </a:lnTo>
                  <a:lnTo>
                    <a:pt x="1325830" y="298796"/>
                  </a:lnTo>
                  <a:lnTo>
                    <a:pt x="1337668" y="298724"/>
                  </a:lnTo>
                  <a:lnTo>
                    <a:pt x="1349505" y="298640"/>
                  </a:lnTo>
                  <a:lnTo>
                    <a:pt x="1361343" y="298542"/>
                  </a:lnTo>
                  <a:lnTo>
                    <a:pt x="1373181" y="298426"/>
                  </a:lnTo>
                  <a:lnTo>
                    <a:pt x="1385019" y="298290"/>
                  </a:lnTo>
                  <a:lnTo>
                    <a:pt x="1396856" y="298131"/>
                  </a:lnTo>
                  <a:lnTo>
                    <a:pt x="1408694" y="297944"/>
                  </a:lnTo>
                  <a:lnTo>
                    <a:pt x="1420532" y="297725"/>
                  </a:lnTo>
                  <a:lnTo>
                    <a:pt x="1432370" y="297469"/>
                  </a:lnTo>
                  <a:lnTo>
                    <a:pt x="1444208" y="297168"/>
                  </a:lnTo>
                  <a:lnTo>
                    <a:pt x="1456045" y="296817"/>
                  </a:lnTo>
                  <a:lnTo>
                    <a:pt x="1467883" y="296405"/>
                  </a:lnTo>
                  <a:lnTo>
                    <a:pt x="1479721" y="295925"/>
                  </a:lnTo>
                  <a:lnTo>
                    <a:pt x="1491559" y="295365"/>
                  </a:lnTo>
                  <a:lnTo>
                    <a:pt x="1503396" y="294711"/>
                  </a:lnTo>
                  <a:lnTo>
                    <a:pt x="1515234" y="293951"/>
                  </a:lnTo>
                  <a:lnTo>
                    <a:pt x="1527072" y="293067"/>
                  </a:lnTo>
                  <a:lnTo>
                    <a:pt x="1538910" y="292041"/>
                  </a:lnTo>
                  <a:lnTo>
                    <a:pt x="1550748" y="290855"/>
                  </a:lnTo>
                  <a:lnTo>
                    <a:pt x="1562585" y="289486"/>
                  </a:lnTo>
                  <a:lnTo>
                    <a:pt x="1574423" y="287909"/>
                  </a:lnTo>
                  <a:lnTo>
                    <a:pt x="1586261" y="286102"/>
                  </a:lnTo>
                  <a:lnTo>
                    <a:pt x="1598099" y="284036"/>
                  </a:lnTo>
                  <a:lnTo>
                    <a:pt x="1609936" y="281687"/>
                  </a:lnTo>
                  <a:lnTo>
                    <a:pt x="1621774" y="279028"/>
                  </a:lnTo>
                  <a:lnTo>
                    <a:pt x="1633612" y="276037"/>
                  </a:lnTo>
                  <a:lnTo>
                    <a:pt x="1645450" y="272694"/>
                  </a:lnTo>
                  <a:lnTo>
                    <a:pt x="1657287" y="268983"/>
                  </a:lnTo>
                  <a:lnTo>
                    <a:pt x="1669125" y="264897"/>
                  </a:lnTo>
                  <a:lnTo>
                    <a:pt x="1680963" y="260439"/>
                  </a:lnTo>
                  <a:lnTo>
                    <a:pt x="1692801" y="255620"/>
                  </a:lnTo>
                  <a:lnTo>
                    <a:pt x="1704639" y="250465"/>
                  </a:lnTo>
                  <a:lnTo>
                    <a:pt x="1716476" y="245013"/>
                  </a:lnTo>
                  <a:lnTo>
                    <a:pt x="1728314" y="239313"/>
                  </a:lnTo>
                  <a:lnTo>
                    <a:pt x="1740152" y="233426"/>
                  </a:lnTo>
                  <a:lnTo>
                    <a:pt x="1751990" y="227424"/>
                  </a:lnTo>
                  <a:lnTo>
                    <a:pt x="1763827" y="221383"/>
                  </a:lnTo>
                  <a:lnTo>
                    <a:pt x="1775665" y="215381"/>
                  </a:lnTo>
                  <a:lnTo>
                    <a:pt x="1787503" y="209495"/>
                  </a:lnTo>
                  <a:lnTo>
                    <a:pt x="1799341" y="203794"/>
                  </a:lnTo>
                  <a:lnTo>
                    <a:pt x="1811178" y="198342"/>
                  </a:lnTo>
                  <a:lnTo>
                    <a:pt x="1823016" y="193187"/>
                  </a:lnTo>
                  <a:lnTo>
                    <a:pt x="1834854" y="188369"/>
                  </a:lnTo>
                  <a:lnTo>
                    <a:pt x="1846692" y="183910"/>
                  </a:lnTo>
                  <a:lnTo>
                    <a:pt x="1858530" y="179825"/>
                  </a:lnTo>
                  <a:lnTo>
                    <a:pt x="1870367" y="176114"/>
                  </a:lnTo>
                  <a:lnTo>
                    <a:pt x="1882205" y="172770"/>
                  </a:lnTo>
                  <a:lnTo>
                    <a:pt x="1894043" y="169779"/>
                  </a:lnTo>
                  <a:lnTo>
                    <a:pt x="1905881" y="167120"/>
                  </a:lnTo>
                  <a:lnTo>
                    <a:pt x="1917718" y="164771"/>
                  </a:lnTo>
                  <a:lnTo>
                    <a:pt x="1929556" y="162706"/>
                  </a:lnTo>
                  <a:lnTo>
                    <a:pt x="1941394" y="160898"/>
                  </a:lnTo>
                  <a:lnTo>
                    <a:pt x="1953232" y="159322"/>
                  </a:lnTo>
                  <a:lnTo>
                    <a:pt x="1965069" y="157952"/>
                  </a:lnTo>
                  <a:lnTo>
                    <a:pt x="1976907" y="156766"/>
                  </a:lnTo>
                  <a:lnTo>
                    <a:pt x="1988745" y="155741"/>
                  </a:lnTo>
                  <a:lnTo>
                    <a:pt x="2000583" y="154857"/>
                  </a:lnTo>
                  <a:lnTo>
                    <a:pt x="2012421" y="154096"/>
                  </a:lnTo>
                  <a:lnTo>
                    <a:pt x="2024258" y="153443"/>
                  </a:lnTo>
                  <a:lnTo>
                    <a:pt x="2036096" y="152882"/>
                  </a:lnTo>
                  <a:lnTo>
                    <a:pt x="2047934" y="152402"/>
                  </a:lnTo>
                  <a:lnTo>
                    <a:pt x="2059772" y="151991"/>
                  </a:lnTo>
                  <a:lnTo>
                    <a:pt x="2071609" y="151639"/>
                  </a:lnTo>
                  <a:lnTo>
                    <a:pt x="2083447" y="151339"/>
                  </a:lnTo>
                  <a:lnTo>
                    <a:pt x="2095285" y="151082"/>
                  </a:lnTo>
                  <a:lnTo>
                    <a:pt x="2107123" y="150863"/>
                  </a:lnTo>
                  <a:lnTo>
                    <a:pt x="2118961" y="150676"/>
                  </a:lnTo>
                  <a:lnTo>
                    <a:pt x="2130798" y="150517"/>
                  </a:lnTo>
                  <a:lnTo>
                    <a:pt x="2142636" y="150381"/>
                  </a:lnTo>
                  <a:lnTo>
                    <a:pt x="2154474" y="150266"/>
                  </a:lnTo>
                  <a:lnTo>
                    <a:pt x="2166312" y="150167"/>
                  </a:lnTo>
                  <a:lnTo>
                    <a:pt x="2178149" y="150083"/>
                  </a:lnTo>
                  <a:lnTo>
                    <a:pt x="2189987" y="150011"/>
                  </a:lnTo>
                  <a:lnTo>
                    <a:pt x="2201825" y="149950"/>
                  </a:lnTo>
                  <a:lnTo>
                    <a:pt x="2213663" y="149899"/>
                  </a:lnTo>
                  <a:lnTo>
                    <a:pt x="2225500" y="149854"/>
                  </a:lnTo>
                  <a:lnTo>
                    <a:pt x="2237338" y="149817"/>
                  </a:lnTo>
                  <a:lnTo>
                    <a:pt x="2249176" y="149785"/>
                  </a:lnTo>
                  <a:lnTo>
                    <a:pt x="2261014" y="149758"/>
                  </a:lnTo>
                  <a:lnTo>
                    <a:pt x="2272852" y="149735"/>
                  </a:lnTo>
                  <a:lnTo>
                    <a:pt x="2284689" y="149715"/>
                  </a:lnTo>
                  <a:lnTo>
                    <a:pt x="2296527" y="149698"/>
                  </a:lnTo>
                  <a:lnTo>
                    <a:pt x="2308365" y="149684"/>
                  </a:lnTo>
                  <a:lnTo>
                    <a:pt x="2320203" y="149672"/>
                  </a:lnTo>
                  <a:lnTo>
                    <a:pt x="2332040" y="149661"/>
                  </a:lnTo>
                  <a:lnTo>
                    <a:pt x="2343878" y="149652"/>
                  </a:lnTo>
                  <a:lnTo>
                    <a:pt x="2343878" y="149552"/>
                  </a:lnTo>
                  <a:lnTo>
                    <a:pt x="2355716" y="149543"/>
                  </a:lnTo>
                  <a:lnTo>
                    <a:pt x="2367554" y="149533"/>
                  </a:lnTo>
                  <a:lnTo>
                    <a:pt x="2379391" y="149521"/>
                  </a:lnTo>
                  <a:lnTo>
                    <a:pt x="2391229" y="149507"/>
                  </a:lnTo>
                  <a:lnTo>
                    <a:pt x="2403067" y="149490"/>
                  </a:lnTo>
                  <a:lnTo>
                    <a:pt x="2414905" y="149470"/>
                  </a:lnTo>
                  <a:lnTo>
                    <a:pt x="2426743" y="149447"/>
                  </a:lnTo>
                  <a:lnTo>
                    <a:pt x="2438580" y="149420"/>
                  </a:lnTo>
                  <a:lnTo>
                    <a:pt x="2450418" y="149388"/>
                  </a:lnTo>
                  <a:lnTo>
                    <a:pt x="2462256" y="149350"/>
                  </a:lnTo>
                  <a:lnTo>
                    <a:pt x="2474094" y="149306"/>
                  </a:lnTo>
                  <a:lnTo>
                    <a:pt x="2485931" y="149254"/>
                  </a:lnTo>
                  <a:lnTo>
                    <a:pt x="2497769" y="149193"/>
                  </a:lnTo>
                  <a:lnTo>
                    <a:pt x="2509607" y="149122"/>
                  </a:lnTo>
                  <a:lnTo>
                    <a:pt x="2521445" y="149038"/>
                  </a:lnTo>
                  <a:lnTo>
                    <a:pt x="2533283" y="148939"/>
                  </a:lnTo>
                  <a:lnTo>
                    <a:pt x="2545120" y="148823"/>
                  </a:lnTo>
                  <a:lnTo>
                    <a:pt x="2556958" y="148687"/>
                  </a:lnTo>
                  <a:lnTo>
                    <a:pt x="2568796" y="148528"/>
                  </a:lnTo>
                  <a:lnTo>
                    <a:pt x="2580634" y="148341"/>
                  </a:lnTo>
                  <a:lnTo>
                    <a:pt x="2592471" y="148122"/>
                  </a:lnTo>
                  <a:lnTo>
                    <a:pt x="2604309" y="147866"/>
                  </a:lnTo>
                  <a:lnTo>
                    <a:pt x="2616147" y="147565"/>
                  </a:lnTo>
                  <a:lnTo>
                    <a:pt x="2627985" y="147214"/>
                  </a:lnTo>
                  <a:lnTo>
                    <a:pt x="2639822" y="146803"/>
                  </a:lnTo>
                  <a:lnTo>
                    <a:pt x="2651660" y="146322"/>
                  </a:lnTo>
                  <a:lnTo>
                    <a:pt x="2663498" y="145762"/>
                  </a:lnTo>
                  <a:lnTo>
                    <a:pt x="2675336" y="145108"/>
                  </a:lnTo>
                  <a:lnTo>
                    <a:pt x="2687174" y="144348"/>
                  </a:lnTo>
                  <a:lnTo>
                    <a:pt x="2699011" y="143464"/>
                  </a:lnTo>
                  <a:lnTo>
                    <a:pt x="2710849" y="142439"/>
                  </a:lnTo>
                  <a:lnTo>
                    <a:pt x="2722687" y="141252"/>
                  </a:lnTo>
                  <a:lnTo>
                    <a:pt x="2734525" y="139883"/>
                  </a:lnTo>
                  <a:lnTo>
                    <a:pt x="2746362" y="138307"/>
                  </a:lnTo>
                  <a:lnTo>
                    <a:pt x="2758200" y="136499"/>
                  </a:lnTo>
                  <a:lnTo>
                    <a:pt x="2770038" y="134433"/>
                  </a:lnTo>
                  <a:lnTo>
                    <a:pt x="2781876" y="132084"/>
                  </a:lnTo>
                  <a:lnTo>
                    <a:pt x="2793713" y="129426"/>
                  </a:lnTo>
                  <a:lnTo>
                    <a:pt x="2805551" y="126435"/>
                  </a:lnTo>
                  <a:lnTo>
                    <a:pt x="2817389" y="123091"/>
                  </a:lnTo>
                  <a:lnTo>
                    <a:pt x="2829227" y="119380"/>
                  </a:lnTo>
                  <a:lnTo>
                    <a:pt x="2841065" y="115294"/>
                  </a:lnTo>
                  <a:lnTo>
                    <a:pt x="2852902" y="110836"/>
                  </a:lnTo>
                  <a:lnTo>
                    <a:pt x="2864740" y="106017"/>
                  </a:lnTo>
                  <a:lnTo>
                    <a:pt x="2876578" y="100863"/>
                  </a:lnTo>
                  <a:lnTo>
                    <a:pt x="2888416" y="95410"/>
                  </a:lnTo>
                  <a:lnTo>
                    <a:pt x="2900253" y="89710"/>
                  </a:lnTo>
                  <a:lnTo>
                    <a:pt x="2912091" y="83824"/>
                  </a:lnTo>
                  <a:lnTo>
                    <a:pt x="2923929" y="77822"/>
                  </a:lnTo>
                  <a:lnTo>
                    <a:pt x="2935767" y="71780"/>
                  </a:lnTo>
                  <a:lnTo>
                    <a:pt x="2947604" y="65778"/>
                  </a:lnTo>
                  <a:lnTo>
                    <a:pt x="2959442" y="59892"/>
                  </a:lnTo>
                  <a:lnTo>
                    <a:pt x="2971280" y="54192"/>
                  </a:lnTo>
                  <a:lnTo>
                    <a:pt x="2983118" y="48739"/>
                  </a:lnTo>
                  <a:lnTo>
                    <a:pt x="2994956" y="43585"/>
                  </a:lnTo>
                  <a:lnTo>
                    <a:pt x="3006793" y="38766"/>
                  </a:lnTo>
                  <a:lnTo>
                    <a:pt x="3018631" y="34307"/>
                  </a:lnTo>
                  <a:lnTo>
                    <a:pt x="3030469" y="30222"/>
                  </a:lnTo>
                  <a:lnTo>
                    <a:pt x="3042307" y="26511"/>
                  </a:lnTo>
                  <a:lnTo>
                    <a:pt x="3054144" y="23167"/>
                  </a:lnTo>
                  <a:lnTo>
                    <a:pt x="3065982" y="20176"/>
                  </a:lnTo>
                  <a:lnTo>
                    <a:pt x="3077820" y="17518"/>
                  </a:lnTo>
                  <a:lnTo>
                    <a:pt x="3089658" y="15168"/>
                  </a:lnTo>
                  <a:lnTo>
                    <a:pt x="3101496" y="13103"/>
                  </a:lnTo>
                  <a:lnTo>
                    <a:pt x="3113333" y="11295"/>
                  </a:lnTo>
                  <a:lnTo>
                    <a:pt x="3125171" y="9719"/>
                  </a:lnTo>
                  <a:lnTo>
                    <a:pt x="3137009" y="8350"/>
                  </a:lnTo>
                  <a:lnTo>
                    <a:pt x="3148847" y="7163"/>
                  </a:lnTo>
                  <a:lnTo>
                    <a:pt x="3160684" y="6138"/>
                  </a:lnTo>
                  <a:lnTo>
                    <a:pt x="3172522" y="5254"/>
                  </a:lnTo>
                  <a:lnTo>
                    <a:pt x="3184360" y="4493"/>
                  </a:lnTo>
                  <a:lnTo>
                    <a:pt x="3196198" y="3840"/>
                  </a:lnTo>
                  <a:lnTo>
                    <a:pt x="3208035" y="3279"/>
                  </a:lnTo>
                  <a:lnTo>
                    <a:pt x="3219873" y="2799"/>
                  </a:lnTo>
                  <a:lnTo>
                    <a:pt x="3231711" y="2388"/>
                  </a:lnTo>
                  <a:lnTo>
                    <a:pt x="3243549" y="2036"/>
                  </a:lnTo>
                  <a:lnTo>
                    <a:pt x="3255387" y="1736"/>
                  </a:lnTo>
                  <a:lnTo>
                    <a:pt x="3267224" y="1479"/>
                  </a:lnTo>
                  <a:lnTo>
                    <a:pt x="3279062" y="1260"/>
                  </a:lnTo>
                  <a:lnTo>
                    <a:pt x="3290900" y="1074"/>
                  </a:lnTo>
                  <a:lnTo>
                    <a:pt x="3302738" y="914"/>
                  </a:lnTo>
                  <a:lnTo>
                    <a:pt x="3314575" y="778"/>
                  </a:lnTo>
                  <a:lnTo>
                    <a:pt x="3326413" y="663"/>
                  </a:lnTo>
                  <a:lnTo>
                    <a:pt x="3338251" y="564"/>
                  </a:lnTo>
                  <a:lnTo>
                    <a:pt x="3350089" y="480"/>
                  </a:lnTo>
                  <a:lnTo>
                    <a:pt x="3361926" y="409"/>
                  </a:lnTo>
                  <a:lnTo>
                    <a:pt x="3373764" y="348"/>
                  </a:lnTo>
                  <a:lnTo>
                    <a:pt x="3385602" y="296"/>
                  </a:lnTo>
                  <a:lnTo>
                    <a:pt x="3397440" y="252"/>
                  </a:lnTo>
                  <a:lnTo>
                    <a:pt x="3409278" y="214"/>
                  </a:lnTo>
                  <a:lnTo>
                    <a:pt x="3421115" y="182"/>
                  </a:lnTo>
                  <a:lnTo>
                    <a:pt x="3432953" y="155"/>
                  </a:lnTo>
                  <a:lnTo>
                    <a:pt x="3444791" y="132"/>
                  </a:lnTo>
                  <a:lnTo>
                    <a:pt x="3456629" y="112"/>
                  </a:lnTo>
                  <a:lnTo>
                    <a:pt x="3468466" y="95"/>
                  </a:lnTo>
                  <a:lnTo>
                    <a:pt x="3480304" y="81"/>
                  </a:lnTo>
                  <a:lnTo>
                    <a:pt x="3492142" y="69"/>
                  </a:lnTo>
                  <a:lnTo>
                    <a:pt x="3503980" y="58"/>
                  </a:lnTo>
                  <a:lnTo>
                    <a:pt x="3515818" y="5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8" name="pl58"/>
            <p:cNvSpPr/>
            <p:nvPr/>
          </p:nvSpPr>
          <p:spPr>
            <a:xfrm>
              <a:off x="2482252" y="2694866"/>
              <a:ext cx="4687757" cy="1047119"/>
            </a:xfrm>
            <a:custGeom>
              <a:avLst/>
              <a:pathLst>
                <a:path w="4687757" h="1047119">
                  <a:moveTo>
                    <a:pt x="0" y="1047119"/>
                  </a:moveTo>
                  <a:lnTo>
                    <a:pt x="11837" y="1047110"/>
                  </a:lnTo>
                  <a:lnTo>
                    <a:pt x="23675" y="1047100"/>
                  </a:lnTo>
                  <a:lnTo>
                    <a:pt x="35513" y="1047087"/>
                  </a:lnTo>
                  <a:lnTo>
                    <a:pt x="47351" y="1047073"/>
                  </a:lnTo>
                  <a:lnTo>
                    <a:pt x="59188" y="1047056"/>
                  </a:lnTo>
                  <a:lnTo>
                    <a:pt x="71026" y="1047037"/>
                  </a:lnTo>
                  <a:lnTo>
                    <a:pt x="82864" y="1047013"/>
                  </a:lnTo>
                  <a:lnTo>
                    <a:pt x="94702" y="1046986"/>
                  </a:lnTo>
                  <a:lnTo>
                    <a:pt x="106539" y="1046954"/>
                  </a:lnTo>
                  <a:lnTo>
                    <a:pt x="118377" y="1046917"/>
                  </a:lnTo>
                  <a:lnTo>
                    <a:pt x="130215" y="1046873"/>
                  </a:lnTo>
                  <a:lnTo>
                    <a:pt x="142053" y="1046821"/>
                  </a:lnTo>
                  <a:lnTo>
                    <a:pt x="153891" y="1046760"/>
                  </a:lnTo>
                  <a:lnTo>
                    <a:pt x="165728" y="1046688"/>
                  </a:lnTo>
                  <a:lnTo>
                    <a:pt x="177566" y="1046604"/>
                  </a:lnTo>
                  <a:lnTo>
                    <a:pt x="189404" y="1046506"/>
                  </a:lnTo>
                  <a:lnTo>
                    <a:pt x="201242" y="1046390"/>
                  </a:lnTo>
                  <a:lnTo>
                    <a:pt x="213079" y="1046254"/>
                  </a:lnTo>
                  <a:lnTo>
                    <a:pt x="224917" y="1046095"/>
                  </a:lnTo>
                  <a:lnTo>
                    <a:pt x="236755" y="1045908"/>
                  </a:lnTo>
                  <a:lnTo>
                    <a:pt x="248593" y="1045689"/>
                  </a:lnTo>
                  <a:lnTo>
                    <a:pt x="260430" y="1045432"/>
                  </a:lnTo>
                  <a:lnTo>
                    <a:pt x="272268" y="1045132"/>
                  </a:lnTo>
                  <a:lnTo>
                    <a:pt x="284106" y="1044780"/>
                  </a:lnTo>
                  <a:lnTo>
                    <a:pt x="295944" y="1044369"/>
                  </a:lnTo>
                  <a:lnTo>
                    <a:pt x="307782" y="1043889"/>
                  </a:lnTo>
                  <a:lnTo>
                    <a:pt x="319619" y="1043328"/>
                  </a:lnTo>
                  <a:lnTo>
                    <a:pt x="331457" y="1042675"/>
                  </a:lnTo>
                  <a:lnTo>
                    <a:pt x="343295" y="1041914"/>
                  </a:lnTo>
                  <a:lnTo>
                    <a:pt x="355133" y="1041030"/>
                  </a:lnTo>
                  <a:lnTo>
                    <a:pt x="366970" y="1040005"/>
                  </a:lnTo>
                  <a:lnTo>
                    <a:pt x="378808" y="1038819"/>
                  </a:lnTo>
                  <a:lnTo>
                    <a:pt x="390646" y="1037449"/>
                  </a:lnTo>
                  <a:lnTo>
                    <a:pt x="402484" y="1035873"/>
                  </a:lnTo>
                  <a:lnTo>
                    <a:pt x="414321" y="1034065"/>
                  </a:lnTo>
                  <a:lnTo>
                    <a:pt x="426159" y="1032000"/>
                  </a:lnTo>
                  <a:lnTo>
                    <a:pt x="437997" y="1029651"/>
                  </a:lnTo>
                  <a:lnTo>
                    <a:pt x="449835" y="1026992"/>
                  </a:lnTo>
                  <a:lnTo>
                    <a:pt x="461673" y="1024001"/>
                  </a:lnTo>
                  <a:lnTo>
                    <a:pt x="473510" y="1020657"/>
                  </a:lnTo>
                  <a:lnTo>
                    <a:pt x="485348" y="1016947"/>
                  </a:lnTo>
                  <a:lnTo>
                    <a:pt x="497186" y="1012861"/>
                  </a:lnTo>
                  <a:lnTo>
                    <a:pt x="509024" y="1008403"/>
                  </a:lnTo>
                  <a:lnTo>
                    <a:pt x="520861" y="1003584"/>
                  </a:lnTo>
                  <a:lnTo>
                    <a:pt x="532699" y="998429"/>
                  </a:lnTo>
                  <a:lnTo>
                    <a:pt x="544537" y="992977"/>
                  </a:lnTo>
                  <a:lnTo>
                    <a:pt x="556375" y="987277"/>
                  </a:lnTo>
                  <a:lnTo>
                    <a:pt x="568213" y="981390"/>
                  </a:lnTo>
                  <a:lnTo>
                    <a:pt x="580050" y="975388"/>
                  </a:lnTo>
                  <a:lnTo>
                    <a:pt x="591888" y="969347"/>
                  </a:lnTo>
                  <a:lnTo>
                    <a:pt x="603726" y="963345"/>
                  </a:lnTo>
                  <a:lnTo>
                    <a:pt x="615564" y="957458"/>
                  </a:lnTo>
                  <a:lnTo>
                    <a:pt x="627401" y="951758"/>
                  </a:lnTo>
                  <a:lnTo>
                    <a:pt x="639239" y="946306"/>
                  </a:lnTo>
                  <a:lnTo>
                    <a:pt x="651077" y="941151"/>
                  </a:lnTo>
                  <a:lnTo>
                    <a:pt x="662915" y="936332"/>
                  </a:lnTo>
                  <a:lnTo>
                    <a:pt x="674752" y="931874"/>
                  </a:lnTo>
                  <a:lnTo>
                    <a:pt x="686590" y="927788"/>
                  </a:lnTo>
                  <a:lnTo>
                    <a:pt x="698428" y="924077"/>
                  </a:lnTo>
                  <a:lnTo>
                    <a:pt x="710266" y="920734"/>
                  </a:lnTo>
                  <a:lnTo>
                    <a:pt x="722104" y="917743"/>
                  </a:lnTo>
                  <a:lnTo>
                    <a:pt x="733941" y="915084"/>
                  </a:lnTo>
                  <a:lnTo>
                    <a:pt x="745779" y="912735"/>
                  </a:lnTo>
                  <a:lnTo>
                    <a:pt x="757617" y="910670"/>
                  </a:lnTo>
                  <a:lnTo>
                    <a:pt x="769455" y="908862"/>
                  </a:lnTo>
                  <a:lnTo>
                    <a:pt x="781292" y="907286"/>
                  </a:lnTo>
                  <a:lnTo>
                    <a:pt x="793130" y="905916"/>
                  </a:lnTo>
                  <a:lnTo>
                    <a:pt x="804968" y="904730"/>
                  </a:lnTo>
                  <a:lnTo>
                    <a:pt x="816806" y="903705"/>
                  </a:lnTo>
                  <a:lnTo>
                    <a:pt x="828643" y="902821"/>
                  </a:lnTo>
                  <a:lnTo>
                    <a:pt x="840481" y="902060"/>
                  </a:lnTo>
                  <a:lnTo>
                    <a:pt x="852319" y="901407"/>
                  </a:lnTo>
                  <a:lnTo>
                    <a:pt x="864157" y="900846"/>
                  </a:lnTo>
                  <a:lnTo>
                    <a:pt x="875995" y="900366"/>
                  </a:lnTo>
                  <a:lnTo>
                    <a:pt x="887832" y="899955"/>
                  </a:lnTo>
                  <a:lnTo>
                    <a:pt x="899670" y="899603"/>
                  </a:lnTo>
                  <a:lnTo>
                    <a:pt x="911508" y="899303"/>
                  </a:lnTo>
                  <a:lnTo>
                    <a:pt x="923346" y="899046"/>
                  </a:lnTo>
                  <a:lnTo>
                    <a:pt x="935183" y="898827"/>
                  </a:lnTo>
                  <a:lnTo>
                    <a:pt x="947021" y="898640"/>
                  </a:lnTo>
                  <a:lnTo>
                    <a:pt x="958859" y="898481"/>
                  </a:lnTo>
                  <a:lnTo>
                    <a:pt x="970697" y="898345"/>
                  </a:lnTo>
                  <a:lnTo>
                    <a:pt x="982534" y="898229"/>
                  </a:lnTo>
                  <a:lnTo>
                    <a:pt x="994372" y="898131"/>
                  </a:lnTo>
                  <a:lnTo>
                    <a:pt x="1006210" y="898047"/>
                  </a:lnTo>
                  <a:lnTo>
                    <a:pt x="1018048" y="897975"/>
                  </a:lnTo>
                  <a:lnTo>
                    <a:pt x="1029886" y="897914"/>
                  </a:lnTo>
                  <a:lnTo>
                    <a:pt x="1041723" y="897862"/>
                  </a:lnTo>
                  <a:lnTo>
                    <a:pt x="1053561" y="897818"/>
                  </a:lnTo>
                  <a:lnTo>
                    <a:pt x="1065399" y="897781"/>
                  </a:lnTo>
                  <a:lnTo>
                    <a:pt x="1077237" y="897749"/>
                  </a:lnTo>
                  <a:lnTo>
                    <a:pt x="1089074" y="897721"/>
                  </a:lnTo>
                  <a:lnTo>
                    <a:pt x="1100912" y="897698"/>
                  </a:lnTo>
                  <a:lnTo>
                    <a:pt x="1112750" y="897679"/>
                  </a:lnTo>
                  <a:lnTo>
                    <a:pt x="1124588" y="897662"/>
                  </a:lnTo>
                  <a:lnTo>
                    <a:pt x="1136426" y="897648"/>
                  </a:lnTo>
                  <a:lnTo>
                    <a:pt x="1148263" y="897635"/>
                  </a:lnTo>
                  <a:lnTo>
                    <a:pt x="1160101" y="897625"/>
                  </a:lnTo>
                  <a:lnTo>
                    <a:pt x="1171939" y="897616"/>
                  </a:lnTo>
                  <a:lnTo>
                    <a:pt x="1171939" y="897516"/>
                  </a:lnTo>
                  <a:lnTo>
                    <a:pt x="1183777" y="897507"/>
                  </a:lnTo>
                  <a:lnTo>
                    <a:pt x="1195614" y="897497"/>
                  </a:lnTo>
                  <a:lnTo>
                    <a:pt x="1207452" y="897485"/>
                  </a:lnTo>
                  <a:lnTo>
                    <a:pt x="1219290" y="897470"/>
                  </a:lnTo>
                  <a:lnTo>
                    <a:pt x="1231128" y="897454"/>
                  </a:lnTo>
                  <a:lnTo>
                    <a:pt x="1242965" y="897434"/>
                  </a:lnTo>
                  <a:lnTo>
                    <a:pt x="1254803" y="897411"/>
                  </a:lnTo>
                  <a:lnTo>
                    <a:pt x="1266641" y="897383"/>
                  </a:lnTo>
                  <a:lnTo>
                    <a:pt x="1278479" y="897351"/>
                  </a:lnTo>
                  <a:lnTo>
                    <a:pt x="1290317" y="897314"/>
                  </a:lnTo>
                  <a:lnTo>
                    <a:pt x="1302154" y="897270"/>
                  </a:lnTo>
                  <a:lnTo>
                    <a:pt x="1313992" y="897218"/>
                  </a:lnTo>
                  <a:lnTo>
                    <a:pt x="1325830" y="897157"/>
                  </a:lnTo>
                  <a:lnTo>
                    <a:pt x="1337668" y="897085"/>
                  </a:lnTo>
                  <a:lnTo>
                    <a:pt x="1349505" y="897001"/>
                  </a:lnTo>
                  <a:lnTo>
                    <a:pt x="1361343" y="896903"/>
                  </a:lnTo>
                  <a:lnTo>
                    <a:pt x="1373181" y="896787"/>
                  </a:lnTo>
                  <a:lnTo>
                    <a:pt x="1385019" y="896651"/>
                  </a:lnTo>
                  <a:lnTo>
                    <a:pt x="1396856" y="896492"/>
                  </a:lnTo>
                  <a:lnTo>
                    <a:pt x="1408694" y="896305"/>
                  </a:lnTo>
                  <a:lnTo>
                    <a:pt x="1420532" y="896086"/>
                  </a:lnTo>
                  <a:lnTo>
                    <a:pt x="1432370" y="895830"/>
                  </a:lnTo>
                  <a:lnTo>
                    <a:pt x="1444208" y="895529"/>
                  </a:lnTo>
                  <a:lnTo>
                    <a:pt x="1456045" y="895178"/>
                  </a:lnTo>
                  <a:lnTo>
                    <a:pt x="1467883" y="894766"/>
                  </a:lnTo>
                  <a:lnTo>
                    <a:pt x="1479721" y="894286"/>
                  </a:lnTo>
                  <a:lnTo>
                    <a:pt x="1491559" y="893726"/>
                  </a:lnTo>
                  <a:lnTo>
                    <a:pt x="1503396" y="893072"/>
                  </a:lnTo>
                  <a:lnTo>
                    <a:pt x="1515234" y="892311"/>
                  </a:lnTo>
                  <a:lnTo>
                    <a:pt x="1527072" y="891428"/>
                  </a:lnTo>
                  <a:lnTo>
                    <a:pt x="1538910" y="890402"/>
                  </a:lnTo>
                  <a:lnTo>
                    <a:pt x="1550748" y="889216"/>
                  </a:lnTo>
                  <a:lnTo>
                    <a:pt x="1562585" y="887846"/>
                  </a:lnTo>
                  <a:lnTo>
                    <a:pt x="1574423" y="886270"/>
                  </a:lnTo>
                  <a:lnTo>
                    <a:pt x="1586261" y="884462"/>
                  </a:lnTo>
                  <a:lnTo>
                    <a:pt x="1598099" y="882397"/>
                  </a:lnTo>
                  <a:lnTo>
                    <a:pt x="1609936" y="880048"/>
                  </a:lnTo>
                  <a:lnTo>
                    <a:pt x="1621774" y="877389"/>
                  </a:lnTo>
                  <a:lnTo>
                    <a:pt x="1633612" y="874398"/>
                  </a:lnTo>
                  <a:lnTo>
                    <a:pt x="1645450" y="871055"/>
                  </a:lnTo>
                  <a:lnTo>
                    <a:pt x="1657287" y="867344"/>
                  </a:lnTo>
                  <a:lnTo>
                    <a:pt x="1669125" y="863258"/>
                  </a:lnTo>
                  <a:lnTo>
                    <a:pt x="1680963" y="858800"/>
                  </a:lnTo>
                  <a:lnTo>
                    <a:pt x="1692801" y="853981"/>
                  </a:lnTo>
                  <a:lnTo>
                    <a:pt x="1704639" y="848826"/>
                  </a:lnTo>
                  <a:lnTo>
                    <a:pt x="1716476" y="843374"/>
                  </a:lnTo>
                  <a:lnTo>
                    <a:pt x="1728314" y="837674"/>
                  </a:lnTo>
                  <a:lnTo>
                    <a:pt x="1740152" y="831787"/>
                  </a:lnTo>
                  <a:lnTo>
                    <a:pt x="1751990" y="825785"/>
                  </a:lnTo>
                  <a:lnTo>
                    <a:pt x="1763827" y="819744"/>
                  </a:lnTo>
                  <a:lnTo>
                    <a:pt x="1775665" y="813742"/>
                  </a:lnTo>
                  <a:lnTo>
                    <a:pt x="1787503" y="807856"/>
                  </a:lnTo>
                  <a:lnTo>
                    <a:pt x="1799341" y="802155"/>
                  </a:lnTo>
                  <a:lnTo>
                    <a:pt x="1811178" y="796703"/>
                  </a:lnTo>
                  <a:lnTo>
                    <a:pt x="1823016" y="791548"/>
                  </a:lnTo>
                  <a:lnTo>
                    <a:pt x="1834854" y="786730"/>
                  </a:lnTo>
                  <a:lnTo>
                    <a:pt x="1846692" y="782271"/>
                  </a:lnTo>
                  <a:lnTo>
                    <a:pt x="1858530" y="778186"/>
                  </a:lnTo>
                  <a:lnTo>
                    <a:pt x="1870367" y="774475"/>
                  </a:lnTo>
                  <a:lnTo>
                    <a:pt x="1882205" y="771131"/>
                  </a:lnTo>
                  <a:lnTo>
                    <a:pt x="1894043" y="768140"/>
                  </a:lnTo>
                  <a:lnTo>
                    <a:pt x="1905881" y="765481"/>
                  </a:lnTo>
                  <a:lnTo>
                    <a:pt x="1917718" y="763132"/>
                  </a:lnTo>
                  <a:lnTo>
                    <a:pt x="1929556" y="761067"/>
                  </a:lnTo>
                  <a:lnTo>
                    <a:pt x="1941394" y="759259"/>
                  </a:lnTo>
                  <a:lnTo>
                    <a:pt x="1953232" y="757683"/>
                  </a:lnTo>
                  <a:lnTo>
                    <a:pt x="1965069" y="756313"/>
                  </a:lnTo>
                  <a:lnTo>
                    <a:pt x="1976907" y="755127"/>
                  </a:lnTo>
                  <a:lnTo>
                    <a:pt x="1988745" y="754102"/>
                  </a:lnTo>
                  <a:lnTo>
                    <a:pt x="2000583" y="753218"/>
                  </a:lnTo>
                  <a:lnTo>
                    <a:pt x="2012421" y="752457"/>
                  </a:lnTo>
                  <a:lnTo>
                    <a:pt x="2024258" y="751804"/>
                  </a:lnTo>
                  <a:lnTo>
                    <a:pt x="2036096" y="751243"/>
                  </a:lnTo>
                  <a:lnTo>
                    <a:pt x="2047934" y="750763"/>
                  </a:lnTo>
                  <a:lnTo>
                    <a:pt x="2059772" y="750352"/>
                  </a:lnTo>
                  <a:lnTo>
                    <a:pt x="2071609" y="750000"/>
                  </a:lnTo>
                  <a:lnTo>
                    <a:pt x="2083447" y="749700"/>
                  </a:lnTo>
                  <a:lnTo>
                    <a:pt x="2095285" y="749443"/>
                  </a:lnTo>
                  <a:lnTo>
                    <a:pt x="2107123" y="749224"/>
                  </a:lnTo>
                  <a:lnTo>
                    <a:pt x="2118961" y="749037"/>
                  </a:lnTo>
                  <a:lnTo>
                    <a:pt x="2130798" y="748878"/>
                  </a:lnTo>
                  <a:lnTo>
                    <a:pt x="2142636" y="748742"/>
                  </a:lnTo>
                  <a:lnTo>
                    <a:pt x="2154474" y="748627"/>
                  </a:lnTo>
                  <a:lnTo>
                    <a:pt x="2166312" y="748528"/>
                  </a:lnTo>
                  <a:lnTo>
                    <a:pt x="2178149" y="748444"/>
                  </a:lnTo>
                  <a:lnTo>
                    <a:pt x="2189987" y="748372"/>
                  </a:lnTo>
                  <a:lnTo>
                    <a:pt x="2201825" y="748311"/>
                  </a:lnTo>
                  <a:lnTo>
                    <a:pt x="2213663" y="748260"/>
                  </a:lnTo>
                  <a:lnTo>
                    <a:pt x="2225500" y="748215"/>
                  </a:lnTo>
                  <a:lnTo>
                    <a:pt x="2237338" y="748178"/>
                  </a:lnTo>
                  <a:lnTo>
                    <a:pt x="2249176" y="748146"/>
                  </a:lnTo>
                  <a:lnTo>
                    <a:pt x="2261014" y="748119"/>
                  </a:lnTo>
                  <a:lnTo>
                    <a:pt x="2272852" y="748096"/>
                  </a:lnTo>
                  <a:lnTo>
                    <a:pt x="2284689" y="748076"/>
                  </a:lnTo>
                  <a:lnTo>
                    <a:pt x="2296527" y="748059"/>
                  </a:lnTo>
                  <a:lnTo>
                    <a:pt x="2308365" y="748045"/>
                  </a:lnTo>
                  <a:lnTo>
                    <a:pt x="2320203" y="748033"/>
                  </a:lnTo>
                  <a:lnTo>
                    <a:pt x="2332040" y="748022"/>
                  </a:lnTo>
                  <a:lnTo>
                    <a:pt x="2343878" y="748013"/>
                  </a:lnTo>
                  <a:lnTo>
                    <a:pt x="2343878" y="747712"/>
                  </a:lnTo>
                  <a:lnTo>
                    <a:pt x="2355716" y="747668"/>
                  </a:lnTo>
                  <a:lnTo>
                    <a:pt x="2367554" y="747617"/>
                  </a:lnTo>
                  <a:lnTo>
                    <a:pt x="2379391" y="747556"/>
                  </a:lnTo>
                  <a:lnTo>
                    <a:pt x="2391229" y="747485"/>
                  </a:lnTo>
                  <a:lnTo>
                    <a:pt x="2403067" y="747401"/>
                  </a:lnTo>
                  <a:lnTo>
                    <a:pt x="2414905" y="747302"/>
                  </a:lnTo>
                  <a:lnTo>
                    <a:pt x="2426743" y="747186"/>
                  </a:lnTo>
                  <a:lnTo>
                    <a:pt x="2438580" y="747050"/>
                  </a:lnTo>
                  <a:lnTo>
                    <a:pt x="2450418" y="746890"/>
                  </a:lnTo>
                  <a:lnTo>
                    <a:pt x="2462256" y="746702"/>
                  </a:lnTo>
                  <a:lnTo>
                    <a:pt x="2474094" y="746482"/>
                  </a:lnTo>
                  <a:lnTo>
                    <a:pt x="2485931" y="746222"/>
                  </a:lnTo>
                  <a:lnTo>
                    <a:pt x="2497769" y="745918"/>
                  </a:lnTo>
                  <a:lnTo>
                    <a:pt x="2509607" y="745560"/>
                  </a:lnTo>
                  <a:lnTo>
                    <a:pt x="2521445" y="745140"/>
                  </a:lnTo>
                  <a:lnTo>
                    <a:pt x="2533283" y="744647"/>
                  </a:lnTo>
                  <a:lnTo>
                    <a:pt x="2545120" y="744068"/>
                  </a:lnTo>
                  <a:lnTo>
                    <a:pt x="2556958" y="743389"/>
                  </a:lnTo>
                  <a:lnTo>
                    <a:pt x="2568796" y="742593"/>
                  </a:lnTo>
                  <a:lnTo>
                    <a:pt x="2580634" y="741659"/>
                  </a:lnTo>
                  <a:lnTo>
                    <a:pt x="2592471" y="740564"/>
                  </a:lnTo>
                  <a:lnTo>
                    <a:pt x="2604309" y="739281"/>
                  </a:lnTo>
                  <a:lnTo>
                    <a:pt x="2616147" y="737779"/>
                  </a:lnTo>
                  <a:lnTo>
                    <a:pt x="2627985" y="736021"/>
                  </a:lnTo>
                  <a:lnTo>
                    <a:pt x="2639822" y="733965"/>
                  </a:lnTo>
                  <a:lnTo>
                    <a:pt x="2651660" y="731563"/>
                  </a:lnTo>
                  <a:lnTo>
                    <a:pt x="2663498" y="728761"/>
                  </a:lnTo>
                  <a:lnTo>
                    <a:pt x="2675336" y="725493"/>
                  </a:lnTo>
                  <a:lnTo>
                    <a:pt x="2687174" y="721690"/>
                  </a:lnTo>
                  <a:lnTo>
                    <a:pt x="2699011" y="717271"/>
                  </a:lnTo>
                  <a:lnTo>
                    <a:pt x="2710849" y="712145"/>
                  </a:lnTo>
                  <a:lnTo>
                    <a:pt x="2722687" y="706213"/>
                  </a:lnTo>
                  <a:lnTo>
                    <a:pt x="2734525" y="699365"/>
                  </a:lnTo>
                  <a:lnTo>
                    <a:pt x="2746362" y="691485"/>
                  </a:lnTo>
                  <a:lnTo>
                    <a:pt x="2758200" y="682445"/>
                  </a:lnTo>
                  <a:lnTo>
                    <a:pt x="2770038" y="672118"/>
                  </a:lnTo>
                  <a:lnTo>
                    <a:pt x="2781876" y="660372"/>
                  </a:lnTo>
                  <a:lnTo>
                    <a:pt x="2793713" y="647080"/>
                  </a:lnTo>
                  <a:lnTo>
                    <a:pt x="2805551" y="632125"/>
                  </a:lnTo>
                  <a:lnTo>
                    <a:pt x="2817389" y="615406"/>
                  </a:lnTo>
                  <a:lnTo>
                    <a:pt x="2829227" y="596852"/>
                  </a:lnTo>
                  <a:lnTo>
                    <a:pt x="2841065" y="576424"/>
                  </a:lnTo>
                  <a:lnTo>
                    <a:pt x="2852902" y="554132"/>
                  </a:lnTo>
                  <a:lnTo>
                    <a:pt x="2864740" y="530038"/>
                  </a:lnTo>
                  <a:lnTo>
                    <a:pt x="2876578" y="504265"/>
                  </a:lnTo>
                  <a:lnTo>
                    <a:pt x="2888416" y="477003"/>
                  </a:lnTo>
                  <a:lnTo>
                    <a:pt x="2900253" y="448502"/>
                  </a:lnTo>
                  <a:lnTo>
                    <a:pt x="2912091" y="419070"/>
                  </a:lnTo>
                  <a:lnTo>
                    <a:pt x="2923929" y="389059"/>
                  </a:lnTo>
                  <a:lnTo>
                    <a:pt x="2935767" y="358853"/>
                  </a:lnTo>
                  <a:lnTo>
                    <a:pt x="2947604" y="328843"/>
                  </a:lnTo>
                  <a:lnTo>
                    <a:pt x="2959442" y="299411"/>
                  </a:lnTo>
                  <a:lnTo>
                    <a:pt x="2971280" y="270910"/>
                  </a:lnTo>
                  <a:lnTo>
                    <a:pt x="2983118" y="243647"/>
                  </a:lnTo>
                  <a:lnTo>
                    <a:pt x="2994956" y="217875"/>
                  </a:lnTo>
                  <a:lnTo>
                    <a:pt x="3006793" y="193781"/>
                  </a:lnTo>
                  <a:lnTo>
                    <a:pt x="3018631" y="171488"/>
                  </a:lnTo>
                  <a:lnTo>
                    <a:pt x="3030469" y="151061"/>
                  </a:lnTo>
                  <a:lnTo>
                    <a:pt x="3042307" y="132506"/>
                  </a:lnTo>
                  <a:lnTo>
                    <a:pt x="3054144" y="115788"/>
                  </a:lnTo>
                  <a:lnTo>
                    <a:pt x="3065982" y="100832"/>
                  </a:lnTo>
                  <a:lnTo>
                    <a:pt x="3077820" y="87540"/>
                  </a:lnTo>
                  <a:lnTo>
                    <a:pt x="3089658" y="75794"/>
                  </a:lnTo>
                  <a:lnTo>
                    <a:pt x="3101496" y="65467"/>
                  </a:lnTo>
                  <a:lnTo>
                    <a:pt x="3113333" y="56428"/>
                  </a:lnTo>
                  <a:lnTo>
                    <a:pt x="3125171" y="48547"/>
                  </a:lnTo>
                  <a:lnTo>
                    <a:pt x="3137009" y="41700"/>
                  </a:lnTo>
                  <a:lnTo>
                    <a:pt x="3148847" y="35767"/>
                  </a:lnTo>
                  <a:lnTo>
                    <a:pt x="3160684" y="30642"/>
                  </a:lnTo>
                  <a:lnTo>
                    <a:pt x="3172522" y="26222"/>
                  </a:lnTo>
                  <a:lnTo>
                    <a:pt x="3184360" y="22419"/>
                  </a:lnTo>
                  <a:lnTo>
                    <a:pt x="3196198" y="19152"/>
                  </a:lnTo>
                  <a:lnTo>
                    <a:pt x="3208035" y="16349"/>
                  </a:lnTo>
                  <a:lnTo>
                    <a:pt x="3219873" y="13948"/>
                  </a:lnTo>
                  <a:lnTo>
                    <a:pt x="3231711" y="11892"/>
                  </a:lnTo>
                  <a:lnTo>
                    <a:pt x="3243549" y="10134"/>
                  </a:lnTo>
                  <a:lnTo>
                    <a:pt x="3255387" y="8632"/>
                  </a:lnTo>
                  <a:lnTo>
                    <a:pt x="3267224" y="7349"/>
                  </a:lnTo>
                  <a:lnTo>
                    <a:pt x="3279062" y="6254"/>
                  </a:lnTo>
                  <a:lnTo>
                    <a:pt x="3290900" y="5320"/>
                  </a:lnTo>
                  <a:lnTo>
                    <a:pt x="3302738" y="4523"/>
                  </a:lnTo>
                  <a:lnTo>
                    <a:pt x="3314575" y="3844"/>
                  </a:lnTo>
                  <a:lnTo>
                    <a:pt x="3326413" y="3266"/>
                  </a:lnTo>
                  <a:lnTo>
                    <a:pt x="3338251" y="2773"/>
                  </a:lnTo>
                  <a:lnTo>
                    <a:pt x="3350089" y="2353"/>
                  </a:lnTo>
                  <a:lnTo>
                    <a:pt x="3361926" y="1995"/>
                  </a:lnTo>
                  <a:lnTo>
                    <a:pt x="3373764" y="1690"/>
                  </a:lnTo>
                  <a:lnTo>
                    <a:pt x="3385602" y="1431"/>
                  </a:lnTo>
                  <a:lnTo>
                    <a:pt x="3397440" y="1210"/>
                  </a:lnTo>
                  <a:lnTo>
                    <a:pt x="3409278" y="1022"/>
                  </a:lnTo>
                  <a:lnTo>
                    <a:pt x="3421115" y="862"/>
                  </a:lnTo>
                  <a:lnTo>
                    <a:pt x="3432953" y="726"/>
                  </a:lnTo>
                  <a:lnTo>
                    <a:pt x="3444791" y="610"/>
                  </a:lnTo>
                  <a:lnTo>
                    <a:pt x="3456629" y="512"/>
                  </a:lnTo>
                  <a:lnTo>
                    <a:pt x="3468466" y="428"/>
                  </a:lnTo>
                  <a:lnTo>
                    <a:pt x="3480304" y="357"/>
                  </a:lnTo>
                  <a:lnTo>
                    <a:pt x="3492142" y="296"/>
                  </a:lnTo>
                  <a:lnTo>
                    <a:pt x="3503980" y="244"/>
                  </a:lnTo>
                  <a:lnTo>
                    <a:pt x="3515818" y="200"/>
                  </a:lnTo>
                  <a:lnTo>
                    <a:pt x="3515818" y="0"/>
                  </a:lnTo>
                  <a:lnTo>
                    <a:pt x="3527655" y="8"/>
                  </a:lnTo>
                  <a:lnTo>
                    <a:pt x="3539493" y="19"/>
                  </a:lnTo>
                  <a:lnTo>
                    <a:pt x="3551331" y="31"/>
                  </a:lnTo>
                  <a:lnTo>
                    <a:pt x="3563169" y="45"/>
                  </a:lnTo>
                  <a:lnTo>
                    <a:pt x="3575006" y="62"/>
                  </a:lnTo>
                  <a:lnTo>
                    <a:pt x="3586844" y="82"/>
                  </a:lnTo>
                  <a:lnTo>
                    <a:pt x="3598682" y="105"/>
                  </a:lnTo>
                  <a:lnTo>
                    <a:pt x="3610520" y="132"/>
                  </a:lnTo>
                  <a:lnTo>
                    <a:pt x="3622357" y="164"/>
                  </a:lnTo>
                  <a:lnTo>
                    <a:pt x="3634195" y="202"/>
                  </a:lnTo>
                  <a:lnTo>
                    <a:pt x="3646033" y="246"/>
                  </a:lnTo>
                  <a:lnTo>
                    <a:pt x="3657871" y="298"/>
                  </a:lnTo>
                  <a:lnTo>
                    <a:pt x="3669709" y="358"/>
                  </a:lnTo>
                  <a:lnTo>
                    <a:pt x="3681546" y="430"/>
                  </a:lnTo>
                  <a:lnTo>
                    <a:pt x="3693384" y="514"/>
                  </a:lnTo>
                  <a:lnTo>
                    <a:pt x="3705222" y="613"/>
                  </a:lnTo>
                  <a:lnTo>
                    <a:pt x="3717060" y="728"/>
                  </a:lnTo>
                  <a:lnTo>
                    <a:pt x="3728897" y="864"/>
                  </a:lnTo>
                  <a:lnTo>
                    <a:pt x="3740735" y="1023"/>
                  </a:lnTo>
                  <a:lnTo>
                    <a:pt x="3752573" y="1210"/>
                  </a:lnTo>
                  <a:lnTo>
                    <a:pt x="3764411" y="1429"/>
                  </a:lnTo>
                  <a:lnTo>
                    <a:pt x="3776248" y="1686"/>
                  </a:lnTo>
                  <a:lnTo>
                    <a:pt x="3788086" y="1986"/>
                  </a:lnTo>
                  <a:lnTo>
                    <a:pt x="3799924" y="2338"/>
                  </a:lnTo>
                  <a:lnTo>
                    <a:pt x="3811762" y="2749"/>
                  </a:lnTo>
                  <a:lnTo>
                    <a:pt x="3823600" y="3229"/>
                  </a:lnTo>
                  <a:lnTo>
                    <a:pt x="3835437" y="3790"/>
                  </a:lnTo>
                  <a:lnTo>
                    <a:pt x="3847275" y="4443"/>
                  </a:lnTo>
                  <a:lnTo>
                    <a:pt x="3859113" y="5204"/>
                  </a:lnTo>
                  <a:lnTo>
                    <a:pt x="3870951" y="6088"/>
                  </a:lnTo>
                  <a:lnTo>
                    <a:pt x="3882788" y="7113"/>
                  </a:lnTo>
                  <a:lnTo>
                    <a:pt x="3894626" y="8299"/>
                  </a:lnTo>
                  <a:lnTo>
                    <a:pt x="3906464" y="9669"/>
                  </a:lnTo>
                  <a:lnTo>
                    <a:pt x="3918302" y="11245"/>
                  </a:lnTo>
                  <a:lnTo>
                    <a:pt x="3930139" y="13053"/>
                  </a:lnTo>
                  <a:lnTo>
                    <a:pt x="3941977" y="15118"/>
                  </a:lnTo>
                  <a:lnTo>
                    <a:pt x="3953815" y="17468"/>
                  </a:lnTo>
                  <a:lnTo>
                    <a:pt x="3965653" y="20126"/>
                  </a:lnTo>
                  <a:lnTo>
                    <a:pt x="3977491" y="23117"/>
                  </a:lnTo>
                  <a:lnTo>
                    <a:pt x="3989328" y="26461"/>
                  </a:lnTo>
                  <a:lnTo>
                    <a:pt x="4001166" y="30172"/>
                  </a:lnTo>
                  <a:lnTo>
                    <a:pt x="4013004" y="34257"/>
                  </a:lnTo>
                  <a:lnTo>
                    <a:pt x="4024842" y="38716"/>
                  </a:lnTo>
                  <a:lnTo>
                    <a:pt x="4036679" y="43534"/>
                  </a:lnTo>
                  <a:lnTo>
                    <a:pt x="4048517" y="48689"/>
                  </a:lnTo>
                  <a:lnTo>
                    <a:pt x="4060355" y="54141"/>
                  </a:lnTo>
                  <a:lnTo>
                    <a:pt x="4072193" y="59842"/>
                  </a:lnTo>
                  <a:lnTo>
                    <a:pt x="4084031" y="65728"/>
                  </a:lnTo>
                  <a:lnTo>
                    <a:pt x="4095868" y="71730"/>
                  </a:lnTo>
                  <a:lnTo>
                    <a:pt x="4107706" y="77771"/>
                  </a:lnTo>
                  <a:lnTo>
                    <a:pt x="4119544" y="83773"/>
                  </a:lnTo>
                  <a:lnTo>
                    <a:pt x="4131382" y="89660"/>
                  </a:lnTo>
                  <a:lnTo>
                    <a:pt x="4143219" y="95360"/>
                  </a:lnTo>
                  <a:lnTo>
                    <a:pt x="4155057" y="100813"/>
                  </a:lnTo>
                  <a:lnTo>
                    <a:pt x="4166895" y="105967"/>
                  </a:lnTo>
                  <a:lnTo>
                    <a:pt x="4178733" y="110786"/>
                  </a:lnTo>
                  <a:lnTo>
                    <a:pt x="4190570" y="115244"/>
                  </a:lnTo>
                  <a:lnTo>
                    <a:pt x="4202408" y="119330"/>
                  </a:lnTo>
                  <a:lnTo>
                    <a:pt x="4214246" y="123041"/>
                  </a:lnTo>
                  <a:lnTo>
                    <a:pt x="4226084" y="126384"/>
                  </a:lnTo>
                  <a:lnTo>
                    <a:pt x="4237922" y="129375"/>
                  </a:lnTo>
                  <a:lnTo>
                    <a:pt x="4249759" y="132034"/>
                  </a:lnTo>
                  <a:lnTo>
                    <a:pt x="4261597" y="134383"/>
                  </a:lnTo>
                  <a:lnTo>
                    <a:pt x="4273435" y="136449"/>
                  </a:lnTo>
                  <a:lnTo>
                    <a:pt x="4285273" y="138256"/>
                  </a:lnTo>
                  <a:lnTo>
                    <a:pt x="4297110" y="139833"/>
                  </a:lnTo>
                  <a:lnTo>
                    <a:pt x="4308948" y="141202"/>
                  </a:lnTo>
                  <a:lnTo>
                    <a:pt x="4320786" y="142388"/>
                  </a:lnTo>
                  <a:lnTo>
                    <a:pt x="4332624" y="143414"/>
                  </a:lnTo>
                  <a:lnTo>
                    <a:pt x="4344461" y="144298"/>
                  </a:lnTo>
                  <a:lnTo>
                    <a:pt x="4356299" y="145058"/>
                  </a:lnTo>
                  <a:lnTo>
                    <a:pt x="4368137" y="145712"/>
                  </a:lnTo>
                  <a:lnTo>
                    <a:pt x="4379975" y="146272"/>
                  </a:lnTo>
                  <a:lnTo>
                    <a:pt x="4391813" y="146752"/>
                  </a:lnTo>
                  <a:lnTo>
                    <a:pt x="4403650" y="147164"/>
                  </a:lnTo>
                  <a:lnTo>
                    <a:pt x="4415488" y="147515"/>
                  </a:lnTo>
                  <a:lnTo>
                    <a:pt x="4427326" y="147816"/>
                  </a:lnTo>
                  <a:lnTo>
                    <a:pt x="4439164" y="148072"/>
                  </a:lnTo>
                  <a:lnTo>
                    <a:pt x="4451001" y="148291"/>
                  </a:lnTo>
                  <a:lnTo>
                    <a:pt x="4462839" y="148478"/>
                  </a:lnTo>
                  <a:lnTo>
                    <a:pt x="4474677" y="148637"/>
                  </a:lnTo>
                  <a:lnTo>
                    <a:pt x="4486515" y="148773"/>
                  </a:lnTo>
                  <a:lnTo>
                    <a:pt x="4498352" y="148889"/>
                  </a:lnTo>
                  <a:lnTo>
                    <a:pt x="4510190" y="148987"/>
                  </a:lnTo>
                  <a:lnTo>
                    <a:pt x="4522028" y="149071"/>
                  </a:lnTo>
                  <a:lnTo>
                    <a:pt x="4533866" y="149143"/>
                  </a:lnTo>
                  <a:lnTo>
                    <a:pt x="4545704" y="149204"/>
                  </a:lnTo>
                  <a:lnTo>
                    <a:pt x="4557541" y="149256"/>
                  </a:lnTo>
                  <a:lnTo>
                    <a:pt x="4569379" y="149300"/>
                  </a:lnTo>
                  <a:lnTo>
                    <a:pt x="4581217" y="149338"/>
                  </a:lnTo>
                  <a:lnTo>
                    <a:pt x="4593055" y="149369"/>
                  </a:lnTo>
                  <a:lnTo>
                    <a:pt x="4604892" y="149397"/>
                  </a:lnTo>
                  <a:lnTo>
                    <a:pt x="4616730" y="149420"/>
                  </a:lnTo>
                  <a:lnTo>
                    <a:pt x="4628568" y="149440"/>
                  </a:lnTo>
                  <a:lnTo>
                    <a:pt x="4640406" y="149456"/>
                  </a:lnTo>
                  <a:lnTo>
                    <a:pt x="4652244" y="149471"/>
                  </a:lnTo>
                  <a:lnTo>
                    <a:pt x="4664081" y="149483"/>
                  </a:lnTo>
                  <a:lnTo>
                    <a:pt x="4675919" y="149493"/>
                  </a:lnTo>
                  <a:lnTo>
                    <a:pt x="4687757" y="149502"/>
                  </a:lnTo>
                </a:path>
              </a:pathLst>
            </a:custGeom>
            <a:ln w="40651" cap="flat">
              <a:solidFill>
                <a:srgbClr val="E8E8E8">
                  <a:alpha val="100000"/>
                </a:srgbClr>
              </a:solidFill>
              <a:prstDash val="solid"/>
              <a:round/>
            </a:ln>
          </p:spPr>
          <p:txBody>
            <a:bodyPr/>
            <a:lstStyle/>
            <a:p/>
          </p:txBody>
        </p:sp>
        <p:sp>
          <p:nvSpPr>
            <p:cNvPr id="59" name="pl59"/>
            <p:cNvSpPr/>
            <p:nvPr/>
          </p:nvSpPr>
          <p:spPr>
            <a:xfrm>
              <a:off x="2482252" y="2545363"/>
              <a:ext cx="4687757" cy="1047018"/>
            </a:xfrm>
            <a:custGeom>
              <a:avLst/>
              <a:pathLst>
                <a:path w="4687757" h="1047018">
                  <a:moveTo>
                    <a:pt x="0" y="1047018"/>
                  </a:moveTo>
                  <a:lnTo>
                    <a:pt x="11837" y="1047010"/>
                  </a:lnTo>
                  <a:lnTo>
                    <a:pt x="23675" y="1046999"/>
                  </a:lnTo>
                  <a:lnTo>
                    <a:pt x="35513" y="1046987"/>
                  </a:lnTo>
                  <a:lnTo>
                    <a:pt x="47351" y="1046973"/>
                  </a:lnTo>
                  <a:lnTo>
                    <a:pt x="59188" y="1046956"/>
                  </a:lnTo>
                  <a:lnTo>
                    <a:pt x="71026" y="1046936"/>
                  </a:lnTo>
                  <a:lnTo>
                    <a:pt x="82864" y="1046913"/>
                  </a:lnTo>
                  <a:lnTo>
                    <a:pt x="94702" y="1046886"/>
                  </a:lnTo>
                  <a:lnTo>
                    <a:pt x="106539" y="1046854"/>
                  </a:lnTo>
                  <a:lnTo>
                    <a:pt x="118377" y="1046816"/>
                  </a:lnTo>
                  <a:lnTo>
                    <a:pt x="130215" y="1046772"/>
                  </a:lnTo>
                  <a:lnTo>
                    <a:pt x="142053" y="1046720"/>
                  </a:lnTo>
                  <a:lnTo>
                    <a:pt x="153891" y="1046659"/>
                  </a:lnTo>
                  <a:lnTo>
                    <a:pt x="165728" y="1046588"/>
                  </a:lnTo>
                  <a:lnTo>
                    <a:pt x="177566" y="1046504"/>
                  </a:lnTo>
                  <a:lnTo>
                    <a:pt x="189404" y="1046405"/>
                  </a:lnTo>
                  <a:lnTo>
                    <a:pt x="201242" y="1046290"/>
                  </a:lnTo>
                  <a:lnTo>
                    <a:pt x="213079" y="1046154"/>
                  </a:lnTo>
                  <a:lnTo>
                    <a:pt x="224917" y="1045994"/>
                  </a:lnTo>
                  <a:lnTo>
                    <a:pt x="236755" y="1045808"/>
                  </a:lnTo>
                  <a:lnTo>
                    <a:pt x="248593" y="1045589"/>
                  </a:lnTo>
                  <a:lnTo>
                    <a:pt x="260430" y="1045332"/>
                  </a:lnTo>
                  <a:lnTo>
                    <a:pt x="272268" y="1045032"/>
                  </a:lnTo>
                  <a:lnTo>
                    <a:pt x="284106" y="1044680"/>
                  </a:lnTo>
                  <a:lnTo>
                    <a:pt x="295944" y="1044269"/>
                  </a:lnTo>
                  <a:lnTo>
                    <a:pt x="307782" y="1043789"/>
                  </a:lnTo>
                  <a:lnTo>
                    <a:pt x="319619" y="1043228"/>
                  </a:lnTo>
                  <a:lnTo>
                    <a:pt x="331457" y="1042575"/>
                  </a:lnTo>
                  <a:lnTo>
                    <a:pt x="343295" y="1041814"/>
                  </a:lnTo>
                  <a:lnTo>
                    <a:pt x="355133" y="1040930"/>
                  </a:lnTo>
                  <a:lnTo>
                    <a:pt x="366970" y="1039905"/>
                  </a:lnTo>
                  <a:lnTo>
                    <a:pt x="378808" y="1038718"/>
                  </a:lnTo>
                  <a:lnTo>
                    <a:pt x="390646" y="1037349"/>
                  </a:lnTo>
                  <a:lnTo>
                    <a:pt x="402484" y="1035773"/>
                  </a:lnTo>
                  <a:lnTo>
                    <a:pt x="414321" y="1033965"/>
                  </a:lnTo>
                  <a:lnTo>
                    <a:pt x="426159" y="1031900"/>
                  </a:lnTo>
                  <a:lnTo>
                    <a:pt x="437997" y="1029550"/>
                  </a:lnTo>
                  <a:lnTo>
                    <a:pt x="449835" y="1026892"/>
                  </a:lnTo>
                  <a:lnTo>
                    <a:pt x="461673" y="1023901"/>
                  </a:lnTo>
                  <a:lnTo>
                    <a:pt x="473510" y="1020557"/>
                  </a:lnTo>
                  <a:lnTo>
                    <a:pt x="485348" y="1016846"/>
                  </a:lnTo>
                  <a:lnTo>
                    <a:pt x="497186" y="1012761"/>
                  </a:lnTo>
                  <a:lnTo>
                    <a:pt x="509024" y="1008302"/>
                  </a:lnTo>
                  <a:lnTo>
                    <a:pt x="520861" y="1003483"/>
                  </a:lnTo>
                  <a:lnTo>
                    <a:pt x="532699" y="998329"/>
                  </a:lnTo>
                  <a:lnTo>
                    <a:pt x="544537" y="992876"/>
                  </a:lnTo>
                  <a:lnTo>
                    <a:pt x="556375" y="987176"/>
                  </a:lnTo>
                  <a:lnTo>
                    <a:pt x="568213" y="981290"/>
                  </a:lnTo>
                  <a:lnTo>
                    <a:pt x="580050" y="975288"/>
                  </a:lnTo>
                  <a:lnTo>
                    <a:pt x="591888" y="969246"/>
                  </a:lnTo>
                  <a:lnTo>
                    <a:pt x="603726" y="963244"/>
                  </a:lnTo>
                  <a:lnTo>
                    <a:pt x="615564" y="957358"/>
                  </a:lnTo>
                  <a:lnTo>
                    <a:pt x="627401" y="951658"/>
                  </a:lnTo>
                  <a:lnTo>
                    <a:pt x="639239" y="946205"/>
                  </a:lnTo>
                  <a:lnTo>
                    <a:pt x="651077" y="941051"/>
                  </a:lnTo>
                  <a:lnTo>
                    <a:pt x="662915" y="936232"/>
                  </a:lnTo>
                  <a:lnTo>
                    <a:pt x="674752" y="931774"/>
                  </a:lnTo>
                  <a:lnTo>
                    <a:pt x="686590" y="927688"/>
                  </a:lnTo>
                  <a:lnTo>
                    <a:pt x="698428" y="923977"/>
                  </a:lnTo>
                  <a:lnTo>
                    <a:pt x="710266" y="920633"/>
                  </a:lnTo>
                  <a:lnTo>
                    <a:pt x="722104" y="917642"/>
                  </a:lnTo>
                  <a:lnTo>
                    <a:pt x="733941" y="914984"/>
                  </a:lnTo>
                  <a:lnTo>
                    <a:pt x="745779" y="912635"/>
                  </a:lnTo>
                  <a:lnTo>
                    <a:pt x="757617" y="910569"/>
                  </a:lnTo>
                  <a:lnTo>
                    <a:pt x="769455" y="908761"/>
                  </a:lnTo>
                  <a:lnTo>
                    <a:pt x="781292" y="907185"/>
                  </a:lnTo>
                  <a:lnTo>
                    <a:pt x="793130" y="905816"/>
                  </a:lnTo>
                  <a:lnTo>
                    <a:pt x="804968" y="904629"/>
                  </a:lnTo>
                  <a:lnTo>
                    <a:pt x="816806" y="903604"/>
                  </a:lnTo>
                  <a:lnTo>
                    <a:pt x="828643" y="902720"/>
                  </a:lnTo>
                  <a:lnTo>
                    <a:pt x="840481" y="901960"/>
                  </a:lnTo>
                  <a:lnTo>
                    <a:pt x="852319" y="901306"/>
                  </a:lnTo>
                  <a:lnTo>
                    <a:pt x="864157" y="900746"/>
                  </a:lnTo>
                  <a:lnTo>
                    <a:pt x="875995" y="900265"/>
                  </a:lnTo>
                  <a:lnTo>
                    <a:pt x="887832" y="899854"/>
                  </a:lnTo>
                  <a:lnTo>
                    <a:pt x="899670" y="899503"/>
                  </a:lnTo>
                  <a:lnTo>
                    <a:pt x="911508" y="899202"/>
                  </a:lnTo>
                  <a:lnTo>
                    <a:pt x="923346" y="898946"/>
                  </a:lnTo>
                  <a:lnTo>
                    <a:pt x="935183" y="898727"/>
                  </a:lnTo>
                  <a:lnTo>
                    <a:pt x="947021" y="898540"/>
                  </a:lnTo>
                  <a:lnTo>
                    <a:pt x="958859" y="898381"/>
                  </a:lnTo>
                  <a:lnTo>
                    <a:pt x="970697" y="898245"/>
                  </a:lnTo>
                  <a:lnTo>
                    <a:pt x="982534" y="898129"/>
                  </a:lnTo>
                  <a:lnTo>
                    <a:pt x="994372" y="898030"/>
                  </a:lnTo>
                  <a:lnTo>
                    <a:pt x="1006210" y="897946"/>
                  </a:lnTo>
                  <a:lnTo>
                    <a:pt x="1018048" y="897875"/>
                  </a:lnTo>
                  <a:lnTo>
                    <a:pt x="1029886" y="897814"/>
                  </a:lnTo>
                  <a:lnTo>
                    <a:pt x="1041723" y="897762"/>
                  </a:lnTo>
                  <a:lnTo>
                    <a:pt x="1053561" y="897718"/>
                  </a:lnTo>
                  <a:lnTo>
                    <a:pt x="1065399" y="897680"/>
                  </a:lnTo>
                  <a:lnTo>
                    <a:pt x="1077237" y="897648"/>
                  </a:lnTo>
                  <a:lnTo>
                    <a:pt x="1089074" y="897621"/>
                  </a:lnTo>
                  <a:lnTo>
                    <a:pt x="1100912" y="897598"/>
                  </a:lnTo>
                  <a:lnTo>
                    <a:pt x="1112750" y="897578"/>
                  </a:lnTo>
                  <a:lnTo>
                    <a:pt x="1124588" y="897561"/>
                  </a:lnTo>
                  <a:lnTo>
                    <a:pt x="1136426" y="897547"/>
                  </a:lnTo>
                  <a:lnTo>
                    <a:pt x="1148263" y="897535"/>
                  </a:lnTo>
                  <a:lnTo>
                    <a:pt x="1160101" y="897525"/>
                  </a:lnTo>
                  <a:lnTo>
                    <a:pt x="1171939" y="897516"/>
                  </a:lnTo>
                  <a:lnTo>
                    <a:pt x="1171939" y="897165"/>
                  </a:lnTo>
                  <a:lnTo>
                    <a:pt x="1183777" y="897112"/>
                  </a:lnTo>
                  <a:lnTo>
                    <a:pt x="1195614" y="897050"/>
                  </a:lnTo>
                  <a:lnTo>
                    <a:pt x="1207452" y="896977"/>
                  </a:lnTo>
                  <a:lnTo>
                    <a:pt x="1219290" y="896891"/>
                  </a:lnTo>
                  <a:lnTo>
                    <a:pt x="1231128" y="896791"/>
                  </a:lnTo>
                  <a:lnTo>
                    <a:pt x="1242965" y="896672"/>
                  </a:lnTo>
                  <a:lnTo>
                    <a:pt x="1254803" y="896533"/>
                  </a:lnTo>
                  <a:lnTo>
                    <a:pt x="1266641" y="896370"/>
                  </a:lnTo>
                  <a:lnTo>
                    <a:pt x="1278479" y="896178"/>
                  </a:lnTo>
                  <a:lnTo>
                    <a:pt x="1290317" y="895953"/>
                  </a:lnTo>
                  <a:lnTo>
                    <a:pt x="1302154" y="895688"/>
                  </a:lnTo>
                  <a:lnTo>
                    <a:pt x="1313992" y="895376"/>
                  </a:lnTo>
                  <a:lnTo>
                    <a:pt x="1325830" y="895011"/>
                  </a:lnTo>
                  <a:lnTo>
                    <a:pt x="1337668" y="894582"/>
                  </a:lnTo>
                  <a:lnTo>
                    <a:pt x="1349505" y="894078"/>
                  </a:lnTo>
                  <a:lnTo>
                    <a:pt x="1361343" y="893486"/>
                  </a:lnTo>
                  <a:lnTo>
                    <a:pt x="1373181" y="892792"/>
                  </a:lnTo>
                  <a:lnTo>
                    <a:pt x="1385019" y="891977"/>
                  </a:lnTo>
                  <a:lnTo>
                    <a:pt x="1396856" y="891021"/>
                  </a:lnTo>
                  <a:lnTo>
                    <a:pt x="1408694" y="889900"/>
                  </a:lnTo>
                  <a:lnTo>
                    <a:pt x="1420532" y="888586"/>
                  </a:lnTo>
                  <a:lnTo>
                    <a:pt x="1432370" y="887047"/>
                  </a:lnTo>
                  <a:lnTo>
                    <a:pt x="1444208" y="885244"/>
                  </a:lnTo>
                  <a:lnTo>
                    <a:pt x="1456045" y="883135"/>
                  </a:lnTo>
                  <a:lnTo>
                    <a:pt x="1467883" y="880668"/>
                  </a:lnTo>
                  <a:lnTo>
                    <a:pt x="1479721" y="877786"/>
                  </a:lnTo>
                  <a:lnTo>
                    <a:pt x="1491559" y="874422"/>
                  </a:lnTo>
                  <a:lnTo>
                    <a:pt x="1503396" y="870502"/>
                  </a:lnTo>
                  <a:lnTo>
                    <a:pt x="1515234" y="865938"/>
                  </a:lnTo>
                  <a:lnTo>
                    <a:pt x="1527072" y="860635"/>
                  </a:lnTo>
                  <a:lnTo>
                    <a:pt x="1538910" y="854484"/>
                  </a:lnTo>
                  <a:lnTo>
                    <a:pt x="1550748" y="847365"/>
                  </a:lnTo>
                  <a:lnTo>
                    <a:pt x="1562585" y="839148"/>
                  </a:lnTo>
                  <a:lnTo>
                    <a:pt x="1574423" y="829691"/>
                  </a:lnTo>
                  <a:lnTo>
                    <a:pt x="1586261" y="818844"/>
                  </a:lnTo>
                  <a:lnTo>
                    <a:pt x="1598099" y="806452"/>
                  </a:lnTo>
                  <a:lnTo>
                    <a:pt x="1609936" y="792357"/>
                  </a:lnTo>
                  <a:lnTo>
                    <a:pt x="1621774" y="776406"/>
                  </a:lnTo>
                  <a:lnTo>
                    <a:pt x="1633612" y="758459"/>
                  </a:lnTo>
                  <a:lnTo>
                    <a:pt x="1645450" y="738397"/>
                  </a:lnTo>
                  <a:lnTo>
                    <a:pt x="1657287" y="716132"/>
                  </a:lnTo>
                  <a:lnTo>
                    <a:pt x="1669125" y="691619"/>
                  </a:lnTo>
                  <a:lnTo>
                    <a:pt x="1680963" y="664868"/>
                  </a:lnTo>
                  <a:lnTo>
                    <a:pt x="1692801" y="635955"/>
                  </a:lnTo>
                  <a:lnTo>
                    <a:pt x="1704639" y="605028"/>
                  </a:lnTo>
                  <a:lnTo>
                    <a:pt x="1716476" y="572313"/>
                  </a:lnTo>
                  <a:lnTo>
                    <a:pt x="1728314" y="538112"/>
                  </a:lnTo>
                  <a:lnTo>
                    <a:pt x="1740152" y="502794"/>
                  </a:lnTo>
                  <a:lnTo>
                    <a:pt x="1751990" y="466781"/>
                  </a:lnTo>
                  <a:lnTo>
                    <a:pt x="1763827" y="430534"/>
                  </a:lnTo>
                  <a:lnTo>
                    <a:pt x="1775665" y="394521"/>
                  </a:lnTo>
                  <a:lnTo>
                    <a:pt x="1787503" y="359203"/>
                  </a:lnTo>
                  <a:lnTo>
                    <a:pt x="1799341" y="325001"/>
                  </a:lnTo>
                  <a:lnTo>
                    <a:pt x="1811178" y="292287"/>
                  </a:lnTo>
                  <a:lnTo>
                    <a:pt x="1823016" y="261360"/>
                  </a:lnTo>
                  <a:lnTo>
                    <a:pt x="1834854" y="232447"/>
                  </a:lnTo>
                  <a:lnTo>
                    <a:pt x="1846692" y="205696"/>
                  </a:lnTo>
                  <a:lnTo>
                    <a:pt x="1858530" y="181183"/>
                  </a:lnTo>
                  <a:lnTo>
                    <a:pt x="1870367" y="158917"/>
                  </a:lnTo>
                  <a:lnTo>
                    <a:pt x="1882205" y="138855"/>
                  </a:lnTo>
                  <a:lnTo>
                    <a:pt x="1894043" y="120909"/>
                  </a:lnTo>
                  <a:lnTo>
                    <a:pt x="1905881" y="104958"/>
                  </a:lnTo>
                  <a:lnTo>
                    <a:pt x="1917718" y="90863"/>
                  </a:lnTo>
                  <a:lnTo>
                    <a:pt x="1929556" y="78470"/>
                  </a:lnTo>
                  <a:lnTo>
                    <a:pt x="1941394" y="67623"/>
                  </a:lnTo>
                  <a:lnTo>
                    <a:pt x="1953232" y="58166"/>
                  </a:lnTo>
                  <a:lnTo>
                    <a:pt x="1965069" y="49949"/>
                  </a:lnTo>
                  <a:lnTo>
                    <a:pt x="1976907" y="42831"/>
                  </a:lnTo>
                  <a:lnTo>
                    <a:pt x="1988745" y="36680"/>
                  </a:lnTo>
                  <a:lnTo>
                    <a:pt x="2000583" y="31376"/>
                  </a:lnTo>
                  <a:lnTo>
                    <a:pt x="2012421" y="26813"/>
                  </a:lnTo>
                  <a:lnTo>
                    <a:pt x="2024258" y="22892"/>
                  </a:lnTo>
                  <a:lnTo>
                    <a:pt x="2036096" y="19529"/>
                  </a:lnTo>
                  <a:lnTo>
                    <a:pt x="2047934" y="16647"/>
                  </a:lnTo>
                  <a:lnTo>
                    <a:pt x="2059772" y="14180"/>
                  </a:lnTo>
                  <a:lnTo>
                    <a:pt x="2071609" y="12071"/>
                  </a:lnTo>
                  <a:lnTo>
                    <a:pt x="2083447" y="10268"/>
                  </a:lnTo>
                  <a:lnTo>
                    <a:pt x="2095285" y="8728"/>
                  </a:lnTo>
                  <a:lnTo>
                    <a:pt x="2107123" y="7415"/>
                  </a:lnTo>
                  <a:lnTo>
                    <a:pt x="2118961" y="6294"/>
                  </a:lnTo>
                  <a:lnTo>
                    <a:pt x="2130798" y="5338"/>
                  </a:lnTo>
                  <a:lnTo>
                    <a:pt x="2142636" y="4523"/>
                  </a:lnTo>
                  <a:lnTo>
                    <a:pt x="2154474" y="3829"/>
                  </a:lnTo>
                  <a:lnTo>
                    <a:pt x="2166312" y="3237"/>
                  </a:lnTo>
                  <a:lnTo>
                    <a:pt x="2178149" y="2733"/>
                  </a:lnTo>
                  <a:lnTo>
                    <a:pt x="2189987" y="2304"/>
                  </a:lnTo>
                  <a:lnTo>
                    <a:pt x="2201825" y="1938"/>
                  </a:lnTo>
                  <a:lnTo>
                    <a:pt x="2213663" y="1627"/>
                  </a:lnTo>
                  <a:lnTo>
                    <a:pt x="2225500" y="1362"/>
                  </a:lnTo>
                  <a:lnTo>
                    <a:pt x="2237338" y="1137"/>
                  </a:lnTo>
                  <a:lnTo>
                    <a:pt x="2249176" y="945"/>
                  </a:lnTo>
                  <a:lnTo>
                    <a:pt x="2261014" y="781"/>
                  </a:lnTo>
                  <a:lnTo>
                    <a:pt x="2272852" y="642"/>
                  </a:lnTo>
                  <a:lnTo>
                    <a:pt x="2284689" y="524"/>
                  </a:lnTo>
                  <a:lnTo>
                    <a:pt x="2296527" y="423"/>
                  </a:lnTo>
                  <a:lnTo>
                    <a:pt x="2308365" y="338"/>
                  </a:lnTo>
                  <a:lnTo>
                    <a:pt x="2320203" y="265"/>
                  </a:lnTo>
                  <a:lnTo>
                    <a:pt x="2332040" y="203"/>
                  </a:lnTo>
                  <a:lnTo>
                    <a:pt x="2343878" y="150"/>
                  </a:lnTo>
                  <a:lnTo>
                    <a:pt x="2343878" y="0"/>
                  </a:lnTo>
                  <a:lnTo>
                    <a:pt x="2355716" y="26"/>
                  </a:lnTo>
                  <a:lnTo>
                    <a:pt x="2367554" y="57"/>
                  </a:lnTo>
                  <a:lnTo>
                    <a:pt x="2379391" y="93"/>
                  </a:lnTo>
                  <a:lnTo>
                    <a:pt x="2391229" y="136"/>
                  </a:lnTo>
                  <a:lnTo>
                    <a:pt x="2403067" y="187"/>
                  </a:lnTo>
                  <a:lnTo>
                    <a:pt x="2414905" y="246"/>
                  </a:lnTo>
                  <a:lnTo>
                    <a:pt x="2426743" y="315"/>
                  </a:lnTo>
                  <a:lnTo>
                    <a:pt x="2438580" y="397"/>
                  </a:lnTo>
                  <a:lnTo>
                    <a:pt x="2450418" y="493"/>
                  </a:lnTo>
                  <a:lnTo>
                    <a:pt x="2462256" y="606"/>
                  </a:lnTo>
                  <a:lnTo>
                    <a:pt x="2474094" y="738"/>
                  </a:lnTo>
                  <a:lnTo>
                    <a:pt x="2485931" y="894"/>
                  </a:lnTo>
                  <a:lnTo>
                    <a:pt x="2497769" y="1076"/>
                  </a:lnTo>
                  <a:lnTo>
                    <a:pt x="2509607" y="1291"/>
                  </a:lnTo>
                  <a:lnTo>
                    <a:pt x="2521445" y="1543"/>
                  </a:lnTo>
                  <a:lnTo>
                    <a:pt x="2533283" y="1839"/>
                  </a:lnTo>
                  <a:lnTo>
                    <a:pt x="2545120" y="2186"/>
                  </a:lnTo>
                  <a:lnTo>
                    <a:pt x="2556958" y="2593"/>
                  </a:lnTo>
                  <a:lnTo>
                    <a:pt x="2568796" y="3071"/>
                  </a:lnTo>
                  <a:lnTo>
                    <a:pt x="2580634" y="3632"/>
                  </a:lnTo>
                  <a:lnTo>
                    <a:pt x="2592471" y="4289"/>
                  </a:lnTo>
                  <a:lnTo>
                    <a:pt x="2604309" y="5058"/>
                  </a:lnTo>
                  <a:lnTo>
                    <a:pt x="2616147" y="5960"/>
                  </a:lnTo>
                  <a:lnTo>
                    <a:pt x="2627985" y="7015"/>
                  </a:lnTo>
                  <a:lnTo>
                    <a:pt x="2639822" y="8248"/>
                  </a:lnTo>
                  <a:lnTo>
                    <a:pt x="2651660" y="9689"/>
                  </a:lnTo>
                  <a:lnTo>
                    <a:pt x="2663498" y="11371"/>
                  </a:lnTo>
                  <a:lnTo>
                    <a:pt x="2675336" y="13331"/>
                  </a:lnTo>
                  <a:lnTo>
                    <a:pt x="2687174" y="15613"/>
                  </a:lnTo>
                  <a:lnTo>
                    <a:pt x="2699011" y="18264"/>
                  </a:lnTo>
                  <a:lnTo>
                    <a:pt x="2710849" y="21340"/>
                  </a:lnTo>
                  <a:lnTo>
                    <a:pt x="2722687" y="24899"/>
                  </a:lnTo>
                  <a:lnTo>
                    <a:pt x="2734525" y="29008"/>
                  </a:lnTo>
                  <a:lnTo>
                    <a:pt x="2746362" y="33736"/>
                  </a:lnTo>
                  <a:lnTo>
                    <a:pt x="2758200" y="39160"/>
                  </a:lnTo>
                  <a:lnTo>
                    <a:pt x="2770038" y="45356"/>
                  </a:lnTo>
                  <a:lnTo>
                    <a:pt x="2781876" y="52404"/>
                  </a:lnTo>
                  <a:lnTo>
                    <a:pt x="2793713" y="60379"/>
                  </a:lnTo>
                  <a:lnTo>
                    <a:pt x="2805551" y="69352"/>
                  </a:lnTo>
                  <a:lnTo>
                    <a:pt x="2817389" y="79383"/>
                  </a:lnTo>
                  <a:lnTo>
                    <a:pt x="2829227" y="90516"/>
                  </a:lnTo>
                  <a:lnTo>
                    <a:pt x="2841065" y="102772"/>
                  </a:lnTo>
                  <a:lnTo>
                    <a:pt x="2852902" y="116148"/>
                  </a:lnTo>
                  <a:lnTo>
                    <a:pt x="2864740" y="130604"/>
                  </a:lnTo>
                  <a:lnTo>
                    <a:pt x="2876578" y="146068"/>
                  </a:lnTo>
                  <a:lnTo>
                    <a:pt x="2888416" y="162425"/>
                  </a:lnTo>
                  <a:lnTo>
                    <a:pt x="2900253" y="179526"/>
                  </a:lnTo>
                  <a:lnTo>
                    <a:pt x="2912091" y="197185"/>
                  </a:lnTo>
                  <a:lnTo>
                    <a:pt x="2923929" y="215191"/>
                  </a:lnTo>
                  <a:lnTo>
                    <a:pt x="2935767" y="233315"/>
                  </a:lnTo>
                  <a:lnTo>
                    <a:pt x="2947604" y="251321"/>
                  </a:lnTo>
                  <a:lnTo>
                    <a:pt x="2959442" y="268981"/>
                  </a:lnTo>
                  <a:lnTo>
                    <a:pt x="2971280" y="286081"/>
                  </a:lnTo>
                  <a:lnTo>
                    <a:pt x="2983118" y="302439"/>
                  </a:lnTo>
                  <a:lnTo>
                    <a:pt x="2994956" y="317902"/>
                  </a:lnTo>
                  <a:lnTo>
                    <a:pt x="3006793" y="332358"/>
                  </a:lnTo>
                  <a:lnTo>
                    <a:pt x="3018631" y="345734"/>
                  </a:lnTo>
                  <a:lnTo>
                    <a:pt x="3030469" y="357991"/>
                  </a:lnTo>
                  <a:lnTo>
                    <a:pt x="3042307" y="369123"/>
                  </a:lnTo>
                  <a:lnTo>
                    <a:pt x="3054144" y="379154"/>
                  </a:lnTo>
                  <a:lnTo>
                    <a:pt x="3065982" y="388127"/>
                  </a:lnTo>
                  <a:lnTo>
                    <a:pt x="3077820" y="396103"/>
                  </a:lnTo>
                  <a:lnTo>
                    <a:pt x="3089658" y="403150"/>
                  </a:lnTo>
                  <a:lnTo>
                    <a:pt x="3101496" y="409347"/>
                  </a:lnTo>
                  <a:lnTo>
                    <a:pt x="3113333" y="414770"/>
                  </a:lnTo>
                  <a:lnTo>
                    <a:pt x="3125171" y="419499"/>
                  </a:lnTo>
                  <a:lnTo>
                    <a:pt x="3137009" y="423607"/>
                  </a:lnTo>
                  <a:lnTo>
                    <a:pt x="3148847" y="427166"/>
                  </a:lnTo>
                  <a:lnTo>
                    <a:pt x="3160684" y="430242"/>
                  </a:lnTo>
                  <a:lnTo>
                    <a:pt x="3172522" y="432894"/>
                  </a:lnTo>
                  <a:lnTo>
                    <a:pt x="3184360" y="435175"/>
                  </a:lnTo>
                  <a:lnTo>
                    <a:pt x="3196198" y="437136"/>
                  </a:lnTo>
                  <a:lnTo>
                    <a:pt x="3208035" y="438817"/>
                  </a:lnTo>
                  <a:lnTo>
                    <a:pt x="3219873" y="440258"/>
                  </a:lnTo>
                  <a:lnTo>
                    <a:pt x="3231711" y="441492"/>
                  </a:lnTo>
                  <a:lnTo>
                    <a:pt x="3243549" y="442547"/>
                  </a:lnTo>
                  <a:lnTo>
                    <a:pt x="3255387" y="443448"/>
                  </a:lnTo>
                  <a:lnTo>
                    <a:pt x="3267224" y="444218"/>
                  </a:lnTo>
                  <a:lnTo>
                    <a:pt x="3279062" y="444875"/>
                  </a:lnTo>
                  <a:lnTo>
                    <a:pt x="3290900" y="445435"/>
                  </a:lnTo>
                  <a:lnTo>
                    <a:pt x="3302738" y="445913"/>
                  </a:lnTo>
                  <a:lnTo>
                    <a:pt x="3314575" y="446320"/>
                  </a:lnTo>
                  <a:lnTo>
                    <a:pt x="3326413" y="446668"/>
                  </a:lnTo>
                  <a:lnTo>
                    <a:pt x="3338251" y="446963"/>
                  </a:lnTo>
                  <a:lnTo>
                    <a:pt x="3350089" y="447215"/>
                  </a:lnTo>
                  <a:lnTo>
                    <a:pt x="3361926" y="447430"/>
                  </a:lnTo>
                  <a:lnTo>
                    <a:pt x="3373764" y="447613"/>
                  </a:lnTo>
                  <a:lnTo>
                    <a:pt x="3385602" y="447768"/>
                  </a:lnTo>
                  <a:lnTo>
                    <a:pt x="3397440" y="447901"/>
                  </a:lnTo>
                  <a:lnTo>
                    <a:pt x="3409278" y="448014"/>
                  </a:lnTo>
                  <a:lnTo>
                    <a:pt x="3421115" y="448109"/>
                  </a:lnTo>
                  <a:lnTo>
                    <a:pt x="3432953" y="448191"/>
                  </a:lnTo>
                  <a:lnTo>
                    <a:pt x="3444791" y="448261"/>
                  </a:lnTo>
                  <a:lnTo>
                    <a:pt x="3456629" y="448320"/>
                  </a:lnTo>
                  <a:lnTo>
                    <a:pt x="3468466" y="448370"/>
                  </a:lnTo>
                  <a:lnTo>
                    <a:pt x="3480304" y="448413"/>
                  </a:lnTo>
                  <a:lnTo>
                    <a:pt x="3492142" y="448449"/>
                  </a:lnTo>
                  <a:lnTo>
                    <a:pt x="3503980" y="448480"/>
                  </a:lnTo>
                  <a:lnTo>
                    <a:pt x="3515818" y="448507"/>
                  </a:lnTo>
                  <a:lnTo>
                    <a:pt x="3515818" y="448657"/>
                  </a:lnTo>
                  <a:lnTo>
                    <a:pt x="3527655" y="448657"/>
                  </a:lnTo>
                  <a:lnTo>
                    <a:pt x="3539493" y="448657"/>
                  </a:lnTo>
                  <a:lnTo>
                    <a:pt x="3551331" y="448657"/>
                  </a:lnTo>
                  <a:lnTo>
                    <a:pt x="3563169" y="448657"/>
                  </a:lnTo>
                  <a:lnTo>
                    <a:pt x="3575006" y="448657"/>
                  </a:lnTo>
                  <a:lnTo>
                    <a:pt x="3586844" y="448657"/>
                  </a:lnTo>
                  <a:lnTo>
                    <a:pt x="3598682" y="448657"/>
                  </a:lnTo>
                  <a:lnTo>
                    <a:pt x="3610520" y="448657"/>
                  </a:lnTo>
                  <a:lnTo>
                    <a:pt x="3622357" y="448657"/>
                  </a:lnTo>
                  <a:lnTo>
                    <a:pt x="3634195" y="448657"/>
                  </a:lnTo>
                  <a:lnTo>
                    <a:pt x="3646033" y="448657"/>
                  </a:lnTo>
                  <a:lnTo>
                    <a:pt x="3657871" y="448657"/>
                  </a:lnTo>
                  <a:lnTo>
                    <a:pt x="3669709" y="448657"/>
                  </a:lnTo>
                  <a:lnTo>
                    <a:pt x="3681546" y="448657"/>
                  </a:lnTo>
                  <a:lnTo>
                    <a:pt x="3693384" y="448657"/>
                  </a:lnTo>
                  <a:lnTo>
                    <a:pt x="3705222" y="448657"/>
                  </a:lnTo>
                  <a:lnTo>
                    <a:pt x="3717060" y="448657"/>
                  </a:lnTo>
                  <a:lnTo>
                    <a:pt x="3728897" y="448657"/>
                  </a:lnTo>
                  <a:lnTo>
                    <a:pt x="3740735" y="448657"/>
                  </a:lnTo>
                  <a:lnTo>
                    <a:pt x="3752573" y="448657"/>
                  </a:lnTo>
                  <a:lnTo>
                    <a:pt x="3764411" y="448657"/>
                  </a:lnTo>
                  <a:lnTo>
                    <a:pt x="3776248" y="448657"/>
                  </a:lnTo>
                  <a:lnTo>
                    <a:pt x="3788086" y="448657"/>
                  </a:lnTo>
                  <a:lnTo>
                    <a:pt x="3799924" y="448657"/>
                  </a:lnTo>
                  <a:lnTo>
                    <a:pt x="3811762" y="448657"/>
                  </a:lnTo>
                  <a:lnTo>
                    <a:pt x="3823600" y="448657"/>
                  </a:lnTo>
                  <a:lnTo>
                    <a:pt x="3835437" y="448657"/>
                  </a:lnTo>
                  <a:lnTo>
                    <a:pt x="3847275" y="448657"/>
                  </a:lnTo>
                  <a:lnTo>
                    <a:pt x="3859113" y="448657"/>
                  </a:lnTo>
                  <a:lnTo>
                    <a:pt x="3870951" y="448657"/>
                  </a:lnTo>
                  <a:lnTo>
                    <a:pt x="3882788" y="448657"/>
                  </a:lnTo>
                  <a:lnTo>
                    <a:pt x="3894626" y="448657"/>
                  </a:lnTo>
                  <a:lnTo>
                    <a:pt x="3906464" y="448657"/>
                  </a:lnTo>
                  <a:lnTo>
                    <a:pt x="3918302" y="448657"/>
                  </a:lnTo>
                  <a:lnTo>
                    <a:pt x="3930139" y="448657"/>
                  </a:lnTo>
                  <a:lnTo>
                    <a:pt x="3941977" y="448657"/>
                  </a:lnTo>
                  <a:lnTo>
                    <a:pt x="3953815" y="448657"/>
                  </a:lnTo>
                  <a:lnTo>
                    <a:pt x="3965653" y="448657"/>
                  </a:lnTo>
                  <a:lnTo>
                    <a:pt x="3977491" y="448657"/>
                  </a:lnTo>
                  <a:lnTo>
                    <a:pt x="3989328" y="448657"/>
                  </a:lnTo>
                  <a:lnTo>
                    <a:pt x="4001166" y="448657"/>
                  </a:lnTo>
                  <a:lnTo>
                    <a:pt x="4013004" y="448657"/>
                  </a:lnTo>
                  <a:lnTo>
                    <a:pt x="4024842" y="448657"/>
                  </a:lnTo>
                  <a:lnTo>
                    <a:pt x="4036679" y="448657"/>
                  </a:lnTo>
                  <a:lnTo>
                    <a:pt x="4048517" y="448657"/>
                  </a:lnTo>
                  <a:lnTo>
                    <a:pt x="4060355" y="448657"/>
                  </a:lnTo>
                  <a:lnTo>
                    <a:pt x="4072193" y="448657"/>
                  </a:lnTo>
                  <a:lnTo>
                    <a:pt x="4084031" y="448657"/>
                  </a:lnTo>
                  <a:lnTo>
                    <a:pt x="4095868" y="448657"/>
                  </a:lnTo>
                  <a:lnTo>
                    <a:pt x="4107706" y="448657"/>
                  </a:lnTo>
                  <a:lnTo>
                    <a:pt x="4119544" y="448657"/>
                  </a:lnTo>
                  <a:lnTo>
                    <a:pt x="4131382" y="448657"/>
                  </a:lnTo>
                  <a:lnTo>
                    <a:pt x="4143219" y="448657"/>
                  </a:lnTo>
                  <a:lnTo>
                    <a:pt x="4155057" y="448657"/>
                  </a:lnTo>
                  <a:lnTo>
                    <a:pt x="4166895" y="448657"/>
                  </a:lnTo>
                  <a:lnTo>
                    <a:pt x="4178733" y="448657"/>
                  </a:lnTo>
                  <a:lnTo>
                    <a:pt x="4190570" y="448657"/>
                  </a:lnTo>
                  <a:lnTo>
                    <a:pt x="4202408" y="448657"/>
                  </a:lnTo>
                  <a:lnTo>
                    <a:pt x="4214246" y="448657"/>
                  </a:lnTo>
                  <a:lnTo>
                    <a:pt x="4226084" y="448657"/>
                  </a:lnTo>
                  <a:lnTo>
                    <a:pt x="4237922" y="448657"/>
                  </a:lnTo>
                  <a:lnTo>
                    <a:pt x="4249759" y="448657"/>
                  </a:lnTo>
                  <a:lnTo>
                    <a:pt x="4261597" y="448657"/>
                  </a:lnTo>
                  <a:lnTo>
                    <a:pt x="4273435" y="448657"/>
                  </a:lnTo>
                  <a:lnTo>
                    <a:pt x="4285273" y="448657"/>
                  </a:lnTo>
                  <a:lnTo>
                    <a:pt x="4297110" y="448657"/>
                  </a:lnTo>
                  <a:lnTo>
                    <a:pt x="4308948" y="448657"/>
                  </a:lnTo>
                  <a:lnTo>
                    <a:pt x="4320786" y="448657"/>
                  </a:lnTo>
                  <a:lnTo>
                    <a:pt x="4332624" y="448657"/>
                  </a:lnTo>
                  <a:lnTo>
                    <a:pt x="4344461" y="448657"/>
                  </a:lnTo>
                  <a:lnTo>
                    <a:pt x="4356299" y="448657"/>
                  </a:lnTo>
                  <a:lnTo>
                    <a:pt x="4368137" y="448657"/>
                  </a:lnTo>
                  <a:lnTo>
                    <a:pt x="4379975" y="448657"/>
                  </a:lnTo>
                  <a:lnTo>
                    <a:pt x="4391813" y="448657"/>
                  </a:lnTo>
                  <a:lnTo>
                    <a:pt x="4403650" y="448657"/>
                  </a:lnTo>
                  <a:lnTo>
                    <a:pt x="4415488" y="448657"/>
                  </a:lnTo>
                  <a:lnTo>
                    <a:pt x="4427326" y="448657"/>
                  </a:lnTo>
                  <a:lnTo>
                    <a:pt x="4439164" y="448657"/>
                  </a:lnTo>
                  <a:lnTo>
                    <a:pt x="4451001" y="448657"/>
                  </a:lnTo>
                  <a:lnTo>
                    <a:pt x="4462839" y="448657"/>
                  </a:lnTo>
                  <a:lnTo>
                    <a:pt x="4474677" y="448657"/>
                  </a:lnTo>
                  <a:lnTo>
                    <a:pt x="4486515" y="448657"/>
                  </a:lnTo>
                  <a:lnTo>
                    <a:pt x="4498352" y="448657"/>
                  </a:lnTo>
                  <a:lnTo>
                    <a:pt x="4510190" y="448657"/>
                  </a:lnTo>
                  <a:lnTo>
                    <a:pt x="4522028" y="448657"/>
                  </a:lnTo>
                  <a:lnTo>
                    <a:pt x="4533866" y="448657"/>
                  </a:lnTo>
                  <a:lnTo>
                    <a:pt x="4545704" y="448657"/>
                  </a:lnTo>
                  <a:lnTo>
                    <a:pt x="4557541" y="448657"/>
                  </a:lnTo>
                  <a:lnTo>
                    <a:pt x="4569379" y="448657"/>
                  </a:lnTo>
                  <a:lnTo>
                    <a:pt x="4581217" y="448657"/>
                  </a:lnTo>
                  <a:lnTo>
                    <a:pt x="4593055" y="448657"/>
                  </a:lnTo>
                  <a:lnTo>
                    <a:pt x="4604892" y="448657"/>
                  </a:lnTo>
                  <a:lnTo>
                    <a:pt x="4616730" y="448657"/>
                  </a:lnTo>
                  <a:lnTo>
                    <a:pt x="4628568" y="448657"/>
                  </a:lnTo>
                  <a:lnTo>
                    <a:pt x="4640406" y="448657"/>
                  </a:lnTo>
                  <a:lnTo>
                    <a:pt x="4652244" y="448657"/>
                  </a:lnTo>
                  <a:lnTo>
                    <a:pt x="4664081" y="448657"/>
                  </a:lnTo>
                  <a:lnTo>
                    <a:pt x="4675919" y="448657"/>
                  </a:lnTo>
                  <a:lnTo>
                    <a:pt x="4687757" y="448657"/>
                  </a:lnTo>
                </a:path>
              </a:pathLst>
            </a:custGeom>
            <a:ln w="40651" cap="flat">
              <a:solidFill>
                <a:srgbClr val="E8E8E8">
                  <a:alpha val="100000"/>
                </a:srgbClr>
              </a:solidFill>
              <a:prstDash val="solid"/>
              <a:round/>
            </a:ln>
          </p:spPr>
          <p:txBody>
            <a:bodyPr/>
            <a:lstStyle/>
            <a:p/>
          </p:txBody>
        </p:sp>
        <p:sp>
          <p:nvSpPr>
            <p:cNvPr id="60" name="pl60"/>
            <p:cNvSpPr/>
            <p:nvPr/>
          </p:nvSpPr>
          <p:spPr>
            <a:xfrm>
              <a:off x="2482252" y="2246007"/>
              <a:ext cx="4687757" cy="299155"/>
            </a:xfrm>
            <a:custGeom>
              <a:avLst/>
              <a:pathLst>
                <a:path w="4687757" h="299155">
                  <a:moveTo>
                    <a:pt x="0" y="149552"/>
                  </a:moveTo>
                  <a:lnTo>
                    <a:pt x="11837" y="149543"/>
                  </a:lnTo>
                  <a:lnTo>
                    <a:pt x="23675" y="149533"/>
                  </a:lnTo>
                  <a:lnTo>
                    <a:pt x="35513" y="149521"/>
                  </a:lnTo>
                  <a:lnTo>
                    <a:pt x="47351" y="149507"/>
                  </a:lnTo>
                  <a:lnTo>
                    <a:pt x="59188" y="149490"/>
                  </a:lnTo>
                  <a:lnTo>
                    <a:pt x="71026" y="149470"/>
                  </a:lnTo>
                  <a:lnTo>
                    <a:pt x="82864" y="149447"/>
                  </a:lnTo>
                  <a:lnTo>
                    <a:pt x="94702" y="149420"/>
                  </a:lnTo>
                  <a:lnTo>
                    <a:pt x="106539" y="149388"/>
                  </a:lnTo>
                  <a:lnTo>
                    <a:pt x="118377" y="149350"/>
                  </a:lnTo>
                  <a:lnTo>
                    <a:pt x="130215" y="149306"/>
                  </a:lnTo>
                  <a:lnTo>
                    <a:pt x="142053" y="149254"/>
                  </a:lnTo>
                  <a:lnTo>
                    <a:pt x="153891" y="149193"/>
                  </a:lnTo>
                  <a:lnTo>
                    <a:pt x="165728" y="149122"/>
                  </a:lnTo>
                  <a:lnTo>
                    <a:pt x="177566" y="149038"/>
                  </a:lnTo>
                  <a:lnTo>
                    <a:pt x="189404" y="148939"/>
                  </a:lnTo>
                  <a:lnTo>
                    <a:pt x="201242" y="148823"/>
                  </a:lnTo>
                  <a:lnTo>
                    <a:pt x="213079" y="148687"/>
                  </a:lnTo>
                  <a:lnTo>
                    <a:pt x="224917" y="148528"/>
                  </a:lnTo>
                  <a:lnTo>
                    <a:pt x="236755" y="148341"/>
                  </a:lnTo>
                  <a:lnTo>
                    <a:pt x="248593" y="148122"/>
                  </a:lnTo>
                  <a:lnTo>
                    <a:pt x="260430" y="147866"/>
                  </a:lnTo>
                  <a:lnTo>
                    <a:pt x="272268" y="147565"/>
                  </a:lnTo>
                  <a:lnTo>
                    <a:pt x="284106" y="147214"/>
                  </a:lnTo>
                  <a:lnTo>
                    <a:pt x="295944" y="146803"/>
                  </a:lnTo>
                  <a:lnTo>
                    <a:pt x="307782" y="146322"/>
                  </a:lnTo>
                  <a:lnTo>
                    <a:pt x="319619" y="145762"/>
                  </a:lnTo>
                  <a:lnTo>
                    <a:pt x="331457" y="145108"/>
                  </a:lnTo>
                  <a:lnTo>
                    <a:pt x="343295" y="144348"/>
                  </a:lnTo>
                  <a:lnTo>
                    <a:pt x="355133" y="143464"/>
                  </a:lnTo>
                  <a:lnTo>
                    <a:pt x="366970" y="142439"/>
                  </a:lnTo>
                  <a:lnTo>
                    <a:pt x="378808" y="141252"/>
                  </a:lnTo>
                  <a:lnTo>
                    <a:pt x="390646" y="139883"/>
                  </a:lnTo>
                  <a:lnTo>
                    <a:pt x="402484" y="138307"/>
                  </a:lnTo>
                  <a:lnTo>
                    <a:pt x="414321" y="136499"/>
                  </a:lnTo>
                  <a:lnTo>
                    <a:pt x="426159" y="134433"/>
                  </a:lnTo>
                  <a:lnTo>
                    <a:pt x="437997" y="132084"/>
                  </a:lnTo>
                  <a:lnTo>
                    <a:pt x="449835" y="129426"/>
                  </a:lnTo>
                  <a:lnTo>
                    <a:pt x="461673" y="126435"/>
                  </a:lnTo>
                  <a:lnTo>
                    <a:pt x="473510" y="123091"/>
                  </a:lnTo>
                  <a:lnTo>
                    <a:pt x="485348" y="119380"/>
                  </a:lnTo>
                  <a:lnTo>
                    <a:pt x="497186" y="115294"/>
                  </a:lnTo>
                  <a:lnTo>
                    <a:pt x="509024" y="110836"/>
                  </a:lnTo>
                  <a:lnTo>
                    <a:pt x="520861" y="106017"/>
                  </a:lnTo>
                  <a:lnTo>
                    <a:pt x="532699" y="100863"/>
                  </a:lnTo>
                  <a:lnTo>
                    <a:pt x="544537" y="95410"/>
                  </a:lnTo>
                  <a:lnTo>
                    <a:pt x="556375" y="89710"/>
                  </a:lnTo>
                  <a:lnTo>
                    <a:pt x="568213" y="83824"/>
                  </a:lnTo>
                  <a:lnTo>
                    <a:pt x="580050" y="77822"/>
                  </a:lnTo>
                  <a:lnTo>
                    <a:pt x="591888" y="71780"/>
                  </a:lnTo>
                  <a:lnTo>
                    <a:pt x="603726" y="65778"/>
                  </a:lnTo>
                  <a:lnTo>
                    <a:pt x="615564" y="59892"/>
                  </a:lnTo>
                  <a:lnTo>
                    <a:pt x="627401" y="54192"/>
                  </a:lnTo>
                  <a:lnTo>
                    <a:pt x="639239" y="48739"/>
                  </a:lnTo>
                  <a:lnTo>
                    <a:pt x="651077" y="43585"/>
                  </a:lnTo>
                  <a:lnTo>
                    <a:pt x="662915" y="38766"/>
                  </a:lnTo>
                  <a:lnTo>
                    <a:pt x="674752" y="34307"/>
                  </a:lnTo>
                  <a:lnTo>
                    <a:pt x="686590" y="30222"/>
                  </a:lnTo>
                  <a:lnTo>
                    <a:pt x="698428" y="26511"/>
                  </a:lnTo>
                  <a:lnTo>
                    <a:pt x="710266" y="23167"/>
                  </a:lnTo>
                  <a:lnTo>
                    <a:pt x="722104" y="20176"/>
                  </a:lnTo>
                  <a:lnTo>
                    <a:pt x="733941" y="17518"/>
                  </a:lnTo>
                  <a:lnTo>
                    <a:pt x="745779" y="15168"/>
                  </a:lnTo>
                  <a:lnTo>
                    <a:pt x="757617" y="13103"/>
                  </a:lnTo>
                  <a:lnTo>
                    <a:pt x="769455" y="11295"/>
                  </a:lnTo>
                  <a:lnTo>
                    <a:pt x="781292" y="9719"/>
                  </a:lnTo>
                  <a:lnTo>
                    <a:pt x="793130" y="8350"/>
                  </a:lnTo>
                  <a:lnTo>
                    <a:pt x="804968" y="7163"/>
                  </a:lnTo>
                  <a:lnTo>
                    <a:pt x="816806" y="6138"/>
                  </a:lnTo>
                  <a:lnTo>
                    <a:pt x="828643" y="5254"/>
                  </a:lnTo>
                  <a:lnTo>
                    <a:pt x="840481" y="4493"/>
                  </a:lnTo>
                  <a:lnTo>
                    <a:pt x="852319" y="3840"/>
                  </a:lnTo>
                  <a:lnTo>
                    <a:pt x="864157" y="3279"/>
                  </a:lnTo>
                  <a:lnTo>
                    <a:pt x="875995" y="2799"/>
                  </a:lnTo>
                  <a:lnTo>
                    <a:pt x="887832" y="2388"/>
                  </a:lnTo>
                  <a:lnTo>
                    <a:pt x="899670" y="2036"/>
                  </a:lnTo>
                  <a:lnTo>
                    <a:pt x="911508" y="1736"/>
                  </a:lnTo>
                  <a:lnTo>
                    <a:pt x="923346" y="1479"/>
                  </a:lnTo>
                  <a:lnTo>
                    <a:pt x="935183" y="1260"/>
                  </a:lnTo>
                  <a:lnTo>
                    <a:pt x="947021" y="1074"/>
                  </a:lnTo>
                  <a:lnTo>
                    <a:pt x="958859" y="914"/>
                  </a:lnTo>
                  <a:lnTo>
                    <a:pt x="970697" y="778"/>
                  </a:lnTo>
                  <a:lnTo>
                    <a:pt x="982534" y="663"/>
                  </a:lnTo>
                  <a:lnTo>
                    <a:pt x="994372" y="564"/>
                  </a:lnTo>
                  <a:lnTo>
                    <a:pt x="1006210" y="480"/>
                  </a:lnTo>
                  <a:lnTo>
                    <a:pt x="1018048" y="409"/>
                  </a:lnTo>
                  <a:lnTo>
                    <a:pt x="1029886" y="348"/>
                  </a:lnTo>
                  <a:lnTo>
                    <a:pt x="1041723" y="296"/>
                  </a:lnTo>
                  <a:lnTo>
                    <a:pt x="1053561" y="252"/>
                  </a:lnTo>
                  <a:lnTo>
                    <a:pt x="1065399" y="214"/>
                  </a:lnTo>
                  <a:lnTo>
                    <a:pt x="1077237" y="182"/>
                  </a:lnTo>
                  <a:lnTo>
                    <a:pt x="1089074" y="155"/>
                  </a:lnTo>
                  <a:lnTo>
                    <a:pt x="1100912" y="132"/>
                  </a:lnTo>
                  <a:lnTo>
                    <a:pt x="1112750" y="112"/>
                  </a:lnTo>
                  <a:lnTo>
                    <a:pt x="1124588" y="95"/>
                  </a:lnTo>
                  <a:lnTo>
                    <a:pt x="1136426" y="81"/>
                  </a:lnTo>
                  <a:lnTo>
                    <a:pt x="1148263" y="69"/>
                  </a:lnTo>
                  <a:lnTo>
                    <a:pt x="1160101" y="58"/>
                  </a:lnTo>
                  <a:lnTo>
                    <a:pt x="1171939" y="5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0"/>
                  </a:lnTo>
                  <a:lnTo>
                    <a:pt x="2355716" y="58"/>
                  </a:lnTo>
                  <a:lnTo>
                    <a:pt x="2367554" y="69"/>
                  </a:lnTo>
                  <a:lnTo>
                    <a:pt x="2379391" y="81"/>
                  </a:lnTo>
                  <a:lnTo>
                    <a:pt x="2391229" y="95"/>
                  </a:lnTo>
                  <a:lnTo>
                    <a:pt x="2403067" y="112"/>
                  </a:lnTo>
                  <a:lnTo>
                    <a:pt x="2414905" y="132"/>
                  </a:lnTo>
                  <a:lnTo>
                    <a:pt x="2426743" y="155"/>
                  </a:lnTo>
                  <a:lnTo>
                    <a:pt x="2438580" y="182"/>
                  </a:lnTo>
                  <a:lnTo>
                    <a:pt x="2450418" y="214"/>
                  </a:lnTo>
                  <a:lnTo>
                    <a:pt x="2462256" y="252"/>
                  </a:lnTo>
                  <a:lnTo>
                    <a:pt x="2474094" y="296"/>
                  </a:lnTo>
                  <a:lnTo>
                    <a:pt x="2485931" y="348"/>
                  </a:lnTo>
                  <a:lnTo>
                    <a:pt x="2497769" y="409"/>
                  </a:lnTo>
                  <a:lnTo>
                    <a:pt x="2509607" y="480"/>
                  </a:lnTo>
                  <a:lnTo>
                    <a:pt x="2521445" y="564"/>
                  </a:lnTo>
                  <a:lnTo>
                    <a:pt x="2533283" y="663"/>
                  </a:lnTo>
                  <a:lnTo>
                    <a:pt x="2545120" y="778"/>
                  </a:lnTo>
                  <a:lnTo>
                    <a:pt x="2556958" y="914"/>
                  </a:lnTo>
                  <a:lnTo>
                    <a:pt x="2568796" y="1074"/>
                  </a:lnTo>
                  <a:lnTo>
                    <a:pt x="2580634" y="1260"/>
                  </a:lnTo>
                  <a:lnTo>
                    <a:pt x="2592471" y="1479"/>
                  </a:lnTo>
                  <a:lnTo>
                    <a:pt x="2604309" y="1736"/>
                  </a:lnTo>
                  <a:lnTo>
                    <a:pt x="2616147" y="2036"/>
                  </a:lnTo>
                  <a:lnTo>
                    <a:pt x="2627985" y="2388"/>
                  </a:lnTo>
                  <a:lnTo>
                    <a:pt x="2639822" y="2799"/>
                  </a:lnTo>
                  <a:lnTo>
                    <a:pt x="2651660" y="3279"/>
                  </a:lnTo>
                  <a:lnTo>
                    <a:pt x="2663498" y="3840"/>
                  </a:lnTo>
                  <a:lnTo>
                    <a:pt x="2675336" y="4493"/>
                  </a:lnTo>
                  <a:lnTo>
                    <a:pt x="2687174" y="5254"/>
                  </a:lnTo>
                  <a:lnTo>
                    <a:pt x="2699011" y="6138"/>
                  </a:lnTo>
                  <a:lnTo>
                    <a:pt x="2710849" y="7163"/>
                  </a:lnTo>
                  <a:lnTo>
                    <a:pt x="2722687" y="8350"/>
                  </a:lnTo>
                  <a:lnTo>
                    <a:pt x="2734525" y="9719"/>
                  </a:lnTo>
                  <a:lnTo>
                    <a:pt x="2746362" y="11295"/>
                  </a:lnTo>
                  <a:lnTo>
                    <a:pt x="2758200" y="13103"/>
                  </a:lnTo>
                  <a:lnTo>
                    <a:pt x="2770038" y="15168"/>
                  </a:lnTo>
                  <a:lnTo>
                    <a:pt x="2781876" y="17518"/>
                  </a:lnTo>
                  <a:lnTo>
                    <a:pt x="2793713" y="20176"/>
                  </a:lnTo>
                  <a:lnTo>
                    <a:pt x="2805551" y="23167"/>
                  </a:lnTo>
                  <a:lnTo>
                    <a:pt x="2817389" y="26511"/>
                  </a:lnTo>
                  <a:lnTo>
                    <a:pt x="2829227" y="30222"/>
                  </a:lnTo>
                  <a:lnTo>
                    <a:pt x="2841065" y="34307"/>
                  </a:lnTo>
                  <a:lnTo>
                    <a:pt x="2852902" y="38766"/>
                  </a:lnTo>
                  <a:lnTo>
                    <a:pt x="2864740" y="43585"/>
                  </a:lnTo>
                  <a:lnTo>
                    <a:pt x="2876578" y="48739"/>
                  </a:lnTo>
                  <a:lnTo>
                    <a:pt x="2888416" y="54192"/>
                  </a:lnTo>
                  <a:lnTo>
                    <a:pt x="2900253" y="59892"/>
                  </a:lnTo>
                  <a:lnTo>
                    <a:pt x="2912091" y="65778"/>
                  </a:lnTo>
                  <a:lnTo>
                    <a:pt x="2923929" y="71780"/>
                  </a:lnTo>
                  <a:lnTo>
                    <a:pt x="2935767" y="77822"/>
                  </a:lnTo>
                  <a:lnTo>
                    <a:pt x="2947604" y="83824"/>
                  </a:lnTo>
                  <a:lnTo>
                    <a:pt x="2959442" y="89710"/>
                  </a:lnTo>
                  <a:lnTo>
                    <a:pt x="2971280" y="95410"/>
                  </a:lnTo>
                  <a:lnTo>
                    <a:pt x="2983118" y="100863"/>
                  </a:lnTo>
                  <a:lnTo>
                    <a:pt x="2994956" y="106017"/>
                  </a:lnTo>
                  <a:lnTo>
                    <a:pt x="3006793" y="110836"/>
                  </a:lnTo>
                  <a:lnTo>
                    <a:pt x="3018631" y="115294"/>
                  </a:lnTo>
                  <a:lnTo>
                    <a:pt x="3030469" y="119380"/>
                  </a:lnTo>
                  <a:lnTo>
                    <a:pt x="3042307" y="123091"/>
                  </a:lnTo>
                  <a:lnTo>
                    <a:pt x="3054144" y="126435"/>
                  </a:lnTo>
                  <a:lnTo>
                    <a:pt x="3065982" y="129426"/>
                  </a:lnTo>
                  <a:lnTo>
                    <a:pt x="3077820" y="132084"/>
                  </a:lnTo>
                  <a:lnTo>
                    <a:pt x="3089658" y="134433"/>
                  </a:lnTo>
                  <a:lnTo>
                    <a:pt x="3101496" y="136499"/>
                  </a:lnTo>
                  <a:lnTo>
                    <a:pt x="3113333" y="138307"/>
                  </a:lnTo>
                  <a:lnTo>
                    <a:pt x="3125171" y="139883"/>
                  </a:lnTo>
                  <a:lnTo>
                    <a:pt x="3137009" y="141252"/>
                  </a:lnTo>
                  <a:lnTo>
                    <a:pt x="3148847" y="142439"/>
                  </a:lnTo>
                  <a:lnTo>
                    <a:pt x="3160684" y="143464"/>
                  </a:lnTo>
                  <a:lnTo>
                    <a:pt x="3172522" y="144348"/>
                  </a:lnTo>
                  <a:lnTo>
                    <a:pt x="3184360" y="145108"/>
                  </a:lnTo>
                  <a:lnTo>
                    <a:pt x="3196198" y="145762"/>
                  </a:lnTo>
                  <a:lnTo>
                    <a:pt x="3208035" y="146322"/>
                  </a:lnTo>
                  <a:lnTo>
                    <a:pt x="3219873" y="146803"/>
                  </a:lnTo>
                  <a:lnTo>
                    <a:pt x="3231711" y="147214"/>
                  </a:lnTo>
                  <a:lnTo>
                    <a:pt x="3243549" y="147565"/>
                  </a:lnTo>
                  <a:lnTo>
                    <a:pt x="3255387" y="147866"/>
                  </a:lnTo>
                  <a:lnTo>
                    <a:pt x="3267224" y="148122"/>
                  </a:lnTo>
                  <a:lnTo>
                    <a:pt x="3279062" y="148341"/>
                  </a:lnTo>
                  <a:lnTo>
                    <a:pt x="3290900" y="148528"/>
                  </a:lnTo>
                  <a:lnTo>
                    <a:pt x="3302738" y="148687"/>
                  </a:lnTo>
                  <a:lnTo>
                    <a:pt x="3314575" y="148823"/>
                  </a:lnTo>
                  <a:lnTo>
                    <a:pt x="3326413" y="148939"/>
                  </a:lnTo>
                  <a:lnTo>
                    <a:pt x="3338251" y="149038"/>
                  </a:lnTo>
                  <a:lnTo>
                    <a:pt x="3350089" y="149122"/>
                  </a:lnTo>
                  <a:lnTo>
                    <a:pt x="3361926" y="149193"/>
                  </a:lnTo>
                  <a:lnTo>
                    <a:pt x="3373764" y="149254"/>
                  </a:lnTo>
                  <a:lnTo>
                    <a:pt x="3385602" y="149306"/>
                  </a:lnTo>
                  <a:lnTo>
                    <a:pt x="3397440" y="149350"/>
                  </a:lnTo>
                  <a:lnTo>
                    <a:pt x="3409278" y="149388"/>
                  </a:lnTo>
                  <a:lnTo>
                    <a:pt x="3421115" y="149420"/>
                  </a:lnTo>
                  <a:lnTo>
                    <a:pt x="3432953" y="149447"/>
                  </a:lnTo>
                  <a:lnTo>
                    <a:pt x="3444791" y="149470"/>
                  </a:lnTo>
                  <a:lnTo>
                    <a:pt x="3456629" y="149490"/>
                  </a:lnTo>
                  <a:lnTo>
                    <a:pt x="3468466" y="149507"/>
                  </a:lnTo>
                  <a:lnTo>
                    <a:pt x="3480304" y="149521"/>
                  </a:lnTo>
                  <a:lnTo>
                    <a:pt x="3492142" y="149533"/>
                  </a:lnTo>
                  <a:lnTo>
                    <a:pt x="3503980" y="149543"/>
                  </a:lnTo>
                  <a:lnTo>
                    <a:pt x="3515818" y="149552"/>
                  </a:lnTo>
                  <a:lnTo>
                    <a:pt x="3515818" y="149652"/>
                  </a:lnTo>
                  <a:lnTo>
                    <a:pt x="3527655" y="149661"/>
                  </a:lnTo>
                  <a:lnTo>
                    <a:pt x="3539493" y="149672"/>
                  </a:lnTo>
                  <a:lnTo>
                    <a:pt x="3551331" y="149684"/>
                  </a:lnTo>
                  <a:lnTo>
                    <a:pt x="3563169" y="149698"/>
                  </a:lnTo>
                  <a:lnTo>
                    <a:pt x="3575006" y="149715"/>
                  </a:lnTo>
                  <a:lnTo>
                    <a:pt x="3586844" y="149735"/>
                  </a:lnTo>
                  <a:lnTo>
                    <a:pt x="3598682" y="149758"/>
                  </a:lnTo>
                  <a:lnTo>
                    <a:pt x="3610520" y="149785"/>
                  </a:lnTo>
                  <a:lnTo>
                    <a:pt x="3622357" y="149817"/>
                  </a:lnTo>
                  <a:lnTo>
                    <a:pt x="3634195" y="149854"/>
                  </a:lnTo>
                  <a:lnTo>
                    <a:pt x="3646033" y="149899"/>
                  </a:lnTo>
                  <a:lnTo>
                    <a:pt x="3657871" y="149950"/>
                  </a:lnTo>
                  <a:lnTo>
                    <a:pt x="3669709" y="150011"/>
                  </a:lnTo>
                  <a:lnTo>
                    <a:pt x="3681546" y="150083"/>
                  </a:lnTo>
                  <a:lnTo>
                    <a:pt x="3693384" y="150167"/>
                  </a:lnTo>
                  <a:lnTo>
                    <a:pt x="3705222" y="150266"/>
                  </a:lnTo>
                  <a:lnTo>
                    <a:pt x="3717060" y="150381"/>
                  </a:lnTo>
                  <a:lnTo>
                    <a:pt x="3728897" y="150517"/>
                  </a:lnTo>
                  <a:lnTo>
                    <a:pt x="3740735" y="150676"/>
                  </a:lnTo>
                  <a:lnTo>
                    <a:pt x="3752573" y="150863"/>
                  </a:lnTo>
                  <a:lnTo>
                    <a:pt x="3764411" y="151082"/>
                  </a:lnTo>
                  <a:lnTo>
                    <a:pt x="3776248" y="151339"/>
                  </a:lnTo>
                  <a:lnTo>
                    <a:pt x="3788086" y="151639"/>
                  </a:lnTo>
                  <a:lnTo>
                    <a:pt x="3799924" y="151991"/>
                  </a:lnTo>
                  <a:lnTo>
                    <a:pt x="3811762" y="152402"/>
                  </a:lnTo>
                  <a:lnTo>
                    <a:pt x="3823600" y="152882"/>
                  </a:lnTo>
                  <a:lnTo>
                    <a:pt x="3835437" y="153443"/>
                  </a:lnTo>
                  <a:lnTo>
                    <a:pt x="3847275" y="154096"/>
                  </a:lnTo>
                  <a:lnTo>
                    <a:pt x="3859113" y="154857"/>
                  </a:lnTo>
                  <a:lnTo>
                    <a:pt x="3870951" y="155741"/>
                  </a:lnTo>
                  <a:lnTo>
                    <a:pt x="3882788" y="156766"/>
                  </a:lnTo>
                  <a:lnTo>
                    <a:pt x="3894626" y="157952"/>
                  </a:lnTo>
                  <a:lnTo>
                    <a:pt x="3906464" y="159322"/>
                  </a:lnTo>
                  <a:lnTo>
                    <a:pt x="3918302" y="160898"/>
                  </a:lnTo>
                  <a:lnTo>
                    <a:pt x="3930139" y="162706"/>
                  </a:lnTo>
                  <a:lnTo>
                    <a:pt x="3941977" y="164771"/>
                  </a:lnTo>
                  <a:lnTo>
                    <a:pt x="3953815" y="167120"/>
                  </a:lnTo>
                  <a:lnTo>
                    <a:pt x="3965653" y="169779"/>
                  </a:lnTo>
                  <a:lnTo>
                    <a:pt x="3977491" y="172770"/>
                  </a:lnTo>
                  <a:lnTo>
                    <a:pt x="3989328" y="176114"/>
                  </a:lnTo>
                  <a:lnTo>
                    <a:pt x="4001166" y="179825"/>
                  </a:lnTo>
                  <a:lnTo>
                    <a:pt x="4013004" y="183910"/>
                  </a:lnTo>
                  <a:lnTo>
                    <a:pt x="4024842" y="188369"/>
                  </a:lnTo>
                  <a:lnTo>
                    <a:pt x="4036679" y="193187"/>
                  </a:lnTo>
                  <a:lnTo>
                    <a:pt x="4048517" y="198342"/>
                  </a:lnTo>
                  <a:lnTo>
                    <a:pt x="4060355" y="203794"/>
                  </a:lnTo>
                  <a:lnTo>
                    <a:pt x="4072193" y="209495"/>
                  </a:lnTo>
                  <a:lnTo>
                    <a:pt x="4084031" y="215381"/>
                  </a:lnTo>
                  <a:lnTo>
                    <a:pt x="4095868" y="221383"/>
                  </a:lnTo>
                  <a:lnTo>
                    <a:pt x="4107706" y="227424"/>
                  </a:lnTo>
                  <a:lnTo>
                    <a:pt x="4119544" y="233426"/>
                  </a:lnTo>
                  <a:lnTo>
                    <a:pt x="4131382" y="239313"/>
                  </a:lnTo>
                  <a:lnTo>
                    <a:pt x="4143219" y="245013"/>
                  </a:lnTo>
                  <a:lnTo>
                    <a:pt x="4155057" y="250465"/>
                  </a:lnTo>
                  <a:lnTo>
                    <a:pt x="4166895" y="255620"/>
                  </a:lnTo>
                  <a:lnTo>
                    <a:pt x="4178733" y="260439"/>
                  </a:lnTo>
                  <a:lnTo>
                    <a:pt x="4190570" y="264897"/>
                  </a:lnTo>
                  <a:lnTo>
                    <a:pt x="4202408" y="268983"/>
                  </a:lnTo>
                  <a:lnTo>
                    <a:pt x="4214246" y="272694"/>
                  </a:lnTo>
                  <a:lnTo>
                    <a:pt x="4226084" y="276037"/>
                  </a:lnTo>
                  <a:lnTo>
                    <a:pt x="4237922" y="279028"/>
                  </a:lnTo>
                  <a:lnTo>
                    <a:pt x="4249759" y="281687"/>
                  </a:lnTo>
                  <a:lnTo>
                    <a:pt x="4261597" y="284036"/>
                  </a:lnTo>
                  <a:lnTo>
                    <a:pt x="4273435" y="286102"/>
                  </a:lnTo>
                  <a:lnTo>
                    <a:pt x="4285273" y="287909"/>
                  </a:lnTo>
                  <a:lnTo>
                    <a:pt x="4297110" y="289486"/>
                  </a:lnTo>
                  <a:lnTo>
                    <a:pt x="4308948" y="290855"/>
                  </a:lnTo>
                  <a:lnTo>
                    <a:pt x="4320786" y="292041"/>
                  </a:lnTo>
                  <a:lnTo>
                    <a:pt x="4332624" y="293067"/>
                  </a:lnTo>
                  <a:lnTo>
                    <a:pt x="4344461" y="293951"/>
                  </a:lnTo>
                  <a:lnTo>
                    <a:pt x="4356299" y="294711"/>
                  </a:lnTo>
                  <a:lnTo>
                    <a:pt x="4368137" y="295365"/>
                  </a:lnTo>
                  <a:lnTo>
                    <a:pt x="4379975" y="295925"/>
                  </a:lnTo>
                  <a:lnTo>
                    <a:pt x="4391813" y="296405"/>
                  </a:lnTo>
                  <a:lnTo>
                    <a:pt x="4403650" y="296817"/>
                  </a:lnTo>
                  <a:lnTo>
                    <a:pt x="4415488" y="297168"/>
                  </a:lnTo>
                  <a:lnTo>
                    <a:pt x="4427326" y="297469"/>
                  </a:lnTo>
                  <a:lnTo>
                    <a:pt x="4439164" y="297725"/>
                  </a:lnTo>
                  <a:lnTo>
                    <a:pt x="4451001" y="297944"/>
                  </a:lnTo>
                  <a:lnTo>
                    <a:pt x="4462839" y="298131"/>
                  </a:lnTo>
                  <a:lnTo>
                    <a:pt x="4474677" y="298290"/>
                  </a:lnTo>
                  <a:lnTo>
                    <a:pt x="4486515" y="298426"/>
                  </a:lnTo>
                  <a:lnTo>
                    <a:pt x="4498352" y="298542"/>
                  </a:lnTo>
                  <a:lnTo>
                    <a:pt x="4510190" y="298640"/>
                  </a:lnTo>
                  <a:lnTo>
                    <a:pt x="4522028" y="298724"/>
                  </a:lnTo>
                  <a:lnTo>
                    <a:pt x="4533866" y="298796"/>
                  </a:lnTo>
                  <a:lnTo>
                    <a:pt x="4545704" y="298857"/>
                  </a:lnTo>
                  <a:lnTo>
                    <a:pt x="4557541" y="298909"/>
                  </a:lnTo>
                  <a:lnTo>
                    <a:pt x="4569379" y="298953"/>
                  </a:lnTo>
                  <a:lnTo>
                    <a:pt x="4581217" y="298990"/>
                  </a:lnTo>
                  <a:lnTo>
                    <a:pt x="4593055" y="299022"/>
                  </a:lnTo>
                  <a:lnTo>
                    <a:pt x="4604892" y="299050"/>
                  </a:lnTo>
                  <a:lnTo>
                    <a:pt x="4616730" y="299073"/>
                  </a:lnTo>
                  <a:lnTo>
                    <a:pt x="4628568" y="299093"/>
                  </a:lnTo>
                  <a:lnTo>
                    <a:pt x="4640406" y="299109"/>
                  </a:lnTo>
                  <a:lnTo>
                    <a:pt x="4652244" y="299124"/>
                  </a:lnTo>
                  <a:lnTo>
                    <a:pt x="4664081" y="299136"/>
                  </a:lnTo>
                  <a:lnTo>
                    <a:pt x="4675919" y="299146"/>
                  </a:lnTo>
                  <a:lnTo>
                    <a:pt x="4687757" y="299155"/>
                  </a:lnTo>
                </a:path>
              </a:pathLst>
            </a:custGeom>
            <a:ln w="40651" cap="flat">
              <a:solidFill>
                <a:srgbClr val="E8E8E8">
                  <a:alpha val="100000"/>
                </a:srgbClr>
              </a:solidFill>
              <a:prstDash val="solid"/>
              <a:round/>
            </a:ln>
          </p:spPr>
          <p:txBody>
            <a:bodyPr/>
            <a:lstStyle/>
            <a:p/>
          </p:txBody>
        </p:sp>
        <p:sp>
          <p:nvSpPr>
            <p:cNvPr id="61" name="pl61"/>
            <p:cNvSpPr/>
            <p:nvPr/>
          </p:nvSpPr>
          <p:spPr>
            <a:xfrm>
              <a:off x="2482252" y="1946852"/>
              <a:ext cx="4687757" cy="149552"/>
            </a:xfrm>
            <a:custGeom>
              <a:avLst/>
              <a:pathLst>
                <a:path w="4687757" h="149552">
                  <a:moveTo>
                    <a:pt x="0" y="149552"/>
                  </a:moveTo>
                  <a:lnTo>
                    <a:pt x="11837" y="149552"/>
                  </a:lnTo>
                  <a:lnTo>
                    <a:pt x="23675" y="149552"/>
                  </a:lnTo>
                  <a:lnTo>
                    <a:pt x="35513" y="149552"/>
                  </a:lnTo>
                  <a:lnTo>
                    <a:pt x="47351" y="149552"/>
                  </a:lnTo>
                  <a:lnTo>
                    <a:pt x="59188" y="149552"/>
                  </a:lnTo>
                  <a:lnTo>
                    <a:pt x="71026" y="149552"/>
                  </a:lnTo>
                  <a:lnTo>
                    <a:pt x="82864" y="149552"/>
                  </a:lnTo>
                  <a:lnTo>
                    <a:pt x="94702" y="149552"/>
                  </a:lnTo>
                  <a:lnTo>
                    <a:pt x="106539" y="149552"/>
                  </a:lnTo>
                  <a:lnTo>
                    <a:pt x="118377" y="149552"/>
                  </a:lnTo>
                  <a:lnTo>
                    <a:pt x="130215" y="149552"/>
                  </a:lnTo>
                  <a:lnTo>
                    <a:pt x="142053" y="149552"/>
                  </a:lnTo>
                  <a:lnTo>
                    <a:pt x="153891" y="149552"/>
                  </a:lnTo>
                  <a:lnTo>
                    <a:pt x="165728" y="149552"/>
                  </a:lnTo>
                  <a:lnTo>
                    <a:pt x="177566" y="149552"/>
                  </a:lnTo>
                  <a:lnTo>
                    <a:pt x="189404" y="149552"/>
                  </a:lnTo>
                  <a:lnTo>
                    <a:pt x="201242" y="149552"/>
                  </a:lnTo>
                  <a:lnTo>
                    <a:pt x="213079" y="149552"/>
                  </a:lnTo>
                  <a:lnTo>
                    <a:pt x="224917" y="149552"/>
                  </a:lnTo>
                  <a:lnTo>
                    <a:pt x="236755" y="149552"/>
                  </a:lnTo>
                  <a:lnTo>
                    <a:pt x="248593" y="149552"/>
                  </a:lnTo>
                  <a:lnTo>
                    <a:pt x="260430" y="149552"/>
                  </a:lnTo>
                  <a:lnTo>
                    <a:pt x="272268" y="149552"/>
                  </a:lnTo>
                  <a:lnTo>
                    <a:pt x="284106" y="149552"/>
                  </a:lnTo>
                  <a:lnTo>
                    <a:pt x="295944" y="149552"/>
                  </a:lnTo>
                  <a:lnTo>
                    <a:pt x="307782" y="149552"/>
                  </a:lnTo>
                  <a:lnTo>
                    <a:pt x="319619" y="149552"/>
                  </a:lnTo>
                  <a:lnTo>
                    <a:pt x="331457" y="149552"/>
                  </a:lnTo>
                  <a:lnTo>
                    <a:pt x="343295" y="149552"/>
                  </a:lnTo>
                  <a:lnTo>
                    <a:pt x="355133" y="149552"/>
                  </a:lnTo>
                  <a:lnTo>
                    <a:pt x="366970" y="149552"/>
                  </a:lnTo>
                  <a:lnTo>
                    <a:pt x="378808" y="149552"/>
                  </a:lnTo>
                  <a:lnTo>
                    <a:pt x="390646" y="149552"/>
                  </a:lnTo>
                  <a:lnTo>
                    <a:pt x="402484" y="149552"/>
                  </a:lnTo>
                  <a:lnTo>
                    <a:pt x="414321" y="149552"/>
                  </a:lnTo>
                  <a:lnTo>
                    <a:pt x="426159" y="149552"/>
                  </a:lnTo>
                  <a:lnTo>
                    <a:pt x="437997" y="149552"/>
                  </a:lnTo>
                  <a:lnTo>
                    <a:pt x="449835" y="149552"/>
                  </a:lnTo>
                  <a:lnTo>
                    <a:pt x="461673" y="149552"/>
                  </a:lnTo>
                  <a:lnTo>
                    <a:pt x="473510" y="149552"/>
                  </a:lnTo>
                  <a:lnTo>
                    <a:pt x="485348" y="149552"/>
                  </a:lnTo>
                  <a:lnTo>
                    <a:pt x="497186" y="149552"/>
                  </a:lnTo>
                  <a:lnTo>
                    <a:pt x="509024" y="149552"/>
                  </a:lnTo>
                  <a:lnTo>
                    <a:pt x="520861" y="149552"/>
                  </a:lnTo>
                  <a:lnTo>
                    <a:pt x="532699" y="149552"/>
                  </a:lnTo>
                  <a:lnTo>
                    <a:pt x="544537" y="149552"/>
                  </a:lnTo>
                  <a:lnTo>
                    <a:pt x="556375" y="149552"/>
                  </a:lnTo>
                  <a:lnTo>
                    <a:pt x="568213" y="149552"/>
                  </a:lnTo>
                  <a:lnTo>
                    <a:pt x="580050" y="149552"/>
                  </a:lnTo>
                  <a:lnTo>
                    <a:pt x="591888" y="149552"/>
                  </a:lnTo>
                  <a:lnTo>
                    <a:pt x="603726" y="149552"/>
                  </a:lnTo>
                  <a:lnTo>
                    <a:pt x="615564" y="149552"/>
                  </a:lnTo>
                  <a:lnTo>
                    <a:pt x="627401" y="149552"/>
                  </a:lnTo>
                  <a:lnTo>
                    <a:pt x="639239" y="149552"/>
                  </a:lnTo>
                  <a:lnTo>
                    <a:pt x="651077" y="149552"/>
                  </a:lnTo>
                  <a:lnTo>
                    <a:pt x="662915" y="149552"/>
                  </a:lnTo>
                  <a:lnTo>
                    <a:pt x="674752" y="149552"/>
                  </a:lnTo>
                  <a:lnTo>
                    <a:pt x="686590" y="149552"/>
                  </a:lnTo>
                  <a:lnTo>
                    <a:pt x="698428" y="149552"/>
                  </a:lnTo>
                  <a:lnTo>
                    <a:pt x="710266" y="149552"/>
                  </a:lnTo>
                  <a:lnTo>
                    <a:pt x="722104" y="149552"/>
                  </a:lnTo>
                  <a:lnTo>
                    <a:pt x="733941" y="149552"/>
                  </a:lnTo>
                  <a:lnTo>
                    <a:pt x="745779" y="149552"/>
                  </a:lnTo>
                  <a:lnTo>
                    <a:pt x="757617" y="149552"/>
                  </a:lnTo>
                  <a:lnTo>
                    <a:pt x="769455" y="149552"/>
                  </a:lnTo>
                  <a:lnTo>
                    <a:pt x="781292" y="149552"/>
                  </a:lnTo>
                  <a:lnTo>
                    <a:pt x="793130" y="149552"/>
                  </a:lnTo>
                  <a:lnTo>
                    <a:pt x="804968" y="149552"/>
                  </a:lnTo>
                  <a:lnTo>
                    <a:pt x="816806" y="149552"/>
                  </a:lnTo>
                  <a:lnTo>
                    <a:pt x="828643" y="149552"/>
                  </a:lnTo>
                  <a:lnTo>
                    <a:pt x="840481" y="149552"/>
                  </a:lnTo>
                  <a:lnTo>
                    <a:pt x="852319" y="149552"/>
                  </a:lnTo>
                  <a:lnTo>
                    <a:pt x="864157" y="149552"/>
                  </a:lnTo>
                  <a:lnTo>
                    <a:pt x="875995" y="149552"/>
                  </a:lnTo>
                  <a:lnTo>
                    <a:pt x="887832" y="149552"/>
                  </a:lnTo>
                  <a:lnTo>
                    <a:pt x="899670" y="149552"/>
                  </a:lnTo>
                  <a:lnTo>
                    <a:pt x="911508" y="149552"/>
                  </a:lnTo>
                  <a:lnTo>
                    <a:pt x="923346" y="149552"/>
                  </a:lnTo>
                  <a:lnTo>
                    <a:pt x="935183" y="149552"/>
                  </a:lnTo>
                  <a:lnTo>
                    <a:pt x="947021" y="149552"/>
                  </a:lnTo>
                  <a:lnTo>
                    <a:pt x="958859" y="149552"/>
                  </a:lnTo>
                  <a:lnTo>
                    <a:pt x="970697" y="149552"/>
                  </a:lnTo>
                  <a:lnTo>
                    <a:pt x="982534" y="149552"/>
                  </a:lnTo>
                  <a:lnTo>
                    <a:pt x="994372" y="149552"/>
                  </a:lnTo>
                  <a:lnTo>
                    <a:pt x="1006210" y="149552"/>
                  </a:lnTo>
                  <a:lnTo>
                    <a:pt x="1018048" y="149552"/>
                  </a:lnTo>
                  <a:lnTo>
                    <a:pt x="1029886" y="149552"/>
                  </a:lnTo>
                  <a:lnTo>
                    <a:pt x="1041723" y="149552"/>
                  </a:lnTo>
                  <a:lnTo>
                    <a:pt x="1053561" y="149552"/>
                  </a:lnTo>
                  <a:lnTo>
                    <a:pt x="1065399" y="149552"/>
                  </a:lnTo>
                  <a:lnTo>
                    <a:pt x="1077237" y="149552"/>
                  </a:lnTo>
                  <a:lnTo>
                    <a:pt x="1089074" y="149552"/>
                  </a:lnTo>
                  <a:lnTo>
                    <a:pt x="1100912" y="149552"/>
                  </a:lnTo>
                  <a:lnTo>
                    <a:pt x="1112750" y="149552"/>
                  </a:lnTo>
                  <a:lnTo>
                    <a:pt x="1124588" y="149552"/>
                  </a:lnTo>
                  <a:lnTo>
                    <a:pt x="1136426" y="149552"/>
                  </a:lnTo>
                  <a:lnTo>
                    <a:pt x="1148263" y="149552"/>
                  </a:lnTo>
                  <a:lnTo>
                    <a:pt x="1160101" y="149552"/>
                  </a:lnTo>
                  <a:lnTo>
                    <a:pt x="1171939" y="149552"/>
                  </a:lnTo>
                  <a:lnTo>
                    <a:pt x="1171939" y="149552"/>
                  </a:lnTo>
                  <a:lnTo>
                    <a:pt x="1183777" y="149552"/>
                  </a:lnTo>
                  <a:lnTo>
                    <a:pt x="1195614" y="149552"/>
                  </a:lnTo>
                  <a:lnTo>
                    <a:pt x="1207452" y="149552"/>
                  </a:lnTo>
                  <a:lnTo>
                    <a:pt x="1219290" y="149552"/>
                  </a:lnTo>
                  <a:lnTo>
                    <a:pt x="1231128" y="149552"/>
                  </a:lnTo>
                  <a:lnTo>
                    <a:pt x="1242965" y="149552"/>
                  </a:lnTo>
                  <a:lnTo>
                    <a:pt x="1254803" y="149552"/>
                  </a:lnTo>
                  <a:lnTo>
                    <a:pt x="1266641" y="149552"/>
                  </a:lnTo>
                  <a:lnTo>
                    <a:pt x="1278479" y="149552"/>
                  </a:lnTo>
                  <a:lnTo>
                    <a:pt x="1290317" y="149552"/>
                  </a:lnTo>
                  <a:lnTo>
                    <a:pt x="1302154" y="149552"/>
                  </a:lnTo>
                  <a:lnTo>
                    <a:pt x="1313992" y="149552"/>
                  </a:lnTo>
                  <a:lnTo>
                    <a:pt x="1325830" y="149552"/>
                  </a:lnTo>
                  <a:lnTo>
                    <a:pt x="1337668" y="149552"/>
                  </a:lnTo>
                  <a:lnTo>
                    <a:pt x="1349505" y="149552"/>
                  </a:lnTo>
                  <a:lnTo>
                    <a:pt x="1361343" y="149552"/>
                  </a:lnTo>
                  <a:lnTo>
                    <a:pt x="1373181" y="149552"/>
                  </a:lnTo>
                  <a:lnTo>
                    <a:pt x="1385019" y="149552"/>
                  </a:lnTo>
                  <a:lnTo>
                    <a:pt x="1396856" y="149552"/>
                  </a:lnTo>
                  <a:lnTo>
                    <a:pt x="1408694" y="149552"/>
                  </a:lnTo>
                  <a:lnTo>
                    <a:pt x="1420532" y="149552"/>
                  </a:lnTo>
                  <a:lnTo>
                    <a:pt x="1432370" y="149552"/>
                  </a:lnTo>
                  <a:lnTo>
                    <a:pt x="1444208" y="149552"/>
                  </a:lnTo>
                  <a:lnTo>
                    <a:pt x="1456045" y="149552"/>
                  </a:lnTo>
                  <a:lnTo>
                    <a:pt x="1467883" y="149552"/>
                  </a:lnTo>
                  <a:lnTo>
                    <a:pt x="1479721" y="149552"/>
                  </a:lnTo>
                  <a:lnTo>
                    <a:pt x="1491559" y="149552"/>
                  </a:lnTo>
                  <a:lnTo>
                    <a:pt x="1503396" y="149552"/>
                  </a:lnTo>
                  <a:lnTo>
                    <a:pt x="1515234" y="149552"/>
                  </a:lnTo>
                  <a:lnTo>
                    <a:pt x="1527072" y="149552"/>
                  </a:lnTo>
                  <a:lnTo>
                    <a:pt x="1538910" y="149552"/>
                  </a:lnTo>
                  <a:lnTo>
                    <a:pt x="1550748" y="149552"/>
                  </a:lnTo>
                  <a:lnTo>
                    <a:pt x="1562585" y="149552"/>
                  </a:lnTo>
                  <a:lnTo>
                    <a:pt x="1574423" y="149552"/>
                  </a:lnTo>
                  <a:lnTo>
                    <a:pt x="1586261" y="149552"/>
                  </a:lnTo>
                  <a:lnTo>
                    <a:pt x="1598099" y="149552"/>
                  </a:lnTo>
                  <a:lnTo>
                    <a:pt x="1609936" y="149552"/>
                  </a:lnTo>
                  <a:lnTo>
                    <a:pt x="1621774" y="149552"/>
                  </a:lnTo>
                  <a:lnTo>
                    <a:pt x="1633612" y="149552"/>
                  </a:lnTo>
                  <a:lnTo>
                    <a:pt x="1645450" y="149552"/>
                  </a:lnTo>
                  <a:lnTo>
                    <a:pt x="1657287" y="149552"/>
                  </a:lnTo>
                  <a:lnTo>
                    <a:pt x="1669125" y="149552"/>
                  </a:lnTo>
                  <a:lnTo>
                    <a:pt x="1680963" y="149552"/>
                  </a:lnTo>
                  <a:lnTo>
                    <a:pt x="1692801" y="149552"/>
                  </a:lnTo>
                  <a:lnTo>
                    <a:pt x="1704639" y="149552"/>
                  </a:lnTo>
                  <a:lnTo>
                    <a:pt x="1716476" y="149552"/>
                  </a:lnTo>
                  <a:lnTo>
                    <a:pt x="1728314" y="149552"/>
                  </a:lnTo>
                  <a:lnTo>
                    <a:pt x="1740152" y="149552"/>
                  </a:lnTo>
                  <a:lnTo>
                    <a:pt x="1751990" y="149552"/>
                  </a:lnTo>
                  <a:lnTo>
                    <a:pt x="1763827" y="149552"/>
                  </a:lnTo>
                  <a:lnTo>
                    <a:pt x="1775665" y="149552"/>
                  </a:lnTo>
                  <a:lnTo>
                    <a:pt x="1787503" y="149552"/>
                  </a:lnTo>
                  <a:lnTo>
                    <a:pt x="1799341" y="149552"/>
                  </a:lnTo>
                  <a:lnTo>
                    <a:pt x="1811178" y="149552"/>
                  </a:lnTo>
                  <a:lnTo>
                    <a:pt x="1823016" y="149552"/>
                  </a:lnTo>
                  <a:lnTo>
                    <a:pt x="1834854" y="149552"/>
                  </a:lnTo>
                  <a:lnTo>
                    <a:pt x="1846692" y="149552"/>
                  </a:lnTo>
                  <a:lnTo>
                    <a:pt x="1858530" y="149552"/>
                  </a:lnTo>
                  <a:lnTo>
                    <a:pt x="1870367" y="149552"/>
                  </a:lnTo>
                  <a:lnTo>
                    <a:pt x="1882205" y="149552"/>
                  </a:lnTo>
                  <a:lnTo>
                    <a:pt x="1894043" y="149552"/>
                  </a:lnTo>
                  <a:lnTo>
                    <a:pt x="1905881" y="149552"/>
                  </a:lnTo>
                  <a:lnTo>
                    <a:pt x="1917718" y="149552"/>
                  </a:lnTo>
                  <a:lnTo>
                    <a:pt x="1929556" y="149552"/>
                  </a:lnTo>
                  <a:lnTo>
                    <a:pt x="1941394" y="149552"/>
                  </a:lnTo>
                  <a:lnTo>
                    <a:pt x="1953232" y="149552"/>
                  </a:lnTo>
                  <a:lnTo>
                    <a:pt x="1965069" y="149552"/>
                  </a:lnTo>
                  <a:lnTo>
                    <a:pt x="1976907" y="149552"/>
                  </a:lnTo>
                  <a:lnTo>
                    <a:pt x="1988745" y="149552"/>
                  </a:lnTo>
                  <a:lnTo>
                    <a:pt x="2000583" y="149552"/>
                  </a:lnTo>
                  <a:lnTo>
                    <a:pt x="2012421" y="149552"/>
                  </a:lnTo>
                  <a:lnTo>
                    <a:pt x="2024258" y="149552"/>
                  </a:lnTo>
                  <a:lnTo>
                    <a:pt x="2036096" y="149552"/>
                  </a:lnTo>
                  <a:lnTo>
                    <a:pt x="2047934" y="149552"/>
                  </a:lnTo>
                  <a:lnTo>
                    <a:pt x="2059772" y="149552"/>
                  </a:lnTo>
                  <a:lnTo>
                    <a:pt x="2071609" y="149552"/>
                  </a:lnTo>
                  <a:lnTo>
                    <a:pt x="2083447" y="149552"/>
                  </a:lnTo>
                  <a:lnTo>
                    <a:pt x="2095285" y="149552"/>
                  </a:lnTo>
                  <a:lnTo>
                    <a:pt x="2107123" y="149552"/>
                  </a:lnTo>
                  <a:lnTo>
                    <a:pt x="2118961" y="149552"/>
                  </a:lnTo>
                  <a:lnTo>
                    <a:pt x="2130798" y="149552"/>
                  </a:lnTo>
                  <a:lnTo>
                    <a:pt x="2142636" y="149552"/>
                  </a:lnTo>
                  <a:lnTo>
                    <a:pt x="2154474" y="149552"/>
                  </a:lnTo>
                  <a:lnTo>
                    <a:pt x="2166312" y="149552"/>
                  </a:lnTo>
                  <a:lnTo>
                    <a:pt x="2178149" y="149552"/>
                  </a:lnTo>
                  <a:lnTo>
                    <a:pt x="2189987" y="149552"/>
                  </a:lnTo>
                  <a:lnTo>
                    <a:pt x="2201825" y="149552"/>
                  </a:lnTo>
                  <a:lnTo>
                    <a:pt x="2213663" y="149552"/>
                  </a:lnTo>
                  <a:lnTo>
                    <a:pt x="2225500" y="149552"/>
                  </a:lnTo>
                  <a:lnTo>
                    <a:pt x="2237338" y="149552"/>
                  </a:lnTo>
                  <a:lnTo>
                    <a:pt x="2249176" y="149552"/>
                  </a:lnTo>
                  <a:lnTo>
                    <a:pt x="2261014" y="149552"/>
                  </a:lnTo>
                  <a:lnTo>
                    <a:pt x="2272852" y="149552"/>
                  </a:lnTo>
                  <a:lnTo>
                    <a:pt x="2284689" y="149552"/>
                  </a:lnTo>
                  <a:lnTo>
                    <a:pt x="2296527" y="149552"/>
                  </a:lnTo>
                  <a:lnTo>
                    <a:pt x="2308365" y="149552"/>
                  </a:lnTo>
                  <a:lnTo>
                    <a:pt x="2320203" y="149552"/>
                  </a:lnTo>
                  <a:lnTo>
                    <a:pt x="2332040" y="149552"/>
                  </a:lnTo>
                  <a:lnTo>
                    <a:pt x="2343878" y="149552"/>
                  </a:lnTo>
                  <a:lnTo>
                    <a:pt x="2343878" y="149502"/>
                  </a:lnTo>
                  <a:lnTo>
                    <a:pt x="2355716" y="149493"/>
                  </a:lnTo>
                  <a:lnTo>
                    <a:pt x="2367554" y="149483"/>
                  </a:lnTo>
                  <a:lnTo>
                    <a:pt x="2379391" y="149471"/>
                  </a:lnTo>
                  <a:lnTo>
                    <a:pt x="2391229" y="149456"/>
                  </a:lnTo>
                  <a:lnTo>
                    <a:pt x="2403067" y="149440"/>
                  </a:lnTo>
                  <a:lnTo>
                    <a:pt x="2414905" y="149420"/>
                  </a:lnTo>
                  <a:lnTo>
                    <a:pt x="2426743" y="149397"/>
                  </a:lnTo>
                  <a:lnTo>
                    <a:pt x="2438580" y="149369"/>
                  </a:lnTo>
                  <a:lnTo>
                    <a:pt x="2450418" y="149338"/>
                  </a:lnTo>
                  <a:lnTo>
                    <a:pt x="2462256" y="149300"/>
                  </a:lnTo>
                  <a:lnTo>
                    <a:pt x="2474094" y="149256"/>
                  </a:lnTo>
                  <a:lnTo>
                    <a:pt x="2485931" y="149204"/>
                  </a:lnTo>
                  <a:lnTo>
                    <a:pt x="2497769" y="149143"/>
                  </a:lnTo>
                  <a:lnTo>
                    <a:pt x="2509607" y="149071"/>
                  </a:lnTo>
                  <a:lnTo>
                    <a:pt x="2521445" y="148987"/>
                  </a:lnTo>
                  <a:lnTo>
                    <a:pt x="2533283" y="148889"/>
                  </a:lnTo>
                  <a:lnTo>
                    <a:pt x="2545120" y="148773"/>
                  </a:lnTo>
                  <a:lnTo>
                    <a:pt x="2556958" y="148637"/>
                  </a:lnTo>
                  <a:lnTo>
                    <a:pt x="2568796" y="148478"/>
                  </a:lnTo>
                  <a:lnTo>
                    <a:pt x="2580634" y="148291"/>
                  </a:lnTo>
                  <a:lnTo>
                    <a:pt x="2592471" y="148072"/>
                  </a:lnTo>
                  <a:lnTo>
                    <a:pt x="2604309" y="147816"/>
                  </a:lnTo>
                  <a:lnTo>
                    <a:pt x="2616147" y="147515"/>
                  </a:lnTo>
                  <a:lnTo>
                    <a:pt x="2627985" y="147164"/>
                  </a:lnTo>
                  <a:lnTo>
                    <a:pt x="2639822" y="146752"/>
                  </a:lnTo>
                  <a:lnTo>
                    <a:pt x="2651660" y="146272"/>
                  </a:lnTo>
                  <a:lnTo>
                    <a:pt x="2663498" y="145712"/>
                  </a:lnTo>
                  <a:lnTo>
                    <a:pt x="2675336" y="145058"/>
                  </a:lnTo>
                  <a:lnTo>
                    <a:pt x="2687174" y="144298"/>
                  </a:lnTo>
                  <a:lnTo>
                    <a:pt x="2699011" y="143414"/>
                  </a:lnTo>
                  <a:lnTo>
                    <a:pt x="2710849" y="142388"/>
                  </a:lnTo>
                  <a:lnTo>
                    <a:pt x="2722687" y="141202"/>
                  </a:lnTo>
                  <a:lnTo>
                    <a:pt x="2734525" y="139833"/>
                  </a:lnTo>
                  <a:lnTo>
                    <a:pt x="2746362" y="138256"/>
                  </a:lnTo>
                  <a:lnTo>
                    <a:pt x="2758200" y="136449"/>
                  </a:lnTo>
                  <a:lnTo>
                    <a:pt x="2770038" y="134383"/>
                  </a:lnTo>
                  <a:lnTo>
                    <a:pt x="2781876" y="132034"/>
                  </a:lnTo>
                  <a:lnTo>
                    <a:pt x="2793713" y="129375"/>
                  </a:lnTo>
                  <a:lnTo>
                    <a:pt x="2805551" y="126384"/>
                  </a:lnTo>
                  <a:lnTo>
                    <a:pt x="2817389" y="123041"/>
                  </a:lnTo>
                  <a:lnTo>
                    <a:pt x="2829227" y="119330"/>
                  </a:lnTo>
                  <a:lnTo>
                    <a:pt x="2841065" y="115244"/>
                  </a:lnTo>
                  <a:lnTo>
                    <a:pt x="2852902" y="110786"/>
                  </a:lnTo>
                  <a:lnTo>
                    <a:pt x="2864740" y="105967"/>
                  </a:lnTo>
                  <a:lnTo>
                    <a:pt x="2876578" y="100813"/>
                  </a:lnTo>
                  <a:lnTo>
                    <a:pt x="2888416" y="95360"/>
                  </a:lnTo>
                  <a:lnTo>
                    <a:pt x="2900253" y="89660"/>
                  </a:lnTo>
                  <a:lnTo>
                    <a:pt x="2912091" y="83773"/>
                  </a:lnTo>
                  <a:lnTo>
                    <a:pt x="2923929" y="77771"/>
                  </a:lnTo>
                  <a:lnTo>
                    <a:pt x="2935767" y="71730"/>
                  </a:lnTo>
                  <a:lnTo>
                    <a:pt x="2947604" y="65728"/>
                  </a:lnTo>
                  <a:lnTo>
                    <a:pt x="2959442" y="59842"/>
                  </a:lnTo>
                  <a:lnTo>
                    <a:pt x="2971280" y="54141"/>
                  </a:lnTo>
                  <a:lnTo>
                    <a:pt x="2983118" y="48689"/>
                  </a:lnTo>
                  <a:lnTo>
                    <a:pt x="2994956" y="43534"/>
                  </a:lnTo>
                  <a:lnTo>
                    <a:pt x="3006793" y="38716"/>
                  </a:lnTo>
                  <a:lnTo>
                    <a:pt x="3018631" y="34257"/>
                  </a:lnTo>
                  <a:lnTo>
                    <a:pt x="3030469" y="30172"/>
                  </a:lnTo>
                  <a:lnTo>
                    <a:pt x="3042307" y="26461"/>
                  </a:lnTo>
                  <a:lnTo>
                    <a:pt x="3054144" y="23117"/>
                  </a:lnTo>
                  <a:lnTo>
                    <a:pt x="3065982" y="20126"/>
                  </a:lnTo>
                  <a:lnTo>
                    <a:pt x="3077820" y="17468"/>
                  </a:lnTo>
                  <a:lnTo>
                    <a:pt x="3089658" y="15118"/>
                  </a:lnTo>
                  <a:lnTo>
                    <a:pt x="3101496" y="13053"/>
                  </a:lnTo>
                  <a:lnTo>
                    <a:pt x="3113333" y="11245"/>
                  </a:lnTo>
                  <a:lnTo>
                    <a:pt x="3125171" y="9669"/>
                  </a:lnTo>
                  <a:lnTo>
                    <a:pt x="3137009" y="8299"/>
                  </a:lnTo>
                  <a:lnTo>
                    <a:pt x="3148847" y="7113"/>
                  </a:lnTo>
                  <a:lnTo>
                    <a:pt x="3160684" y="6088"/>
                  </a:lnTo>
                  <a:lnTo>
                    <a:pt x="3172522" y="5204"/>
                  </a:lnTo>
                  <a:lnTo>
                    <a:pt x="3184360" y="4443"/>
                  </a:lnTo>
                  <a:lnTo>
                    <a:pt x="3196198" y="3790"/>
                  </a:lnTo>
                  <a:lnTo>
                    <a:pt x="3208035" y="3229"/>
                  </a:lnTo>
                  <a:lnTo>
                    <a:pt x="3219873" y="2749"/>
                  </a:lnTo>
                  <a:lnTo>
                    <a:pt x="3231711" y="2338"/>
                  </a:lnTo>
                  <a:lnTo>
                    <a:pt x="3243549" y="1986"/>
                  </a:lnTo>
                  <a:lnTo>
                    <a:pt x="3255387" y="1686"/>
                  </a:lnTo>
                  <a:lnTo>
                    <a:pt x="3267224" y="1429"/>
                  </a:lnTo>
                  <a:lnTo>
                    <a:pt x="3279062" y="1210"/>
                  </a:lnTo>
                  <a:lnTo>
                    <a:pt x="3290900" y="1023"/>
                  </a:lnTo>
                  <a:lnTo>
                    <a:pt x="3302738" y="864"/>
                  </a:lnTo>
                  <a:lnTo>
                    <a:pt x="3314575" y="728"/>
                  </a:lnTo>
                  <a:lnTo>
                    <a:pt x="3326413" y="613"/>
                  </a:lnTo>
                  <a:lnTo>
                    <a:pt x="3338251" y="514"/>
                  </a:lnTo>
                  <a:lnTo>
                    <a:pt x="3350089" y="430"/>
                  </a:lnTo>
                  <a:lnTo>
                    <a:pt x="3361926" y="358"/>
                  </a:lnTo>
                  <a:lnTo>
                    <a:pt x="3373764" y="298"/>
                  </a:lnTo>
                  <a:lnTo>
                    <a:pt x="3385602" y="246"/>
                  </a:lnTo>
                  <a:lnTo>
                    <a:pt x="3397440" y="202"/>
                  </a:lnTo>
                  <a:lnTo>
                    <a:pt x="3409278" y="164"/>
                  </a:lnTo>
                  <a:lnTo>
                    <a:pt x="3421115" y="132"/>
                  </a:lnTo>
                  <a:lnTo>
                    <a:pt x="3432953" y="105"/>
                  </a:lnTo>
                  <a:lnTo>
                    <a:pt x="3444791" y="82"/>
                  </a:lnTo>
                  <a:lnTo>
                    <a:pt x="3456629" y="62"/>
                  </a:lnTo>
                  <a:lnTo>
                    <a:pt x="3468466" y="45"/>
                  </a:lnTo>
                  <a:lnTo>
                    <a:pt x="3480304" y="31"/>
                  </a:lnTo>
                  <a:lnTo>
                    <a:pt x="3492142" y="19"/>
                  </a:lnTo>
                  <a:lnTo>
                    <a:pt x="3503980" y="8"/>
                  </a:lnTo>
                  <a:lnTo>
                    <a:pt x="3515818" y="0"/>
                  </a:lnTo>
                  <a:lnTo>
                    <a:pt x="3515818" y="0"/>
                  </a:lnTo>
                  <a:lnTo>
                    <a:pt x="3527655" y="8"/>
                  </a:lnTo>
                  <a:lnTo>
                    <a:pt x="3539493" y="19"/>
                  </a:lnTo>
                  <a:lnTo>
                    <a:pt x="3551331" y="31"/>
                  </a:lnTo>
                  <a:lnTo>
                    <a:pt x="3563169" y="45"/>
                  </a:lnTo>
                  <a:lnTo>
                    <a:pt x="3575006" y="62"/>
                  </a:lnTo>
                  <a:lnTo>
                    <a:pt x="3586844" y="82"/>
                  </a:lnTo>
                  <a:lnTo>
                    <a:pt x="3598682" y="105"/>
                  </a:lnTo>
                  <a:lnTo>
                    <a:pt x="3610520" y="132"/>
                  </a:lnTo>
                  <a:lnTo>
                    <a:pt x="3622357" y="164"/>
                  </a:lnTo>
                  <a:lnTo>
                    <a:pt x="3634195" y="202"/>
                  </a:lnTo>
                  <a:lnTo>
                    <a:pt x="3646033" y="246"/>
                  </a:lnTo>
                  <a:lnTo>
                    <a:pt x="3657871" y="298"/>
                  </a:lnTo>
                  <a:lnTo>
                    <a:pt x="3669709" y="358"/>
                  </a:lnTo>
                  <a:lnTo>
                    <a:pt x="3681546" y="430"/>
                  </a:lnTo>
                  <a:lnTo>
                    <a:pt x="3693384" y="514"/>
                  </a:lnTo>
                  <a:lnTo>
                    <a:pt x="3705222" y="613"/>
                  </a:lnTo>
                  <a:lnTo>
                    <a:pt x="3717060" y="728"/>
                  </a:lnTo>
                  <a:lnTo>
                    <a:pt x="3728897" y="864"/>
                  </a:lnTo>
                  <a:lnTo>
                    <a:pt x="3740735" y="1023"/>
                  </a:lnTo>
                  <a:lnTo>
                    <a:pt x="3752573" y="1210"/>
                  </a:lnTo>
                  <a:lnTo>
                    <a:pt x="3764411" y="1429"/>
                  </a:lnTo>
                  <a:lnTo>
                    <a:pt x="3776248" y="1686"/>
                  </a:lnTo>
                  <a:lnTo>
                    <a:pt x="3788086" y="1986"/>
                  </a:lnTo>
                  <a:lnTo>
                    <a:pt x="3799924" y="2338"/>
                  </a:lnTo>
                  <a:lnTo>
                    <a:pt x="3811762" y="2749"/>
                  </a:lnTo>
                  <a:lnTo>
                    <a:pt x="3823600" y="3229"/>
                  </a:lnTo>
                  <a:lnTo>
                    <a:pt x="3835437" y="3790"/>
                  </a:lnTo>
                  <a:lnTo>
                    <a:pt x="3847275" y="4443"/>
                  </a:lnTo>
                  <a:lnTo>
                    <a:pt x="3859113" y="5204"/>
                  </a:lnTo>
                  <a:lnTo>
                    <a:pt x="3870951" y="6088"/>
                  </a:lnTo>
                  <a:lnTo>
                    <a:pt x="3882788" y="7113"/>
                  </a:lnTo>
                  <a:lnTo>
                    <a:pt x="3894626" y="8299"/>
                  </a:lnTo>
                  <a:lnTo>
                    <a:pt x="3906464" y="9669"/>
                  </a:lnTo>
                  <a:lnTo>
                    <a:pt x="3918302" y="11245"/>
                  </a:lnTo>
                  <a:lnTo>
                    <a:pt x="3930139" y="13053"/>
                  </a:lnTo>
                  <a:lnTo>
                    <a:pt x="3941977" y="15118"/>
                  </a:lnTo>
                  <a:lnTo>
                    <a:pt x="3953815" y="17468"/>
                  </a:lnTo>
                  <a:lnTo>
                    <a:pt x="3965653" y="20126"/>
                  </a:lnTo>
                  <a:lnTo>
                    <a:pt x="3977491" y="23117"/>
                  </a:lnTo>
                  <a:lnTo>
                    <a:pt x="3989328" y="26461"/>
                  </a:lnTo>
                  <a:lnTo>
                    <a:pt x="4001166" y="30172"/>
                  </a:lnTo>
                  <a:lnTo>
                    <a:pt x="4013004" y="34257"/>
                  </a:lnTo>
                  <a:lnTo>
                    <a:pt x="4024842" y="38716"/>
                  </a:lnTo>
                  <a:lnTo>
                    <a:pt x="4036679" y="43534"/>
                  </a:lnTo>
                  <a:lnTo>
                    <a:pt x="4048517" y="48689"/>
                  </a:lnTo>
                  <a:lnTo>
                    <a:pt x="4060355" y="54141"/>
                  </a:lnTo>
                  <a:lnTo>
                    <a:pt x="4072193" y="59842"/>
                  </a:lnTo>
                  <a:lnTo>
                    <a:pt x="4084031" y="65728"/>
                  </a:lnTo>
                  <a:lnTo>
                    <a:pt x="4095868" y="71730"/>
                  </a:lnTo>
                  <a:lnTo>
                    <a:pt x="4107706" y="77771"/>
                  </a:lnTo>
                  <a:lnTo>
                    <a:pt x="4119544" y="83773"/>
                  </a:lnTo>
                  <a:lnTo>
                    <a:pt x="4131382" y="89660"/>
                  </a:lnTo>
                  <a:lnTo>
                    <a:pt x="4143219" y="95360"/>
                  </a:lnTo>
                  <a:lnTo>
                    <a:pt x="4155057" y="100813"/>
                  </a:lnTo>
                  <a:lnTo>
                    <a:pt x="4166895" y="105967"/>
                  </a:lnTo>
                  <a:lnTo>
                    <a:pt x="4178733" y="110786"/>
                  </a:lnTo>
                  <a:lnTo>
                    <a:pt x="4190570" y="115244"/>
                  </a:lnTo>
                  <a:lnTo>
                    <a:pt x="4202408" y="119330"/>
                  </a:lnTo>
                  <a:lnTo>
                    <a:pt x="4214246" y="123041"/>
                  </a:lnTo>
                  <a:lnTo>
                    <a:pt x="4226084" y="126384"/>
                  </a:lnTo>
                  <a:lnTo>
                    <a:pt x="4237922" y="129375"/>
                  </a:lnTo>
                  <a:lnTo>
                    <a:pt x="4249759" y="132034"/>
                  </a:lnTo>
                  <a:lnTo>
                    <a:pt x="4261597" y="134383"/>
                  </a:lnTo>
                  <a:lnTo>
                    <a:pt x="4273435" y="136449"/>
                  </a:lnTo>
                  <a:lnTo>
                    <a:pt x="4285273" y="138256"/>
                  </a:lnTo>
                  <a:lnTo>
                    <a:pt x="4297110" y="139833"/>
                  </a:lnTo>
                  <a:lnTo>
                    <a:pt x="4308948" y="141202"/>
                  </a:lnTo>
                  <a:lnTo>
                    <a:pt x="4320786" y="142388"/>
                  </a:lnTo>
                  <a:lnTo>
                    <a:pt x="4332624" y="143414"/>
                  </a:lnTo>
                  <a:lnTo>
                    <a:pt x="4344461" y="144298"/>
                  </a:lnTo>
                  <a:lnTo>
                    <a:pt x="4356299" y="145058"/>
                  </a:lnTo>
                  <a:lnTo>
                    <a:pt x="4368137" y="145712"/>
                  </a:lnTo>
                  <a:lnTo>
                    <a:pt x="4379975" y="146272"/>
                  </a:lnTo>
                  <a:lnTo>
                    <a:pt x="4391813" y="146752"/>
                  </a:lnTo>
                  <a:lnTo>
                    <a:pt x="4403650" y="147164"/>
                  </a:lnTo>
                  <a:lnTo>
                    <a:pt x="4415488" y="147515"/>
                  </a:lnTo>
                  <a:lnTo>
                    <a:pt x="4427326" y="147816"/>
                  </a:lnTo>
                  <a:lnTo>
                    <a:pt x="4439164" y="148072"/>
                  </a:lnTo>
                  <a:lnTo>
                    <a:pt x="4451001" y="148291"/>
                  </a:lnTo>
                  <a:lnTo>
                    <a:pt x="4462839" y="148478"/>
                  </a:lnTo>
                  <a:lnTo>
                    <a:pt x="4474677" y="148637"/>
                  </a:lnTo>
                  <a:lnTo>
                    <a:pt x="4486515" y="148773"/>
                  </a:lnTo>
                  <a:lnTo>
                    <a:pt x="4498352" y="148889"/>
                  </a:lnTo>
                  <a:lnTo>
                    <a:pt x="4510190" y="148987"/>
                  </a:lnTo>
                  <a:lnTo>
                    <a:pt x="4522028" y="149071"/>
                  </a:lnTo>
                  <a:lnTo>
                    <a:pt x="4533866" y="149143"/>
                  </a:lnTo>
                  <a:lnTo>
                    <a:pt x="4545704" y="149204"/>
                  </a:lnTo>
                  <a:lnTo>
                    <a:pt x="4557541" y="149256"/>
                  </a:lnTo>
                  <a:lnTo>
                    <a:pt x="4569379" y="149300"/>
                  </a:lnTo>
                  <a:lnTo>
                    <a:pt x="4581217" y="149338"/>
                  </a:lnTo>
                  <a:lnTo>
                    <a:pt x="4593055" y="149369"/>
                  </a:lnTo>
                  <a:lnTo>
                    <a:pt x="4604892" y="149397"/>
                  </a:lnTo>
                  <a:lnTo>
                    <a:pt x="4616730" y="149420"/>
                  </a:lnTo>
                  <a:lnTo>
                    <a:pt x="4628568" y="149440"/>
                  </a:lnTo>
                  <a:lnTo>
                    <a:pt x="4640406" y="149456"/>
                  </a:lnTo>
                  <a:lnTo>
                    <a:pt x="4652244" y="149471"/>
                  </a:lnTo>
                  <a:lnTo>
                    <a:pt x="4664081" y="149483"/>
                  </a:lnTo>
                  <a:lnTo>
                    <a:pt x="4675919" y="149493"/>
                  </a:lnTo>
                  <a:lnTo>
                    <a:pt x="4687757" y="149502"/>
                  </a:lnTo>
                </a:path>
              </a:pathLst>
            </a:custGeom>
            <a:ln w="40651" cap="flat">
              <a:solidFill>
                <a:srgbClr val="E8E8E8">
                  <a:alpha val="100000"/>
                </a:srgbClr>
              </a:solidFill>
              <a:prstDash val="solid"/>
              <a:round/>
            </a:ln>
          </p:spPr>
          <p:txBody>
            <a:bodyPr/>
            <a:lstStyle/>
            <a:p/>
          </p:txBody>
        </p:sp>
        <p:sp>
          <p:nvSpPr>
            <p:cNvPr id="62" name="pl62"/>
            <p:cNvSpPr/>
            <p:nvPr/>
          </p:nvSpPr>
          <p:spPr>
            <a:xfrm>
              <a:off x="2482252" y="2694815"/>
              <a:ext cx="4687757" cy="598210"/>
            </a:xfrm>
            <a:custGeom>
              <a:avLst/>
              <a:pathLst>
                <a:path w="4687757" h="598210">
                  <a:moveTo>
                    <a:pt x="0" y="598210"/>
                  </a:moveTo>
                  <a:lnTo>
                    <a:pt x="11837" y="598175"/>
                  </a:lnTo>
                  <a:lnTo>
                    <a:pt x="23675" y="598133"/>
                  </a:lnTo>
                  <a:lnTo>
                    <a:pt x="35513" y="598085"/>
                  </a:lnTo>
                  <a:lnTo>
                    <a:pt x="47351" y="598028"/>
                  </a:lnTo>
                  <a:lnTo>
                    <a:pt x="59188" y="597961"/>
                  </a:lnTo>
                  <a:lnTo>
                    <a:pt x="71026" y="597882"/>
                  </a:lnTo>
                  <a:lnTo>
                    <a:pt x="82864" y="597789"/>
                  </a:lnTo>
                  <a:lnTo>
                    <a:pt x="94702" y="597680"/>
                  </a:lnTo>
                  <a:lnTo>
                    <a:pt x="106539" y="597552"/>
                  </a:lnTo>
                  <a:lnTo>
                    <a:pt x="118377" y="597402"/>
                  </a:lnTo>
                  <a:lnTo>
                    <a:pt x="130215" y="597225"/>
                  </a:lnTo>
                  <a:lnTo>
                    <a:pt x="142053" y="597018"/>
                  </a:lnTo>
                  <a:lnTo>
                    <a:pt x="153891" y="596774"/>
                  </a:lnTo>
                  <a:lnTo>
                    <a:pt x="165728" y="596488"/>
                  </a:lnTo>
                  <a:lnTo>
                    <a:pt x="177566" y="596152"/>
                  </a:lnTo>
                  <a:lnTo>
                    <a:pt x="189404" y="595758"/>
                  </a:lnTo>
                  <a:lnTo>
                    <a:pt x="201242" y="595295"/>
                  </a:lnTo>
                  <a:lnTo>
                    <a:pt x="213079" y="594751"/>
                  </a:lnTo>
                  <a:lnTo>
                    <a:pt x="224917" y="594114"/>
                  </a:lnTo>
                  <a:lnTo>
                    <a:pt x="236755" y="593367"/>
                  </a:lnTo>
                  <a:lnTo>
                    <a:pt x="248593" y="592491"/>
                  </a:lnTo>
                  <a:lnTo>
                    <a:pt x="260430" y="591465"/>
                  </a:lnTo>
                  <a:lnTo>
                    <a:pt x="272268" y="590263"/>
                  </a:lnTo>
                  <a:lnTo>
                    <a:pt x="284106" y="588857"/>
                  </a:lnTo>
                  <a:lnTo>
                    <a:pt x="295944" y="587212"/>
                  </a:lnTo>
                  <a:lnTo>
                    <a:pt x="307782" y="585291"/>
                  </a:lnTo>
                  <a:lnTo>
                    <a:pt x="319619" y="583048"/>
                  </a:lnTo>
                  <a:lnTo>
                    <a:pt x="331457" y="580435"/>
                  </a:lnTo>
                  <a:lnTo>
                    <a:pt x="343295" y="577392"/>
                  </a:lnTo>
                  <a:lnTo>
                    <a:pt x="355133" y="573857"/>
                  </a:lnTo>
                  <a:lnTo>
                    <a:pt x="366970" y="569756"/>
                  </a:lnTo>
                  <a:lnTo>
                    <a:pt x="378808" y="565010"/>
                  </a:lnTo>
                  <a:lnTo>
                    <a:pt x="390646" y="559532"/>
                  </a:lnTo>
                  <a:lnTo>
                    <a:pt x="402484" y="553228"/>
                  </a:lnTo>
                  <a:lnTo>
                    <a:pt x="414321" y="545996"/>
                  </a:lnTo>
                  <a:lnTo>
                    <a:pt x="426159" y="537735"/>
                  </a:lnTo>
                  <a:lnTo>
                    <a:pt x="437997" y="528338"/>
                  </a:lnTo>
                  <a:lnTo>
                    <a:pt x="449835" y="517704"/>
                  </a:lnTo>
                  <a:lnTo>
                    <a:pt x="461673" y="505740"/>
                  </a:lnTo>
                  <a:lnTo>
                    <a:pt x="473510" y="492365"/>
                  </a:lnTo>
                  <a:lnTo>
                    <a:pt x="485348" y="477522"/>
                  </a:lnTo>
                  <a:lnTo>
                    <a:pt x="497186" y="461179"/>
                  </a:lnTo>
                  <a:lnTo>
                    <a:pt x="509024" y="443345"/>
                  </a:lnTo>
                  <a:lnTo>
                    <a:pt x="520861" y="424070"/>
                  </a:lnTo>
                  <a:lnTo>
                    <a:pt x="532699" y="403452"/>
                  </a:lnTo>
                  <a:lnTo>
                    <a:pt x="544537" y="381642"/>
                  </a:lnTo>
                  <a:lnTo>
                    <a:pt x="556375" y="358842"/>
                  </a:lnTo>
                  <a:lnTo>
                    <a:pt x="568213" y="335296"/>
                  </a:lnTo>
                  <a:lnTo>
                    <a:pt x="580050" y="311288"/>
                  </a:lnTo>
                  <a:lnTo>
                    <a:pt x="591888" y="287123"/>
                  </a:lnTo>
                  <a:lnTo>
                    <a:pt x="603726" y="263114"/>
                  </a:lnTo>
                  <a:lnTo>
                    <a:pt x="615564" y="239569"/>
                  </a:lnTo>
                  <a:lnTo>
                    <a:pt x="627401" y="216768"/>
                  </a:lnTo>
                  <a:lnTo>
                    <a:pt x="639239" y="194958"/>
                  </a:lnTo>
                  <a:lnTo>
                    <a:pt x="651077" y="174340"/>
                  </a:lnTo>
                  <a:lnTo>
                    <a:pt x="662915" y="155065"/>
                  </a:lnTo>
                  <a:lnTo>
                    <a:pt x="674752" y="137231"/>
                  </a:lnTo>
                  <a:lnTo>
                    <a:pt x="686590" y="120889"/>
                  </a:lnTo>
                  <a:lnTo>
                    <a:pt x="698428" y="106045"/>
                  </a:lnTo>
                  <a:lnTo>
                    <a:pt x="710266" y="92670"/>
                  </a:lnTo>
                  <a:lnTo>
                    <a:pt x="722104" y="80706"/>
                  </a:lnTo>
                  <a:lnTo>
                    <a:pt x="733941" y="70072"/>
                  </a:lnTo>
                  <a:lnTo>
                    <a:pt x="745779" y="60675"/>
                  </a:lnTo>
                  <a:lnTo>
                    <a:pt x="757617" y="52414"/>
                  </a:lnTo>
                  <a:lnTo>
                    <a:pt x="769455" y="45182"/>
                  </a:lnTo>
                  <a:lnTo>
                    <a:pt x="781292" y="38878"/>
                  </a:lnTo>
                  <a:lnTo>
                    <a:pt x="793130" y="33400"/>
                  </a:lnTo>
                  <a:lnTo>
                    <a:pt x="804968" y="28654"/>
                  </a:lnTo>
                  <a:lnTo>
                    <a:pt x="816806" y="24553"/>
                  </a:lnTo>
                  <a:lnTo>
                    <a:pt x="828643" y="21018"/>
                  </a:lnTo>
                  <a:lnTo>
                    <a:pt x="840481" y="17975"/>
                  </a:lnTo>
                  <a:lnTo>
                    <a:pt x="852319" y="15362"/>
                  </a:lnTo>
                  <a:lnTo>
                    <a:pt x="864157" y="13119"/>
                  </a:lnTo>
                  <a:lnTo>
                    <a:pt x="875995" y="11198"/>
                  </a:lnTo>
                  <a:lnTo>
                    <a:pt x="887832" y="9554"/>
                  </a:lnTo>
                  <a:lnTo>
                    <a:pt x="899670" y="8147"/>
                  </a:lnTo>
                  <a:lnTo>
                    <a:pt x="911508" y="6945"/>
                  </a:lnTo>
                  <a:lnTo>
                    <a:pt x="923346" y="5919"/>
                  </a:lnTo>
                  <a:lnTo>
                    <a:pt x="935183" y="5043"/>
                  </a:lnTo>
                  <a:lnTo>
                    <a:pt x="947021" y="4296"/>
                  </a:lnTo>
                  <a:lnTo>
                    <a:pt x="958859" y="3659"/>
                  </a:lnTo>
                  <a:lnTo>
                    <a:pt x="970697" y="3115"/>
                  </a:lnTo>
                  <a:lnTo>
                    <a:pt x="982534" y="2653"/>
                  </a:lnTo>
                  <a:lnTo>
                    <a:pt x="994372" y="2258"/>
                  </a:lnTo>
                  <a:lnTo>
                    <a:pt x="1006210" y="1922"/>
                  </a:lnTo>
                  <a:lnTo>
                    <a:pt x="1018048" y="1636"/>
                  </a:lnTo>
                  <a:lnTo>
                    <a:pt x="1029886" y="1392"/>
                  </a:lnTo>
                  <a:lnTo>
                    <a:pt x="1041723" y="1185"/>
                  </a:lnTo>
                  <a:lnTo>
                    <a:pt x="1053561" y="1008"/>
                  </a:lnTo>
                  <a:lnTo>
                    <a:pt x="1065399" y="858"/>
                  </a:lnTo>
                  <a:lnTo>
                    <a:pt x="1077237" y="730"/>
                  </a:lnTo>
                  <a:lnTo>
                    <a:pt x="1089074" y="621"/>
                  </a:lnTo>
                  <a:lnTo>
                    <a:pt x="1100912" y="528"/>
                  </a:lnTo>
                  <a:lnTo>
                    <a:pt x="1112750" y="450"/>
                  </a:lnTo>
                  <a:lnTo>
                    <a:pt x="1124588" y="382"/>
                  </a:lnTo>
                  <a:lnTo>
                    <a:pt x="1136426" y="325"/>
                  </a:lnTo>
                  <a:lnTo>
                    <a:pt x="1148263" y="277"/>
                  </a:lnTo>
                  <a:lnTo>
                    <a:pt x="1160101" y="235"/>
                  </a:lnTo>
                  <a:lnTo>
                    <a:pt x="1171939" y="20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0"/>
                  </a:lnTo>
                  <a:lnTo>
                    <a:pt x="2355716" y="58"/>
                  </a:lnTo>
                  <a:lnTo>
                    <a:pt x="2367554" y="69"/>
                  </a:lnTo>
                  <a:lnTo>
                    <a:pt x="2379391" y="81"/>
                  </a:lnTo>
                  <a:lnTo>
                    <a:pt x="2391229" y="95"/>
                  </a:lnTo>
                  <a:lnTo>
                    <a:pt x="2403067" y="112"/>
                  </a:lnTo>
                  <a:lnTo>
                    <a:pt x="2414905" y="132"/>
                  </a:lnTo>
                  <a:lnTo>
                    <a:pt x="2426743" y="155"/>
                  </a:lnTo>
                  <a:lnTo>
                    <a:pt x="2438580" y="182"/>
                  </a:lnTo>
                  <a:lnTo>
                    <a:pt x="2450418" y="214"/>
                  </a:lnTo>
                  <a:lnTo>
                    <a:pt x="2462256" y="252"/>
                  </a:lnTo>
                  <a:lnTo>
                    <a:pt x="2474094" y="296"/>
                  </a:lnTo>
                  <a:lnTo>
                    <a:pt x="2485931" y="348"/>
                  </a:lnTo>
                  <a:lnTo>
                    <a:pt x="2497769" y="409"/>
                  </a:lnTo>
                  <a:lnTo>
                    <a:pt x="2509607" y="480"/>
                  </a:lnTo>
                  <a:lnTo>
                    <a:pt x="2521445" y="564"/>
                  </a:lnTo>
                  <a:lnTo>
                    <a:pt x="2533283" y="663"/>
                  </a:lnTo>
                  <a:lnTo>
                    <a:pt x="2545120" y="778"/>
                  </a:lnTo>
                  <a:lnTo>
                    <a:pt x="2556958" y="914"/>
                  </a:lnTo>
                  <a:lnTo>
                    <a:pt x="2568796" y="1074"/>
                  </a:lnTo>
                  <a:lnTo>
                    <a:pt x="2580634" y="1260"/>
                  </a:lnTo>
                  <a:lnTo>
                    <a:pt x="2592471" y="1479"/>
                  </a:lnTo>
                  <a:lnTo>
                    <a:pt x="2604309" y="1736"/>
                  </a:lnTo>
                  <a:lnTo>
                    <a:pt x="2616147" y="2036"/>
                  </a:lnTo>
                  <a:lnTo>
                    <a:pt x="2627985" y="2388"/>
                  </a:lnTo>
                  <a:lnTo>
                    <a:pt x="2639822" y="2799"/>
                  </a:lnTo>
                  <a:lnTo>
                    <a:pt x="2651660" y="3279"/>
                  </a:lnTo>
                  <a:lnTo>
                    <a:pt x="2663498" y="3840"/>
                  </a:lnTo>
                  <a:lnTo>
                    <a:pt x="2675336" y="4493"/>
                  </a:lnTo>
                  <a:lnTo>
                    <a:pt x="2687174" y="5254"/>
                  </a:lnTo>
                  <a:lnTo>
                    <a:pt x="2699011" y="6138"/>
                  </a:lnTo>
                  <a:lnTo>
                    <a:pt x="2710849" y="7163"/>
                  </a:lnTo>
                  <a:lnTo>
                    <a:pt x="2722687" y="8350"/>
                  </a:lnTo>
                  <a:lnTo>
                    <a:pt x="2734525" y="9719"/>
                  </a:lnTo>
                  <a:lnTo>
                    <a:pt x="2746362" y="11295"/>
                  </a:lnTo>
                  <a:lnTo>
                    <a:pt x="2758200" y="13103"/>
                  </a:lnTo>
                  <a:lnTo>
                    <a:pt x="2770038" y="15168"/>
                  </a:lnTo>
                  <a:lnTo>
                    <a:pt x="2781876" y="17518"/>
                  </a:lnTo>
                  <a:lnTo>
                    <a:pt x="2793713" y="20176"/>
                  </a:lnTo>
                  <a:lnTo>
                    <a:pt x="2805551" y="23167"/>
                  </a:lnTo>
                  <a:lnTo>
                    <a:pt x="2817389" y="26511"/>
                  </a:lnTo>
                  <a:lnTo>
                    <a:pt x="2829227" y="30222"/>
                  </a:lnTo>
                  <a:lnTo>
                    <a:pt x="2841065" y="34307"/>
                  </a:lnTo>
                  <a:lnTo>
                    <a:pt x="2852902" y="38766"/>
                  </a:lnTo>
                  <a:lnTo>
                    <a:pt x="2864740" y="43585"/>
                  </a:lnTo>
                  <a:lnTo>
                    <a:pt x="2876578" y="48739"/>
                  </a:lnTo>
                  <a:lnTo>
                    <a:pt x="2888416" y="54192"/>
                  </a:lnTo>
                  <a:lnTo>
                    <a:pt x="2900253" y="59892"/>
                  </a:lnTo>
                  <a:lnTo>
                    <a:pt x="2912091" y="65778"/>
                  </a:lnTo>
                  <a:lnTo>
                    <a:pt x="2923929" y="71780"/>
                  </a:lnTo>
                  <a:lnTo>
                    <a:pt x="2935767" y="77822"/>
                  </a:lnTo>
                  <a:lnTo>
                    <a:pt x="2947604" y="83824"/>
                  </a:lnTo>
                  <a:lnTo>
                    <a:pt x="2959442" y="89710"/>
                  </a:lnTo>
                  <a:lnTo>
                    <a:pt x="2971280" y="95410"/>
                  </a:lnTo>
                  <a:lnTo>
                    <a:pt x="2983118" y="100863"/>
                  </a:lnTo>
                  <a:lnTo>
                    <a:pt x="2994956" y="106017"/>
                  </a:lnTo>
                  <a:lnTo>
                    <a:pt x="3006793" y="110836"/>
                  </a:lnTo>
                  <a:lnTo>
                    <a:pt x="3018631" y="115294"/>
                  </a:lnTo>
                  <a:lnTo>
                    <a:pt x="3030469" y="119380"/>
                  </a:lnTo>
                  <a:lnTo>
                    <a:pt x="3042307" y="123091"/>
                  </a:lnTo>
                  <a:lnTo>
                    <a:pt x="3054144" y="126435"/>
                  </a:lnTo>
                  <a:lnTo>
                    <a:pt x="3065982" y="129426"/>
                  </a:lnTo>
                  <a:lnTo>
                    <a:pt x="3077820" y="132084"/>
                  </a:lnTo>
                  <a:lnTo>
                    <a:pt x="3089658" y="134433"/>
                  </a:lnTo>
                  <a:lnTo>
                    <a:pt x="3101496" y="136499"/>
                  </a:lnTo>
                  <a:lnTo>
                    <a:pt x="3113333" y="138307"/>
                  </a:lnTo>
                  <a:lnTo>
                    <a:pt x="3125171" y="139883"/>
                  </a:lnTo>
                  <a:lnTo>
                    <a:pt x="3137009" y="141252"/>
                  </a:lnTo>
                  <a:lnTo>
                    <a:pt x="3148847" y="142439"/>
                  </a:lnTo>
                  <a:lnTo>
                    <a:pt x="3160684" y="143464"/>
                  </a:lnTo>
                  <a:lnTo>
                    <a:pt x="3172522" y="144348"/>
                  </a:lnTo>
                  <a:lnTo>
                    <a:pt x="3184360" y="145108"/>
                  </a:lnTo>
                  <a:lnTo>
                    <a:pt x="3196198" y="145762"/>
                  </a:lnTo>
                  <a:lnTo>
                    <a:pt x="3208035" y="146322"/>
                  </a:lnTo>
                  <a:lnTo>
                    <a:pt x="3219873" y="146803"/>
                  </a:lnTo>
                  <a:lnTo>
                    <a:pt x="3231711" y="147214"/>
                  </a:lnTo>
                  <a:lnTo>
                    <a:pt x="3243549" y="147565"/>
                  </a:lnTo>
                  <a:lnTo>
                    <a:pt x="3255387" y="147866"/>
                  </a:lnTo>
                  <a:lnTo>
                    <a:pt x="3267224" y="148122"/>
                  </a:lnTo>
                  <a:lnTo>
                    <a:pt x="3279062" y="148341"/>
                  </a:lnTo>
                  <a:lnTo>
                    <a:pt x="3290900" y="148528"/>
                  </a:lnTo>
                  <a:lnTo>
                    <a:pt x="3302738" y="148687"/>
                  </a:lnTo>
                  <a:lnTo>
                    <a:pt x="3314575" y="148823"/>
                  </a:lnTo>
                  <a:lnTo>
                    <a:pt x="3326413" y="148939"/>
                  </a:lnTo>
                  <a:lnTo>
                    <a:pt x="3338251" y="149038"/>
                  </a:lnTo>
                  <a:lnTo>
                    <a:pt x="3350089" y="149122"/>
                  </a:lnTo>
                  <a:lnTo>
                    <a:pt x="3361926" y="149193"/>
                  </a:lnTo>
                  <a:lnTo>
                    <a:pt x="3373764" y="149254"/>
                  </a:lnTo>
                  <a:lnTo>
                    <a:pt x="3385602" y="149306"/>
                  </a:lnTo>
                  <a:lnTo>
                    <a:pt x="3397440" y="149350"/>
                  </a:lnTo>
                  <a:lnTo>
                    <a:pt x="3409278" y="149388"/>
                  </a:lnTo>
                  <a:lnTo>
                    <a:pt x="3421115" y="149420"/>
                  </a:lnTo>
                  <a:lnTo>
                    <a:pt x="3432953" y="149447"/>
                  </a:lnTo>
                  <a:lnTo>
                    <a:pt x="3444791" y="149470"/>
                  </a:lnTo>
                  <a:lnTo>
                    <a:pt x="3456629" y="149490"/>
                  </a:lnTo>
                  <a:lnTo>
                    <a:pt x="3468466" y="149507"/>
                  </a:lnTo>
                  <a:lnTo>
                    <a:pt x="3480304" y="149521"/>
                  </a:lnTo>
                  <a:lnTo>
                    <a:pt x="3492142" y="149533"/>
                  </a:lnTo>
                  <a:lnTo>
                    <a:pt x="3503980" y="149543"/>
                  </a:lnTo>
                  <a:lnTo>
                    <a:pt x="3515818" y="149552"/>
                  </a:lnTo>
                  <a:lnTo>
                    <a:pt x="3515818" y="149552"/>
                  </a:lnTo>
                  <a:lnTo>
                    <a:pt x="3527655" y="149543"/>
                  </a:lnTo>
                  <a:lnTo>
                    <a:pt x="3539493" y="149533"/>
                  </a:lnTo>
                  <a:lnTo>
                    <a:pt x="3551331" y="149521"/>
                  </a:lnTo>
                  <a:lnTo>
                    <a:pt x="3563169" y="149507"/>
                  </a:lnTo>
                  <a:lnTo>
                    <a:pt x="3575006" y="149490"/>
                  </a:lnTo>
                  <a:lnTo>
                    <a:pt x="3586844" y="149470"/>
                  </a:lnTo>
                  <a:lnTo>
                    <a:pt x="3598682" y="149447"/>
                  </a:lnTo>
                  <a:lnTo>
                    <a:pt x="3610520" y="149420"/>
                  </a:lnTo>
                  <a:lnTo>
                    <a:pt x="3622357" y="149388"/>
                  </a:lnTo>
                  <a:lnTo>
                    <a:pt x="3634195" y="149350"/>
                  </a:lnTo>
                  <a:lnTo>
                    <a:pt x="3646033" y="149306"/>
                  </a:lnTo>
                  <a:lnTo>
                    <a:pt x="3657871" y="149254"/>
                  </a:lnTo>
                  <a:lnTo>
                    <a:pt x="3669709" y="149193"/>
                  </a:lnTo>
                  <a:lnTo>
                    <a:pt x="3681546" y="149122"/>
                  </a:lnTo>
                  <a:lnTo>
                    <a:pt x="3693384" y="149038"/>
                  </a:lnTo>
                  <a:lnTo>
                    <a:pt x="3705222" y="148939"/>
                  </a:lnTo>
                  <a:lnTo>
                    <a:pt x="3717060" y="148823"/>
                  </a:lnTo>
                  <a:lnTo>
                    <a:pt x="3728897" y="148687"/>
                  </a:lnTo>
                  <a:lnTo>
                    <a:pt x="3740735" y="148528"/>
                  </a:lnTo>
                  <a:lnTo>
                    <a:pt x="3752573" y="148341"/>
                  </a:lnTo>
                  <a:lnTo>
                    <a:pt x="3764411" y="148122"/>
                  </a:lnTo>
                  <a:lnTo>
                    <a:pt x="3776248" y="147866"/>
                  </a:lnTo>
                  <a:lnTo>
                    <a:pt x="3788086" y="147565"/>
                  </a:lnTo>
                  <a:lnTo>
                    <a:pt x="3799924" y="147214"/>
                  </a:lnTo>
                  <a:lnTo>
                    <a:pt x="3811762" y="146803"/>
                  </a:lnTo>
                  <a:lnTo>
                    <a:pt x="3823600" y="146322"/>
                  </a:lnTo>
                  <a:lnTo>
                    <a:pt x="3835437" y="145762"/>
                  </a:lnTo>
                  <a:lnTo>
                    <a:pt x="3847275" y="145108"/>
                  </a:lnTo>
                  <a:lnTo>
                    <a:pt x="3859113" y="144348"/>
                  </a:lnTo>
                  <a:lnTo>
                    <a:pt x="3870951" y="143464"/>
                  </a:lnTo>
                  <a:lnTo>
                    <a:pt x="3882788" y="142439"/>
                  </a:lnTo>
                  <a:lnTo>
                    <a:pt x="3894626" y="141252"/>
                  </a:lnTo>
                  <a:lnTo>
                    <a:pt x="3906464" y="139883"/>
                  </a:lnTo>
                  <a:lnTo>
                    <a:pt x="3918302" y="138307"/>
                  </a:lnTo>
                  <a:lnTo>
                    <a:pt x="3930139" y="136499"/>
                  </a:lnTo>
                  <a:lnTo>
                    <a:pt x="3941977" y="134433"/>
                  </a:lnTo>
                  <a:lnTo>
                    <a:pt x="3953815" y="132084"/>
                  </a:lnTo>
                  <a:lnTo>
                    <a:pt x="3965653" y="129426"/>
                  </a:lnTo>
                  <a:lnTo>
                    <a:pt x="3977491" y="126435"/>
                  </a:lnTo>
                  <a:lnTo>
                    <a:pt x="3989328" y="123091"/>
                  </a:lnTo>
                  <a:lnTo>
                    <a:pt x="4001166" y="119380"/>
                  </a:lnTo>
                  <a:lnTo>
                    <a:pt x="4013004" y="115294"/>
                  </a:lnTo>
                  <a:lnTo>
                    <a:pt x="4024842" y="110836"/>
                  </a:lnTo>
                  <a:lnTo>
                    <a:pt x="4036679" y="106017"/>
                  </a:lnTo>
                  <a:lnTo>
                    <a:pt x="4048517" y="100863"/>
                  </a:lnTo>
                  <a:lnTo>
                    <a:pt x="4060355" y="95410"/>
                  </a:lnTo>
                  <a:lnTo>
                    <a:pt x="4072193" y="89710"/>
                  </a:lnTo>
                  <a:lnTo>
                    <a:pt x="4084031" y="83824"/>
                  </a:lnTo>
                  <a:lnTo>
                    <a:pt x="4095868" y="77822"/>
                  </a:lnTo>
                  <a:lnTo>
                    <a:pt x="4107706" y="71780"/>
                  </a:lnTo>
                  <a:lnTo>
                    <a:pt x="4119544" y="65778"/>
                  </a:lnTo>
                  <a:lnTo>
                    <a:pt x="4131382" y="59892"/>
                  </a:lnTo>
                  <a:lnTo>
                    <a:pt x="4143219" y="54192"/>
                  </a:lnTo>
                  <a:lnTo>
                    <a:pt x="4155057" y="48739"/>
                  </a:lnTo>
                  <a:lnTo>
                    <a:pt x="4166895" y="43585"/>
                  </a:lnTo>
                  <a:lnTo>
                    <a:pt x="4178733" y="38766"/>
                  </a:lnTo>
                  <a:lnTo>
                    <a:pt x="4190570" y="34307"/>
                  </a:lnTo>
                  <a:lnTo>
                    <a:pt x="4202408" y="30222"/>
                  </a:lnTo>
                  <a:lnTo>
                    <a:pt x="4214246" y="26511"/>
                  </a:lnTo>
                  <a:lnTo>
                    <a:pt x="4226084" y="23167"/>
                  </a:lnTo>
                  <a:lnTo>
                    <a:pt x="4237922" y="20176"/>
                  </a:lnTo>
                  <a:lnTo>
                    <a:pt x="4249759" y="17518"/>
                  </a:lnTo>
                  <a:lnTo>
                    <a:pt x="4261597" y="15168"/>
                  </a:lnTo>
                  <a:lnTo>
                    <a:pt x="4273435" y="13103"/>
                  </a:lnTo>
                  <a:lnTo>
                    <a:pt x="4285273" y="11295"/>
                  </a:lnTo>
                  <a:lnTo>
                    <a:pt x="4297110" y="9719"/>
                  </a:lnTo>
                  <a:lnTo>
                    <a:pt x="4308948" y="8350"/>
                  </a:lnTo>
                  <a:lnTo>
                    <a:pt x="4320786" y="7163"/>
                  </a:lnTo>
                  <a:lnTo>
                    <a:pt x="4332624" y="6138"/>
                  </a:lnTo>
                  <a:lnTo>
                    <a:pt x="4344461" y="5254"/>
                  </a:lnTo>
                  <a:lnTo>
                    <a:pt x="4356299" y="4493"/>
                  </a:lnTo>
                  <a:lnTo>
                    <a:pt x="4368137" y="3840"/>
                  </a:lnTo>
                  <a:lnTo>
                    <a:pt x="4379975" y="3279"/>
                  </a:lnTo>
                  <a:lnTo>
                    <a:pt x="4391813" y="2799"/>
                  </a:lnTo>
                  <a:lnTo>
                    <a:pt x="4403650" y="2388"/>
                  </a:lnTo>
                  <a:lnTo>
                    <a:pt x="4415488" y="2036"/>
                  </a:lnTo>
                  <a:lnTo>
                    <a:pt x="4427326" y="1736"/>
                  </a:lnTo>
                  <a:lnTo>
                    <a:pt x="4439164" y="1479"/>
                  </a:lnTo>
                  <a:lnTo>
                    <a:pt x="4451001" y="1260"/>
                  </a:lnTo>
                  <a:lnTo>
                    <a:pt x="4462839" y="1074"/>
                  </a:lnTo>
                  <a:lnTo>
                    <a:pt x="4474677" y="914"/>
                  </a:lnTo>
                  <a:lnTo>
                    <a:pt x="4486515" y="778"/>
                  </a:lnTo>
                  <a:lnTo>
                    <a:pt x="4498352" y="663"/>
                  </a:lnTo>
                  <a:lnTo>
                    <a:pt x="4510190" y="564"/>
                  </a:lnTo>
                  <a:lnTo>
                    <a:pt x="4522028" y="480"/>
                  </a:lnTo>
                  <a:lnTo>
                    <a:pt x="4533866" y="409"/>
                  </a:lnTo>
                  <a:lnTo>
                    <a:pt x="4545704" y="348"/>
                  </a:lnTo>
                  <a:lnTo>
                    <a:pt x="4557541" y="296"/>
                  </a:lnTo>
                  <a:lnTo>
                    <a:pt x="4569379" y="252"/>
                  </a:lnTo>
                  <a:lnTo>
                    <a:pt x="4581217" y="214"/>
                  </a:lnTo>
                  <a:lnTo>
                    <a:pt x="4593055" y="182"/>
                  </a:lnTo>
                  <a:lnTo>
                    <a:pt x="4604892" y="155"/>
                  </a:lnTo>
                  <a:lnTo>
                    <a:pt x="4616730" y="132"/>
                  </a:lnTo>
                  <a:lnTo>
                    <a:pt x="4628568" y="112"/>
                  </a:lnTo>
                  <a:lnTo>
                    <a:pt x="4640406" y="95"/>
                  </a:lnTo>
                  <a:lnTo>
                    <a:pt x="4652244" y="81"/>
                  </a:lnTo>
                  <a:lnTo>
                    <a:pt x="4664081" y="69"/>
                  </a:lnTo>
                  <a:lnTo>
                    <a:pt x="4675919" y="58"/>
                  </a:lnTo>
                  <a:lnTo>
                    <a:pt x="4687757" y="50"/>
                  </a:lnTo>
                </a:path>
              </a:pathLst>
            </a:custGeom>
            <a:ln w="40651" cap="flat">
              <a:solidFill>
                <a:srgbClr val="E8E8E8">
                  <a:alpha val="100000"/>
                </a:srgbClr>
              </a:solidFill>
              <a:prstDash val="solid"/>
              <a:round/>
            </a:ln>
          </p:spPr>
          <p:txBody>
            <a:bodyPr/>
            <a:lstStyle/>
            <a:p/>
          </p:txBody>
        </p:sp>
        <p:sp>
          <p:nvSpPr>
            <p:cNvPr id="63" name="pl63"/>
            <p:cNvSpPr/>
            <p:nvPr/>
          </p:nvSpPr>
          <p:spPr>
            <a:xfrm>
              <a:off x="2482252" y="5387716"/>
              <a:ext cx="4687757" cy="299055"/>
            </a:xfrm>
            <a:custGeom>
              <a:avLst/>
              <a:pathLst>
                <a:path w="4687757" h="299055">
                  <a:moveTo>
                    <a:pt x="0" y="299055"/>
                  </a:moveTo>
                  <a:lnTo>
                    <a:pt x="11837" y="299037"/>
                  </a:lnTo>
                  <a:lnTo>
                    <a:pt x="23675" y="299016"/>
                  </a:lnTo>
                  <a:lnTo>
                    <a:pt x="35513" y="298992"/>
                  </a:lnTo>
                  <a:lnTo>
                    <a:pt x="47351" y="298963"/>
                  </a:lnTo>
                  <a:lnTo>
                    <a:pt x="59188" y="298930"/>
                  </a:lnTo>
                  <a:lnTo>
                    <a:pt x="71026" y="298890"/>
                  </a:lnTo>
                  <a:lnTo>
                    <a:pt x="82864" y="298844"/>
                  </a:lnTo>
                  <a:lnTo>
                    <a:pt x="94702" y="298790"/>
                  </a:lnTo>
                  <a:lnTo>
                    <a:pt x="106539" y="298726"/>
                  </a:lnTo>
                  <a:lnTo>
                    <a:pt x="118377" y="298651"/>
                  </a:lnTo>
                  <a:lnTo>
                    <a:pt x="130215" y="298562"/>
                  </a:lnTo>
                  <a:lnTo>
                    <a:pt x="142053" y="298458"/>
                  </a:lnTo>
                  <a:lnTo>
                    <a:pt x="153891" y="298337"/>
                  </a:lnTo>
                  <a:lnTo>
                    <a:pt x="165728" y="298194"/>
                  </a:lnTo>
                  <a:lnTo>
                    <a:pt x="177566" y="298026"/>
                  </a:lnTo>
                  <a:lnTo>
                    <a:pt x="189404" y="297828"/>
                  </a:lnTo>
                  <a:lnTo>
                    <a:pt x="201242" y="297597"/>
                  </a:lnTo>
                  <a:lnTo>
                    <a:pt x="213079" y="297325"/>
                  </a:lnTo>
                  <a:lnTo>
                    <a:pt x="224917" y="297007"/>
                  </a:lnTo>
                  <a:lnTo>
                    <a:pt x="236755" y="296633"/>
                  </a:lnTo>
                  <a:lnTo>
                    <a:pt x="248593" y="296195"/>
                  </a:lnTo>
                  <a:lnTo>
                    <a:pt x="260430" y="295682"/>
                  </a:lnTo>
                  <a:lnTo>
                    <a:pt x="272268" y="295081"/>
                  </a:lnTo>
                  <a:lnTo>
                    <a:pt x="284106" y="294378"/>
                  </a:lnTo>
                  <a:lnTo>
                    <a:pt x="295944" y="293556"/>
                  </a:lnTo>
                  <a:lnTo>
                    <a:pt x="307782" y="292595"/>
                  </a:lnTo>
                  <a:lnTo>
                    <a:pt x="319619" y="291474"/>
                  </a:lnTo>
                  <a:lnTo>
                    <a:pt x="331457" y="290167"/>
                  </a:lnTo>
                  <a:lnTo>
                    <a:pt x="343295" y="288646"/>
                  </a:lnTo>
                  <a:lnTo>
                    <a:pt x="355133" y="286878"/>
                  </a:lnTo>
                  <a:lnTo>
                    <a:pt x="366970" y="284828"/>
                  </a:lnTo>
                  <a:lnTo>
                    <a:pt x="378808" y="282455"/>
                  </a:lnTo>
                  <a:lnTo>
                    <a:pt x="390646" y="279716"/>
                  </a:lnTo>
                  <a:lnTo>
                    <a:pt x="402484" y="276563"/>
                  </a:lnTo>
                  <a:lnTo>
                    <a:pt x="414321" y="272948"/>
                  </a:lnTo>
                  <a:lnTo>
                    <a:pt x="426159" y="268817"/>
                  </a:lnTo>
                  <a:lnTo>
                    <a:pt x="437997" y="264119"/>
                  </a:lnTo>
                  <a:lnTo>
                    <a:pt x="449835" y="258802"/>
                  </a:lnTo>
                  <a:lnTo>
                    <a:pt x="461673" y="252819"/>
                  </a:lnTo>
                  <a:lnTo>
                    <a:pt x="473510" y="246132"/>
                  </a:lnTo>
                  <a:lnTo>
                    <a:pt x="485348" y="238710"/>
                  </a:lnTo>
                  <a:lnTo>
                    <a:pt x="497186" y="230539"/>
                  </a:lnTo>
                  <a:lnTo>
                    <a:pt x="509024" y="221622"/>
                  </a:lnTo>
                  <a:lnTo>
                    <a:pt x="520861" y="211985"/>
                  </a:lnTo>
                  <a:lnTo>
                    <a:pt x="532699" y="201676"/>
                  </a:lnTo>
                  <a:lnTo>
                    <a:pt x="544537" y="190771"/>
                  </a:lnTo>
                  <a:lnTo>
                    <a:pt x="556375" y="179370"/>
                  </a:lnTo>
                  <a:lnTo>
                    <a:pt x="568213" y="167598"/>
                  </a:lnTo>
                  <a:lnTo>
                    <a:pt x="580050" y="155593"/>
                  </a:lnTo>
                  <a:lnTo>
                    <a:pt x="591888" y="143511"/>
                  </a:lnTo>
                  <a:lnTo>
                    <a:pt x="603726" y="131507"/>
                  </a:lnTo>
                  <a:lnTo>
                    <a:pt x="615564" y="119734"/>
                  </a:lnTo>
                  <a:lnTo>
                    <a:pt x="627401" y="108333"/>
                  </a:lnTo>
                  <a:lnTo>
                    <a:pt x="639239" y="97429"/>
                  </a:lnTo>
                  <a:lnTo>
                    <a:pt x="651077" y="87120"/>
                  </a:lnTo>
                  <a:lnTo>
                    <a:pt x="662915" y="77482"/>
                  </a:lnTo>
                  <a:lnTo>
                    <a:pt x="674752" y="68565"/>
                  </a:lnTo>
                  <a:lnTo>
                    <a:pt x="686590" y="60394"/>
                  </a:lnTo>
                  <a:lnTo>
                    <a:pt x="698428" y="52972"/>
                  </a:lnTo>
                  <a:lnTo>
                    <a:pt x="710266" y="46285"/>
                  </a:lnTo>
                  <a:lnTo>
                    <a:pt x="722104" y="40303"/>
                  </a:lnTo>
                  <a:lnTo>
                    <a:pt x="733941" y="34986"/>
                  </a:lnTo>
                  <a:lnTo>
                    <a:pt x="745779" y="30287"/>
                  </a:lnTo>
                  <a:lnTo>
                    <a:pt x="757617" y="26156"/>
                  </a:lnTo>
                  <a:lnTo>
                    <a:pt x="769455" y="22541"/>
                  </a:lnTo>
                  <a:lnTo>
                    <a:pt x="781292" y="19388"/>
                  </a:lnTo>
                  <a:lnTo>
                    <a:pt x="793130" y="16649"/>
                  </a:lnTo>
                  <a:lnTo>
                    <a:pt x="804968" y="14277"/>
                  </a:lnTo>
                  <a:lnTo>
                    <a:pt x="816806" y="12226"/>
                  </a:lnTo>
                  <a:lnTo>
                    <a:pt x="828643" y="10458"/>
                  </a:lnTo>
                  <a:lnTo>
                    <a:pt x="840481" y="8937"/>
                  </a:lnTo>
                  <a:lnTo>
                    <a:pt x="852319" y="7630"/>
                  </a:lnTo>
                  <a:lnTo>
                    <a:pt x="864157" y="6509"/>
                  </a:lnTo>
                  <a:lnTo>
                    <a:pt x="875995" y="5549"/>
                  </a:lnTo>
                  <a:lnTo>
                    <a:pt x="887832" y="4726"/>
                  </a:lnTo>
                  <a:lnTo>
                    <a:pt x="899670" y="4023"/>
                  </a:lnTo>
                  <a:lnTo>
                    <a:pt x="911508" y="3422"/>
                  </a:lnTo>
                  <a:lnTo>
                    <a:pt x="923346" y="2909"/>
                  </a:lnTo>
                  <a:lnTo>
                    <a:pt x="935183" y="2471"/>
                  </a:lnTo>
                  <a:lnTo>
                    <a:pt x="947021" y="2098"/>
                  </a:lnTo>
                  <a:lnTo>
                    <a:pt x="958859" y="1779"/>
                  </a:lnTo>
                  <a:lnTo>
                    <a:pt x="970697" y="1507"/>
                  </a:lnTo>
                  <a:lnTo>
                    <a:pt x="982534" y="1276"/>
                  </a:lnTo>
                  <a:lnTo>
                    <a:pt x="994372" y="1079"/>
                  </a:lnTo>
                  <a:lnTo>
                    <a:pt x="1006210" y="911"/>
                  </a:lnTo>
                  <a:lnTo>
                    <a:pt x="1018048" y="768"/>
                  </a:lnTo>
                  <a:lnTo>
                    <a:pt x="1029886" y="646"/>
                  </a:lnTo>
                  <a:lnTo>
                    <a:pt x="1041723" y="542"/>
                  </a:lnTo>
                  <a:lnTo>
                    <a:pt x="1053561" y="454"/>
                  </a:lnTo>
                  <a:lnTo>
                    <a:pt x="1065399" y="379"/>
                  </a:lnTo>
                  <a:lnTo>
                    <a:pt x="1077237" y="315"/>
                  </a:lnTo>
                  <a:lnTo>
                    <a:pt x="1089074" y="260"/>
                  </a:lnTo>
                  <a:lnTo>
                    <a:pt x="1100912" y="214"/>
                  </a:lnTo>
                  <a:lnTo>
                    <a:pt x="1112750" y="174"/>
                  </a:lnTo>
                  <a:lnTo>
                    <a:pt x="1124588" y="141"/>
                  </a:lnTo>
                  <a:lnTo>
                    <a:pt x="1136426" y="112"/>
                  </a:lnTo>
                  <a:lnTo>
                    <a:pt x="1148263" y="88"/>
                  </a:lnTo>
                  <a:lnTo>
                    <a:pt x="1160101" y="67"/>
                  </a:lnTo>
                  <a:lnTo>
                    <a:pt x="1171939" y="50"/>
                  </a:lnTo>
                  <a:lnTo>
                    <a:pt x="1171939" y="0"/>
                  </a:lnTo>
                  <a:lnTo>
                    <a:pt x="1183777" y="8"/>
                  </a:lnTo>
                  <a:lnTo>
                    <a:pt x="1195614" y="19"/>
                  </a:lnTo>
                  <a:lnTo>
                    <a:pt x="1207452" y="31"/>
                  </a:lnTo>
                  <a:lnTo>
                    <a:pt x="1219290" y="45"/>
                  </a:lnTo>
                  <a:lnTo>
                    <a:pt x="1231128" y="62"/>
                  </a:lnTo>
                  <a:lnTo>
                    <a:pt x="1242965" y="82"/>
                  </a:lnTo>
                  <a:lnTo>
                    <a:pt x="1254803" y="105"/>
                  </a:lnTo>
                  <a:lnTo>
                    <a:pt x="1266641" y="132"/>
                  </a:lnTo>
                  <a:lnTo>
                    <a:pt x="1278479" y="164"/>
                  </a:lnTo>
                  <a:lnTo>
                    <a:pt x="1290317" y="202"/>
                  </a:lnTo>
                  <a:lnTo>
                    <a:pt x="1302154" y="246"/>
                  </a:lnTo>
                  <a:lnTo>
                    <a:pt x="1313992" y="298"/>
                  </a:lnTo>
                  <a:lnTo>
                    <a:pt x="1325830" y="358"/>
                  </a:lnTo>
                  <a:lnTo>
                    <a:pt x="1337668" y="430"/>
                  </a:lnTo>
                  <a:lnTo>
                    <a:pt x="1349505" y="514"/>
                  </a:lnTo>
                  <a:lnTo>
                    <a:pt x="1361343" y="613"/>
                  </a:lnTo>
                  <a:lnTo>
                    <a:pt x="1373181" y="728"/>
                  </a:lnTo>
                  <a:lnTo>
                    <a:pt x="1385019" y="864"/>
                  </a:lnTo>
                  <a:lnTo>
                    <a:pt x="1396856" y="1023"/>
                  </a:lnTo>
                  <a:lnTo>
                    <a:pt x="1408694" y="1210"/>
                  </a:lnTo>
                  <a:lnTo>
                    <a:pt x="1420532" y="1429"/>
                  </a:lnTo>
                  <a:lnTo>
                    <a:pt x="1432370" y="1686"/>
                  </a:lnTo>
                  <a:lnTo>
                    <a:pt x="1444208" y="1986"/>
                  </a:lnTo>
                  <a:lnTo>
                    <a:pt x="1456045" y="2338"/>
                  </a:lnTo>
                  <a:lnTo>
                    <a:pt x="1467883" y="2749"/>
                  </a:lnTo>
                  <a:lnTo>
                    <a:pt x="1479721" y="3229"/>
                  </a:lnTo>
                  <a:lnTo>
                    <a:pt x="1491559" y="3790"/>
                  </a:lnTo>
                  <a:lnTo>
                    <a:pt x="1503396" y="4443"/>
                  </a:lnTo>
                  <a:lnTo>
                    <a:pt x="1515234" y="5204"/>
                  </a:lnTo>
                  <a:lnTo>
                    <a:pt x="1527072" y="6088"/>
                  </a:lnTo>
                  <a:lnTo>
                    <a:pt x="1538910" y="7113"/>
                  </a:lnTo>
                  <a:lnTo>
                    <a:pt x="1550748" y="8299"/>
                  </a:lnTo>
                  <a:lnTo>
                    <a:pt x="1562585" y="9669"/>
                  </a:lnTo>
                  <a:lnTo>
                    <a:pt x="1574423" y="11245"/>
                  </a:lnTo>
                  <a:lnTo>
                    <a:pt x="1586261" y="13053"/>
                  </a:lnTo>
                  <a:lnTo>
                    <a:pt x="1598099" y="15118"/>
                  </a:lnTo>
                  <a:lnTo>
                    <a:pt x="1609936" y="17468"/>
                  </a:lnTo>
                  <a:lnTo>
                    <a:pt x="1621774" y="20126"/>
                  </a:lnTo>
                  <a:lnTo>
                    <a:pt x="1633612" y="23117"/>
                  </a:lnTo>
                  <a:lnTo>
                    <a:pt x="1645450" y="26461"/>
                  </a:lnTo>
                  <a:lnTo>
                    <a:pt x="1657287" y="30172"/>
                  </a:lnTo>
                  <a:lnTo>
                    <a:pt x="1669125" y="34257"/>
                  </a:lnTo>
                  <a:lnTo>
                    <a:pt x="1680963" y="38716"/>
                  </a:lnTo>
                  <a:lnTo>
                    <a:pt x="1692801" y="43534"/>
                  </a:lnTo>
                  <a:lnTo>
                    <a:pt x="1704639" y="48689"/>
                  </a:lnTo>
                  <a:lnTo>
                    <a:pt x="1716476" y="54141"/>
                  </a:lnTo>
                  <a:lnTo>
                    <a:pt x="1728314" y="59842"/>
                  </a:lnTo>
                  <a:lnTo>
                    <a:pt x="1740152" y="65728"/>
                  </a:lnTo>
                  <a:lnTo>
                    <a:pt x="1751990" y="71730"/>
                  </a:lnTo>
                  <a:lnTo>
                    <a:pt x="1763827" y="77771"/>
                  </a:lnTo>
                  <a:lnTo>
                    <a:pt x="1775665" y="83773"/>
                  </a:lnTo>
                  <a:lnTo>
                    <a:pt x="1787503" y="89660"/>
                  </a:lnTo>
                  <a:lnTo>
                    <a:pt x="1799341" y="95360"/>
                  </a:lnTo>
                  <a:lnTo>
                    <a:pt x="1811178" y="100813"/>
                  </a:lnTo>
                  <a:lnTo>
                    <a:pt x="1823016" y="105967"/>
                  </a:lnTo>
                  <a:lnTo>
                    <a:pt x="1834854" y="110786"/>
                  </a:lnTo>
                  <a:lnTo>
                    <a:pt x="1846692" y="115244"/>
                  </a:lnTo>
                  <a:lnTo>
                    <a:pt x="1858530" y="119330"/>
                  </a:lnTo>
                  <a:lnTo>
                    <a:pt x="1870367" y="123041"/>
                  </a:lnTo>
                  <a:lnTo>
                    <a:pt x="1882205" y="126384"/>
                  </a:lnTo>
                  <a:lnTo>
                    <a:pt x="1894043" y="129375"/>
                  </a:lnTo>
                  <a:lnTo>
                    <a:pt x="1905881" y="132034"/>
                  </a:lnTo>
                  <a:lnTo>
                    <a:pt x="1917718" y="134383"/>
                  </a:lnTo>
                  <a:lnTo>
                    <a:pt x="1929556" y="136449"/>
                  </a:lnTo>
                  <a:lnTo>
                    <a:pt x="1941394" y="138256"/>
                  </a:lnTo>
                  <a:lnTo>
                    <a:pt x="1953232" y="139833"/>
                  </a:lnTo>
                  <a:lnTo>
                    <a:pt x="1965069" y="141202"/>
                  </a:lnTo>
                  <a:lnTo>
                    <a:pt x="1976907" y="142388"/>
                  </a:lnTo>
                  <a:lnTo>
                    <a:pt x="1988745" y="143414"/>
                  </a:lnTo>
                  <a:lnTo>
                    <a:pt x="2000583" y="144298"/>
                  </a:lnTo>
                  <a:lnTo>
                    <a:pt x="2012421" y="145058"/>
                  </a:lnTo>
                  <a:lnTo>
                    <a:pt x="2024258" y="145712"/>
                  </a:lnTo>
                  <a:lnTo>
                    <a:pt x="2036096" y="146272"/>
                  </a:lnTo>
                  <a:lnTo>
                    <a:pt x="2047934" y="146752"/>
                  </a:lnTo>
                  <a:lnTo>
                    <a:pt x="2059772" y="147164"/>
                  </a:lnTo>
                  <a:lnTo>
                    <a:pt x="2071609" y="147515"/>
                  </a:lnTo>
                  <a:lnTo>
                    <a:pt x="2083447" y="147816"/>
                  </a:lnTo>
                  <a:lnTo>
                    <a:pt x="2095285" y="148072"/>
                  </a:lnTo>
                  <a:lnTo>
                    <a:pt x="2107123" y="148291"/>
                  </a:lnTo>
                  <a:lnTo>
                    <a:pt x="2118961" y="148478"/>
                  </a:lnTo>
                  <a:lnTo>
                    <a:pt x="2130798" y="148637"/>
                  </a:lnTo>
                  <a:lnTo>
                    <a:pt x="2142636" y="148773"/>
                  </a:lnTo>
                  <a:lnTo>
                    <a:pt x="2154474" y="148889"/>
                  </a:lnTo>
                  <a:lnTo>
                    <a:pt x="2166312" y="148987"/>
                  </a:lnTo>
                  <a:lnTo>
                    <a:pt x="2178149" y="149071"/>
                  </a:lnTo>
                  <a:lnTo>
                    <a:pt x="2189987" y="149143"/>
                  </a:lnTo>
                  <a:lnTo>
                    <a:pt x="2201825" y="149204"/>
                  </a:lnTo>
                  <a:lnTo>
                    <a:pt x="2213663" y="149256"/>
                  </a:lnTo>
                  <a:lnTo>
                    <a:pt x="2225500" y="149300"/>
                  </a:lnTo>
                  <a:lnTo>
                    <a:pt x="2237338" y="149338"/>
                  </a:lnTo>
                  <a:lnTo>
                    <a:pt x="2249176" y="149369"/>
                  </a:lnTo>
                  <a:lnTo>
                    <a:pt x="2261014" y="149397"/>
                  </a:lnTo>
                  <a:lnTo>
                    <a:pt x="2272852" y="149420"/>
                  </a:lnTo>
                  <a:lnTo>
                    <a:pt x="2284689" y="149440"/>
                  </a:lnTo>
                  <a:lnTo>
                    <a:pt x="2296527" y="149456"/>
                  </a:lnTo>
                  <a:lnTo>
                    <a:pt x="2308365" y="149471"/>
                  </a:lnTo>
                  <a:lnTo>
                    <a:pt x="2320203" y="149483"/>
                  </a:lnTo>
                  <a:lnTo>
                    <a:pt x="2332040" y="149493"/>
                  </a:lnTo>
                  <a:lnTo>
                    <a:pt x="2343878" y="149502"/>
                  </a:lnTo>
                  <a:lnTo>
                    <a:pt x="2343878" y="149502"/>
                  </a:lnTo>
                  <a:lnTo>
                    <a:pt x="2355716" y="149493"/>
                  </a:lnTo>
                  <a:lnTo>
                    <a:pt x="2367554" y="149483"/>
                  </a:lnTo>
                  <a:lnTo>
                    <a:pt x="2379391" y="149471"/>
                  </a:lnTo>
                  <a:lnTo>
                    <a:pt x="2391229" y="149456"/>
                  </a:lnTo>
                  <a:lnTo>
                    <a:pt x="2403067" y="149440"/>
                  </a:lnTo>
                  <a:lnTo>
                    <a:pt x="2414905" y="149420"/>
                  </a:lnTo>
                  <a:lnTo>
                    <a:pt x="2426743" y="149397"/>
                  </a:lnTo>
                  <a:lnTo>
                    <a:pt x="2438580" y="149369"/>
                  </a:lnTo>
                  <a:lnTo>
                    <a:pt x="2450418" y="149338"/>
                  </a:lnTo>
                  <a:lnTo>
                    <a:pt x="2462256" y="149300"/>
                  </a:lnTo>
                  <a:lnTo>
                    <a:pt x="2474094" y="149256"/>
                  </a:lnTo>
                  <a:lnTo>
                    <a:pt x="2485931" y="149204"/>
                  </a:lnTo>
                  <a:lnTo>
                    <a:pt x="2497769" y="149143"/>
                  </a:lnTo>
                  <a:lnTo>
                    <a:pt x="2509607" y="149071"/>
                  </a:lnTo>
                  <a:lnTo>
                    <a:pt x="2521445" y="148987"/>
                  </a:lnTo>
                  <a:lnTo>
                    <a:pt x="2533283" y="148889"/>
                  </a:lnTo>
                  <a:lnTo>
                    <a:pt x="2545120" y="148773"/>
                  </a:lnTo>
                  <a:lnTo>
                    <a:pt x="2556958" y="148637"/>
                  </a:lnTo>
                  <a:lnTo>
                    <a:pt x="2568796" y="148478"/>
                  </a:lnTo>
                  <a:lnTo>
                    <a:pt x="2580634" y="148291"/>
                  </a:lnTo>
                  <a:lnTo>
                    <a:pt x="2592471" y="148072"/>
                  </a:lnTo>
                  <a:lnTo>
                    <a:pt x="2604309" y="147816"/>
                  </a:lnTo>
                  <a:lnTo>
                    <a:pt x="2616147" y="147515"/>
                  </a:lnTo>
                  <a:lnTo>
                    <a:pt x="2627985" y="147164"/>
                  </a:lnTo>
                  <a:lnTo>
                    <a:pt x="2639822" y="146752"/>
                  </a:lnTo>
                  <a:lnTo>
                    <a:pt x="2651660" y="146272"/>
                  </a:lnTo>
                  <a:lnTo>
                    <a:pt x="2663498" y="145712"/>
                  </a:lnTo>
                  <a:lnTo>
                    <a:pt x="2675336" y="145058"/>
                  </a:lnTo>
                  <a:lnTo>
                    <a:pt x="2687174" y="144298"/>
                  </a:lnTo>
                  <a:lnTo>
                    <a:pt x="2699011" y="143414"/>
                  </a:lnTo>
                  <a:lnTo>
                    <a:pt x="2710849" y="142388"/>
                  </a:lnTo>
                  <a:lnTo>
                    <a:pt x="2722687" y="141202"/>
                  </a:lnTo>
                  <a:lnTo>
                    <a:pt x="2734525" y="139833"/>
                  </a:lnTo>
                  <a:lnTo>
                    <a:pt x="2746362" y="138256"/>
                  </a:lnTo>
                  <a:lnTo>
                    <a:pt x="2758200" y="136449"/>
                  </a:lnTo>
                  <a:lnTo>
                    <a:pt x="2770038" y="134383"/>
                  </a:lnTo>
                  <a:lnTo>
                    <a:pt x="2781876" y="132034"/>
                  </a:lnTo>
                  <a:lnTo>
                    <a:pt x="2793713" y="129375"/>
                  </a:lnTo>
                  <a:lnTo>
                    <a:pt x="2805551" y="126384"/>
                  </a:lnTo>
                  <a:lnTo>
                    <a:pt x="2817389" y="123041"/>
                  </a:lnTo>
                  <a:lnTo>
                    <a:pt x="2829227" y="119330"/>
                  </a:lnTo>
                  <a:lnTo>
                    <a:pt x="2841065" y="115244"/>
                  </a:lnTo>
                  <a:lnTo>
                    <a:pt x="2852902" y="110786"/>
                  </a:lnTo>
                  <a:lnTo>
                    <a:pt x="2864740" y="105967"/>
                  </a:lnTo>
                  <a:lnTo>
                    <a:pt x="2876578" y="100813"/>
                  </a:lnTo>
                  <a:lnTo>
                    <a:pt x="2888416" y="95360"/>
                  </a:lnTo>
                  <a:lnTo>
                    <a:pt x="2900253" y="89660"/>
                  </a:lnTo>
                  <a:lnTo>
                    <a:pt x="2912091" y="83773"/>
                  </a:lnTo>
                  <a:lnTo>
                    <a:pt x="2923929" y="77771"/>
                  </a:lnTo>
                  <a:lnTo>
                    <a:pt x="2935767" y="71730"/>
                  </a:lnTo>
                  <a:lnTo>
                    <a:pt x="2947604" y="65728"/>
                  </a:lnTo>
                  <a:lnTo>
                    <a:pt x="2959442" y="59842"/>
                  </a:lnTo>
                  <a:lnTo>
                    <a:pt x="2971280" y="54141"/>
                  </a:lnTo>
                  <a:lnTo>
                    <a:pt x="2983118" y="48689"/>
                  </a:lnTo>
                  <a:lnTo>
                    <a:pt x="2994956" y="43534"/>
                  </a:lnTo>
                  <a:lnTo>
                    <a:pt x="3006793" y="38716"/>
                  </a:lnTo>
                  <a:lnTo>
                    <a:pt x="3018631" y="34257"/>
                  </a:lnTo>
                  <a:lnTo>
                    <a:pt x="3030469" y="30172"/>
                  </a:lnTo>
                  <a:lnTo>
                    <a:pt x="3042307" y="26461"/>
                  </a:lnTo>
                  <a:lnTo>
                    <a:pt x="3054144" y="23117"/>
                  </a:lnTo>
                  <a:lnTo>
                    <a:pt x="3065982" y="20126"/>
                  </a:lnTo>
                  <a:lnTo>
                    <a:pt x="3077820" y="17468"/>
                  </a:lnTo>
                  <a:lnTo>
                    <a:pt x="3089658" y="15118"/>
                  </a:lnTo>
                  <a:lnTo>
                    <a:pt x="3101496" y="13053"/>
                  </a:lnTo>
                  <a:lnTo>
                    <a:pt x="3113333" y="11245"/>
                  </a:lnTo>
                  <a:lnTo>
                    <a:pt x="3125171" y="9669"/>
                  </a:lnTo>
                  <a:lnTo>
                    <a:pt x="3137009" y="8299"/>
                  </a:lnTo>
                  <a:lnTo>
                    <a:pt x="3148847" y="7113"/>
                  </a:lnTo>
                  <a:lnTo>
                    <a:pt x="3160684" y="6088"/>
                  </a:lnTo>
                  <a:lnTo>
                    <a:pt x="3172522" y="5204"/>
                  </a:lnTo>
                  <a:lnTo>
                    <a:pt x="3184360" y="4443"/>
                  </a:lnTo>
                  <a:lnTo>
                    <a:pt x="3196198" y="3790"/>
                  </a:lnTo>
                  <a:lnTo>
                    <a:pt x="3208035" y="3229"/>
                  </a:lnTo>
                  <a:lnTo>
                    <a:pt x="3219873" y="2749"/>
                  </a:lnTo>
                  <a:lnTo>
                    <a:pt x="3231711" y="2338"/>
                  </a:lnTo>
                  <a:lnTo>
                    <a:pt x="3243549" y="1986"/>
                  </a:lnTo>
                  <a:lnTo>
                    <a:pt x="3255387" y="1686"/>
                  </a:lnTo>
                  <a:lnTo>
                    <a:pt x="3267224" y="1429"/>
                  </a:lnTo>
                  <a:lnTo>
                    <a:pt x="3279062" y="1210"/>
                  </a:lnTo>
                  <a:lnTo>
                    <a:pt x="3290900" y="1023"/>
                  </a:lnTo>
                  <a:lnTo>
                    <a:pt x="3302738" y="864"/>
                  </a:lnTo>
                  <a:lnTo>
                    <a:pt x="3314575" y="728"/>
                  </a:lnTo>
                  <a:lnTo>
                    <a:pt x="3326413" y="613"/>
                  </a:lnTo>
                  <a:lnTo>
                    <a:pt x="3338251" y="514"/>
                  </a:lnTo>
                  <a:lnTo>
                    <a:pt x="3350089" y="430"/>
                  </a:lnTo>
                  <a:lnTo>
                    <a:pt x="3361926" y="358"/>
                  </a:lnTo>
                  <a:lnTo>
                    <a:pt x="3373764" y="298"/>
                  </a:lnTo>
                  <a:lnTo>
                    <a:pt x="3385602" y="246"/>
                  </a:lnTo>
                  <a:lnTo>
                    <a:pt x="3397440" y="202"/>
                  </a:lnTo>
                  <a:lnTo>
                    <a:pt x="3409278" y="164"/>
                  </a:lnTo>
                  <a:lnTo>
                    <a:pt x="3421115" y="132"/>
                  </a:lnTo>
                  <a:lnTo>
                    <a:pt x="3432953" y="105"/>
                  </a:lnTo>
                  <a:lnTo>
                    <a:pt x="3444791" y="82"/>
                  </a:lnTo>
                  <a:lnTo>
                    <a:pt x="3456629" y="62"/>
                  </a:lnTo>
                  <a:lnTo>
                    <a:pt x="3468466" y="45"/>
                  </a:lnTo>
                  <a:lnTo>
                    <a:pt x="3480304" y="31"/>
                  </a:lnTo>
                  <a:lnTo>
                    <a:pt x="3492142" y="19"/>
                  </a:lnTo>
                  <a:lnTo>
                    <a:pt x="3503980" y="8"/>
                  </a:lnTo>
                  <a:lnTo>
                    <a:pt x="3515818" y="0"/>
                  </a:lnTo>
                  <a:lnTo>
                    <a:pt x="3515818" y="50"/>
                  </a:lnTo>
                  <a:lnTo>
                    <a:pt x="3527655" y="67"/>
                  </a:lnTo>
                  <a:lnTo>
                    <a:pt x="3539493" y="88"/>
                  </a:lnTo>
                  <a:lnTo>
                    <a:pt x="3551331" y="112"/>
                  </a:lnTo>
                  <a:lnTo>
                    <a:pt x="3563169" y="141"/>
                  </a:lnTo>
                  <a:lnTo>
                    <a:pt x="3575006" y="174"/>
                  </a:lnTo>
                  <a:lnTo>
                    <a:pt x="3586844" y="214"/>
                  </a:lnTo>
                  <a:lnTo>
                    <a:pt x="3598682" y="260"/>
                  </a:lnTo>
                  <a:lnTo>
                    <a:pt x="3610520" y="315"/>
                  </a:lnTo>
                  <a:lnTo>
                    <a:pt x="3622357" y="379"/>
                  </a:lnTo>
                  <a:lnTo>
                    <a:pt x="3634195" y="454"/>
                  </a:lnTo>
                  <a:lnTo>
                    <a:pt x="3646033" y="542"/>
                  </a:lnTo>
                  <a:lnTo>
                    <a:pt x="3657871" y="646"/>
                  </a:lnTo>
                  <a:lnTo>
                    <a:pt x="3669709" y="768"/>
                  </a:lnTo>
                  <a:lnTo>
                    <a:pt x="3681546" y="911"/>
                  </a:lnTo>
                  <a:lnTo>
                    <a:pt x="3693384" y="1079"/>
                  </a:lnTo>
                  <a:lnTo>
                    <a:pt x="3705222" y="1276"/>
                  </a:lnTo>
                  <a:lnTo>
                    <a:pt x="3717060" y="1507"/>
                  </a:lnTo>
                  <a:lnTo>
                    <a:pt x="3728897" y="1779"/>
                  </a:lnTo>
                  <a:lnTo>
                    <a:pt x="3740735" y="2098"/>
                  </a:lnTo>
                  <a:lnTo>
                    <a:pt x="3752573" y="2471"/>
                  </a:lnTo>
                  <a:lnTo>
                    <a:pt x="3764411" y="2909"/>
                  </a:lnTo>
                  <a:lnTo>
                    <a:pt x="3776248" y="3422"/>
                  </a:lnTo>
                  <a:lnTo>
                    <a:pt x="3788086" y="4023"/>
                  </a:lnTo>
                  <a:lnTo>
                    <a:pt x="3799924" y="4726"/>
                  </a:lnTo>
                  <a:lnTo>
                    <a:pt x="3811762" y="5549"/>
                  </a:lnTo>
                  <a:lnTo>
                    <a:pt x="3823600" y="6509"/>
                  </a:lnTo>
                  <a:lnTo>
                    <a:pt x="3835437" y="7630"/>
                  </a:lnTo>
                  <a:lnTo>
                    <a:pt x="3847275" y="8937"/>
                  </a:lnTo>
                  <a:lnTo>
                    <a:pt x="3859113" y="10458"/>
                  </a:lnTo>
                  <a:lnTo>
                    <a:pt x="3870951" y="12226"/>
                  </a:lnTo>
                  <a:lnTo>
                    <a:pt x="3882788" y="14277"/>
                  </a:lnTo>
                  <a:lnTo>
                    <a:pt x="3894626" y="16649"/>
                  </a:lnTo>
                  <a:lnTo>
                    <a:pt x="3906464" y="19388"/>
                  </a:lnTo>
                  <a:lnTo>
                    <a:pt x="3918302" y="22541"/>
                  </a:lnTo>
                  <a:lnTo>
                    <a:pt x="3930139" y="26156"/>
                  </a:lnTo>
                  <a:lnTo>
                    <a:pt x="3941977" y="30287"/>
                  </a:lnTo>
                  <a:lnTo>
                    <a:pt x="3953815" y="34986"/>
                  </a:lnTo>
                  <a:lnTo>
                    <a:pt x="3965653" y="40303"/>
                  </a:lnTo>
                  <a:lnTo>
                    <a:pt x="3977491" y="46285"/>
                  </a:lnTo>
                  <a:lnTo>
                    <a:pt x="3989328" y="52972"/>
                  </a:lnTo>
                  <a:lnTo>
                    <a:pt x="4001166" y="60394"/>
                  </a:lnTo>
                  <a:lnTo>
                    <a:pt x="4013004" y="68565"/>
                  </a:lnTo>
                  <a:lnTo>
                    <a:pt x="4024842" y="77482"/>
                  </a:lnTo>
                  <a:lnTo>
                    <a:pt x="4036679" y="87120"/>
                  </a:lnTo>
                  <a:lnTo>
                    <a:pt x="4048517" y="97429"/>
                  </a:lnTo>
                  <a:lnTo>
                    <a:pt x="4060355" y="108333"/>
                  </a:lnTo>
                  <a:lnTo>
                    <a:pt x="4072193" y="119734"/>
                  </a:lnTo>
                  <a:lnTo>
                    <a:pt x="4084031" y="131507"/>
                  </a:lnTo>
                  <a:lnTo>
                    <a:pt x="4095868" y="143511"/>
                  </a:lnTo>
                  <a:lnTo>
                    <a:pt x="4107706" y="155593"/>
                  </a:lnTo>
                  <a:lnTo>
                    <a:pt x="4119544" y="167598"/>
                  </a:lnTo>
                  <a:lnTo>
                    <a:pt x="4131382" y="179370"/>
                  </a:lnTo>
                  <a:lnTo>
                    <a:pt x="4143219" y="190771"/>
                  </a:lnTo>
                  <a:lnTo>
                    <a:pt x="4155057" y="201676"/>
                  </a:lnTo>
                  <a:lnTo>
                    <a:pt x="4166895" y="211985"/>
                  </a:lnTo>
                  <a:lnTo>
                    <a:pt x="4178733" y="221622"/>
                  </a:lnTo>
                  <a:lnTo>
                    <a:pt x="4190570" y="230539"/>
                  </a:lnTo>
                  <a:lnTo>
                    <a:pt x="4202408" y="238710"/>
                  </a:lnTo>
                  <a:lnTo>
                    <a:pt x="4214246" y="246132"/>
                  </a:lnTo>
                  <a:lnTo>
                    <a:pt x="4226084" y="252819"/>
                  </a:lnTo>
                  <a:lnTo>
                    <a:pt x="4237922" y="258802"/>
                  </a:lnTo>
                  <a:lnTo>
                    <a:pt x="4249759" y="264119"/>
                  </a:lnTo>
                  <a:lnTo>
                    <a:pt x="4261597" y="268817"/>
                  </a:lnTo>
                  <a:lnTo>
                    <a:pt x="4273435" y="272948"/>
                  </a:lnTo>
                  <a:lnTo>
                    <a:pt x="4285273" y="276563"/>
                  </a:lnTo>
                  <a:lnTo>
                    <a:pt x="4297110" y="279716"/>
                  </a:lnTo>
                  <a:lnTo>
                    <a:pt x="4308948" y="282455"/>
                  </a:lnTo>
                  <a:lnTo>
                    <a:pt x="4320786" y="284828"/>
                  </a:lnTo>
                  <a:lnTo>
                    <a:pt x="4332624" y="286878"/>
                  </a:lnTo>
                  <a:lnTo>
                    <a:pt x="4344461" y="288646"/>
                  </a:lnTo>
                  <a:lnTo>
                    <a:pt x="4356299" y="290167"/>
                  </a:lnTo>
                  <a:lnTo>
                    <a:pt x="4368137" y="291474"/>
                  </a:lnTo>
                  <a:lnTo>
                    <a:pt x="4379975" y="292595"/>
                  </a:lnTo>
                  <a:lnTo>
                    <a:pt x="4391813" y="293556"/>
                  </a:lnTo>
                  <a:lnTo>
                    <a:pt x="4403650" y="294378"/>
                  </a:lnTo>
                  <a:lnTo>
                    <a:pt x="4415488" y="295081"/>
                  </a:lnTo>
                  <a:lnTo>
                    <a:pt x="4427326" y="295682"/>
                  </a:lnTo>
                  <a:lnTo>
                    <a:pt x="4439164" y="296195"/>
                  </a:lnTo>
                  <a:lnTo>
                    <a:pt x="4451001" y="296633"/>
                  </a:lnTo>
                  <a:lnTo>
                    <a:pt x="4462839" y="297007"/>
                  </a:lnTo>
                  <a:lnTo>
                    <a:pt x="4474677" y="297325"/>
                  </a:lnTo>
                  <a:lnTo>
                    <a:pt x="4486515" y="297597"/>
                  </a:lnTo>
                  <a:lnTo>
                    <a:pt x="4498352" y="297828"/>
                  </a:lnTo>
                  <a:lnTo>
                    <a:pt x="4510190" y="298026"/>
                  </a:lnTo>
                  <a:lnTo>
                    <a:pt x="4522028" y="298194"/>
                  </a:lnTo>
                  <a:lnTo>
                    <a:pt x="4533866" y="298337"/>
                  </a:lnTo>
                  <a:lnTo>
                    <a:pt x="4545704" y="298458"/>
                  </a:lnTo>
                  <a:lnTo>
                    <a:pt x="4557541" y="298562"/>
                  </a:lnTo>
                  <a:lnTo>
                    <a:pt x="4569379" y="298651"/>
                  </a:lnTo>
                  <a:lnTo>
                    <a:pt x="4581217" y="298726"/>
                  </a:lnTo>
                  <a:lnTo>
                    <a:pt x="4593055" y="298790"/>
                  </a:lnTo>
                  <a:lnTo>
                    <a:pt x="4604892" y="298844"/>
                  </a:lnTo>
                  <a:lnTo>
                    <a:pt x="4616730" y="298890"/>
                  </a:lnTo>
                  <a:lnTo>
                    <a:pt x="4628568" y="298930"/>
                  </a:lnTo>
                  <a:lnTo>
                    <a:pt x="4640406" y="298963"/>
                  </a:lnTo>
                  <a:lnTo>
                    <a:pt x="4652244" y="298992"/>
                  </a:lnTo>
                  <a:lnTo>
                    <a:pt x="4664081" y="299016"/>
                  </a:lnTo>
                  <a:lnTo>
                    <a:pt x="4675919" y="299037"/>
                  </a:lnTo>
                  <a:lnTo>
                    <a:pt x="4687757" y="299055"/>
                  </a:lnTo>
                </a:path>
              </a:pathLst>
            </a:custGeom>
            <a:ln w="40651" cap="flat">
              <a:solidFill>
                <a:srgbClr val="E8E8E8">
                  <a:alpha val="100000"/>
                </a:srgbClr>
              </a:solidFill>
              <a:prstDash val="solid"/>
              <a:round/>
            </a:ln>
          </p:spPr>
          <p:txBody>
            <a:bodyPr/>
            <a:lstStyle/>
            <a:p/>
          </p:txBody>
        </p:sp>
        <p:sp>
          <p:nvSpPr>
            <p:cNvPr id="64" name="pl64"/>
            <p:cNvSpPr/>
            <p:nvPr/>
          </p:nvSpPr>
          <p:spPr>
            <a:xfrm>
              <a:off x="2482252" y="5088610"/>
              <a:ext cx="4687757" cy="448607"/>
            </a:xfrm>
            <a:custGeom>
              <a:avLst/>
              <a:pathLst>
                <a:path w="4687757" h="448607">
                  <a:moveTo>
                    <a:pt x="0" y="149552"/>
                  </a:moveTo>
                  <a:lnTo>
                    <a:pt x="11837" y="149570"/>
                  </a:lnTo>
                  <a:lnTo>
                    <a:pt x="23675" y="149590"/>
                  </a:lnTo>
                  <a:lnTo>
                    <a:pt x="35513" y="149615"/>
                  </a:lnTo>
                  <a:lnTo>
                    <a:pt x="47351" y="149643"/>
                  </a:lnTo>
                  <a:lnTo>
                    <a:pt x="59188" y="149677"/>
                  </a:lnTo>
                  <a:lnTo>
                    <a:pt x="71026" y="149716"/>
                  </a:lnTo>
                  <a:lnTo>
                    <a:pt x="82864" y="149763"/>
                  </a:lnTo>
                  <a:lnTo>
                    <a:pt x="94702" y="149817"/>
                  </a:lnTo>
                  <a:lnTo>
                    <a:pt x="106539" y="149881"/>
                  </a:lnTo>
                  <a:lnTo>
                    <a:pt x="118377" y="149956"/>
                  </a:lnTo>
                  <a:lnTo>
                    <a:pt x="130215" y="150044"/>
                  </a:lnTo>
                  <a:lnTo>
                    <a:pt x="142053" y="150148"/>
                  </a:lnTo>
                  <a:lnTo>
                    <a:pt x="153891" y="150270"/>
                  </a:lnTo>
                  <a:lnTo>
                    <a:pt x="165728" y="150413"/>
                  </a:lnTo>
                  <a:lnTo>
                    <a:pt x="177566" y="150581"/>
                  </a:lnTo>
                  <a:lnTo>
                    <a:pt x="189404" y="150778"/>
                  </a:lnTo>
                  <a:lnTo>
                    <a:pt x="201242" y="151010"/>
                  </a:lnTo>
                  <a:lnTo>
                    <a:pt x="213079" y="151281"/>
                  </a:lnTo>
                  <a:lnTo>
                    <a:pt x="224917" y="151600"/>
                  </a:lnTo>
                  <a:lnTo>
                    <a:pt x="236755" y="151974"/>
                  </a:lnTo>
                  <a:lnTo>
                    <a:pt x="248593" y="152412"/>
                  </a:lnTo>
                  <a:lnTo>
                    <a:pt x="260430" y="152925"/>
                  </a:lnTo>
                  <a:lnTo>
                    <a:pt x="272268" y="153526"/>
                  </a:lnTo>
                  <a:lnTo>
                    <a:pt x="284106" y="154229"/>
                  </a:lnTo>
                  <a:lnTo>
                    <a:pt x="295944" y="155051"/>
                  </a:lnTo>
                  <a:lnTo>
                    <a:pt x="307782" y="156012"/>
                  </a:lnTo>
                  <a:lnTo>
                    <a:pt x="319619" y="157133"/>
                  </a:lnTo>
                  <a:lnTo>
                    <a:pt x="331457" y="158440"/>
                  </a:lnTo>
                  <a:lnTo>
                    <a:pt x="343295" y="159961"/>
                  </a:lnTo>
                  <a:lnTo>
                    <a:pt x="355133" y="161729"/>
                  </a:lnTo>
                  <a:lnTo>
                    <a:pt x="366970" y="163779"/>
                  </a:lnTo>
                  <a:lnTo>
                    <a:pt x="378808" y="166152"/>
                  </a:lnTo>
                  <a:lnTo>
                    <a:pt x="390646" y="168891"/>
                  </a:lnTo>
                  <a:lnTo>
                    <a:pt x="402484" y="172043"/>
                  </a:lnTo>
                  <a:lnTo>
                    <a:pt x="414321" y="175659"/>
                  </a:lnTo>
                  <a:lnTo>
                    <a:pt x="426159" y="179790"/>
                  </a:lnTo>
                  <a:lnTo>
                    <a:pt x="437997" y="184488"/>
                  </a:lnTo>
                  <a:lnTo>
                    <a:pt x="449835" y="189805"/>
                  </a:lnTo>
                  <a:lnTo>
                    <a:pt x="461673" y="195787"/>
                  </a:lnTo>
                  <a:lnTo>
                    <a:pt x="473510" y="202475"/>
                  </a:lnTo>
                  <a:lnTo>
                    <a:pt x="485348" y="209896"/>
                  </a:lnTo>
                  <a:lnTo>
                    <a:pt x="497186" y="218067"/>
                  </a:lnTo>
                  <a:lnTo>
                    <a:pt x="509024" y="226984"/>
                  </a:lnTo>
                  <a:lnTo>
                    <a:pt x="520861" y="236622"/>
                  </a:lnTo>
                  <a:lnTo>
                    <a:pt x="532699" y="246931"/>
                  </a:lnTo>
                  <a:lnTo>
                    <a:pt x="544537" y="257836"/>
                  </a:lnTo>
                  <a:lnTo>
                    <a:pt x="556375" y="269236"/>
                  </a:lnTo>
                  <a:lnTo>
                    <a:pt x="568213" y="281009"/>
                  </a:lnTo>
                  <a:lnTo>
                    <a:pt x="580050" y="293013"/>
                  </a:lnTo>
                  <a:lnTo>
                    <a:pt x="591888" y="305096"/>
                  </a:lnTo>
                  <a:lnTo>
                    <a:pt x="603726" y="317100"/>
                  </a:lnTo>
                  <a:lnTo>
                    <a:pt x="615564" y="328873"/>
                  </a:lnTo>
                  <a:lnTo>
                    <a:pt x="627401" y="340273"/>
                  </a:lnTo>
                  <a:lnTo>
                    <a:pt x="639239" y="351178"/>
                  </a:lnTo>
                  <a:lnTo>
                    <a:pt x="651077" y="361487"/>
                  </a:lnTo>
                  <a:lnTo>
                    <a:pt x="662915" y="371125"/>
                  </a:lnTo>
                  <a:lnTo>
                    <a:pt x="674752" y="380042"/>
                  </a:lnTo>
                  <a:lnTo>
                    <a:pt x="686590" y="388213"/>
                  </a:lnTo>
                  <a:lnTo>
                    <a:pt x="698428" y="395635"/>
                  </a:lnTo>
                  <a:lnTo>
                    <a:pt x="710266" y="402322"/>
                  </a:lnTo>
                  <a:lnTo>
                    <a:pt x="722104" y="408304"/>
                  </a:lnTo>
                  <a:lnTo>
                    <a:pt x="733941" y="413621"/>
                  </a:lnTo>
                  <a:lnTo>
                    <a:pt x="745779" y="418319"/>
                  </a:lnTo>
                  <a:lnTo>
                    <a:pt x="757617" y="422450"/>
                  </a:lnTo>
                  <a:lnTo>
                    <a:pt x="769455" y="426066"/>
                  </a:lnTo>
                  <a:lnTo>
                    <a:pt x="781292" y="429218"/>
                  </a:lnTo>
                  <a:lnTo>
                    <a:pt x="793130" y="431957"/>
                  </a:lnTo>
                  <a:lnTo>
                    <a:pt x="804968" y="434330"/>
                  </a:lnTo>
                  <a:lnTo>
                    <a:pt x="816806" y="436380"/>
                  </a:lnTo>
                  <a:lnTo>
                    <a:pt x="828643" y="438148"/>
                  </a:lnTo>
                  <a:lnTo>
                    <a:pt x="840481" y="439669"/>
                  </a:lnTo>
                  <a:lnTo>
                    <a:pt x="852319" y="440976"/>
                  </a:lnTo>
                  <a:lnTo>
                    <a:pt x="864157" y="442097"/>
                  </a:lnTo>
                  <a:lnTo>
                    <a:pt x="875995" y="443058"/>
                  </a:lnTo>
                  <a:lnTo>
                    <a:pt x="887832" y="443880"/>
                  </a:lnTo>
                  <a:lnTo>
                    <a:pt x="899670" y="444583"/>
                  </a:lnTo>
                  <a:lnTo>
                    <a:pt x="911508" y="445184"/>
                  </a:lnTo>
                  <a:lnTo>
                    <a:pt x="923346" y="445698"/>
                  </a:lnTo>
                  <a:lnTo>
                    <a:pt x="935183" y="446136"/>
                  </a:lnTo>
                  <a:lnTo>
                    <a:pt x="947021" y="446509"/>
                  </a:lnTo>
                  <a:lnTo>
                    <a:pt x="958859" y="446828"/>
                  </a:lnTo>
                  <a:lnTo>
                    <a:pt x="970697" y="447099"/>
                  </a:lnTo>
                  <a:lnTo>
                    <a:pt x="982534" y="447331"/>
                  </a:lnTo>
                  <a:lnTo>
                    <a:pt x="994372" y="447528"/>
                  </a:lnTo>
                  <a:lnTo>
                    <a:pt x="1006210" y="447696"/>
                  </a:lnTo>
                  <a:lnTo>
                    <a:pt x="1018048" y="447839"/>
                  </a:lnTo>
                  <a:lnTo>
                    <a:pt x="1029886" y="447961"/>
                  </a:lnTo>
                  <a:lnTo>
                    <a:pt x="1041723" y="448065"/>
                  </a:lnTo>
                  <a:lnTo>
                    <a:pt x="1053561" y="448153"/>
                  </a:lnTo>
                  <a:lnTo>
                    <a:pt x="1065399" y="448228"/>
                  </a:lnTo>
                  <a:lnTo>
                    <a:pt x="1077237" y="448292"/>
                  </a:lnTo>
                  <a:lnTo>
                    <a:pt x="1089074" y="448347"/>
                  </a:lnTo>
                  <a:lnTo>
                    <a:pt x="1100912" y="448393"/>
                  </a:lnTo>
                  <a:lnTo>
                    <a:pt x="1112750" y="448432"/>
                  </a:lnTo>
                  <a:lnTo>
                    <a:pt x="1124588" y="448466"/>
                  </a:lnTo>
                  <a:lnTo>
                    <a:pt x="1136426" y="448494"/>
                  </a:lnTo>
                  <a:lnTo>
                    <a:pt x="1148263" y="448519"/>
                  </a:lnTo>
                  <a:lnTo>
                    <a:pt x="1160101" y="448539"/>
                  </a:lnTo>
                  <a:lnTo>
                    <a:pt x="1171939" y="448557"/>
                  </a:lnTo>
                  <a:lnTo>
                    <a:pt x="1171939" y="448507"/>
                  </a:lnTo>
                  <a:lnTo>
                    <a:pt x="1183777" y="448480"/>
                  </a:lnTo>
                  <a:lnTo>
                    <a:pt x="1195614" y="448449"/>
                  </a:lnTo>
                  <a:lnTo>
                    <a:pt x="1207452" y="448413"/>
                  </a:lnTo>
                  <a:lnTo>
                    <a:pt x="1219290" y="448370"/>
                  </a:lnTo>
                  <a:lnTo>
                    <a:pt x="1231128" y="448320"/>
                  </a:lnTo>
                  <a:lnTo>
                    <a:pt x="1242965" y="448261"/>
                  </a:lnTo>
                  <a:lnTo>
                    <a:pt x="1254803" y="448191"/>
                  </a:lnTo>
                  <a:lnTo>
                    <a:pt x="1266641" y="448109"/>
                  </a:lnTo>
                  <a:lnTo>
                    <a:pt x="1278479" y="448014"/>
                  </a:lnTo>
                  <a:lnTo>
                    <a:pt x="1290317" y="447901"/>
                  </a:lnTo>
                  <a:lnTo>
                    <a:pt x="1302154" y="447768"/>
                  </a:lnTo>
                  <a:lnTo>
                    <a:pt x="1313992" y="447613"/>
                  </a:lnTo>
                  <a:lnTo>
                    <a:pt x="1325830" y="447430"/>
                  </a:lnTo>
                  <a:lnTo>
                    <a:pt x="1337668" y="447215"/>
                  </a:lnTo>
                  <a:lnTo>
                    <a:pt x="1349505" y="446963"/>
                  </a:lnTo>
                  <a:lnTo>
                    <a:pt x="1361343" y="446668"/>
                  </a:lnTo>
                  <a:lnTo>
                    <a:pt x="1373181" y="446320"/>
                  </a:lnTo>
                  <a:lnTo>
                    <a:pt x="1385019" y="445913"/>
                  </a:lnTo>
                  <a:lnTo>
                    <a:pt x="1396856" y="445435"/>
                  </a:lnTo>
                  <a:lnTo>
                    <a:pt x="1408694" y="444875"/>
                  </a:lnTo>
                  <a:lnTo>
                    <a:pt x="1420532" y="444218"/>
                  </a:lnTo>
                  <a:lnTo>
                    <a:pt x="1432370" y="443448"/>
                  </a:lnTo>
                  <a:lnTo>
                    <a:pt x="1444208" y="442547"/>
                  </a:lnTo>
                  <a:lnTo>
                    <a:pt x="1456045" y="441492"/>
                  </a:lnTo>
                  <a:lnTo>
                    <a:pt x="1467883" y="440258"/>
                  </a:lnTo>
                  <a:lnTo>
                    <a:pt x="1479721" y="438817"/>
                  </a:lnTo>
                  <a:lnTo>
                    <a:pt x="1491559" y="437136"/>
                  </a:lnTo>
                  <a:lnTo>
                    <a:pt x="1503396" y="435175"/>
                  </a:lnTo>
                  <a:lnTo>
                    <a:pt x="1515234" y="432894"/>
                  </a:lnTo>
                  <a:lnTo>
                    <a:pt x="1527072" y="430242"/>
                  </a:lnTo>
                  <a:lnTo>
                    <a:pt x="1538910" y="427166"/>
                  </a:lnTo>
                  <a:lnTo>
                    <a:pt x="1550748" y="423607"/>
                  </a:lnTo>
                  <a:lnTo>
                    <a:pt x="1562585" y="419499"/>
                  </a:lnTo>
                  <a:lnTo>
                    <a:pt x="1574423" y="414770"/>
                  </a:lnTo>
                  <a:lnTo>
                    <a:pt x="1586261" y="409347"/>
                  </a:lnTo>
                  <a:lnTo>
                    <a:pt x="1598099" y="403150"/>
                  </a:lnTo>
                  <a:lnTo>
                    <a:pt x="1609936" y="396103"/>
                  </a:lnTo>
                  <a:lnTo>
                    <a:pt x="1621774" y="388127"/>
                  </a:lnTo>
                  <a:lnTo>
                    <a:pt x="1633612" y="379154"/>
                  </a:lnTo>
                  <a:lnTo>
                    <a:pt x="1645450" y="369123"/>
                  </a:lnTo>
                  <a:lnTo>
                    <a:pt x="1657287" y="357991"/>
                  </a:lnTo>
                  <a:lnTo>
                    <a:pt x="1669125" y="345734"/>
                  </a:lnTo>
                  <a:lnTo>
                    <a:pt x="1680963" y="332358"/>
                  </a:lnTo>
                  <a:lnTo>
                    <a:pt x="1692801" y="317902"/>
                  </a:lnTo>
                  <a:lnTo>
                    <a:pt x="1704639" y="302439"/>
                  </a:lnTo>
                  <a:lnTo>
                    <a:pt x="1716476" y="286081"/>
                  </a:lnTo>
                  <a:lnTo>
                    <a:pt x="1728314" y="268981"/>
                  </a:lnTo>
                  <a:lnTo>
                    <a:pt x="1740152" y="251321"/>
                  </a:lnTo>
                  <a:lnTo>
                    <a:pt x="1751990" y="233315"/>
                  </a:lnTo>
                  <a:lnTo>
                    <a:pt x="1763827" y="215191"/>
                  </a:lnTo>
                  <a:lnTo>
                    <a:pt x="1775665" y="197185"/>
                  </a:lnTo>
                  <a:lnTo>
                    <a:pt x="1787503" y="179526"/>
                  </a:lnTo>
                  <a:lnTo>
                    <a:pt x="1799341" y="162425"/>
                  </a:lnTo>
                  <a:lnTo>
                    <a:pt x="1811178" y="146068"/>
                  </a:lnTo>
                  <a:lnTo>
                    <a:pt x="1823016" y="130604"/>
                  </a:lnTo>
                  <a:lnTo>
                    <a:pt x="1834854" y="116148"/>
                  </a:lnTo>
                  <a:lnTo>
                    <a:pt x="1846692" y="102772"/>
                  </a:lnTo>
                  <a:lnTo>
                    <a:pt x="1858530" y="90516"/>
                  </a:lnTo>
                  <a:lnTo>
                    <a:pt x="1870367" y="79383"/>
                  </a:lnTo>
                  <a:lnTo>
                    <a:pt x="1882205" y="69352"/>
                  </a:lnTo>
                  <a:lnTo>
                    <a:pt x="1894043" y="60379"/>
                  </a:lnTo>
                  <a:lnTo>
                    <a:pt x="1905881" y="52404"/>
                  </a:lnTo>
                  <a:lnTo>
                    <a:pt x="1917718" y="45356"/>
                  </a:lnTo>
                  <a:lnTo>
                    <a:pt x="1929556" y="39160"/>
                  </a:lnTo>
                  <a:lnTo>
                    <a:pt x="1941394" y="33736"/>
                  </a:lnTo>
                  <a:lnTo>
                    <a:pt x="1953232" y="29008"/>
                  </a:lnTo>
                  <a:lnTo>
                    <a:pt x="1965069" y="24899"/>
                  </a:lnTo>
                  <a:lnTo>
                    <a:pt x="1976907" y="21340"/>
                  </a:lnTo>
                  <a:lnTo>
                    <a:pt x="1988745" y="18264"/>
                  </a:lnTo>
                  <a:lnTo>
                    <a:pt x="2000583" y="15613"/>
                  </a:lnTo>
                  <a:lnTo>
                    <a:pt x="2012421" y="13331"/>
                  </a:lnTo>
                  <a:lnTo>
                    <a:pt x="2024258" y="11371"/>
                  </a:lnTo>
                  <a:lnTo>
                    <a:pt x="2036096" y="9689"/>
                  </a:lnTo>
                  <a:lnTo>
                    <a:pt x="2047934" y="8248"/>
                  </a:lnTo>
                  <a:lnTo>
                    <a:pt x="2059772" y="7015"/>
                  </a:lnTo>
                  <a:lnTo>
                    <a:pt x="2071609" y="5960"/>
                  </a:lnTo>
                  <a:lnTo>
                    <a:pt x="2083447" y="5058"/>
                  </a:lnTo>
                  <a:lnTo>
                    <a:pt x="2095285" y="4289"/>
                  </a:lnTo>
                  <a:lnTo>
                    <a:pt x="2107123" y="3632"/>
                  </a:lnTo>
                  <a:lnTo>
                    <a:pt x="2118961" y="3071"/>
                  </a:lnTo>
                  <a:lnTo>
                    <a:pt x="2130798" y="2593"/>
                  </a:lnTo>
                  <a:lnTo>
                    <a:pt x="2142636" y="2186"/>
                  </a:lnTo>
                  <a:lnTo>
                    <a:pt x="2154474" y="1839"/>
                  </a:lnTo>
                  <a:lnTo>
                    <a:pt x="2166312" y="1543"/>
                  </a:lnTo>
                  <a:lnTo>
                    <a:pt x="2178149" y="1291"/>
                  </a:lnTo>
                  <a:lnTo>
                    <a:pt x="2189987" y="1076"/>
                  </a:lnTo>
                  <a:lnTo>
                    <a:pt x="2201825" y="894"/>
                  </a:lnTo>
                  <a:lnTo>
                    <a:pt x="2213663" y="738"/>
                  </a:lnTo>
                  <a:lnTo>
                    <a:pt x="2225500" y="606"/>
                  </a:lnTo>
                  <a:lnTo>
                    <a:pt x="2237338" y="493"/>
                  </a:lnTo>
                  <a:lnTo>
                    <a:pt x="2249176" y="397"/>
                  </a:lnTo>
                  <a:lnTo>
                    <a:pt x="2261014" y="315"/>
                  </a:lnTo>
                  <a:lnTo>
                    <a:pt x="2272852" y="246"/>
                  </a:lnTo>
                  <a:lnTo>
                    <a:pt x="2284689" y="187"/>
                  </a:lnTo>
                  <a:lnTo>
                    <a:pt x="2296527" y="136"/>
                  </a:lnTo>
                  <a:lnTo>
                    <a:pt x="2308365" y="93"/>
                  </a:lnTo>
                  <a:lnTo>
                    <a:pt x="2320203" y="57"/>
                  </a:lnTo>
                  <a:lnTo>
                    <a:pt x="2332040" y="26"/>
                  </a:lnTo>
                  <a:lnTo>
                    <a:pt x="2343878" y="0"/>
                  </a:lnTo>
                  <a:lnTo>
                    <a:pt x="2343878" y="0"/>
                  </a:lnTo>
                  <a:lnTo>
                    <a:pt x="2355716" y="26"/>
                  </a:lnTo>
                  <a:lnTo>
                    <a:pt x="2367554" y="57"/>
                  </a:lnTo>
                  <a:lnTo>
                    <a:pt x="2379391" y="93"/>
                  </a:lnTo>
                  <a:lnTo>
                    <a:pt x="2391229" y="136"/>
                  </a:lnTo>
                  <a:lnTo>
                    <a:pt x="2403067" y="187"/>
                  </a:lnTo>
                  <a:lnTo>
                    <a:pt x="2414905" y="246"/>
                  </a:lnTo>
                  <a:lnTo>
                    <a:pt x="2426743" y="315"/>
                  </a:lnTo>
                  <a:lnTo>
                    <a:pt x="2438580" y="397"/>
                  </a:lnTo>
                  <a:lnTo>
                    <a:pt x="2450418" y="493"/>
                  </a:lnTo>
                  <a:lnTo>
                    <a:pt x="2462256" y="606"/>
                  </a:lnTo>
                  <a:lnTo>
                    <a:pt x="2474094" y="738"/>
                  </a:lnTo>
                  <a:lnTo>
                    <a:pt x="2485931" y="894"/>
                  </a:lnTo>
                  <a:lnTo>
                    <a:pt x="2497769" y="1076"/>
                  </a:lnTo>
                  <a:lnTo>
                    <a:pt x="2509607" y="1291"/>
                  </a:lnTo>
                  <a:lnTo>
                    <a:pt x="2521445" y="1543"/>
                  </a:lnTo>
                  <a:lnTo>
                    <a:pt x="2533283" y="1839"/>
                  </a:lnTo>
                  <a:lnTo>
                    <a:pt x="2545120" y="2186"/>
                  </a:lnTo>
                  <a:lnTo>
                    <a:pt x="2556958" y="2593"/>
                  </a:lnTo>
                  <a:lnTo>
                    <a:pt x="2568796" y="3071"/>
                  </a:lnTo>
                  <a:lnTo>
                    <a:pt x="2580634" y="3632"/>
                  </a:lnTo>
                  <a:lnTo>
                    <a:pt x="2592471" y="4289"/>
                  </a:lnTo>
                  <a:lnTo>
                    <a:pt x="2604309" y="5058"/>
                  </a:lnTo>
                  <a:lnTo>
                    <a:pt x="2616147" y="5960"/>
                  </a:lnTo>
                  <a:lnTo>
                    <a:pt x="2627985" y="7015"/>
                  </a:lnTo>
                  <a:lnTo>
                    <a:pt x="2639822" y="8248"/>
                  </a:lnTo>
                  <a:lnTo>
                    <a:pt x="2651660" y="9689"/>
                  </a:lnTo>
                  <a:lnTo>
                    <a:pt x="2663498" y="11371"/>
                  </a:lnTo>
                  <a:lnTo>
                    <a:pt x="2675336" y="13331"/>
                  </a:lnTo>
                  <a:lnTo>
                    <a:pt x="2687174" y="15613"/>
                  </a:lnTo>
                  <a:lnTo>
                    <a:pt x="2699011" y="18264"/>
                  </a:lnTo>
                  <a:lnTo>
                    <a:pt x="2710849" y="21340"/>
                  </a:lnTo>
                  <a:lnTo>
                    <a:pt x="2722687" y="24899"/>
                  </a:lnTo>
                  <a:lnTo>
                    <a:pt x="2734525" y="29008"/>
                  </a:lnTo>
                  <a:lnTo>
                    <a:pt x="2746362" y="33736"/>
                  </a:lnTo>
                  <a:lnTo>
                    <a:pt x="2758200" y="39160"/>
                  </a:lnTo>
                  <a:lnTo>
                    <a:pt x="2770038" y="45356"/>
                  </a:lnTo>
                  <a:lnTo>
                    <a:pt x="2781876" y="52404"/>
                  </a:lnTo>
                  <a:lnTo>
                    <a:pt x="2793713" y="60379"/>
                  </a:lnTo>
                  <a:lnTo>
                    <a:pt x="2805551" y="69352"/>
                  </a:lnTo>
                  <a:lnTo>
                    <a:pt x="2817389" y="79383"/>
                  </a:lnTo>
                  <a:lnTo>
                    <a:pt x="2829227" y="90516"/>
                  </a:lnTo>
                  <a:lnTo>
                    <a:pt x="2841065" y="102772"/>
                  </a:lnTo>
                  <a:lnTo>
                    <a:pt x="2852902" y="116148"/>
                  </a:lnTo>
                  <a:lnTo>
                    <a:pt x="2864740" y="130604"/>
                  </a:lnTo>
                  <a:lnTo>
                    <a:pt x="2876578" y="146068"/>
                  </a:lnTo>
                  <a:lnTo>
                    <a:pt x="2888416" y="162425"/>
                  </a:lnTo>
                  <a:lnTo>
                    <a:pt x="2900253" y="179526"/>
                  </a:lnTo>
                  <a:lnTo>
                    <a:pt x="2912091" y="197185"/>
                  </a:lnTo>
                  <a:lnTo>
                    <a:pt x="2923929" y="215191"/>
                  </a:lnTo>
                  <a:lnTo>
                    <a:pt x="2935767" y="233315"/>
                  </a:lnTo>
                  <a:lnTo>
                    <a:pt x="2947604" y="251321"/>
                  </a:lnTo>
                  <a:lnTo>
                    <a:pt x="2959442" y="268981"/>
                  </a:lnTo>
                  <a:lnTo>
                    <a:pt x="2971280" y="286081"/>
                  </a:lnTo>
                  <a:lnTo>
                    <a:pt x="2983118" y="302439"/>
                  </a:lnTo>
                  <a:lnTo>
                    <a:pt x="2994956" y="317902"/>
                  </a:lnTo>
                  <a:lnTo>
                    <a:pt x="3006793" y="332358"/>
                  </a:lnTo>
                  <a:lnTo>
                    <a:pt x="3018631" y="345734"/>
                  </a:lnTo>
                  <a:lnTo>
                    <a:pt x="3030469" y="357991"/>
                  </a:lnTo>
                  <a:lnTo>
                    <a:pt x="3042307" y="369123"/>
                  </a:lnTo>
                  <a:lnTo>
                    <a:pt x="3054144" y="379154"/>
                  </a:lnTo>
                  <a:lnTo>
                    <a:pt x="3065982" y="388127"/>
                  </a:lnTo>
                  <a:lnTo>
                    <a:pt x="3077820" y="396103"/>
                  </a:lnTo>
                  <a:lnTo>
                    <a:pt x="3089658" y="403150"/>
                  </a:lnTo>
                  <a:lnTo>
                    <a:pt x="3101496" y="409347"/>
                  </a:lnTo>
                  <a:lnTo>
                    <a:pt x="3113333" y="414770"/>
                  </a:lnTo>
                  <a:lnTo>
                    <a:pt x="3125171" y="419499"/>
                  </a:lnTo>
                  <a:lnTo>
                    <a:pt x="3137009" y="423607"/>
                  </a:lnTo>
                  <a:lnTo>
                    <a:pt x="3148847" y="427166"/>
                  </a:lnTo>
                  <a:lnTo>
                    <a:pt x="3160684" y="430242"/>
                  </a:lnTo>
                  <a:lnTo>
                    <a:pt x="3172522" y="432894"/>
                  </a:lnTo>
                  <a:lnTo>
                    <a:pt x="3184360" y="435175"/>
                  </a:lnTo>
                  <a:lnTo>
                    <a:pt x="3196198" y="437136"/>
                  </a:lnTo>
                  <a:lnTo>
                    <a:pt x="3208035" y="438817"/>
                  </a:lnTo>
                  <a:lnTo>
                    <a:pt x="3219873" y="440258"/>
                  </a:lnTo>
                  <a:lnTo>
                    <a:pt x="3231711" y="441492"/>
                  </a:lnTo>
                  <a:lnTo>
                    <a:pt x="3243549" y="442547"/>
                  </a:lnTo>
                  <a:lnTo>
                    <a:pt x="3255387" y="443448"/>
                  </a:lnTo>
                  <a:lnTo>
                    <a:pt x="3267224" y="444218"/>
                  </a:lnTo>
                  <a:lnTo>
                    <a:pt x="3279062" y="444875"/>
                  </a:lnTo>
                  <a:lnTo>
                    <a:pt x="3290900" y="445435"/>
                  </a:lnTo>
                  <a:lnTo>
                    <a:pt x="3302738" y="445913"/>
                  </a:lnTo>
                  <a:lnTo>
                    <a:pt x="3314575" y="446320"/>
                  </a:lnTo>
                  <a:lnTo>
                    <a:pt x="3326413" y="446668"/>
                  </a:lnTo>
                  <a:lnTo>
                    <a:pt x="3338251" y="446963"/>
                  </a:lnTo>
                  <a:lnTo>
                    <a:pt x="3350089" y="447215"/>
                  </a:lnTo>
                  <a:lnTo>
                    <a:pt x="3361926" y="447430"/>
                  </a:lnTo>
                  <a:lnTo>
                    <a:pt x="3373764" y="447613"/>
                  </a:lnTo>
                  <a:lnTo>
                    <a:pt x="3385602" y="447768"/>
                  </a:lnTo>
                  <a:lnTo>
                    <a:pt x="3397440" y="447901"/>
                  </a:lnTo>
                  <a:lnTo>
                    <a:pt x="3409278" y="448014"/>
                  </a:lnTo>
                  <a:lnTo>
                    <a:pt x="3421115" y="448109"/>
                  </a:lnTo>
                  <a:lnTo>
                    <a:pt x="3432953" y="448191"/>
                  </a:lnTo>
                  <a:lnTo>
                    <a:pt x="3444791" y="448261"/>
                  </a:lnTo>
                  <a:lnTo>
                    <a:pt x="3456629" y="448320"/>
                  </a:lnTo>
                  <a:lnTo>
                    <a:pt x="3468466" y="448370"/>
                  </a:lnTo>
                  <a:lnTo>
                    <a:pt x="3480304" y="448413"/>
                  </a:lnTo>
                  <a:lnTo>
                    <a:pt x="3492142" y="448449"/>
                  </a:lnTo>
                  <a:lnTo>
                    <a:pt x="3503980" y="448480"/>
                  </a:lnTo>
                  <a:lnTo>
                    <a:pt x="3515818" y="448507"/>
                  </a:lnTo>
                  <a:lnTo>
                    <a:pt x="3515818" y="448607"/>
                  </a:lnTo>
                  <a:lnTo>
                    <a:pt x="3527655" y="448598"/>
                  </a:lnTo>
                  <a:lnTo>
                    <a:pt x="3539493" y="448588"/>
                  </a:lnTo>
                  <a:lnTo>
                    <a:pt x="3551331" y="448576"/>
                  </a:lnTo>
                  <a:lnTo>
                    <a:pt x="3563169" y="448562"/>
                  </a:lnTo>
                  <a:lnTo>
                    <a:pt x="3575006" y="448545"/>
                  </a:lnTo>
                  <a:lnTo>
                    <a:pt x="3586844" y="448525"/>
                  </a:lnTo>
                  <a:lnTo>
                    <a:pt x="3598682" y="448502"/>
                  </a:lnTo>
                  <a:lnTo>
                    <a:pt x="3610520" y="448475"/>
                  </a:lnTo>
                  <a:lnTo>
                    <a:pt x="3622357" y="448443"/>
                  </a:lnTo>
                  <a:lnTo>
                    <a:pt x="3634195" y="448405"/>
                  </a:lnTo>
                  <a:lnTo>
                    <a:pt x="3646033" y="448361"/>
                  </a:lnTo>
                  <a:lnTo>
                    <a:pt x="3657871" y="448309"/>
                  </a:lnTo>
                  <a:lnTo>
                    <a:pt x="3669709" y="448248"/>
                  </a:lnTo>
                  <a:lnTo>
                    <a:pt x="3681546" y="448177"/>
                  </a:lnTo>
                  <a:lnTo>
                    <a:pt x="3693384" y="448093"/>
                  </a:lnTo>
                  <a:lnTo>
                    <a:pt x="3705222" y="447994"/>
                  </a:lnTo>
                  <a:lnTo>
                    <a:pt x="3717060" y="447878"/>
                  </a:lnTo>
                  <a:lnTo>
                    <a:pt x="3728897" y="447743"/>
                  </a:lnTo>
                  <a:lnTo>
                    <a:pt x="3740735" y="447583"/>
                  </a:lnTo>
                  <a:lnTo>
                    <a:pt x="3752573" y="447396"/>
                  </a:lnTo>
                  <a:lnTo>
                    <a:pt x="3764411" y="447177"/>
                  </a:lnTo>
                  <a:lnTo>
                    <a:pt x="3776248" y="446921"/>
                  </a:lnTo>
                  <a:lnTo>
                    <a:pt x="3788086" y="446620"/>
                  </a:lnTo>
                  <a:lnTo>
                    <a:pt x="3799924" y="446269"/>
                  </a:lnTo>
                  <a:lnTo>
                    <a:pt x="3811762" y="445858"/>
                  </a:lnTo>
                  <a:lnTo>
                    <a:pt x="3823600" y="445377"/>
                  </a:lnTo>
                  <a:lnTo>
                    <a:pt x="3835437" y="444817"/>
                  </a:lnTo>
                  <a:lnTo>
                    <a:pt x="3847275" y="444163"/>
                  </a:lnTo>
                  <a:lnTo>
                    <a:pt x="3859113" y="443403"/>
                  </a:lnTo>
                  <a:lnTo>
                    <a:pt x="3870951" y="442519"/>
                  </a:lnTo>
                  <a:lnTo>
                    <a:pt x="3882788" y="441494"/>
                  </a:lnTo>
                  <a:lnTo>
                    <a:pt x="3894626" y="440307"/>
                  </a:lnTo>
                  <a:lnTo>
                    <a:pt x="3906464" y="438938"/>
                  </a:lnTo>
                  <a:lnTo>
                    <a:pt x="3918302" y="437362"/>
                  </a:lnTo>
                  <a:lnTo>
                    <a:pt x="3930139" y="435554"/>
                  </a:lnTo>
                  <a:lnTo>
                    <a:pt x="3941977" y="433488"/>
                  </a:lnTo>
                  <a:lnTo>
                    <a:pt x="3953815" y="431139"/>
                  </a:lnTo>
                  <a:lnTo>
                    <a:pt x="3965653" y="428481"/>
                  </a:lnTo>
                  <a:lnTo>
                    <a:pt x="3977491" y="425490"/>
                  </a:lnTo>
                  <a:lnTo>
                    <a:pt x="3989328" y="422146"/>
                  </a:lnTo>
                  <a:lnTo>
                    <a:pt x="4001166" y="418435"/>
                  </a:lnTo>
                  <a:lnTo>
                    <a:pt x="4013004" y="414350"/>
                  </a:lnTo>
                  <a:lnTo>
                    <a:pt x="4024842" y="409891"/>
                  </a:lnTo>
                  <a:lnTo>
                    <a:pt x="4036679" y="405072"/>
                  </a:lnTo>
                  <a:lnTo>
                    <a:pt x="4048517" y="399918"/>
                  </a:lnTo>
                  <a:lnTo>
                    <a:pt x="4060355" y="394465"/>
                  </a:lnTo>
                  <a:lnTo>
                    <a:pt x="4072193" y="388765"/>
                  </a:lnTo>
                  <a:lnTo>
                    <a:pt x="4084031" y="382879"/>
                  </a:lnTo>
                  <a:lnTo>
                    <a:pt x="4095868" y="376877"/>
                  </a:lnTo>
                  <a:lnTo>
                    <a:pt x="4107706" y="370835"/>
                  </a:lnTo>
                  <a:lnTo>
                    <a:pt x="4119544" y="364833"/>
                  </a:lnTo>
                  <a:lnTo>
                    <a:pt x="4131382" y="358947"/>
                  </a:lnTo>
                  <a:lnTo>
                    <a:pt x="4143219" y="353247"/>
                  </a:lnTo>
                  <a:lnTo>
                    <a:pt x="4155057" y="347794"/>
                  </a:lnTo>
                  <a:lnTo>
                    <a:pt x="4166895" y="342640"/>
                  </a:lnTo>
                  <a:lnTo>
                    <a:pt x="4178733" y="337821"/>
                  </a:lnTo>
                  <a:lnTo>
                    <a:pt x="4190570" y="333362"/>
                  </a:lnTo>
                  <a:lnTo>
                    <a:pt x="4202408" y="329277"/>
                  </a:lnTo>
                  <a:lnTo>
                    <a:pt x="4214246" y="325566"/>
                  </a:lnTo>
                  <a:lnTo>
                    <a:pt x="4226084" y="322222"/>
                  </a:lnTo>
                  <a:lnTo>
                    <a:pt x="4237922" y="319231"/>
                  </a:lnTo>
                  <a:lnTo>
                    <a:pt x="4249759" y="316573"/>
                  </a:lnTo>
                  <a:lnTo>
                    <a:pt x="4261597" y="314224"/>
                  </a:lnTo>
                  <a:lnTo>
                    <a:pt x="4273435" y="312158"/>
                  </a:lnTo>
                  <a:lnTo>
                    <a:pt x="4285273" y="310350"/>
                  </a:lnTo>
                  <a:lnTo>
                    <a:pt x="4297110" y="308774"/>
                  </a:lnTo>
                  <a:lnTo>
                    <a:pt x="4308948" y="307405"/>
                  </a:lnTo>
                  <a:lnTo>
                    <a:pt x="4320786" y="306218"/>
                  </a:lnTo>
                  <a:lnTo>
                    <a:pt x="4332624" y="305193"/>
                  </a:lnTo>
                  <a:lnTo>
                    <a:pt x="4344461" y="304309"/>
                  </a:lnTo>
                  <a:lnTo>
                    <a:pt x="4356299" y="303549"/>
                  </a:lnTo>
                  <a:lnTo>
                    <a:pt x="4368137" y="302895"/>
                  </a:lnTo>
                  <a:lnTo>
                    <a:pt x="4379975" y="302335"/>
                  </a:lnTo>
                  <a:lnTo>
                    <a:pt x="4391813" y="301854"/>
                  </a:lnTo>
                  <a:lnTo>
                    <a:pt x="4403650" y="301443"/>
                  </a:lnTo>
                  <a:lnTo>
                    <a:pt x="4415488" y="301092"/>
                  </a:lnTo>
                  <a:lnTo>
                    <a:pt x="4427326" y="300791"/>
                  </a:lnTo>
                  <a:lnTo>
                    <a:pt x="4439164" y="300534"/>
                  </a:lnTo>
                  <a:lnTo>
                    <a:pt x="4451001" y="300315"/>
                  </a:lnTo>
                  <a:lnTo>
                    <a:pt x="4462839" y="300129"/>
                  </a:lnTo>
                  <a:lnTo>
                    <a:pt x="4474677" y="299969"/>
                  </a:lnTo>
                  <a:lnTo>
                    <a:pt x="4486515" y="299834"/>
                  </a:lnTo>
                  <a:lnTo>
                    <a:pt x="4498352" y="299718"/>
                  </a:lnTo>
                  <a:lnTo>
                    <a:pt x="4510190" y="299619"/>
                  </a:lnTo>
                  <a:lnTo>
                    <a:pt x="4522028" y="299535"/>
                  </a:lnTo>
                  <a:lnTo>
                    <a:pt x="4533866" y="299464"/>
                  </a:lnTo>
                  <a:lnTo>
                    <a:pt x="4545704" y="299403"/>
                  </a:lnTo>
                  <a:lnTo>
                    <a:pt x="4557541" y="299351"/>
                  </a:lnTo>
                  <a:lnTo>
                    <a:pt x="4569379" y="299307"/>
                  </a:lnTo>
                  <a:lnTo>
                    <a:pt x="4581217" y="299269"/>
                  </a:lnTo>
                  <a:lnTo>
                    <a:pt x="4593055" y="299237"/>
                  </a:lnTo>
                  <a:lnTo>
                    <a:pt x="4604892" y="299210"/>
                  </a:lnTo>
                  <a:lnTo>
                    <a:pt x="4616730" y="299187"/>
                  </a:lnTo>
                  <a:lnTo>
                    <a:pt x="4628568" y="299167"/>
                  </a:lnTo>
                  <a:lnTo>
                    <a:pt x="4640406" y="299150"/>
                  </a:lnTo>
                  <a:lnTo>
                    <a:pt x="4652244" y="299136"/>
                  </a:lnTo>
                  <a:lnTo>
                    <a:pt x="4664081" y="299124"/>
                  </a:lnTo>
                  <a:lnTo>
                    <a:pt x="4675919" y="299114"/>
                  </a:lnTo>
                  <a:lnTo>
                    <a:pt x="4687757" y="299105"/>
                  </a:lnTo>
                </a:path>
              </a:pathLst>
            </a:custGeom>
            <a:ln w="40651" cap="flat">
              <a:solidFill>
                <a:srgbClr val="E8E8E8">
                  <a:alpha val="100000"/>
                </a:srgbClr>
              </a:solidFill>
              <a:prstDash val="solid"/>
              <a:round/>
            </a:ln>
          </p:spPr>
          <p:txBody>
            <a:bodyPr/>
            <a:lstStyle/>
            <a:p/>
          </p:txBody>
        </p:sp>
        <p:sp>
          <p:nvSpPr>
            <p:cNvPr id="65" name="pl65"/>
            <p:cNvSpPr/>
            <p:nvPr/>
          </p:nvSpPr>
          <p:spPr>
            <a:xfrm>
              <a:off x="2482252" y="4490300"/>
              <a:ext cx="4687757" cy="747662"/>
            </a:xfrm>
            <a:custGeom>
              <a:avLst/>
              <a:pathLst>
                <a:path w="4687757" h="747662">
                  <a:moveTo>
                    <a:pt x="0" y="598110"/>
                  </a:moveTo>
                  <a:lnTo>
                    <a:pt x="11837" y="598101"/>
                  </a:lnTo>
                  <a:lnTo>
                    <a:pt x="23675" y="598091"/>
                  </a:lnTo>
                  <a:lnTo>
                    <a:pt x="35513" y="598078"/>
                  </a:lnTo>
                  <a:lnTo>
                    <a:pt x="47351" y="598064"/>
                  </a:lnTo>
                  <a:lnTo>
                    <a:pt x="59188" y="598047"/>
                  </a:lnTo>
                  <a:lnTo>
                    <a:pt x="71026" y="598028"/>
                  </a:lnTo>
                  <a:lnTo>
                    <a:pt x="82864" y="598004"/>
                  </a:lnTo>
                  <a:lnTo>
                    <a:pt x="94702" y="597977"/>
                  </a:lnTo>
                  <a:lnTo>
                    <a:pt x="106539" y="597945"/>
                  </a:lnTo>
                  <a:lnTo>
                    <a:pt x="118377" y="597908"/>
                  </a:lnTo>
                  <a:lnTo>
                    <a:pt x="130215" y="597863"/>
                  </a:lnTo>
                  <a:lnTo>
                    <a:pt x="142053" y="597812"/>
                  </a:lnTo>
                  <a:lnTo>
                    <a:pt x="153891" y="597751"/>
                  </a:lnTo>
                  <a:lnTo>
                    <a:pt x="165728" y="597679"/>
                  </a:lnTo>
                  <a:lnTo>
                    <a:pt x="177566" y="597595"/>
                  </a:lnTo>
                  <a:lnTo>
                    <a:pt x="189404" y="597497"/>
                  </a:lnTo>
                  <a:lnTo>
                    <a:pt x="201242" y="597381"/>
                  </a:lnTo>
                  <a:lnTo>
                    <a:pt x="213079" y="597245"/>
                  </a:lnTo>
                  <a:lnTo>
                    <a:pt x="224917" y="597086"/>
                  </a:lnTo>
                  <a:lnTo>
                    <a:pt x="236755" y="596899"/>
                  </a:lnTo>
                  <a:lnTo>
                    <a:pt x="248593" y="596680"/>
                  </a:lnTo>
                  <a:lnTo>
                    <a:pt x="260430" y="596423"/>
                  </a:lnTo>
                  <a:lnTo>
                    <a:pt x="272268" y="596123"/>
                  </a:lnTo>
                  <a:lnTo>
                    <a:pt x="284106" y="595771"/>
                  </a:lnTo>
                  <a:lnTo>
                    <a:pt x="295944" y="595360"/>
                  </a:lnTo>
                  <a:lnTo>
                    <a:pt x="307782" y="594880"/>
                  </a:lnTo>
                  <a:lnTo>
                    <a:pt x="319619" y="594319"/>
                  </a:lnTo>
                  <a:lnTo>
                    <a:pt x="331457" y="593666"/>
                  </a:lnTo>
                  <a:lnTo>
                    <a:pt x="343295" y="592905"/>
                  </a:lnTo>
                  <a:lnTo>
                    <a:pt x="355133" y="592021"/>
                  </a:lnTo>
                  <a:lnTo>
                    <a:pt x="366970" y="590996"/>
                  </a:lnTo>
                  <a:lnTo>
                    <a:pt x="378808" y="589810"/>
                  </a:lnTo>
                  <a:lnTo>
                    <a:pt x="390646" y="588440"/>
                  </a:lnTo>
                  <a:lnTo>
                    <a:pt x="402484" y="586864"/>
                  </a:lnTo>
                  <a:lnTo>
                    <a:pt x="414321" y="585056"/>
                  </a:lnTo>
                  <a:lnTo>
                    <a:pt x="426159" y="582991"/>
                  </a:lnTo>
                  <a:lnTo>
                    <a:pt x="437997" y="580642"/>
                  </a:lnTo>
                  <a:lnTo>
                    <a:pt x="449835" y="577983"/>
                  </a:lnTo>
                  <a:lnTo>
                    <a:pt x="461673" y="574992"/>
                  </a:lnTo>
                  <a:lnTo>
                    <a:pt x="473510" y="571648"/>
                  </a:lnTo>
                  <a:lnTo>
                    <a:pt x="485348" y="567938"/>
                  </a:lnTo>
                  <a:lnTo>
                    <a:pt x="497186" y="563852"/>
                  </a:lnTo>
                  <a:lnTo>
                    <a:pt x="509024" y="559394"/>
                  </a:lnTo>
                  <a:lnTo>
                    <a:pt x="520861" y="554575"/>
                  </a:lnTo>
                  <a:lnTo>
                    <a:pt x="532699" y="549420"/>
                  </a:lnTo>
                  <a:lnTo>
                    <a:pt x="544537" y="543968"/>
                  </a:lnTo>
                  <a:lnTo>
                    <a:pt x="556375" y="538268"/>
                  </a:lnTo>
                  <a:lnTo>
                    <a:pt x="568213" y="532381"/>
                  </a:lnTo>
                  <a:lnTo>
                    <a:pt x="580050" y="526379"/>
                  </a:lnTo>
                  <a:lnTo>
                    <a:pt x="591888" y="520338"/>
                  </a:lnTo>
                  <a:lnTo>
                    <a:pt x="603726" y="514336"/>
                  </a:lnTo>
                  <a:lnTo>
                    <a:pt x="615564" y="508449"/>
                  </a:lnTo>
                  <a:lnTo>
                    <a:pt x="627401" y="502749"/>
                  </a:lnTo>
                  <a:lnTo>
                    <a:pt x="639239" y="497297"/>
                  </a:lnTo>
                  <a:lnTo>
                    <a:pt x="651077" y="492142"/>
                  </a:lnTo>
                  <a:lnTo>
                    <a:pt x="662915" y="487323"/>
                  </a:lnTo>
                  <a:lnTo>
                    <a:pt x="674752" y="482865"/>
                  </a:lnTo>
                  <a:lnTo>
                    <a:pt x="686590" y="478779"/>
                  </a:lnTo>
                  <a:lnTo>
                    <a:pt x="698428" y="475068"/>
                  </a:lnTo>
                  <a:lnTo>
                    <a:pt x="710266" y="471725"/>
                  </a:lnTo>
                  <a:lnTo>
                    <a:pt x="722104" y="468734"/>
                  </a:lnTo>
                  <a:lnTo>
                    <a:pt x="733941" y="466075"/>
                  </a:lnTo>
                  <a:lnTo>
                    <a:pt x="745779" y="463726"/>
                  </a:lnTo>
                  <a:lnTo>
                    <a:pt x="757617" y="461661"/>
                  </a:lnTo>
                  <a:lnTo>
                    <a:pt x="769455" y="459853"/>
                  </a:lnTo>
                  <a:lnTo>
                    <a:pt x="781292" y="458277"/>
                  </a:lnTo>
                  <a:lnTo>
                    <a:pt x="793130" y="456907"/>
                  </a:lnTo>
                  <a:lnTo>
                    <a:pt x="804968" y="455721"/>
                  </a:lnTo>
                  <a:lnTo>
                    <a:pt x="816806" y="454695"/>
                  </a:lnTo>
                  <a:lnTo>
                    <a:pt x="828643" y="453812"/>
                  </a:lnTo>
                  <a:lnTo>
                    <a:pt x="840481" y="453051"/>
                  </a:lnTo>
                  <a:lnTo>
                    <a:pt x="852319" y="452398"/>
                  </a:lnTo>
                  <a:lnTo>
                    <a:pt x="864157" y="451837"/>
                  </a:lnTo>
                  <a:lnTo>
                    <a:pt x="875995" y="451357"/>
                  </a:lnTo>
                  <a:lnTo>
                    <a:pt x="887832" y="450946"/>
                  </a:lnTo>
                  <a:lnTo>
                    <a:pt x="899670" y="450594"/>
                  </a:lnTo>
                  <a:lnTo>
                    <a:pt x="911508" y="450294"/>
                  </a:lnTo>
                  <a:lnTo>
                    <a:pt x="923346" y="450037"/>
                  </a:lnTo>
                  <a:lnTo>
                    <a:pt x="935183" y="449818"/>
                  </a:lnTo>
                  <a:lnTo>
                    <a:pt x="947021" y="449631"/>
                  </a:lnTo>
                  <a:lnTo>
                    <a:pt x="958859" y="449472"/>
                  </a:lnTo>
                  <a:lnTo>
                    <a:pt x="970697" y="449336"/>
                  </a:lnTo>
                  <a:lnTo>
                    <a:pt x="982534" y="449220"/>
                  </a:lnTo>
                  <a:lnTo>
                    <a:pt x="994372" y="449122"/>
                  </a:lnTo>
                  <a:lnTo>
                    <a:pt x="1006210" y="449038"/>
                  </a:lnTo>
                  <a:lnTo>
                    <a:pt x="1018048" y="448966"/>
                  </a:lnTo>
                  <a:lnTo>
                    <a:pt x="1029886" y="448905"/>
                  </a:lnTo>
                  <a:lnTo>
                    <a:pt x="1041723" y="448853"/>
                  </a:lnTo>
                  <a:lnTo>
                    <a:pt x="1053561" y="448809"/>
                  </a:lnTo>
                  <a:lnTo>
                    <a:pt x="1065399" y="448772"/>
                  </a:lnTo>
                  <a:lnTo>
                    <a:pt x="1077237" y="448740"/>
                  </a:lnTo>
                  <a:lnTo>
                    <a:pt x="1089074" y="448712"/>
                  </a:lnTo>
                  <a:lnTo>
                    <a:pt x="1100912" y="448689"/>
                  </a:lnTo>
                  <a:lnTo>
                    <a:pt x="1112750" y="448670"/>
                  </a:lnTo>
                  <a:lnTo>
                    <a:pt x="1124588" y="448653"/>
                  </a:lnTo>
                  <a:lnTo>
                    <a:pt x="1136426" y="448638"/>
                  </a:lnTo>
                  <a:lnTo>
                    <a:pt x="1148263" y="448626"/>
                  </a:lnTo>
                  <a:lnTo>
                    <a:pt x="1160101" y="448616"/>
                  </a:lnTo>
                  <a:lnTo>
                    <a:pt x="1171939" y="448607"/>
                  </a:lnTo>
                  <a:lnTo>
                    <a:pt x="1171939" y="448557"/>
                  </a:lnTo>
                  <a:lnTo>
                    <a:pt x="1183777" y="448557"/>
                  </a:lnTo>
                  <a:lnTo>
                    <a:pt x="1195614" y="448557"/>
                  </a:lnTo>
                  <a:lnTo>
                    <a:pt x="1207452" y="448557"/>
                  </a:lnTo>
                  <a:lnTo>
                    <a:pt x="1219290" y="448557"/>
                  </a:lnTo>
                  <a:lnTo>
                    <a:pt x="1231128" y="448557"/>
                  </a:lnTo>
                  <a:lnTo>
                    <a:pt x="1242965" y="448557"/>
                  </a:lnTo>
                  <a:lnTo>
                    <a:pt x="1254803" y="448557"/>
                  </a:lnTo>
                  <a:lnTo>
                    <a:pt x="1266641" y="448557"/>
                  </a:lnTo>
                  <a:lnTo>
                    <a:pt x="1278479" y="448557"/>
                  </a:lnTo>
                  <a:lnTo>
                    <a:pt x="1290317" y="448557"/>
                  </a:lnTo>
                  <a:lnTo>
                    <a:pt x="1302154" y="448557"/>
                  </a:lnTo>
                  <a:lnTo>
                    <a:pt x="1313992" y="448557"/>
                  </a:lnTo>
                  <a:lnTo>
                    <a:pt x="1325830" y="448557"/>
                  </a:lnTo>
                  <a:lnTo>
                    <a:pt x="1337668" y="448557"/>
                  </a:lnTo>
                  <a:lnTo>
                    <a:pt x="1349505" y="448557"/>
                  </a:lnTo>
                  <a:lnTo>
                    <a:pt x="1361343" y="448557"/>
                  </a:lnTo>
                  <a:lnTo>
                    <a:pt x="1373181" y="448557"/>
                  </a:lnTo>
                  <a:lnTo>
                    <a:pt x="1385019" y="448557"/>
                  </a:lnTo>
                  <a:lnTo>
                    <a:pt x="1396856" y="448557"/>
                  </a:lnTo>
                  <a:lnTo>
                    <a:pt x="1408694" y="448557"/>
                  </a:lnTo>
                  <a:lnTo>
                    <a:pt x="1420532" y="448557"/>
                  </a:lnTo>
                  <a:lnTo>
                    <a:pt x="1432370" y="448557"/>
                  </a:lnTo>
                  <a:lnTo>
                    <a:pt x="1444208" y="448557"/>
                  </a:lnTo>
                  <a:lnTo>
                    <a:pt x="1456045" y="448557"/>
                  </a:lnTo>
                  <a:lnTo>
                    <a:pt x="1467883" y="448557"/>
                  </a:lnTo>
                  <a:lnTo>
                    <a:pt x="1479721" y="448557"/>
                  </a:lnTo>
                  <a:lnTo>
                    <a:pt x="1491559" y="448557"/>
                  </a:lnTo>
                  <a:lnTo>
                    <a:pt x="1503396" y="448557"/>
                  </a:lnTo>
                  <a:lnTo>
                    <a:pt x="1515234" y="448557"/>
                  </a:lnTo>
                  <a:lnTo>
                    <a:pt x="1527072" y="448557"/>
                  </a:lnTo>
                  <a:lnTo>
                    <a:pt x="1538910" y="448557"/>
                  </a:lnTo>
                  <a:lnTo>
                    <a:pt x="1550748" y="448557"/>
                  </a:lnTo>
                  <a:lnTo>
                    <a:pt x="1562585" y="448557"/>
                  </a:lnTo>
                  <a:lnTo>
                    <a:pt x="1574423" y="448557"/>
                  </a:lnTo>
                  <a:lnTo>
                    <a:pt x="1586261" y="448557"/>
                  </a:lnTo>
                  <a:lnTo>
                    <a:pt x="1598099" y="448557"/>
                  </a:lnTo>
                  <a:lnTo>
                    <a:pt x="1609936" y="448557"/>
                  </a:lnTo>
                  <a:lnTo>
                    <a:pt x="1621774" y="448557"/>
                  </a:lnTo>
                  <a:lnTo>
                    <a:pt x="1633612" y="448557"/>
                  </a:lnTo>
                  <a:lnTo>
                    <a:pt x="1645450" y="448557"/>
                  </a:lnTo>
                  <a:lnTo>
                    <a:pt x="1657287" y="448557"/>
                  </a:lnTo>
                  <a:lnTo>
                    <a:pt x="1669125" y="448557"/>
                  </a:lnTo>
                  <a:lnTo>
                    <a:pt x="1680963" y="448557"/>
                  </a:lnTo>
                  <a:lnTo>
                    <a:pt x="1692801" y="448557"/>
                  </a:lnTo>
                  <a:lnTo>
                    <a:pt x="1704639" y="448557"/>
                  </a:lnTo>
                  <a:lnTo>
                    <a:pt x="1716476" y="448557"/>
                  </a:lnTo>
                  <a:lnTo>
                    <a:pt x="1728314" y="448557"/>
                  </a:lnTo>
                  <a:lnTo>
                    <a:pt x="1740152" y="448557"/>
                  </a:lnTo>
                  <a:lnTo>
                    <a:pt x="1751990" y="448557"/>
                  </a:lnTo>
                  <a:lnTo>
                    <a:pt x="1763827" y="448557"/>
                  </a:lnTo>
                  <a:lnTo>
                    <a:pt x="1775665" y="448557"/>
                  </a:lnTo>
                  <a:lnTo>
                    <a:pt x="1787503" y="448557"/>
                  </a:lnTo>
                  <a:lnTo>
                    <a:pt x="1799341" y="448557"/>
                  </a:lnTo>
                  <a:lnTo>
                    <a:pt x="1811178" y="448557"/>
                  </a:lnTo>
                  <a:lnTo>
                    <a:pt x="1823016" y="448557"/>
                  </a:lnTo>
                  <a:lnTo>
                    <a:pt x="1834854" y="448557"/>
                  </a:lnTo>
                  <a:lnTo>
                    <a:pt x="1846692" y="448557"/>
                  </a:lnTo>
                  <a:lnTo>
                    <a:pt x="1858530" y="448557"/>
                  </a:lnTo>
                  <a:lnTo>
                    <a:pt x="1870367" y="448557"/>
                  </a:lnTo>
                  <a:lnTo>
                    <a:pt x="1882205" y="448557"/>
                  </a:lnTo>
                  <a:lnTo>
                    <a:pt x="1894043" y="448557"/>
                  </a:lnTo>
                  <a:lnTo>
                    <a:pt x="1905881" y="448557"/>
                  </a:lnTo>
                  <a:lnTo>
                    <a:pt x="1917718" y="448557"/>
                  </a:lnTo>
                  <a:lnTo>
                    <a:pt x="1929556" y="448557"/>
                  </a:lnTo>
                  <a:lnTo>
                    <a:pt x="1941394" y="448557"/>
                  </a:lnTo>
                  <a:lnTo>
                    <a:pt x="1953232" y="448557"/>
                  </a:lnTo>
                  <a:lnTo>
                    <a:pt x="1965069" y="448557"/>
                  </a:lnTo>
                  <a:lnTo>
                    <a:pt x="1976907" y="448557"/>
                  </a:lnTo>
                  <a:lnTo>
                    <a:pt x="1988745" y="448557"/>
                  </a:lnTo>
                  <a:lnTo>
                    <a:pt x="2000583" y="448557"/>
                  </a:lnTo>
                  <a:lnTo>
                    <a:pt x="2012421" y="448557"/>
                  </a:lnTo>
                  <a:lnTo>
                    <a:pt x="2024258" y="448557"/>
                  </a:lnTo>
                  <a:lnTo>
                    <a:pt x="2036096" y="448557"/>
                  </a:lnTo>
                  <a:lnTo>
                    <a:pt x="2047934" y="448557"/>
                  </a:lnTo>
                  <a:lnTo>
                    <a:pt x="2059772" y="448557"/>
                  </a:lnTo>
                  <a:lnTo>
                    <a:pt x="2071609" y="448557"/>
                  </a:lnTo>
                  <a:lnTo>
                    <a:pt x="2083447" y="448557"/>
                  </a:lnTo>
                  <a:lnTo>
                    <a:pt x="2095285" y="448557"/>
                  </a:lnTo>
                  <a:lnTo>
                    <a:pt x="2107123" y="448557"/>
                  </a:lnTo>
                  <a:lnTo>
                    <a:pt x="2118961" y="448557"/>
                  </a:lnTo>
                  <a:lnTo>
                    <a:pt x="2130798" y="448557"/>
                  </a:lnTo>
                  <a:lnTo>
                    <a:pt x="2142636" y="448557"/>
                  </a:lnTo>
                  <a:lnTo>
                    <a:pt x="2154474" y="448557"/>
                  </a:lnTo>
                  <a:lnTo>
                    <a:pt x="2166312" y="448557"/>
                  </a:lnTo>
                  <a:lnTo>
                    <a:pt x="2178149" y="448557"/>
                  </a:lnTo>
                  <a:lnTo>
                    <a:pt x="2189987" y="448557"/>
                  </a:lnTo>
                  <a:lnTo>
                    <a:pt x="2201825" y="448557"/>
                  </a:lnTo>
                  <a:lnTo>
                    <a:pt x="2213663" y="448557"/>
                  </a:lnTo>
                  <a:lnTo>
                    <a:pt x="2225500" y="448557"/>
                  </a:lnTo>
                  <a:lnTo>
                    <a:pt x="2237338" y="448557"/>
                  </a:lnTo>
                  <a:lnTo>
                    <a:pt x="2249176" y="448557"/>
                  </a:lnTo>
                  <a:lnTo>
                    <a:pt x="2261014" y="448557"/>
                  </a:lnTo>
                  <a:lnTo>
                    <a:pt x="2272852" y="448557"/>
                  </a:lnTo>
                  <a:lnTo>
                    <a:pt x="2284689" y="448557"/>
                  </a:lnTo>
                  <a:lnTo>
                    <a:pt x="2296527" y="448557"/>
                  </a:lnTo>
                  <a:lnTo>
                    <a:pt x="2308365" y="448557"/>
                  </a:lnTo>
                  <a:lnTo>
                    <a:pt x="2320203" y="448557"/>
                  </a:lnTo>
                  <a:lnTo>
                    <a:pt x="2332040" y="448557"/>
                  </a:lnTo>
                  <a:lnTo>
                    <a:pt x="2343878" y="448557"/>
                  </a:lnTo>
                  <a:lnTo>
                    <a:pt x="2343878" y="448657"/>
                  </a:lnTo>
                  <a:lnTo>
                    <a:pt x="2355716" y="448675"/>
                  </a:lnTo>
                  <a:lnTo>
                    <a:pt x="2367554" y="448696"/>
                  </a:lnTo>
                  <a:lnTo>
                    <a:pt x="2379391" y="448720"/>
                  </a:lnTo>
                  <a:lnTo>
                    <a:pt x="2391229" y="448748"/>
                  </a:lnTo>
                  <a:lnTo>
                    <a:pt x="2403067" y="448782"/>
                  </a:lnTo>
                  <a:lnTo>
                    <a:pt x="2414905" y="448821"/>
                  </a:lnTo>
                  <a:lnTo>
                    <a:pt x="2426743" y="448868"/>
                  </a:lnTo>
                  <a:lnTo>
                    <a:pt x="2438580" y="448922"/>
                  </a:lnTo>
                  <a:lnTo>
                    <a:pt x="2450418" y="448986"/>
                  </a:lnTo>
                  <a:lnTo>
                    <a:pt x="2462256" y="449061"/>
                  </a:lnTo>
                  <a:lnTo>
                    <a:pt x="2474094" y="449150"/>
                  </a:lnTo>
                  <a:lnTo>
                    <a:pt x="2485931" y="449253"/>
                  </a:lnTo>
                  <a:lnTo>
                    <a:pt x="2497769" y="449375"/>
                  </a:lnTo>
                  <a:lnTo>
                    <a:pt x="2509607" y="449518"/>
                  </a:lnTo>
                  <a:lnTo>
                    <a:pt x="2521445" y="449686"/>
                  </a:lnTo>
                  <a:lnTo>
                    <a:pt x="2533283" y="449884"/>
                  </a:lnTo>
                  <a:lnTo>
                    <a:pt x="2545120" y="450115"/>
                  </a:lnTo>
                  <a:lnTo>
                    <a:pt x="2556958" y="450387"/>
                  </a:lnTo>
                  <a:lnTo>
                    <a:pt x="2568796" y="450705"/>
                  </a:lnTo>
                  <a:lnTo>
                    <a:pt x="2580634" y="451079"/>
                  </a:lnTo>
                  <a:lnTo>
                    <a:pt x="2592471" y="451517"/>
                  </a:lnTo>
                  <a:lnTo>
                    <a:pt x="2604309" y="452030"/>
                  </a:lnTo>
                  <a:lnTo>
                    <a:pt x="2616147" y="452631"/>
                  </a:lnTo>
                  <a:lnTo>
                    <a:pt x="2627985" y="453334"/>
                  </a:lnTo>
                  <a:lnTo>
                    <a:pt x="2639822" y="454156"/>
                  </a:lnTo>
                  <a:lnTo>
                    <a:pt x="2651660" y="455117"/>
                  </a:lnTo>
                  <a:lnTo>
                    <a:pt x="2663498" y="456238"/>
                  </a:lnTo>
                  <a:lnTo>
                    <a:pt x="2675336" y="457545"/>
                  </a:lnTo>
                  <a:lnTo>
                    <a:pt x="2687174" y="459066"/>
                  </a:lnTo>
                  <a:lnTo>
                    <a:pt x="2699011" y="460834"/>
                  </a:lnTo>
                  <a:lnTo>
                    <a:pt x="2710849" y="462884"/>
                  </a:lnTo>
                  <a:lnTo>
                    <a:pt x="2722687" y="465257"/>
                  </a:lnTo>
                  <a:lnTo>
                    <a:pt x="2734525" y="467996"/>
                  </a:lnTo>
                  <a:lnTo>
                    <a:pt x="2746362" y="471149"/>
                  </a:lnTo>
                  <a:lnTo>
                    <a:pt x="2758200" y="474764"/>
                  </a:lnTo>
                  <a:lnTo>
                    <a:pt x="2770038" y="478895"/>
                  </a:lnTo>
                  <a:lnTo>
                    <a:pt x="2781876" y="483593"/>
                  </a:lnTo>
                  <a:lnTo>
                    <a:pt x="2793713" y="488910"/>
                  </a:lnTo>
                  <a:lnTo>
                    <a:pt x="2805551" y="494892"/>
                  </a:lnTo>
                  <a:lnTo>
                    <a:pt x="2817389" y="501580"/>
                  </a:lnTo>
                  <a:lnTo>
                    <a:pt x="2829227" y="509002"/>
                  </a:lnTo>
                  <a:lnTo>
                    <a:pt x="2841065" y="517173"/>
                  </a:lnTo>
                  <a:lnTo>
                    <a:pt x="2852902" y="526090"/>
                  </a:lnTo>
                  <a:lnTo>
                    <a:pt x="2864740" y="535727"/>
                  </a:lnTo>
                  <a:lnTo>
                    <a:pt x="2876578" y="546036"/>
                  </a:lnTo>
                  <a:lnTo>
                    <a:pt x="2888416" y="556941"/>
                  </a:lnTo>
                  <a:lnTo>
                    <a:pt x="2900253" y="568342"/>
                  </a:lnTo>
                  <a:lnTo>
                    <a:pt x="2912091" y="580114"/>
                  </a:lnTo>
                  <a:lnTo>
                    <a:pt x="2923929" y="592119"/>
                  </a:lnTo>
                  <a:lnTo>
                    <a:pt x="2935767" y="604201"/>
                  </a:lnTo>
                  <a:lnTo>
                    <a:pt x="2947604" y="616205"/>
                  </a:lnTo>
                  <a:lnTo>
                    <a:pt x="2959442" y="627978"/>
                  </a:lnTo>
                  <a:lnTo>
                    <a:pt x="2971280" y="639378"/>
                  </a:lnTo>
                  <a:lnTo>
                    <a:pt x="2983118" y="650283"/>
                  </a:lnTo>
                  <a:lnTo>
                    <a:pt x="2994956" y="660592"/>
                  </a:lnTo>
                  <a:lnTo>
                    <a:pt x="3006793" y="670230"/>
                  </a:lnTo>
                  <a:lnTo>
                    <a:pt x="3018631" y="679147"/>
                  </a:lnTo>
                  <a:lnTo>
                    <a:pt x="3030469" y="687318"/>
                  </a:lnTo>
                  <a:lnTo>
                    <a:pt x="3042307" y="694740"/>
                  </a:lnTo>
                  <a:lnTo>
                    <a:pt x="3054144" y="701427"/>
                  </a:lnTo>
                  <a:lnTo>
                    <a:pt x="3065982" y="707409"/>
                  </a:lnTo>
                  <a:lnTo>
                    <a:pt x="3077820" y="712726"/>
                  </a:lnTo>
                  <a:lnTo>
                    <a:pt x="3089658" y="717425"/>
                  </a:lnTo>
                  <a:lnTo>
                    <a:pt x="3101496" y="721555"/>
                  </a:lnTo>
                  <a:lnTo>
                    <a:pt x="3113333" y="725171"/>
                  </a:lnTo>
                  <a:lnTo>
                    <a:pt x="3125171" y="728323"/>
                  </a:lnTo>
                  <a:lnTo>
                    <a:pt x="3137009" y="731062"/>
                  </a:lnTo>
                  <a:lnTo>
                    <a:pt x="3148847" y="733435"/>
                  </a:lnTo>
                  <a:lnTo>
                    <a:pt x="3160684" y="735486"/>
                  </a:lnTo>
                  <a:lnTo>
                    <a:pt x="3172522" y="737253"/>
                  </a:lnTo>
                  <a:lnTo>
                    <a:pt x="3184360" y="738775"/>
                  </a:lnTo>
                  <a:lnTo>
                    <a:pt x="3196198" y="740082"/>
                  </a:lnTo>
                  <a:lnTo>
                    <a:pt x="3208035" y="741203"/>
                  </a:lnTo>
                  <a:lnTo>
                    <a:pt x="3219873" y="742163"/>
                  </a:lnTo>
                  <a:lnTo>
                    <a:pt x="3231711" y="742986"/>
                  </a:lnTo>
                  <a:lnTo>
                    <a:pt x="3243549" y="743689"/>
                  </a:lnTo>
                  <a:lnTo>
                    <a:pt x="3255387" y="744290"/>
                  </a:lnTo>
                  <a:lnTo>
                    <a:pt x="3267224" y="744803"/>
                  </a:lnTo>
                  <a:lnTo>
                    <a:pt x="3279062" y="745241"/>
                  </a:lnTo>
                  <a:lnTo>
                    <a:pt x="3290900" y="745614"/>
                  </a:lnTo>
                  <a:lnTo>
                    <a:pt x="3302738" y="745933"/>
                  </a:lnTo>
                  <a:lnTo>
                    <a:pt x="3314575" y="746205"/>
                  </a:lnTo>
                  <a:lnTo>
                    <a:pt x="3326413" y="746436"/>
                  </a:lnTo>
                  <a:lnTo>
                    <a:pt x="3338251" y="746633"/>
                  </a:lnTo>
                  <a:lnTo>
                    <a:pt x="3350089" y="746801"/>
                  </a:lnTo>
                  <a:lnTo>
                    <a:pt x="3361926" y="746944"/>
                  </a:lnTo>
                  <a:lnTo>
                    <a:pt x="3373764" y="747066"/>
                  </a:lnTo>
                  <a:lnTo>
                    <a:pt x="3385602" y="747170"/>
                  </a:lnTo>
                  <a:lnTo>
                    <a:pt x="3397440" y="747258"/>
                  </a:lnTo>
                  <a:lnTo>
                    <a:pt x="3409278" y="747333"/>
                  </a:lnTo>
                  <a:lnTo>
                    <a:pt x="3421115" y="747397"/>
                  </a:lnTo>
                  <a:lnTo>
                    <a:pt x="3432953" y="747452"/>
                  </a:lnTo>
                  <a:lnTo>
                    <a:pt x="3444791" y="747498"/>
                  </a:lnTo>
                  <a:lnTo>
                    <a:pt x="3456629" y="747538"/>
                  </a:lnTo>
                  <a:lnTo>
                    <a:pt x="3468466" y="747571"/>
                  </a:lnTo>
                  <a:lnTo>
                    <a:pt x="3480304" y="747600"/>
                  </a:lnTo>
                  <a:lnTo>
                    <a:pt x="3492142" y="747624"/>
                  </a:lnTo>
                  <a:lnTo>
                    <a:pt x="3503980" y="747645"/>
                  </a:lnTo>
                  <a:lnTo>
                    <a:pt x="3515818" y="747662"/>
                  </a:lnTo>
                  <a:lnTo>
                    <a:pt x="3515818" y="747512"/>
                  </a:lnTo>
                  <a:lnTo>
                    <a:pt x="3527655" y="747468"/>
                  </a:lnTo>
                  <a:lnTo>
                    <a:pt x="3539493" y="747416"/>
                  </a:lnTo>
                  <a:lnTo>
                    <a:pt x="3551331" y="747355"/>
                  </a:lnTo>
                  <a:lnTo>
                    <a:pt x="3563169" y="747284"/>
                  </a:lnTo>
                  <a:lnTo>
                    <a:pt x="3575006" y="747200"/>
                  </a:lnTo>
                  <a:lnTo>
                    <a:pt x="3586844" y="747101"/>
                  </a:lnTo>
                  <a:lnTo>
                    <a:pt x="3598682" y="746986"/>
                  </a:lnTo>
                  <a:lnTo>
                    <a:pt x="3610520" y="746849"/>
                  </a:lnTo>
                  <a:lnTo>
                    <a:pt x="3622357" y="746690"/>
                  </a:lnTo>
                  <a:lnTo>
                    <a:pt x="3634195" y="746502"/>
                  </a:lnTo>
                  <a:lnTo>
                    <a:pt x="3646033" y="746281"/>
                  </a:lnTo>
                  <a:lnTo>
                    <a:pt x="3657871" y="746022"/>
                  </a:lnTo>
                  <a:lnTo>
                    <a:pt x="3669709" y="745717"/>
                  </a:lnTo>
                  <a:lnTo>
                    <a:pt x="3681546" y="745359"/>
                  </a:lnTo>
                  <a:lnTo>
                    <a:pt x="3693384" y="744939"/>
                  </a:lnTo>
                  <a:lnTo>
                    <a:pt x="3705222" y="744446"/>
                  </a:lnTo>
                  <a:lnTo>
                    <a:pt x="3717060" y="743868"/>
                  </a:lnTo>
                  <a:lnTo>
                    <a:pt x="3728897" y="743189"/>
                  </a:lnTo>
                  <a:lnTo>
                    <a:pt x="3740735" y="742392"/>
                  </a:lnTo>
                  <a:lnTo>
                    <a:pt x="3752573" y="741458"/>
                  </a:lnTo>
                  <a:lnTo>
                    <a:pt x="3764411" y="740363"/>
                  </a:lnTo>
                  <a:lnTo>
                    <a:pt x="3776248" y="739080"/>
                  </a:lnTo>
                  <a:lnTo>
                    <a:pt x="3788086" y="737578"/>
                  </a:lnTo>
                  <a:lnTo>
                    <a:pt x="3799924" y="735820"/>
                  </a:lnTo>
                  <a:lnTo>
                    <a:pt x="3811762" y="733764"/>
                  </a:lnTo>
                  <a:lnTo>
                    <a:pt x="3823600" y="731363"/>
                  </a:lnTo>
                  <a:lnTo>
                    <a:pt x="3835437" y="728560"/>
                  </a:lnTo>
                  <a:lnTo>
                    <a:pt x="3847275" y="725293"/>
                  </a:lnTo>
                  <a:lnTo>
                    <a:pt x="3859113" y="721490"/>
                  </a:lnTo>
                  <a:lnTo>
                    <a:pt x="3870951" y="717070"/>
                  </a:lnTo>
                  <a:lnTo>
                    <a:pt x="3882788" y="711944"/>
                  </a:lnTo>
                  <a:lnTo>
                    <a:pt x="3894626" y="706012"/>
                  </a:lnTo>
                  <a:lnTo>
                    <a:pt x="3906464" y="699165"/>
                  </a:lnTo>
                  <a:lnTo>
                    <a:pt x="3918302" y="691284"/>
                  </a:lnTo>
                  <a:lnTo>
                    <a:pt x="3930139" y="682245"/>
                  </a:lnTo>
                  <a:lnTo>
                    <a:pt x="3941977" y="671918"/>
                  </a:lnTo>
                  <a:lnTo>
                    <a:pt x="3953815" y="660172"/>
                  </a:lnTo>
                  <a:lnTo>
                    <a:pt x="3965653" y="646879"/>
                  </a:lnTo>
                  <a:lnTo>
                    <a:pt x="3977491" y="631924"/>
                  </a:lnTo>
                  <a:lnTo>
                    <a:pt x="3989328" y="615206"/>
                  </a:lnTo>
                  <a:lnTo>
                    <a:pt x="4001166" y="596651"/>
                  </a:lnTo>
                  <a:lnTo>
                    <a:pt x="4013004" y="576224"/>
                  </a:lnTo>
                  <a:lnTo>
                    <a:pt x="4024842" y="553931"/>
                  </a:lnTo>
                  <a:lnTo>
                    <a:pt x="4036679" y="529837"/>
                  </a:lnTo>
                  <a:lnTo>
                    <a:pt x="4048517" y="504065"/>
                  </a:lnTo>
                  <a:lnTo>
                    <a:pt x="4060355" y="476802"/>
                  </a:lnTo>
                  <a:lnTo>
                    <a:pt x="4072193" y="448301"/>
                  </a:lnTo>
                  <a:lnTo>
                    <a:pt x="4084031" y="418869"/>
                  </a:lnTo>
                  <a:lnTo>
                    <a:pt x="4095868" y="388859"/>
                  </a:lnTo>
                  <a:lnTo>
                    <a:pt x="4107706" y="358652"/>
                  </a:lnTo>
                  <a:lnTo>
                    <a:pt x="4119544" y="328642"/>
                  </a:lnTo>
                  <a:lnTo>
                    <a:pt x="4131382" y="299210"/>
                  </a:lnTo>
                  <a:lnTo>
                    <a:pt x="4143219" y="270709"/>
                  </a:lnTo>
                  <a:lnTo>
                    <a:pt x="4155057" y="243447"/>
                  </a:lnTo>
                  <a:lnTo>
                    <a:pt x="4166895" y="217674"/>
                  </a:lnTo>
                  <a:lnTo>
                    <a:pt x="4178733" y="193580"/>
                  </a:lnTo>
                  <a:lnTo>
                    <a:pt x="4190570" y="171288"/>
                  </a:lnTo>
                  <a:lnTo>
                    <a:pt x="4202408" y="150860"/>
                  </a:lnTo>
                  <a:lnTo>
                    <a:pt x="4214246" y="132306"/>
                  </a:lnTo>
                  <a:lnTo>
                    <a:pt x="4226084" y="115587"/>
                  </a:lnTo>
                  <a:lnTo>
                    <a:pt x="4237922" y="100632"/>
                  </a:lnTo>
                  <a:lnTo>
                    <a:pt x="4249759" y="87340"/>
                  </a:lnTo>
                  <a:lnTo>
                    <a:pt x="4261597" y="75594"/>
                  </a:lnTo>
                  <a:lnTo>
                    <a:pt x="4273435" y="65266"/>
                  </a:lnTo>
                  <a:lnTo>
                    <a:pt x="4285273" y="56227"/>
                  </a:lnTo>
                  <a:lnTo>
                    <a:pt x="4297110" y="48346"/>
                  </a:lnTo>
                  <a:lnTo>
                    <a:pt x="4308948" y="41499"/>
                  </a:lnTo>
                  <a:lnTo>
                    <a:pt x="4320786" y="35567"/>
                  </a:lnTo>
                  <a:lnTo>
                    <a:pt x="4332624" y="30441"/>
                  </a:lnTo>
                  <a:lnTo>
                    <a:pt x="4344461" y="26021"/>
                  </a:lnTo>
                  <a:lnTo>
                    <a:pt x="4356299" y="22219"/>
                  </a:lnTo>
                  <a:lnTo>
                    <a:pt x="4368137" y="18951"/>
                  </a:lnTo>
                  <a:lnTo>
                    <a:pt x="4379975" y="16149"/>
                  </a:lnTo>
                  <a:lnTo>
                    <a:pt x="4391813" y="13747"/>
                  </a:lnTo>
                  <a:lnTo>
                    <a:pt x="4403650" y="11691"/>
                  </a:lnTo>
                  <a:lnTo>
                    <a:pt x="4415488" y="9933"/>
                  </a:lnTo>
                  <a:lnTo>
                    <a:pt x="4427326" y="8431"/>
                  </a:lnTo>
                  <a:lnTo>
                    <a:pt x="4439164" y="7148"/>
                  </a:lnTo>
                  <a:lnTo>
                    <a:pt x="4451001" y="6053"/>
                  </a:lnTo>
                  <a:lnTo>
                    <a:pt x="4462839" y="5119"/>
                  </a:lnTo>
                  <a:lnTo>
                    <a:pt x="4474677" y="4323"/>
                  </a:lnTo>
                  <a:lnTo>
                    <a:pt x="4486515" y="3644"/>
                  </a:lnTo>
                  <a:lnTo>
                    <a:pt x="4498352" y="3065"/>
                  </a:lnTo>
                  <a:lnTo>
                    <a:pt x="4510190" y="2572"/>
                  </a:lnTo>
                  <a:lnTo>
                    <a:pt x="4522028" y="2152"/>
                  </a:lnTo>
                  <a:lnTo>
                    <a:pt x="4533866" y="1794"/>
                  </a:lnTo>
                  <a:lnTo>
                    <a:pt x="4545704" y="1490"/>
                  </a:lnTo>
                  <a:lnTo>
                    <a:pt x="4557541" y="1230"/>
                  </a:lnTo>
                  <a:lnTo>
                    <a:pt x="4569379" y="1010"/>
                  </a:lnTo>
                  <a:lnTo>
                    <a:pt x="4581217" y="822"/>
                  </a:lnTo>
                  <a:lnTo>
                    <a:pt x="4593055" y="662"/>
                  </a:lnTo>
                  <a:lnTo>
                    <a:pt x="4604892" y="526"/>
                  </a:lnTo>
                  <a:lnTo>
                    <a:pt x="4616730" y="410"/>
                  </a:lnTo>
                  <a:lnTo>
                    <a:pt x="4628568" y="311"/>
                  </a:lnTo>
                  <a:lnTo>
                    <a:pt x="4640406" y="227"/>
                  </a:lnTo>
                  <a:lnTo>
                    <a:pt x="4652244" y="156"/>
                  </a:lnTo>
                  <a:lnTo>
                    <a:pt x="4664081" y="95"/>
                  </a:lnTo>
                  <a:lnTo>
                    <a:pt x="4675919" y="43"/>
                  </a:lnTo>
                  <a:lnTo>
                    <a:pt x="4687757" y="0"/>
                  </a:lnTo>
                </a:path>
              </a:pathLst>
            </a:custGeom>
            <a:ln w="40651" cap="flat">
              <a:solidFill>
                <a:srgbClr val="E8E8E8">
                  <a:alpha val="100000"/>
                </a:srgbClr>
              </a:solidFill>
              <a:prstDash val="solid"/>
              <a:round/>
            </a:ln>
          </p:spPr>
          <p:txBody>
            <a:bodyPr/>
            <a:lstStyle/>
            <a:p/>
          </p:txBody>
        </p:sp>
        <p:sp>
          <p:nvSpPr>
            <p:cNvPr id="66" name="pl66"/>
            <p:cNvSpPr/>
            <p:nvPr/>
          </p:nvSpPr>
          <p:spPr>
            <a:xfrm>
              <a:off x="2482252" y="3143674"/>
              <a:ext cx="4687757" cy="299105"/>
            </a:xfrm>
            <a:custGeom>
              <a:avLst/>
              <a:pathLst>
                <a:path w="4687757" h="299105">
                  <a:moveTo>
                    <a:pt x="0" y="0"/>
                  </a:moveTo>
                  <a:lnTo>
                    <a:pt x="11837" y="8"/>
                  </a:lnTo>
                  <a:lnTo>
                    <a:pt x="23675" y="19"/>
                  </a:lnTo>
                  <a:lnTo>
                    <a:pt x="35513" y="31"/>
                  </a:lnTo>
                  <a:lnTo>
                    <a:pt x="47351" y="45"/>
                  </a:lnTo>
                  <a:lnTo>
                    <a:pt x="59188" y="62"/>
                  </a:lnTo>
                  <a:lnTo>
                    <a:pt x="71026" y="82"/>
                  </a:lnTo>
                  <a:lnTo>
                    <a:pt x="82864" y="105"/>
                  </a:lnTo>
                  <a:lnTo>
                    <a:pt x="94702" y="132"/>
                  </a:lnTo>
                  <a:lnTo>
                    <a:pt x="106539" y="164"/>
                  </a:lnTo>
                  <a:lnTo>
                    <a:pt x="118377" y="202"/>
                  </a:lnTo>
                  <a:lnTo>
                    <a:pt x="130215" y="246"/>
                  </a:lnTo>
                  <a:lnTo>
                    <a:pt x="142053" y="298"/>
                  </a:lnTo>
                  <a:lnTo>
                    <a:pt x="153891" y="358"/>
                  </a:lnTo>
                  <a:lnTo>
                    <a:pt x="165728" y="430"/>
                  </a:lnTo>
                  <a:lnTo>
                    <a:pt x="177566" y="514"/>
                  </a:lnTo>
                  <a:lnTo>
                    <a:pt x="189404" y="613"/>
                  </a:lnTo>
                  <a:lnTo>
                    <a:pt x="201242" y="728"/>
                  </a:lnTo>
                  <a:lnTo>
                    <a:pt x="213079" y="864"/>
                  </a:lnTo>
                  <a:lnTo>
                    <a:pt x="224917" y="1023"/>
                  </a:lnTo>
                  <a:lnTo>
                    <a:pt x="236755" y="1210"/>
                  </a:lnTo>
                  <a:lnTo>
                    <a:pt x="248593" y="1429"/>
                  </a:lnTo>
                  <a:lnTo>
                    <a:pt x="260430" y="1686"/>
                  </a:lnTo>
                  <a:lnTo>
                    <a:pt x="272268" y="1986"/>
                  </a:lnTo>
                  <a:lnTo>
                    <a:pt x="284106" y="2338"/>
                  </a:lnTo>
                  <a:lnTo>
                    <a:pt x="295944" y="2749"/>
                  </a:lnTo>
                  <a:lnTo>
                    <a:pt x="307782" y="3229"/>
                  </a:lnTo>
                  <a:lnTo>
                    <a:pt x="319619" y="3790"/>
                  </a:lnTo>
                  <a:lnTo>
                    <a:pt x="331457" y="4443"/>
                  </a:lnTo>
                  <a:lnTo>
                    <a:pt x="343295" y="5204"/>
                  </a:lnTo>
                  <a:lnTo>
                    <a:pt x="355133" y="6088"/>
                  </a:lnTo>
                  <a:lnTo>
                    <a:pt x="366970" y="7113"/>
                  </a:lnTo>
                  <a:lnTo>
                    <a:pt x="378808" y="8299"/>
                  </a:lnTo>
                  <a:lnTo>
                    <a:pt x="390646" y="9669"/>
                  </a:lnTo>
                  <a:lnTo>
                    <a:pt x="402484" y="11245"/>
                  </a:lnTo>
                  <a:lnTo>
                    <a:pt x="414321" y="13053"/>
                  </a:lnTo>
                  <a:lnTo>
                    <a:pt x="426159" y="15118"/>
                  </a:lnTo>
                  <a:lnTo>
                    <a:pt x="437997" y="17468"/>
                  </a:lnTo>
                  <a:lnTo>
                    <a:pt x="449835" y="20126"/>
                  </a:lnTo>
                  <a:lnTo>
                    <a:pt x="461673" y="23117"/>
                  </a:lnTo>
                  <a:lnTo>
                    <a:pt x="473510" y="26461"/>
                  </a:lnTo>
                  <a:lnTo>
                    <a:pt x="485348" y="30172"/>
                  </a:lnTo>
                  <a:lnTo>
                    <a:pt x="497186" y="34257"/>
                  </a:lnTo>
                  <a:lnTo>
                    <a:pt x="509024" y="38716"/>
                  </a:lnTo>
                  <a:lnTo>
                    <a:pt x="520861" y="43534"/>
                  </a:lnTo>
                  <a:lnTo>
                    <a:pt x="532699" y="48689"/>
                  </a:lnTo>
                  <a:lnTo>
                    <a:pt x="544537" y="54141"/>
                  </a:lnTo>
                  <a:lnTo>
                    <a:pt x="556375" y="59842"/>
                  </a:lnTo>
                  <a:lnTo>
                    <a:pt x="568213" y="65728"/>
                  </a:lnTo>
                  <a:lnTo>
                    <a:pt x="580050" y="71730"/>
                  </a:lnTo>
                  <a:lnTo>
                    <a:pt x="591888" y="77771"/>
                  </a:lnTo>
                  <a:lnTo>
                    <a:pt x="603726" y="83773"/>
                  </a:lnTo>
                  <a:lnTo>
                    <a:pt x="615564" y="89660"/>
                  </a:lnTo>
                  <a:lnTo>
                    <a:pt x="627401" y="95360"/>
                  </a:lnTo>
                  <a:lnTo>
                    <a:pt x="639239" y="100813"/>
                  </a:lnTo>
                  <a:lnTo>
                    <a:pt x="651077" y="105967"/>
                  </a:lnTo>
                  <a:lnTo>
                    <a:pt x="662915" y="110786"/>
                  </a:lnTo>
                  <a:lnTo>
                    <a:pt x="674752" y="115244"/>
                  </a:lnTo>
                  <a:lnTo>
                    <a:pt x="686590" y="119330"/>
                  </a:lnTo>
                  <a:lnTo>
                    <a:pt x="698428" y="123041"/>
                  </a:lnTo>
                  <a:lnTo>
                    <a:pt x="710266" y="126384"/>
                  </a:lnTo>
                  <a:lnTo>
                    <a:pt x="722104" y="129375"/>
                  </a:lnTo>
                  <a:lnTo>
                    <a:pt x="733941" y="132034"/>
                  </a:lnTo>
                  <a:lnTo>
                    <a:pt x="745779" y="134383"/>
                  </a:lnTo>
                  <a:lnTo>
                    <a:pt x="757617" y="136449"/>
                  </a:lnTo>
                  <a:lnTo>
                    <a:pt x="769455" y="138256"/>
                  </a:lnTo>
                  <a:lnTo>
                    <a:pt x="781292" y="139833"/>
                  </a:lnTo>
                  <a:lnTo>
                    <a:pt x="793130" y="141202"/>
                  </a:lnTo>
                  <a:lnTo>
                    <a:pt x="804968" y="142388"/>
                  </a:lnTo>
                  <a:lnTo>
                    <a:pt x="816806" y="143414"/>
                  </a:lnTo>
                  <a:lnTo>
                    <a:pt x="828643" y="144298"/>
                  </a:lnTo>
                  <a:lnTo>
                    <a:pt x="840481" y="145058"/>
                  </a:lnTo>
                  <a:lnTo>
                    <a:pt x="852319" y="145712"/>
                  </a:lnTo>
                  <a:lnTo>
                    <a:pt x="864157" y="146272"/>
                  </a:lnTo>
                  <a:lnTo>
                    <a:pt x="875995" y="146752"/>
                  </a:lnTo>
                  <a:lnTo>
                    <a:pt x="887832" y="147164"/>
                  </a:lnTo>
                  <a:lnTo>
                    <a:pt x="899670" y="147515"/>
                  </a:lnTo>
                  <a:lnTo>
                    <a:pt x="911508" y="147816"/>
                  </a:lnTo>
                  <a:lnTo>
                    <a:pt x="923346" y="148072"/>
                  </a:lnTo>
                  <a:lnTo>
                    <a:pt x="935183" y="148291"/>
                  </a:lnTo>
                  <a:lnTo>
                    <a:pt x="947021" y="148478"/>
                  </a:lnTo>
                  <a:lnTo>
                    <a:pt x="958859" y="148637"/>
                  </a:lnTo>
                  <a:lnTo>
                    <a:pt x="970697" y="148773"/>
                  </a:lnTo>
                  <a:lnTo>
                    <a:pt x="982534" y="148889"/>
                  </a:lnTo>
                  <a:lnTo>
                    <a:pt x="994372" y="148987"/>
                  </a:lnTo>
                  <a:lnTo>
                    <a:pt x="1006210" y="149071"/>
                  </a:lnTo>
                  <a:lnTo>
                    <a:pt x="1018048" y="149143"/>
                  </a:lnTo>
                  <a:lnTo>
                    <a:pt x="1029886" y="149204"/>
                  </a:lnTo>
                  <a:lnTo>
                    <a:pt x="1041723" y="149256"/>
                  </a:lnTo>
                  <a:lnTo>
                    <a:pt x="1053561" y="149300"/>
                  </a:lnTo>
                  <a:lnTo>
                    <a:pt x="1065399" y="149338"/>
                  </a:lnTo>
                  <a:lnTo>
                    <a:pt x="1077237" y="149369"/>
                  </a:lnTo>
                  <a:lnTo>
                    <a:pt x="1089074" y="149397"/>
                  </a:lnTo>
                  <a:lnTo>
                    <a:pt x="1100912" y="149420"/>
                  </a:lnTo>
                  <a:lnTo>
                    <a:pt x="1112750" y="149440"/>
                  </a:lnTo>
                  <a:lnTo>
                    <a:pt x="1124588" y="149456"/>
                  </a:lnTo>
                  <a:lnTo>
                    <a:pt x="1136426" y="149471"/>
                  </a:lnTo>
                  <a:lnTo>
                    <a:pt x="1148263" y="149483"/>
                  </a:lnTo>
                  <a:lnTo>
                    <a:pt x="1160101" y="149493"/>
                  </a:lnTo>
                  <a:lnTo>
                    <a:pt x="1171939" y="149502"/>
                  </a:lnTo>
                  <a:lnTo>
                    <a:pt x="1171939" y="149502"/>
                  </a:lnTo>
                  <a:lnTo>
                    <a:pt x="1183777" y="149493"/>
                  </a:lnTo>
                  <a:lnTo>
                    <a:pt x="1195614" y="149483"/>
                  </a:lnTo>
                  <a:lnTo>
                    <a:pt x="1207452" y="149471"/>
                  </a:lnTo>
                  <a:lnTo>
                    <a:pt x="1219290" y="149456"/>
                  </a:lnTo>
                  <a:lnTo>
                    <a:pt x="1231128" y="149440"/>
                  </a:lnTo>
                  <a:lnTo>
                    <a:pt x="1242965" y="149420"/>
                  </a:lnTo>
                  <a:lnTo>
                    <a:pt x="1254803" y="149397"/>
                  </a:lnTo>
                  <a:lnTo>
                    <a:pt x="1266641" y="149369"/>
                  </a:lnTo>
                  <a:lnTo>
                    <a:pt x="1278479" y="149338"/>
                  </a:lnTo>
                  <a:lnTo>
                    <a:pt x="1290317" y="149300"/>
                  </a:lnTo>
                  <a:lnTo>
                    <a:pt x="1302154" y="149256"/>
                  </a:lnTo>
                  <a:lnTo>
                    <a:pt x="1313992" y="149204"/>
                  </a:lnTo>
                  <a:lnTo>
                    <a:pt x="1325830" y="149143"/>
                  </a:lnTo>
                  <a:lnTo>
                    <a:pt x="1337668" y="149071"/>
                  </a:lnTo>
                  <a:lnTo>
                    <a:pt x="1349505" y="148987"/>
                  </a:lnTo>
                  <a:lnTo>
                    <a:pt x="1361343" y="148889"/>
                  </a:lnTo>
                  <a:lnTo>
                    <a:pt x="1373181" y="148773"/>
                  </a:lnTo>
                  <a:lnTo>
                    <a:pt x="1385019" y="148637"/>
                  </a:lnTo>
                  <a:lnTo>
                    <a:pt x="1396856" y="148478"/>
                  </a:lnTo>
                  <a:lnTo>
                    <a:pt x="1408694" y="148291"/>
                  </a:lnTo>
                  <a:lnTo>
                    <a:pt x="1420532" y="148072"/>
                  </a:lnTo>
                  <a:lnTo>
                    <a:pt x="1432370" y="147816"/>
                  </a:lnTo>
                  <a:lnTo>
                    <a:pt x="1444208" y="147515"/>
                  </a:lnTo>
                  <a:lnTo>
                    <a:pt x="1456045" y="147164"/>
                  </a:lnTo>
                  <a:lnTo>
                    <a:pt x="1467883" y="146752"/>
                  </a:lnTo>
                  <a:lnTo>
                    <a:pt x="1479721" y="146272"/>
                  </a:lnTo>
                  <a:lnTo>
                    <a:pt x="1491559" y="145712"/>
                  </a:lnTo>
                  <a:lnTo>
                    <a:pt x="1503396" y="145058"/>
                  </a:lnTo>
                  <a:lnTo>
                    <a:pt x="1515234" y="144298"/>
                  </a:lnTo>
                  <a:lnTo>
                    <a:pt x="1527072" y="143414"/>
                  </a:lnTo>
                  <a:lnTo>
                    <a:pt x="1538910" y="142388"/>
                  </a:lnTo>
                  <a:lnTo>
                    <a:pt x="1550748" y="141202"/>
                  </a:lnTo>
                  <a:lnTo>
                    <a:pt x="1562585" y="139833"/>
                  </a:lnTo>
                  <a:lnTo>
                    <a:pt x="1574423" y="138256"/>
                  </a:lnTo>
                  <a:lnTo>
                    <a:pt x="1586261" y="136449"/>
                  </a:lnTo>
                  <a:lnTo>
                    <a:pt x="1598099" y="134383"/>
                  </a:lnTo>
                  <a:lnTo>
                    <a:pt x="1609936" y="132034"/>
                  </a:lnTo>
                  <a:lnTo>
                    <a:pt x="1621774" y="129375"/>
                  </a:lnTo>
                  <a:lnTo>
                    <a:pt x="1633612" y="126384"/>
                  </a:lnTo>
                  <a:lnTo>
                    <a:pt x="1645450" y="123041"/>
                  </a:lnTo>
                  <a:lnTo>
                    <a:pt x="1657287" y="119330"/>
                  </a:lnTo>
                  <a:lnTo>
                    <a:pt x="1669125" y="115244"/>
                  </a:lnTo>
                  <a:lnTo>
                    <a:pt x="1680963" y="110786"/>
                  </a:lnTo>
                  <a:lnTo>
                    <a:pt x="1692801" y="105967"/>
                  </a:lnTo>
                  <a:lnTo>
                    <a:pt x="1704639" y="100813"/>
                  </a:lnTo>
                  <a:lnTo>
                    <a:pt x="1716476" y="95360"/>
                  </a:lnTo>
                  <a:lnTo>
                    <a:pt x="1728314" y="89660"/>
                  </a:lnTo>
                  <a:lnTo>
                    <a:pt x="1740152" y="83773"/>
                  </a:lnTo>
                  <a:lnTo>
                    <a:pt x="1751990" y="77771"/>
                  </a:lnTo>
                  <a:lnTo>
                    <a:pt x="1763827" y="71730"/>
                  </a:lnTo>
                  <a:lnTo>
                    <a:pt x="1775665" y="65728"/>
                  </a:lnTo>
                  <a:lnTo>
                    <a:pt x="1787503" y="59842"/>
                  </a:lnTo>
                  <a:lnTo>
                    <a:pt x="1799341" y="54141"/>
                  </a:lnTo>
                  <a:lnTo>
                    <a:pt x="1811178" y="48689"/>
                  </a:lnTo>
                  <a:lnTo>
                    <a:pt x="1823016" y="43534"/>
                  </a:lnTo>
                  <a:lnTo>
                    <a:pt x="1834854" y="38716"/>
                  </a:lnTo>
                  <a:lnTo>
                    <a:pt x="1846692" y="34257"/>
                  </a:lnTo>
                  <a:lnTo>
                    <a:pt x="1858530" y="30172"/>
                  </a:lnTo>
                  <a:lnTo>
                    <a:pt x="1870367" y="26461"/>
                  </a:lnTo>
                  <a:lnTo>
                    <a:pt x="1882205" y="23117"/>
                  </a:lnTo>
                  <a:lnTo>
                    <a:pt x="1894043" y="20126"/>
                  </a:lnTo>
                  <a:lnTo>
                    <a:pt x="1905881" y="17468"/>
                  </a:lnTo>
                  <a:lnTo>
                    <a:pt x="1917718" y="15118"/>
                  </a:lnTo>
                  <a:lnTo>
                    <a:pt x="1929556" y="13053"/>
                  </a:lnTo>
                  <a:lnTo>
                    <a:pt x="1941394" y="11245"/>
                  </a:lnTo>
                  <a:lnTo>
                    <a:pt x="1953232" y="9669"/>
                  </a:lnTo>
                  <a:lnTo>
                    <a:pt x="1965069" y="8299"/>
                  </a:lnTo>
                  <a:lnTo>
                    <a:pt x="1976907" y="7113"/>
                  </a:lnTo>
                  <a:lnTo>
                    <a:pt x="1988745" y="6088"/>
                  </a:lnTo>
                  <a:lnTo>
                    <a:pt x="2000583" y="5204"/>
                  </a:lnTo>
                  <a:lnTo>
                    <a:pt x="2012421" y="4443"/>
                  </a:lnTo>
                  <a:lnTo>
                    <a:pt x="2024258" y="3790"/>
                  </a:lnTo>
                  <a:lnTo>
                    <a:pt x="2036096" y="3229"/>
                  </a:lnTo>
                  <a:lnTo>
                    <a:pt x="2047934" y="2749"/>
                  </a:lnTo>
                  <a:lnTo>
                    <a:pt x="2059772" y="2338"/>
                  </a:lnTo>
                  <a:lnTo>
                    <a:pt x="2071609" y="1986"/>
                  </a:lnTo>
                  <a:lnTo>
                    <a:pt x="2083447" y="1686"/>
                  </a:lnTo>
                  <a:lnTo>
                    <a:pt x="2095285" y="1429"/>
                  </a:lnTo>
                  <a:lnTo>
                    <a:pt x="2107123" y="1210"/>
                  </a:lnTo>
                  <a:lnTo>
                    <a:pt x="2118961" y="1023"/>
                  </a:lnTo>
                  <a:lnTo>
                    <a:pt x="2130798" y="864"/>
                  </a:lnTo>
                  <a:lnTo>
                    <a:pt x="2142636" y="728"/>
                  </a:lnTo>
                  <a:lnTo>
                    <a:pt x="2154474" y="613"/>
                  </a:lnTo>
                  <a:lnTo>
                    <a:pt x="2166312" y="514"/>
                  </a:lnTo>
                  <a:lnTo>
                    <a:pt x="2178149" y="430"/>
                  </a:lnTo>
                  <a:lnTo>
                    <a:pt x="2189987" y="358"/>
                  </a:lnTo>
                  <a:lnTo>
                    <a:pt x="2201825" y="298"/>
                  </a:lnTo>
                  <a:lnTo>
                    <a:pt x="2213663" y="246"/>
                  </a:lnTo>
                  <a:lnTo>
                    <a:pt x="2225500" y="202"/>
                  </a:lnTo>
                  <a:lnTo>
                    <a:pt x="2237338" y="164"/>
                  </a:lnTo>
                  <a:lnTo>
                    <a:pt x="2249176" y="132"/>
                  </a:lnTo>
                  <a:lnTo>
                    <a:pt x="2261014" y="105"/>
                  </a:lnTo>
                  <a:lnTo>
                    <a:pt x="2272852" y="82"/>
                  </a:lnTo>
                  <a:lnTo>
                    <a:pt x="2284689" y="62"/>
                  </a:lnTo>
                  <a:lnTo>
                    <a:pt x="2296527" y="45"/>
                  </a:lnTo>
                  <a:lnTo>
                    <a:pt x="2308365" y="31"/>
                  </a:lnTo>
                  <a:lnTo>
                    <a:pt x="2320203" y="19"/>
                  </a:lnTo>
                  <a:lnTo>
                    <a:pt x="2332040" y="8"/>
                  </a:lnTo>
                  <a:lnTo>
                    <a:pt x="2343878" y="0"/>
                  </a:lnTo>
                  <a:lnTo>
                    <a:pt x="2343878" y="50"/>
                  </a:lnTo>
                  <a:lnTo>
                    <a:pt x="2355716" y="67"/>
                  </a:lnTo>
                  <a:lnTo>
                    <a:pt x="2367554" y="88"/>
                  </a:lnTo>
                  <a:lnTo>
                    <a:pt x="2379391" y="112"/>
                  </a:lnTo>
                  <a:lnTo>
                    <a:pt x="2391229" y="141"/>
                  </a:lnTo>
                  <a:lnTo>
                    <a:pt x="2403067" y="174"/>
                  </a:lnTo>
                  <a:lnTo>
                    <a:pt x="2414905" y="214"/>
                  </a:lnTo>
                  <a:lnTo>
                    <a:pt x="2426743" y="260"/>
                  </a:lnTo>
                  <a:lnTo>
                    <a:pt x="2438580" y="315"/>
                  </a:lnTo>
                  <a:lnTo>
                    <a:pt x="2450418" y="379"/>
                  </a:lnTo>
                  <a:lnTo>
                    <a:pt x="2462256" y="454"/>
                  </a:lnTo>
                  <a:lnTo>
                    <a:pt x="2474094" y="542"/>
                  </a:lnTo>
                  <a:lnTo>
                    <a:pt x="2485931" y="646"/>
                  </a:lnTo>
                  <a:lnTo>
                    <a:pt x="2497769" y="768"/>
                  </a:lnTo>
                  <a:lnTo>
                    <a:pt x="2509607" y="911"/>
                  </a:lnTo>
                  <a:lnTo>
                    <a:pt x="2521445" y="1079"/>
                  </a:lnTo>
                  <a:lnTo>
                    <a:pt x="2533283" y="1276"/>
                  </a:lnTo>
                  <a:lnTo>
                    <a:pt x="2545120" y="1507"/>
                  </a:lnTo>
                  <a:lnTo>
                    <a:pt x="2556958" y="1779"/>
                  </a:lnTo>
                  <a:lnTo>
                    <a:pt x="2568796" y="2098"/>
                  </a:lnTo>
                  <a:lnTo>
                    <a:pt x="2580634" y="2471"/>
                  </a:lnTo>
                  <a:lnTo>
                    <a:pt x="2592471" y="2909"/>
                  </a:lnTo>
                  <a:lnTo>
                    <a:pt x="2604309" y="3422"/>
                  </a:lnTo>
                  <a:lnTo>
                    <a:pt x="2616147" y="4023"/>
                  </a:lnTo>
                  <a:lnTo>
                    <a:pt x="2627985" y="4726"/>
                  </a:lnTo>
                  <a:lnTo>
                    <a:pt x="2639822" y="5549"/>
                  </a:lnTo>
                  <a:lnTo>
                    <a:pt x="2651660" y="6509"/>
                  </a:lnTo>
                  <a:lnTo>
                    <a:pt x="2663498" y="7630"/>
                  </a:lnTo>
                  <a:lnTo>
                    <a:pt x="2675336" y="8937"/>
                  </a:lnTo>
                  <a:lnTo>
                    <a:pt x="2687174" y="10458"/>
                  </a:lnTo>
                  <a:lnTo>
                    <a:pt x="2699011" y="12226"/>
                  </a:lnTo>
                  <a:lnTo>
                    <a:pt x="2710849" y="14277"/>
                  </a:lnTo>
                  <a:lnTo>
                    <a:pt x="2722687" y="16649"/>
                  </a:lnTo>
                  <a:lnTo>
                    <a:pt x="2734525" y="19388"/>
                  </a:lnTo>
                  <a:lnTo>
                    <a:pt x="2746362" y="22541"/>
                  </a:lnTo>
                  <a:lnTo>
                    <a:pt x="2758200" y="26156"/>
                  </a:lnTo>
                  <a:lnTo>
                    <a:pt x="2770038" y="30287"/>
                  </a:lnTo>
                  <a:lnTo>
                    <a:pt x="2781876" y="34986"/>
                  </a:lnTo>
                  <a:lnTo>
                    <a:pt x="2793713" y="40303"/>
                  </a:lnTo>
                  <a:lnTo>
                    <a:pt x="2805551" y="46285"/>
                  </a:lnTo>
                  <a:lnTo>
                    <a:pt x="2817389" y="52972"/>
                  </a:lnTo>
                  <a:lnTo>
                    <a:pt x="2829227" y="60394"/>
                  </a:lnTo>
                  <a:lnTo>
                    <a:pt x="2841065" y="68565"/>
                  </a:lnTo>
                  <a:lnTo>
                    <a:pt x="2852902" y="77482"/>
                  </a:lnTo>
                  <a:lnTo>
                    <a:pt x="2864740" y="87120"/>
                  </a:lnTo>
                  <a:lnTo>
                    <a:pt x="2876578" y="97429"/>
                  </a:lnTo>
                  <a:lnTo>
                    <a:pt x="2888416" y="108333"/>
                  </a:lnTo>
                  <a:lnTo>
                    <a:pt x="2900253" y="119734"/>
                  </a:lnTo>
                  <a:lnTo>
                    <a:pt x="2912091" y="131507"/>
                  </a:lnTo>
                  <a:lnTo>
                    <a:pt x="2923929" y="143511"/>
                  </a:lnTo>
                  <a:lnTo>
                    <a:pt x="2935767" y="155593"/>
                  </a:lnTo>
                  <a:lnTo>
                    <a:pt x="2947604" y="167598"/>
                  </a:lnTo>
                  <a:lnTo>
                    <a:pt x="2959442" y="179370"/>
                  </a:lnTo>
                  <a:lnTo>
                    <a:pt x="2971280" y="190771"/>
                  </a:lnTo>
                  <a:lnTo>
                    <a:pt x="2983118" y="201676"/>
                  </a:lnTo>
                  <a:lnTo>
                    <a:pt x="2994956" y="211985"/>
                  </a:lnTo>
                  <a:lnTo>
                    <a:pt x="3006793" y="221622"/>
                  </a:lnTo>
                  <a:lnTo>
                    <a:pt x="3018631" y="230539"/>
                  </a:lnTo>
                  <a:lnTo>
                    <a:pt x="3030469" y="238710"/>
                  </a:lnTo>
                  <a:lnTo>
                    <a:pt x="3042307" y="246132"/>
                  </a:lnTo>
                  <a:lnTo>
                    <a:pt x="3054144" y="252819"/>
                  </a:lnTo>
                  <a:lnTo>
                    <a:pt x="3065982" y="258802"/>
                  </a:lnTo>
                  <a:lnTo>
                    <a:pt x="3077820" y="264119"/>
                  </a:lnTo>
                  <a:lnTo>
                    <a:pt x="3089658" y="268817"/>
                  </a:lnTo>
                  <a:lnTo>
                    <a:pt x="3101496" y="272948"/>
                  </a:lnTo>
                  <a:lnTo>
                    <a:pt x="3113333" y="276563"/>
                  </a:lnTo>
                  <a:lnTo>
                    <a:pt x="3125171" y="279716"/>
                  </a:lnTo>
                  <a:lnTo>
                    <a:pt x="3137009" y="282455"/>
                  </a:lnTo>
                  <a:lnTo>
                    <a:pt x="3148847" y="284828"/>
                  </a:lnTo>
                  <a:lnTo>
                    <a:pt x="3160684" y="286878"/>
                  </a:lnTo>
                  <a:lnTo>
                    <a:pt x="3172522" y="288646"/>
                  </a:lnTo>
                  <a:lnTo>
                    <a:pt x="3184360" y="290167"/>
                  </a:lnTo>
                  <a:lnTo>
                    <a:pt x="3196198" y="291474"/>
                  </a:lnTo>
                  <a:lnTo>
                    <a:pt x="3208035" y="292595"/>
                  </a:lnTo>
                  <a:lnTo>
                    <a:pt x="3219873" y="293556"/>
                  </a:lnTo>
                  <a:lnTo>
                    <a:pt x="3231711" y="294378"/>
                  </a:lnTo>
                  <a:lnTo>
                    <a:pt x="3243549" y="295081"/>
                  </a:lnTo>
                  <a:lnTo>
                    <a:pt x="3255387" y="295682"/>
                  </a:lnTo>
                  <a:lnTo>
                    <a:pt x="3267224" y="296195"/>
                  </a:lnTo>
                  <a:lnTo>
                    <a:pt x="3279062" y="296633"/>
                  </a:lnTo>
                  <a:lnTo>
                    <a:pt x="3290900" y="297007"/>
                  </a:lnTo>
                  <a:lnTo>
                    <a:pt x="3302738" y="297325"/>
                  </a:lnTo>
                  <a:lnTo>
                    <a:pt x="3314575" y="297597"/>
                  </a:lnTo>
                  <a:lnTo>
                    <a:pt x="3326413" y="297828"/>
                  </a:lnTo>
                  <a:lnTo>
                    <a:pt x="3338251" y="298026"/>
                  </a:lnTo>
                  <a:lnTo>
                    <a:pt x="3350089" y="298194"/>
                  </a:lnTo>
                  <a:lnTo>
                    <a:pt x="3361926" y="298337"/>
                  </a:lnTo>
                  <a:lnTo>
                    <a:pt x="3373764" y="298458"/>
                  </a:lnTo>
                  <a:lnTo>
                    <a:pt x="3385602" y="298562"/>
                  </a:lnTo>
                  <a:lnTo>
                    <a:pt x="3397440" y="298651"/>
                  </a:lnTo>
                  <a:lnTo>
                    <a:pt x="3409278" y="298726"/>
                  </a:lnTo>
                  <a:lnTo>
                    <a:pt x="3421115" y="298790"/>
                  </a:lnTo>
                  <a:lnTo>
                    <a:pt x="3432953" y="298844"/>
                  </a:lnTo>
                  <a:lnTo>
                    <a:pt x="3444791" y="298890"/>
                  </a:lnTo>
                  <a:lnTo>
                    <a:pt x="3456629" y="298930"/>
                  </a:lnTo>
                  <a:lnTo>
                    <a:pt x="3468466" y="298963"/>
                  </a:lnTo>
                  <a:lnTo>
                    <a:pt x="3480304" y="298992"/>
                  </a:lnTo>
                  <a:lnTo>
                    <a:pt x="3492142" y="299016"/>
                  </a:lnTo>
                  <a:lnTo>
                    <a:pt x="3503980" y="299037"/>
                  </a:lnTo>
                  <a:lnTo>
                    <a:pt x="3515818" y="299055"/>
                  </a:lnTo>
                  <a:lnTo>
                    <a:pt x="3515818" y="299105"/>
                  </a:lnTo>
                  <a:lnTo>
                    <a:pt x="3527655" y="299096"/>
                  </a:lnTo>
                  <a:lnTo>
                    <a:pt x="3539493" y="299086"/>
                  </a:lnTo>
                  <a:lnTo>
                    <a:pt x="3551331" y="299073"/>
                  </a:lnTo>
                  <a:lnTo>
                    <a:pt x="3563169" y="299059"/>
                  </a:lnTo>
                  <a:lnTo>
                    <a:pt x="3575006" y="299042"/>
                  </a:lnTo>
                  <a:lnTo>
                    <a:pt x="3586844" y="299023"/>
                  </a:lnTo>
                  <a:lnTo>
                    <a:pt x="3598682" y="299000"/>
                  </a:lnTo>
                  <a:lnTo>
                    <a:pt x="3610520" y="298972"/>
                  </a:lnTo>
                  <a:lnTo>
                    <a:pt x="3622357" y="298940"/>
                  </a:lnTo>
                  <a:lnTo>
                    <a:pt x="3634195" y="298903"/>
                  </a:lnTo>
                  <a:lnTo>
                    <a:pt x="3646033" y="298859"/>
                  </a:lnTo>
                  <a:lnTo>
                    <a:pt x="3657871" y="298807"/>
                  </a:lnTo>
                  <a:lnTo>
                    <a:pt x="3669709" y="298746"/>
                  </a:lnTo>
                  <a:lnTo>
                    <a:pt x="3681546" y="298674"/>
                  </a:lnTo>
                  <a:lnTo>
                    <a:pt x="3693384" y="298590"/>
                  </a:lnTo>
                  <a:lnTo>
                    <a:pt x="3705222" y="298492"/>
                  </a:lnTo>
                  <a:lnTo>
                    <a:pt x="3717060" y="298376"/>
                  </a:lnTo>
                  <a:lnTo>
                    <a:pt x="3728897" y="298240"/>
                  </a:lnTo>
                  <a:lnTo>
                    <a:pt x="3740735" y="298081"/>
                  </a:lnTo>
                  <a:lnTo>
                    <a:pt x="3752573" y="297894"/>
                  </a:lnTo>
                  <a:lnTo>
                    <a:pt x="3764411" y="297675"/>
                  </a:lnTo>
                  <a:lnTo>
                    <a:pt x="3776248" y="297418"/>
                  </a:lnTo>
                  <a:lnTo>
                    <a:pt x="3788086" y="297118"/>
                  </a:lnTo>
                  <a:lnTo>
                    <a:pt x="3799924" y="296766"/>
                  </a:lnTo>
                  <a:lnTo>
                    <a:pt x="3811762" y="296355"/>
                  </a:lnTo>
                  <a:lnTo>
                    <a:pt x="3823600" y="295875"/>
                  </a:lnTo>
                  <a:lnTo>
                    <a:pt x="3835437" y="295314"/>
                  </a:lnTo>
                  <a:lnTo>
                    <a:pt x="3847275" y="294661"/>
                  </a:lnTo>
                  <a:lnTo>
                    <a:pt x="3859113" y="293900"/>
                  </a:lnTo>
                  <a:lnTo>
                    <a:pt x="3870951" y="293016"/>
                  </a:lnTo>
                  <a:lnTo>
                    <a:pt x="3882788" y="291991"/>
                  </a:lnTo>
                  <a:lnTo>
                    <a:pt x="3894626" y="290805"/>
                  </a:lnTo>
                  <a:lnTo>
                    <a:pt x="3906464" y="289435"/>
                  </a:lnTo>
                  <a:lnTo>
                    <a:pt x="3918302" y="287859"/>
                  </a:lnTo>
                  <a:lnTo>
                    <a:pt x="3930139" y="286051"/>
                  </a:lnTo>
                  <a:lnTo>
                    <a:pt x="3941977" y="283986"/>
                  </a:lnTo>
                  <a:lnTo>
                    <a:pt x="3953815" y="281637"/>
                  </a:lnTo>
                  <a:lnTo>
                    <a:pt x="3965653" y="278978"/>
                  </a:lnTo>
                  <a:lnTo>
                    <a:pt x="3977491" y="275987"/>
                  </a:lnTo>
                  <a:lnTo>
                    <a:pt x="3989328" y="272644"/>
                  </a:lnTo>
                  <a:lnTo>
                    <a:pt x="4001166" y="268933"/>
                  </a:lnTo>
                  <a:lnTo>
                    <a:pt x="4013004" y="264847"/>
                  </a:lnTo>
                  <a:lnTo>
                    <a:pt x="4024842" y="260389"/>
                  </a:lnTo>
                  <a:lnTo>
                    <a:pt x="4036679" y="255570"/>
                  </a:lnTo>
                  <a:lnTo>
                    <a:pt x="4048517" y="250415"/>
                  </a:lnTo>
                  <a:lnTo>
                    <a:pt x="4060355" y="244963"/>
                  </a:lnTo>
                  <a:lnTo>
                    <a:pt x="4072193" y="239263"/>
                  </a:lnTo>
                  <a:lnTo>
                    <a:pt x="4084031" y="233376"/>
                  </a:lnTo>
                  <a:lnTo>
                    <a:pt x="4095868" y="227374"/>
                  </a:lnTo>
                  <a:lnTo>
                    <a:pt x="4107706" y="221333"/>
                  </a:lnTo>
                  <a:lnTo>
                    <a:pt x="4119544" y="215331"/>
                  </a:lnTo>
                  <a:lnTo>
                    <a:pt x="4131382" y="209444"/>
                  </a:lnTo>
                  <a:lnTo>
                    <a:pt x="4143219" y="203744"/>
                  </a:lnTo>
                  <a:lnTo>
                    <a:pt x="4155057" y="198292"/>
                  </a:lnTo>
                  <a:lnTo>
                    <a:pt x="4166895" y="193137"/>
                  </a:lnTo>
                  <a:lnTo>
                    <a:pt x="4178733" y="188318"/>
                  </a:lnTo>
                  <a:lnTo>
                    <a:pt x="4190570" y="183860"/>
                  </a:lnTo>
                  <a:lnTo>
                    <a:pt x="4202408" y="179774"/>
                  </a:lnTo>
                  <a:lnTo>
                    <a:pt x="4214246" y="176063"/>
                  </a:lnTo>
                  <a:lnTo>
                    <a:pt x="4226084" y="172720"/>
                  </a:lnTo>
                  <a:lnTo>
                    <a:pt x="4237922" y="169729"/>
                  </a:lnTo>
                  <a:lnTo>
                    <a:pt x="4249759" y="167070"/>
                  </a:lnTo>
                  <a:lnTo>
                    <a:pt x="4261597" y="164721"/>
                  </a:lnTo>
                  <a:lnTo>
                    <a:pt x="4273435" y="162656"/>
                  </a:lnTo>
                  <a:lnTo>
                    <a:pt x="4285273" y="160848"/>
                  </a:lnTo>
                  <a:lnTo>
                    <a:pt x="4297110" y="159272"/>
                  </a:lnTo>
                  <a:lnTo>
                    <a:pt x="4308948" y="157902"/>
                  </a:lnTo>
                  <a:lnTo>
                    <a:pt x="4320786" y="156716"/>
                  </a:lnTo>
                  <a:lnTo>
                    <a:pt x="4332624" y="155691"/>
                  </a:lnTo>
                  <a:lnTo>
                    <a:pt x="4344461" y="154807"/>
                  </a:lnTo>
                  <a:lnTo>
                    <a:pt x="4356299" y="154046"/>
                  </a:lnTo>
                  <a:lnTo>
                    <a:pt x="4368137" y="153393"/>
                  </a:lnTo>
                  <a:lnTo>
                    <a:pt x="4379975" y="152832"/>
                  </a:lnTo>
                  <a:lnTo>
                    <a:pt x="4391813" y="152352"/>
                  </a:lnTo>
                  <a:lnTo>
                    <a:pt x="4403650" y="151941"/>
                  </a:lnTo>
                  <a:lnTo>
                    <a:pt x="4415488" y="151589"/>
                  </a:lnTo>
                  <a:lnTo>
                    <a:pt x="4427326" y="151289"/>
                  </a:lnTo>
                  <a:lnTo>
                    <a:pt x="4439164" y="151032"/>
                  </a:lnTo>
                  <a:lnTo>
                    <a:pt x="4451001" y="150813"/>
                  </a:lnTo>
                  <a:lnTo>
                    <a:pt x="4462839" y="150626"/>
                  </a:lnTo>
                  <a:lnTo>
                    <a:pt x="4474677" y="150467"/>
                  </a:lnTo>
                  <a:lnTo>
                    <a:pt x="4486515" y="150331"/>
                  </a:lnTo>
                  <a:lnTo>
                    <a:pt x="4498352" y="150215"/>
                  </a:lnTo>
                  <a:lnTo>
                    <a:pt x="4510190" y="150117"/>
                  </a:lnTo>
                  <a:lnTo>
                    <a:pt x="4522028" y="150033"/>
                  </a:lnTo>
                  <a:lnTo>
                    <a:pt x="4533866" y="149961"/>
                  </a:lnTo>
                  <a:lnTo>
                    <a:pt x="4545704" y="149900"/>
                  </a:lnTo>
                  <a:lnTo>
                    <a:pt x="4557541" y="149848"/>
                  </a:lnTo>
                  <a:lnTo>
                    <a:pt x="4569379" y="149804"/>
                  </a:lnTo>
                  <a:lnTo>
                    <a:pt x="4581217" y="149767"/>
                  </a:lnTo>
                  <a:lnTo>
                    <a:pt x="4593055" y="149735"/>
                  </a:lnTo>
                  <a:lnTo>
                    <a:pt x="4604892" y="149708"/>
                  </a:lnTo>
                  <a:lnTo>
                    <a:pt x="4616730" y="149684"/>
                  </a:lnTo>
                  <a:lnTo>
                    <a:pt x="4628568" y="149665"/>
                  </a:lnTo>
                  <a:lnTo>
                    <a:pt x="4640406" y="149648"/>
                  </a:lnTo>
                  <a:lnTo>
                    <a:pt x="4652244" y="149634"/>
                  </a:lnTo>
                  <a:lnTo>
                    <a:pt x="4664081" y="149621"/>
                  </a:lnTo>
                  <a:lnTo>
                    <a:pt x="4675919" y="149611"/>
                  </a:lnTo>
                  <a:lnTo>
                    <a:pt x="4687757" y="149602"/>
                  </a:lnTo>
                </a:path>
              </a:pathLst>
            </a:custGeom>
            <a:ln w="40651" cap="flat">
              <a:solidFill>
                <a:srgbClr val="E8E8E8">
                  <a:alpha val="100000"/>
                </a:srgbClr>
              </a:solidFill>
              <a:prstDash val="solid"/>
              <a:round/>
            </a:ln>
          </p:spPr>
          <p:txBody>
            <a:bodyPr/>
            <a:lstStyle/>
            <a:p/>
          </p:txBody>
        </p:sp>
        <p:sp>
          <p:nvSpPr>
            <p:cNvPr id="67" name="pl67"/>
            <p:cNvSpPr/>
            <p:nvPr/>
          </p:nvSpPr>
          <p:spPr>
            <a:xfrm>
              <a:off x="2482252" y="3592783"/>
              <a:ext cx="4687757" cy="1196069"/>
            </a:xfrm>
            <a:custGeom>
              <a:avLst/>
              <a:pathLst>
                <a:path w="4687757" h="1196069">
                  <a:moveTo>
                    <a:pt x="0" y="597909"/>
                  </a:moveTo>
                  <a:lnTo>
                    <a:pt x="11837" y="597883"/>
                  </a:lnTo>
                  <a:lnTo>
                    <a:pt x="23675" y="597852"/>
                  </a:lnTo>
                  <a:lnTo>
                    <a:pt x="35513" y="597815"/>
                  </a:lnTo>
                  <a:lnTo>
                    <a:pt x="47351" y="597772"/>
                  </a:lnTo>
                  <a:lnTo>
                    <a:pt x="59188" y="597722"/>
                  </a:lnTo>
                  <a:lnTo>
                    <a:pt x="71026" y="597663"/>
                  </a:lnTo>
                  <a:lnTo>
                    <a:pt x="82864" y="597593"/>
                  </a:lnTo>
                  <a:lnTo>
                    <a:pt x="94702" y="597512"/>
                  </a:lnTo>
                  <a:lnTo>
                    <a:pt x="106539" y="597416"/>
                  </a:lnTo>
                  <a:lnTo>
                    <a:pt x="118377" y="597303"/>
                  </a:lnTo>
                  <a:lnTo>
                    <a:pt x="130215" y="597170"/>
                  </a:lnTo>
                  <a:lnTo>
                    <a:pt x="142053" y="597015"/>
                  </a:lnTo>
                  <a:lnTo>
                    <a:pt x="153891" y="596832"/>
                  </a:lnTo>
                  <a:lnTo>
                    <a:pt x="165728" y="596618"/>
                  </a:lnTo>
                  <a:lnTo>
                    <a:pt x="177566" y="596366"/>
                  </a:lnTo>
                  <a:lnTo>
                    <a:pt x="189404" y="596070"/>
                  </a:lnTo>
                  <a:lnTo>
                    <a:pt x="201242" y="595723"/>
                  </a:lnTo>
                  <a:lnTo>
                    <a:pt x="213079" y="595315"/>
                  </a:lnTo>
                  <a:lnTo>
                    <a:pt x="224917" y="594837"/>
                  </a:lnTo>
                  <a:lnTo>
                    <a:pt x="236755" y="594277"/>
                  </a:lnTo>
                  <a:lnTo>
                    <a:pt x="248593" y="593620"/>
                  </a:lnTo>
                  <a:lnTo>
                    <a:pt x="260430" y="592850"/>
                  </a:lnTo>
                  <a:lnTo>
                    <a:pt x="272268" y="591949"/>
                  </a:lnTo>
                  <a:lnTo>
                    <a:pt x="284106" y="590894"/>
                  </a:lnTo>
                  <a:lnTo>
                    <a:pt x="295944" y="589661"/>
                  </a:lnTo>
                  <a:lnTo>
                    <a:pt x="307782" y="588220"/>
                  </a:lnTo>
                  <a:lnTo>
                    <a:pt x="319619" y="586538"/>
                  </a:lnTo>
                  <a:lnTo>
                    <a:pt x="331457" y="584578"/>
                  </a:lnTo>
                  <a:lnTo>
                    <a:pt x="343295" y="582296"/>
                  </a:lnTo>
                  <a:lnTo>
                    <a:pt x="355133" y="579644"/>
                  </a:lnTo>
                  <a:lnTo>
                    <a:pt x="366970" y="576569"/>
                  </a:lnTo>
                  <a:lnTo>
                    <a:pt x="378808" y="573009"/>
                  </a:lnTo>
                  <a:lnTo>
                    <a:pt x="390646" y="568901"/>
                  </a:lnTo>
                  <a:lnTo>
                    <a:pt x="402484" y="564172"/>
                  </a:lnTo>
                  <a:lnTo>
                    <a:pt x="414321" y="558749"/>
                  </a:lnTo>
                  <a:lnTo>
                    <a:pt x="426159" y="552552"/>
                  </a:lnTo>
                  <a:lnTo>
                    <a:pt x="437997" y="545505"/>
                  </a:lnTo>
                  <a:lnTo>
                    <a:pt x="449835" y="537530"/>
                  </a:lnTo>
                  <a:lnTo>
                    <a:pt x="461673" y="528556"/>
                  </a:lnTo>
                  <a:lnTo>
                    <a:pt x="473510" y="518525"/>
                  </a:lnTo>
                  <a:lnTo>
                    <a:pt x="485348" y="507393"/>
                  </a:lnTo>
                  <a:lnTo>
                    <a:pt x="497186" y="495136"/>
                  </a:lnTo>
                  <a:lnTo>
                    <a:pt x="509024" y="481761"/>
                  </a:lnTo>
                  <a:lnTo>
                    <a:pt x="520861" y="467304"/>
                  </a:lnTo>
                  <a:lnTo>
                    <a:pt x="532699" y="451841"/>
                  </a:lnTo>
                  <a:lnTo>
                    <a:pt x="544537" y="435483"/>
                  </a:lnTo>
                  <a:lnTo>
                    <a:pt x="556375" y="418383"/>
                  </a:lnTo>
                  <a:lnTo>
                    <a:pt x="568213" y="400723"/>
                  </a:lnTo>
                  <a:lnTo>
                    <a:pt x="580050" y="382717"/>
                  </a:lnTo>
                  <a:lnTo>
                    <a:pt x="591888" y="364593"/>
                  </a:lnTo>
                  <a:lnTo>
                    <a:pt x="603726" y="346587"/>
                  </a:lnTo>
                  <a:lnTo>
                    <a:pt x="615564" y="328928"/>
                  </a:lnTo>
                  <a:lnTo>
                    <a:pt x="627401" y="311827"/>
                  </a:lnTo>
                  <a:lnTo>
                    <a:pt x="639239" y="295470"/>
                  </a:lnTo>
                  <a:lnTo>
                    <a:pt x="651077" y="280007"/>
                  </a:lnTo>
                  <a:lnTo>
                    <a:pt x="662915" y="265550"/>
                  </a:lnTo>
                  <a:lnTo>
                    <a:pt x="674752" y="252175"/>
                  </a:lnTo>
                  <a:lnTo>
                    <a:pt x="686590" y="239918"/>
                  </a:lnTo>
                  <a:lnTo>
                    <a:pt x="698428" y="228785"/>
                  </a:lnTo>
                  <a:lnTo>
                    <a:pt x="710266" y="218754"/>
                  </a:lnTo>
                  <a:lnTo>
                    <a:pt x="722104" y="209781"/>
                  </a:lnTo>
                  <a:lnTo>
                    <a:pt x="733941" y="201806"/>
                  </a:lnTo>
                  <a:lnTo>
                    <a:pt x="745779" y="194758"/>
                  </a:lnTo>
                  <a:lnTo>
                    <a:pt x="757617" y="188562"/>
                  </a:lnTo>
                  <a:lnTo>
                    <a:pt x="769455" y="183138"/>
                  </a:lnTo>
                  <a:lnTo>
                    <a:pt x="781292" y="178410"/>
                  </a:lnTo>
                  <a:lnTo>
                    <a:pt x="793130" y="174301"/>
                  </a:lnTo>
                  <a:lnTo>
                    <a:pt x="804968" y="170742"/>
                  </a:lnTo>
                  <a:lnTo>
                    <a:pt x="816806" y="167666"/>
                  </a:lnTo>
                  <a:lnTo>
                    <a:pt x="828643" y="165015"/>
                  </a:lnTo>
                  <a:lnTo>
                    <a:pt x="840481" y="162733"/>
                  </a:lnTo>
                  <a:lnTo>
                    <a:pt x="852319" y="160773"/>
                  </a:lnTo>
                  <a:lnTo>
                    <a:pt x="864157" y="159091"/>
                  </a:lnTo>
                  <a:lnTo>
                    <a:pt x="875995" y="157650"/>
                  </a:lnTo>
                  <a:lnTo>
                    <a:pt x="887832" y="156417"/>
                  </a:lnTo>
                  <a:lnTo>
                    <a:pt x="899670" y="155362"/>
                  </a:lnTo>
                  <a:lnTo>
                    <a:pt x="911508" y="154461"/>
                  </a:lnTo>
                  <a:lnTo>
                    <a:pt x="923346" y="153691"/>
                  </a:lnTo>
                  <a:lnTo>
                    <a:pt x="935183" y="153034"/>
                  </a:lnTo>
                  <a:lnTo>
                    <a:pt x="947021" y="152473"/>
                  </a:lnTo>
                  <a:lnTo>
                    <a:pt x="958859" y="151995"/>
                  </a:lnTo>
                  <a:lnTo>
                    <a:pt x="970697" y="151588"/>
                  </a:lnTo>
                  <a:lnTo>
                    <a:pt x="982534" y="151241"/>
                  </a:lnTo>
                  <a:lnTo>
                    <a:pt x="994372" y="150945"/>
                  </a:lnTo>
                  <a:lnTo>
                    <a:pt x="1006210" y="150693"/>
                  </a:lnTo>
                  <a:lnTo>
                    <a:pt x="1018048" y="150478"/>
                  </a:lnTo>
                  <a:lnTo>
                    <a:pt x="1029886" y="150296"/>
                  </a:lnTo>
                  <a:lnTo>
                    <a:pt x="1041723" y="150140"/>
                  </a:lnTo>
                  <a:lnTo>
                    <a:pt x="1053561" y="150008"/>
                  </a:lnTo>
                  <a:lnTo>
                    <a:pt x="1065399" y="149895"/>
                  </a:lnTo>
                  <a:lnTo>
                    <a:pt x="1077237" y="149799"/>
                  </a:lnTo>
                  <a:lnTo>
                    <a:pt x="1089074" y="149717"/>
                  </a:lnTo>
                  <a:lnTo>
                    <a:pt x="1100912" y="149648"/>
                  </a:lnTo>
                  <a:lnTo>
                    <a:pt x="1112750" y="149589"/>
                  </a:lnTo>
                  <a:lnTo>
                    <a:pt x="1124588" y="149538"/>
                  </a:lnTo>
                  <a:lnTo>
                    <a:pt x="1136426" y="149495"/>
                  </a:lnTo>
                  <a:lnTo>
                    <a:pt x="1148263" y="149459"/>
                  </a:lnTo>
                  <a:lnTo>
                    <a:pt x="1160101" y="149428"/>
                  </a:lnTo>
                  <a:lnTo>
                    <a:pt x="1171939" y="149402"/>
                  </a:lnTo>
                  <a:lnTo>
                    <a:pt x="1171939" y="149552"/>
                  </a:lnTo>
                  <a:lnTo>
                    <a:pt x="1183777" y="149605"/>
                  </a:lnTo>
                  <a:lnTo>
                    <a:pt x="1195614" y="149667"/>
                  </a:lnTo>
                  <a:lnTo>
                    <a:pt x="1207452" y="149740"/>
                  </a:lnTo>
                  <a:lnTo>
                    <a:pt x="1219290" y="149826"/>
                  </a:lnTo>
                  <a:lnTo>
                    <a:pt x="1231128" y="149926"/>
                  </a:lnTo>
                  <a:lnTo>
                    <a:pt x="1242965" y="150044"/>
                  </a:lnTo>
                  <a:lnTo>
                    <a:pt x="1254803" y="150184"/>
                  </a:lnTo>
                  <a:lnTo>
                    <a:pt x="1266641" y="150347"/>
                  </a:lnTo>
                  <a:lnTo>
                    <a:pt x="1278479" y="150539"/>
                  </a:lnTo>
                  <a:lnTo>
                    <a:pt x="1290317" y="150764"/>
                  </a:lnTo>
                  <a:lnTo>
                    <a:pt x="1302154" y="151029"/>
                  </a:lnTo>
                  <a:lnTo>
                    <a:pt x="1313992" y="151340"/>
                  </a:lnTo>
                  <a:lnTo>
                    <a:pt x="1325830" y="151706"/>
                  </a:lnTo>
                  <a:lnTo>
                    <a:pt x="1337668" y="152135"/>
                  </a:lnTo>
                  <a:lnTo>
                    <a:pt x="1349505" y="152639"/>
                  </a:lnTo>
                  <a:lnTo>
                    <a:pt x="1361343" y="153231"/>
                  </a:lnTo>
                  <a:lnTo>
                    <a:pt x="1373181" y="153925"/>
                  </a:lnTo>
                  <a:lnTo>
                    <a:pt x="1385019" y="154740"/>
                  </a:lnTo>
                  <a:lnTo>
                    <a:pt x="1396856" y="155696"/>
                  </a:lnTo>
                  <a:lnTo>
                    <a:pt x="1408694" y="156817"/>
                  </a:lnTo>
                  <a:lnTo>
                    <a:pt x="1420532" y="158131"/>
                  </a:lnTo>
                  <a:lnTo>
                    <a:pt x="1432370" y="159670"/>
                  </a:lnTo>
                  <a:lnTo>
                    <a:pt x="1444208" y="161473"/>
                  </a:lnTo>
                  <a:lnTo>
                    <a:pt x="1456045" y="163582"/>
                  </a:lnTo>
                  <a:lnTo>
                    <a:pt x="1467883" y="166049"/>
                  </a:lnTo>
                  <a:lnTo>
                    <a:pt x="1479721" y="168931"/>
                  </a:lnTo>
                  <a:lnTo>
                    <a:pt x="1491559" y="172294"/>
                  </a:lnTo>
                  <a:lnTo>
                    <a:pt x="1503396" y="176215"/>
                  </a:lnTo>
                  <a:lnTo>
                    <a:pt x="1515234" y="180778"/>
                  </a:lnTo>
                  <a:lnTo>
                    <a:pt x="1527072" y="186082"/>
                  </a:lnTo>
                  <a:lnTo>
                    <a:pt x="1538910" y="192233"/>
                  </a:lnTo>
                  <a:lnTo>
                    <a:pt x="1550748" y="199351"/>
                  </a:lnTo>
                  <a:lnTo>
                    <a:pt x="1562585" y="207569"/>
                  </a:lnTo>
                  <a:lnTo>
                    <a:pt x="1574423" y="217026"/>
                  </a:lnTo>
                  <a:lnTo>
                    <a:pt x="1586261" y="227873"/>
                  </a:lnTo>
                  <a:lnTo>
                    <a:pt x="1598099" y="240265"/>
                  </a:lnTo>
                  <a:lnTo>
                    <a:pt x="1609936" y="254360"/>
                  </a:lnTo>
                  <a:lnTo>
                    <a:pt x="1621774" y="270311"/>
                  </a:lnTo>
                  <a:lnTo>
                    <a:pt x="1633612" y="288257"/>
                  </a:lnTo>
                  <a:lnTo>
                    <a:pt x="1645450" y="308319"/>
                  </a:lnTo>
                  <a:lnTo>
                    <a:pt x="1657287" y="330585"/>
                  </a:lnTo>
                  <a:lnTo>
                    <a:pt x="1669125" y="355098"/>
                  </a:lnTo>
                  <a:lnTo>
                    <a:pt x="1680963" y="381849"/>
                  </a:lnTo>
                  <a:lnTo>
                    <a:pt x="1692801" y="410762"/>
                  </a:lnTo>
                  <a:lnTo>
                    <a:pt x="1704639" y="441689"/>
                  </a:lnTo>
                  <a:lnTo>
                    <a:pt x="1716476" y="474403"/>
                  </a:lnTo>
                  <a:lnTo>
                    <a:pt x="1728314" y="508605"/>
                  </a:lnTo>
                  <a:lnTo>
                    <a:pt x="1740152" y="543923"/>
                  </a:lnTo>
                  <a:lnTo>
                    <a:pt x="1751990" y="579936"/>
                  </a:lnTo>
                  <a:lnTo>
                    <a:pt x="1763827" y="616183"/>
                  </a:lnTo>
                  <a:lnTo>
                    <a:pt x="1775665" y="652196"/>
                  </a:lnTo>
                  <a:lnTo>
                    <a:pt x="1787503" y="687514"/>
                  </a:lnTo>
                  <a:lnTo>
                    <a:pt x="1799341" y="721715"/>
                  </a:lnTo>
                  <a:lnTo>
                    <a:pt x="1811178" y="754430"/>
                  </a:lnTo>
                  <a:lnTo>
                    <a:pt x="1823016" y="785357"/>
                  </a:lnTo>
                  <a:lnTo>
                    <a:pt x="1834854" y="814270"/>
                  </a:lnTo>
                  <a:lnTo>
                    <a:pt x="1846692" y="841021"/>
                  </a:lnTo>
                  <a:lnTo>
                    <a:pt x="1858530" y="865534"/>
                  </a:lnTo>
                  <a:lnTo>
                    <a:pt x="1870367" y="887800"/>
                  </a:lnTo>
                  <a:lnTo>
                    <a:pt x="1882205" y="907862"/>
                  </a:lnTo>
                  <a:lnTo>
                    <a:pt x="1894043" y="925808"/>
                  </a:lnTo>
                  <a:lnTo>
                    <a:pt x="1905881" y="941759"/>
                  </a:lnTo>
                  <a:lnTo>
                    <a:pt x="1917718" y="955854"/>
                  </a:lnTo>
                  <a:lnTo>
                    <a:pt x="1929556" y="968246"/>
                  </a:lnTo>
                  <a:lnTo>
                    <a:pt x="1941394" y="979093"/>
                  </a:lnTo>
                  <a:lnTo>
                    <a:pt x="1953232" y="988550"/>
                  </a:lnTo>
                  <a:lnTo>
                    <a:pt x="1965069" y="996768"/>
                  </a:lnTo>
                  <a:lnTo>
                    <a:pt x="1976907" y="1003886"/>
                  </a:lnTo>
                  <a:lnTo>
                    <a:pt x="1988745" y="1010037"/>
                  </a:lnTo>
                  <a:lnTo>
                    <a:pt x="2000583" y="1015340"/>
                  </a:lnTo>
                  <a:lnTo>
                    <a:pt x="2012421" y="1019904"/>
                  </a:lnTo>
                  <a:lnTo>
                    <a:pt x="2024258" y="1023825"/>
                  </a:lnTo>
                  <a:lnTo>
                    <a:pt x="2036096" y="1027188"/>
                  </a:lnTo>
                  <a:lnTo>
                    <a:pt x="2047934" y="1030070"/>
                  </a:lnTo>
                  <a:lnTo>
                    <a:pt x="2059772" y="1032537"/>
                  </a:lnTo>
                  <a:lnTo>
                    <a:pt x="2071609" y="1034646"/>
                  </a:lnTo>
                  <a:lnTo>
                    <a:pt x="2083447" y="1036449"/>
                  </a:lnTo>
                  <a:lnTo>
                    <a:pt x="2095285" y="1037988"/>
                  </a:lnTo>
                  <a:lnTo>
                    <a:pt x="2107123" y="1039302"/>
                  </a:lnTo>
                  <a:lnTo>
                    <a:pt x="2118961" y="1040423"/>
                  </a:lnTo>
                  <a:lnTo>
                    <a:pt x="2130798" y="1041379"/>
                  </a:lnTo>
                  <a:lnTo>
                    <a:pt x="2142636" y="1042194"/>
                  </a:lnTo>
                  <a:lnTo>
                    <a:pt x="2154474" y="1042888"/>
                  </a:lnTo>
                  <a:lnTo>
                    <a:pt x="2166312" y="1043480"/>
                  </a:lnTo>
                  <a:lnTo>
                    <a:pt x="2178149" y="1043984"/>
                  </a:lnTo>
                  <a:lnTo>
                    <a:pt x="2189987" y="1044413"/>
                  </a:lnTo>
                  <a:lnTo>
                    <a:pt x="2201825" y="1044779"/>
                  </a:lnTo>
                  <a:lnTo>
                    <a:pt x="2213663" y="1045090"/>
                  </a:lnTo>
                  <a:lnTo>
                    <a:pt x="2225500" y="1045355"/>
                  </a:lnTo>
                  <a:lnTo>
                    <a:pt x="2237338" y="1045580"/>
                  </a:lnTo>
                  <a:lnTo>
                    <a:pt x="2249176" y="1045772"/>
                  </a:lnTo>
                  <a:lnTo>
                    <a:pt x="2261014" y="1045935"/>
                  </a:lnTo>
                  <a:lnTo>
                    <a:pt x="2272852" y="1046074"/>
                  </a:lnTo>
                  <a:lnTo>
                    <a:pt x="2284689" y="1046193"/>
                  </a:lnTo>
                  <a:lnTo>
                    <a:pt x="2296527" y="1046293"/>
                  </a:lnTo>
                  <a:lnTo>
                    <a:pt x="2308365" y="1046379"/>
                  </a:lnTo>
                  <a:lnTo>
                    <a:pt x="2320203" y="1046452"/>
                  </a:lnTo>
                  <a:lnTo>
                    <a:pt x="2332040" y="1046514"/>
                  </a:lnTo>
                  <a:lnTo>
                    <a:pt x="2343878" y="1046567"/>
                  </a:lnTo>
                  <a:lnTo>
                    <a:pt x="2343878" y="1046517"/>
                  </a:lnTo>
                  <a:lnTo>
                    <a:pt x="2355716" y="1046455"/>
                  </a:lnTo>
                  <a:lnTo>
                    <a:pt x="2367554" y="1046383"/>
                  </a:lnTo>
                  <a:lnTo>
                    <a:pt x="2379391" y="1046298"/>
                  </a:lnTo>
                  <a:lnTo>
                    <a:pt x="2391229" y="1046198"/>
                  </a:lnTo>
                  <a:lnTo>
                    <a:pt x="2403067" y="1046080"/>
                  </a:lnTo>
                  <a:lnTo>
                    <a:pt x="2414905" y="1045942"/>
                  </a:lnTo>
                  <a:lnTo>
                    <a:pt x="2426743" y="1045780"/>
                  </a:lnTo>
                  <a:lnTo>
                    <a:pt x="2438580" y="1045589"/>
                  </a:lnTo>
                  <a:lnTo>
                    <a:pt x="2450418" y="1045366"/>
                  </a:lnTo>
                  <a:lnTo>
                    <a:pt x="2462256" y="1045102"/>
                  </a:lnTo>
                  <a:lnTo>
                    <a:pt x="2474094" y="1044793"/>
                  </a:lnTo>
                  <a:lnTo>
                    <a:pt x="2485931" y="1044430"/>
                  </a:lnTo>
                  <a:lnTo>
                    <a:pt x="2497769" y="1044004"/>
                  </a:lnTo>
                  <a:lnTo>
                    <a:pt x="2509607" y="1043503"/>
                  </a:lnTo>
                  <a:lnTo>
                    <a:pt x="2521445" y="1042915"/>
                  </a:lnTo>
                  <a:lnTo>
                    <a:pt x="2533283" y="1042225"/>
                  </a:lnTo>
                  <a:lnTo>
                    <a:pt x="2545120" y="1041415"/>
                  </a:lnTo>
                  <a:lnTo>
                    <a:pt x="2556958" y="1040464"/>
                  </a:lnTo>
                  <a:lnTo>
                    <a:pt x="2568796" y="1039349"/>
                  </a:lnTo>
                  <a:lnTo>
                    <a:pt x="2580634" y="1038041"/>
                  </a:lnTo>
                  <a:lnTo>
                    <a:pt x="2592471" y="1036508"/>
                  </a:lnTo>
                  <a:lnTo>
                    <a:pt x="2604309" y="1034712"/>
                  </a:lnTo>
                  <a:lnTo>
                    <a:pt x="2616147" y="1032609"/>
                  </a:lnTo>
                  <a:lnTo>
                    <a:pt x="2627985" y="1030148"/>
                  </a:lnTo>
                  <a:lnTo>
                    <a:pt x="2639822" y="1027270"/>
                  </a:lnTo>
                  <a:lnTo>
                    <a:pt x="2651660" y="1023908"/>
                  </a:lnTo>
                  <a:lnTo>
                    <a:pt x="2663498" y="1019984"/>
                  </a:lnTo>
                  <a:lnTo>
                    <a:pt x="2675336" y="1015410"/>
                  </a:lnTo>
                  <a:lnTo>
                    <a:pt x="2687174" y="1010086"/>
                  </a:lnTo>
                  <a:lnTo>
                    <a:pt x="2699011" y="1003899"/>
                  </a:lnTo>
                  <a:lnTo>
                    <a:pt x="2710849" y="996722"/>
                  </a:lnTo>
                  <a:lnTo>
                    <a:pt x="2722687" y="988417"/>
                  </a:lnTo>
                  <a:lnTo>
                    <a:pt x="2734525" y="978831"/>
                  </a:lnTo>
                  <a:lnTo>
                    <a:pt x="2746362" y="967798"/>
                  </a:lnTo>
                  <a:lnTo>
                    <a:pt x="2758200" y="955143"/>
                  </a:lnTo>
                  <a:lnTo>
                    <a:pt x="2770038" y="940685"/>
                  </a:lnTo>
                  <a:lnTo>
                    <a:pt x="2781876" y="924240"/>
                  </a:lnTo>
                  <a:lnTo>
                    <a:pt x="2793713" y="905631"/>
                  </a:lnTo>
                  <a:lnTo>
                    <a:pt x="2805551" y="884694"/>
                  </a:lnTo>
                  <a:lnTo>
                    <a:pt x="2817389" y="861288"/>
                  </a:lnTo>
                  <a:lnTo>
                    <a:pt x="2829227" y="835312"/>
                  </a:lnTo>
                  <a:lnTo>
                    <a:pt x="2841065" y="806713"/>
                  </a:lnTo>
                  <a:lnTo>
                    <a:pt x="2852902" y="775504"/>
                  </a:lnTo>
                  <a:lnTo>
                    <a:pt x="2864740" y="741772"/>
                  </a:lnTo>
                  <a:lnTo>
                    <a:pt x="2876578" y="705691"/>
                  </a:lnTo>
                  <a:lnTo>
                    <a:pt x="2888416" y="667523"/>
                  </a:lnTo>
                  <a:lnTo>
                    <a:pt x="2900253" y="627622"/>
                  </a:lnTo>
                  <a:lnTo>
                    <a:pt x="2912091" y="586417"/>
                  </a:lnTo>
                  <a:lnTo>
                    <a:pt x="2923929" y="544403"/>
                  </a:lnTo>
                  <a:lnTo>
                    <a:pt x="2935767" y="502114"/>
                  </a:lnTo>
                  <a:lnTo>
                    <a:pt x="2947604" y="460099"/>
                  </a:lnTo>
                  <a:lnTo>
                    <a:pt x="2959442" y="418894"/>
                  </a:lnTo>
                  <a:lnTo>
                    <a:pt x="2971280" y="378993"/>
                  </a:lnTo>
                  <a:lnTo>
                    <a:pt x="2983118" y="340826"/>
                  </a:lnTo>
                  <a:lnTo>
                    <a:pt x="2994956" y="304744"/>
                  </a:lnTo>
                  <a:lnTo>
                    <a:pt x="3006793" y="271012"/>
                  </a:lnTo>
                  <a:lnTo>
                    <a:pt x="3018631" y="239803"/>
                  </a:lnTo>
                  <a:lnTo>
                    <a:pt x="3030469" y="211204"/>
                  </a:lnTo>
                  <a:lnTo>
                    <a:pt x="3042307" y="185228"/>
                  </a:lnTo>
                  <a:lnTo>
                    <a:pt x="3054144" y="161822"/>
                  </a:lnTo>
                  <a:lnTo>
                    <a:pt x="3065982" y="140885"/>
                  </a:lnTo>
                  <a:lnTo>
                    <a:pt x="3077820" y="122276"/>
                  </a:lnTo>
                  <a:lnTo>
                    <a:pt x="3089658" y="105831"/>
                  </a:lnTo>
                  <a:lnTo>
                    <a:pt x="3101496" y="91373"/>
                  </a:lnTo>
                  <a:lnTo>
                    <a:pt x="3113333" y="78718"/>
                  </a:lnTo>
                  <a:lnTo>
                    <a:pt x="3125171" y="67685"/>
                  </a:lnTo>
                  <a:lnTo>
                    <a:pt x="3137009" y="58099"/>
                  </a:lnTo>
                  <a:lnTo>
                    <a:pt x="3148847" y="49794"/>
                  </a:lnTo>
                  <a:lnTo>
                    <a:pt x="3160684" y="42617"/>
                  </a:lnTo>
                  <a:lnTo>
                    <a:pt x="3172522" y="36430"/>
                  </a:lnTo>
                  <a:lnTo>
                    <a:pt x="3184360" y="31106"/>
                  </a:lnTo>
                  <a:lnTo>
                    <a:pt x="3196198" y="26532"/>
                  </a:lnTo>
                  <a:lnTo>
                    <a:pt x="3208035" y="22608"/>
                  </a:lnTo>
                  <a:lnTo>
                    <a:pt x="3219873" y="19246"/>
                  </a:lnTo>
                  <a:lnTo>
                    <a:pt x="3231711" y="16368"/>
                  </a:lnTo>
                  <a:lnTo>
                    <a:pt x="3243549" y="13907"/>
                  </a:lnTo>
                  <a:lnTo>
                    <a:pt x="3255387" y="11804"/>
                  </a:lnTo>
                  <a:lnTo>
                    <a:pt x="3267224" y="10008"/>
                  </a:lnTo>
                  <a:lnTo>
                    <a:pt x="3279062" y="8475"/>
                  </a:lnTo>
                  <a:lnTo>
                    <a:pt x="3290900" y="7167"/>
                  </a:lnTo>
                  <a:lnTo>
                    <a:pt x="3302738" y="6052"/>
                  </a:lnTo>
                  <a:lnTo>
                    <a:pt x="3314575" y="5101"/>
                  </a:lnTo>
                  <a:lnTo>
                    <a:pt x="3326413" y="4291"/>
                  </a:lnTo>
                  <a:lnTo>
                    <a:pt x="3338251" y="3601"/>
                  </a:lnTo>
                  <a:lnTo>
                    <a:pt x="3350089" y="3013"/>
                  </a:lnTo>
                  <a:lnTo>
                    <a:pt x="3361926" y="2512"/>
                  </a:lnTo>
                  <a:lnTo>
                    <a:pt x="3373764" y="2086"/>
                  </a:lnTo>
                  <a:lnTo>
                    <a:pt x="3385602" y="1723"/>
                  </a:lnTo>
                  <a:lnTo>
                    <a:pt x="3397440" y="1414"/>
                  </a:lnTo>
                  <a:lnTo>
                    <a:pt x="3409278" y="1151"/>
                  </a:lnTo>
                  <a:lnTo>
                    <a:pt x="3421115" y="927"/>
                  </a:lnTo>
                  <a:lnTo>
                    <a:pt x="3432953" y="736"/>
                  </a:lnTo>
                  <a:lnTo>
                    <a:pt x="3444791" y="574"/>
                  </a:lnTo>
                  <a:lnTo>
                    <a:pt x="3456629" y="436"/>
                  </a:lnTo>
                  <a:lnTo>
                    <a:pt x="3468466" y="318"/>
                  </a:lnTo>
                  <a:lnTo>
                    <a:pt x="3480304" y="218"/>
                  </a:lnTo>
                  <a:lnTo>
                    <a:pt x="3492142" y="133"/>
                  </a:lnTo>
                  <a:lnTo>
                    <a:pt x="3503980" y="61"/>
                  </a:lnTo>
                  <a:lnTo>
                    <a:pt x="3515818" y="0"/>
                  </a:lnTo>
                  <a:lnTo>
                    <a:pt x="3515818" y="50"/>
                  </a:lnTo>
                  <a:lnTo>
                    <a:pt x="3527655" y="120"/>
                  </a:lnTo>
                  <a:lnTo>
                    <a:pt x="3539493" y="203"/>
                  </a:lnTo>
                  <a:lnTo>
                    <a:pt x="3551331" y="300"/>
                  </a:lnTo>
                  <a:lnTo>
                    <a:pt x="3563169" y="414"/>
                  </a:lnTo>
                  <a:lnTo>
                    <a:pt x="3575006" y="548"/>
                  </a:lnTo>
                  <a:lnTo>
                    <a:pt x="3586844" y="706"/>
                  </a:lnTo>
                  <a:lnTo>
                    <a:pt x="3598682" y="892"/>
                  </a:lnTo>
                  <a:lnTo>
                    <a:pt x="3610520" y="1109"/>
                  </a:lnTo>
                  <a:lnTo>
                    <a:pt x="3622357" y="1365"/>
                  </a:lnTo>
                  <a:lnTo>
                    <a:pt x="3634195" y="1666"/>
                  </a:lnTo>
                  <a:lnTo>
                    <a:pt x="3646033" y="2019"/>
                  </a:lnTo>
                  <a:lnTo>
                    <a:pt x="3657871" y="2434"/>
                  </a:lnTo>
                  <a:lnTo>
                    <a:pt x="3669709" y="2921"/>
                  </a:lnTo>
                  <a:lnTo>
                    <a:pt x="3681546" y="3494"/>
                  </a:lnTo>
                  <a:lnTo>
                    <a:pt x="3693384" y="4165"/>
                  </a:lnTo>
                  <a:lnTo>
                    <a:pt x="3705222" y="4954"/>
                  </a:lnTo>
                  <a:lnTo>
                    <a:pt x="3717060" y="5880"/>
                  </a:lnTo>
                  <a:lnTo>
                    <a:pt x="3728897" y="6967"/>
                  </a:lnTo>
                  <a:lnTo>
                    <a:pt x="3740735" y="8241"/>
                  </a:lnTo>
                  <a:lnTo>
                    <a:pt x="3752573" y="9736"/>
                  </a:lnTo>
                  <a:lnTo>
                    <a:pt x="3764411" y="11488"/>
                  </a:lnTo>
                  <a:lnTo>
                    <a:pt x="3776248" y="13540"/>
                  </a:lnTo>
                  <a:lnTo>
                    <a:pt x="3788086" y="15944"/>
                  </a:lnTo>
                  <a:lnTo>
                    <a:pt x="3799924" y="18757"/>
                  </a:lnTo>
                  <a:lnTo>
                    <a:pt x="3811762" y="22046"/>
                  </a:lnTo>
                  <a:lnTo>
                    <a:pt x="3823600" y="25888"/>
                  </a:lnTo>
                  <a:lnTo>
                    <a:pt x="3835437" y="30373"/>
                  </a:lnTo>
                  <a:lnTo>
                    <a:pt x="3847275" y="35600"/>
                  </a:lnTo>
                  <a:lnTo>
                    <a:pt x="3859113" y="41685"/>
                  </a:lnTo>
                  <a:lnTo>
                    <a:pt x="3870951" y="48756"/>
                  </a:lnTo>
                  <a:lnTo>
                    <a:pt x="3882788" y="56957"/>
                  </a:lnTo>
                  <a:lnTo>
                    <a:pt x="3894626" y="66449"/>
                  </a:lnTo>
                  <a:lnTo>
                    <a:pt x="3906464" y="77405"/>
                  </a:lnTo>
                  <a:lnTo>
                    <a:pt x="3918302" y="90014"/>
                  </a:lnTo>
                  <a:lnTo>
                    <a:pt x="3930139" y="104477"/>
                  </a:lnTo>
                  <a:lnTo>
                    <a:pt x="3941977" y="121000"/>
                  </a:lnTo>
                  <a:lnTo>
                    <a:pt x="3953815" y="139794"/>
                  </a:lnTo>
                  <a:lnTo>
                    <a:pt x="3965653" y="161061"/>
                  </a:lnTo>
                  <a:lnTo>
                    <a:pt x="3977491" y="184990"/>
                  </a:lnTo>
                  <a:lnTo>
                    <a:pt x="3989328" y="211739"/>
                  </a:lnTo>
                  <a:lnTo>
                    <a:pt x="4001166" y="241426"/>
                  </a:lnTo>
                  <a:lnTo>
                    <a:pt x="4013004" y="274111"/>
                  </a:lnTo>
                  <a:lnTo>
                    <a:pt x="4024842" y="309779"/>
                  </a:lnTo>
                  <a:lnTo>
                    <a:pt x="4036679" y="348330"/>
                  </a:lnTo>
                  <a:lnTo>
                    <a:pt x="4048517" y="389565"/>
                  </a:lnTo>
                  <a:lnTo>
                    <a:pt x="4060355" y="433185"/>
                  </a:lnTo>
                  <a:lnTo>
                    <a:pt x="4072193" y="478787"/>
                  </a:lnTo>
                  <a:lnTo>
                    <a:pt x="4084031" y="525878"/>
                  </a:lnTo>
                  <a:lnTo>
                    <a:pt x="4095868" y="573894"/>
                  </a:lnTo>
                  <a:lnTo>
                    <a:pt x="4107706" y="622225"/>
                  </a:lnTo>
                  <a:lnTo>
                    <a:pt x="4119544" y="670241"/>
                  </a:lnTo>
                  <a:lnTo>
                    <a:pt x="4131382" y="717332"/>
                  </a:lnTo>
                  <a:lnTo>
                    <a:pt x="4143219" y="762934"/>
                  </a:lnTo>
                  <a:lnTo>
                    <a:pt x="4155057" y="806554"/>
                  </a:lnTo>
                  <a:lnTo>
                    <a:pt x="4166895" y="847789"/>
                  </a:lnTo>
                  <a:lnTo>
                    <a:pt x="4178733" y="886340"/>
                  </a:lnTo>
                  <a:lnTo>
                    <a:pt x="4190570" y="922008"/>
                  </a:lnTo>
                  <a:lnTo>
                    <a:pt x="4202408" y="954693"/>
                  </a:lnTo>
                  <a:lnTo>
                    <a:pt x="4214246" y="984380"/>
                  </a:lnTo>
                  <a:lnTo>
                    <a:pt x="4226084" y="1011129"/>
                  </a:lnTo>
                  <a:lnTo>
                    <a:pt x="4237922" y="1035058"/>
                  </a:lnTo>
                  <a:lnTo>
                    <a:pt x="4249759" y="1056325"/>
                  </a:lnTo>
                  <a:lnTo>
                    <a:pt x="4261597" y="1075119"/>
                  </a:lnTo>
                  <a:lnTo>
                    <a:pt x="4273435" y="1091642"/>
                  </a:lnTo>
                  <a:lnTo>
                    <a:pt x="4285273" y="1106105"/>
                  </a:lnTo>
                  <a:lnTo>
                    <a:pt x="4297110" y="1118714"/>
                  </a:lnTo>
                  <a:lnTo>
                    <a:pt x="4308948" y="1129670"/>
                  </a:lnTo>
                  <a:lnTo>
                    <a:pt x="4320786" y="1139162"/>
                  </a:lnTo>
                  <a:lnTo>
                    <a:pt x="4332624" y="1147363"/>
                  </a:lnTo>
                  <a:lnTo>
                    <a:pt x="4344461" y="1154434"/>
                  </a:lnTo>
                  <a:lnTo>
                    <a:pt x="4356299" y="1160519"/>
                  </a:lnTo>
                  <a:lnTo>
                    <a:pt x="4368137" y="1165746"/>
                  </a:lnTo>
                  <a:lnTo>
                    <a:pt x="4379975" y="1170231"/>
                  </a:lnTo>
                  <a:lnTo>
                    <a:pt x="4391813" y="1174073"/>
                  </a:lnTo>
                  <a:lnTo>
                    <a:pt x="4403650" y="1177362"/>
                  </a:lnTo>
                  <a:lnTo>
                    <a:pt x="4415488" y="1180175"/>
                  </a:lnTo>
                  <a:lnTo>
                    <a:pt x="4427326" y="1182579"/>
                  </a:lnTo>
                  <a:lnTo>
                    <a:pt x="4439164" y="1184631"/>
                  </a:lnTo>
                  <a:lnTo>
                    <a:pt x="4451001" y="1186383"/>
                  </a:lnTo>
                  <a:lnTo>
                    <a:pt x="4462839" y="1187878"/>
                  </a:lnTo>
                  <a:lnTo>
                    <a:pt x="4474677" y="1189152"/>
                  </a:lnTo>
                  <a:lnTo>
                    <a:pt x="4486515" y="1190239"/>
                  </a:lnTo>
                  <a:lnTo>
                    <a:pt x="4498352" y="1191165"/>
                  </a:lnTo>
                  <a:lnTo>
                    <a:pt x="4510190" y="1191953"/>
                  </a:lnTo>
                  <a:lnTo>
                    <a:pt x="4522028" y="1192625"/>
                  </a:lnTo>
                  <a:lnTo>
                    <a:pt x="4533866" y="1193198"/>
                  </a:lnTo>
                  <a:lnTo>
                    <a:pt x="4545704" y="1193685"/>
                  </a:lnTo>
                  <a:lnTo>
                    <a:pt x="4557541" y="1194100"/>
                  </a:lnTo>
                  <a:lnTo>
                    <a:pt x="4569379" y="1194453"/>
                  </a:lnTo>
                  <a:lnTo>
                    <a:pt x="4581217" y="1194754"/>
                  </a:lnTo>
                  <a:lnTo>
                    <a:pt x="4593055" y="1195010"/>
                  </a:lnTo>
                  <a:lnTo>
                    <a:pt x="4604892" y="1195227"/>
                  </a:lnTo>
                  <a:lnTo>
                    <a:pt x="4616730" y="1195413"/>
                  </a:lnTo>
                  <a:lnTo>
                    <a:pt x="4628568" y="1195571"/>
                  </a:lnTo>
                  <a:lnTo>
                    <a:pt x="4640406" y="1195705"/>
                  </a:lnTo>
                  <a:lnTo>
                    <a:pt x="4652244" y="1195819"/>
                  </a:lnTo>
                  <a:lnTo>
                    <a:pt x="4664081" y="1195916"/>
                  </a:lnTo>
                  <a:lnTo>
                    <a:pt x="4675919" y="1195999"/>
                  </a:lnTo>
                  <a:lnTo>
                    <a:pt x="4687757" y="1196069"/>
                  </a:lnTo>
                </a:path>
              </a:pathLst>
            </a:custGeom>
            <a:ln w="40651" cap="flat">
              <a:solidFill>
                <a:srgbClr val="E8E8E8">
                  <a:alpha val="100000"/>
                </a:srgbClr>
              </a:solidFill>
              <a:prstDash val="solid"/>
              <a:round/>
            </a:ln>
          </p:spPr>
          <p:txBody>
            <a:bodyPr/>
            <a:lstStyle/>
            <a:p/>
          </p:txBody>
        </p:sp>
        <p:sp>
          <p:nvSpPr>
            <p:cNvPr id="68" name="pl68"/>
            <p:cNvSpPr/>
            <p:nvPr/>
          </p:nvSpPr>
          <p:spPr>
            <a:xfrm>
              <a:off x="2482252" y="3742085"/>
              <a:ext cx="4687757" cy="747913"/>
            </a:xfrm>
            <a:custGeom>
              <a:avLst/>
              <a:pathLst>
                <a:path w="4687757" h="747913">
                  <a:moveTo>
                    <a:pt x="0" y="598411"/>
                  </a:moveTo>
                  <a:lnTo>
                    <a:pt x="11837" y="598419"/>
                  </a:lnTo>
                  <a:lnTo>
                    <a:pt x="23675" y="598430"/>
                  </a:lnTo>
                  <a:lnTo>
                    <a:pt x="35513" y="598442"/>
                  </a:lnTo>
                  <a:lnTo>
                    <a:pt x="47351" y="598456"/>
                  </a:lnTo>
                  <a:lnTo>
                    <a:pt x="59188" y="598473"/>
                  </a:lnTo>
                  <a:lnTo>
                    <a:pt x="71026" y="598493"/>
                  </a:lnTo>
                  <a:lnTo>
                    <a:pt x="82864" y="598516"/>
                  </a:lnTo>
                  <a:lnTo>
                    <a:pt x="94702" y="598543"/>
                  </a:lnTo>
                  <a:lnTo>
                    <a:pt x="106539" y="598575"/>
                  </a:lnTo>
                  <a:lnTo>
                    <a:pt x="118377" y="598613"/>
                  </a:lnTo>
                  <a:lnTo>
                    <a:pt x="130215" y="598657"/>
                  </a:lnTo>
                  <a:lnTo>
                    <a:pt x="142053" y="598709"/>
                  </a:lnTo>
                  <a:lnTo>
                    <a:pt x="153891" y="598770"/>
                  </a:lnTo>
                  <a:lnTo>
                    <a:pt x="165728" y="598841"/>
                  </a:lnTo>
                  <a:lnTo>
                    <a:pt x="177566" y="598925"/>
                  </a:lnTo>
                  <a:lnTo>
                    <a:pt x="189404" y="599024"/>
                  </a:lnTo>
                  <a:lnTo>
                    <a:pt x="201242" y="599139"/>
                  </a:lnTo>
                  <a:lnTo>
                    <a:pt x="213079" y="599275"/>
                  </a:lnTo>
                  <a:lnTo>
                    <a:pt x="224917" y="599435"/>
                  </a:lnTo>
                  <a:lnTo>
                    <a:pt x="236755" y="599621"/>
                  </a:lnTo>
                  <a:lnTo>
                    <a:pt x="248593" y="599840"/>
                  </a:lnTo>
                  <a:lnTo>
                    <a:pt x="260430" y="600097"/>
                  </a:lnTo>
                  <a:lnTo>
                    <a:pt x="272268" y="600397"/>
                  </a:lnTo>
                  <a:lnTo>
                    <a:pt x="284106" y="600749"/>
                  </a:lnTo>
                  <a:lnTo>
                    <a:pt x="295944" y="601160"/>
                  </a:lnTo>
                  <a:lnTo>
                    <a:pt x="307782" y="601640"/>
                  </a:lnTo>
                  <a:lnTo>
                    <a:pt x="319619" y="602201"/>
                  </a:lnTo>
                  <a:lnTo>
                    <a:pt x="331457" y="602854"/>
                  </a:lnTo>
                  <a:lnTo>
                    <a:pt x="343295" y="603615"/>
                  </a:lnTo>
                  <a:lnTo>
                    <a:pt x="355133" y="604499"/>
                  </a:lnTo>
                  <a:lnTo>
                    <a:pt x="366970" y="605524"/>
                  </a:lnTo>
                  <a:lnTo>
                    <a:pt x="378808" y="606711"/>
                  </a:lnTo>
                  <a:lnTo>
                    <a:pt x="390646" y="608080"/>
                  </a:lnTo>
                  <a:lnTo>
                    <a:pt x="402484" y="609656"/>
                  </a:lnTo>
                  <a:lnTo>
                    <a:pt x="414321" y="611464"/>
                  </a:lnTo>
                  <a:lnTo>
                    <a:pt x="426159" y="613529"/>
                  </a:lnTo>
                  <a:lnTo>
                    <a:pt x="437997" y="615879"/>
                  </a:lnTo>
                  <a:lnTo>
                    <a:pt x="449835" y="618537"/>
                  </a:lnTo>
                  <a:lnTo>
                    <a:pt x="461673" y="621528"/>
                  </a:lnTo>
                  <a:lnTo>
                    <a:pt x="473510" y="624872"/>
                  </a:lnTo>
                  <a:lnTo>
                    <a:pt x="485348" y="628583"/>
                  </a:lnTo>
                  <a:lnTo>
                    <a:pt x="497186" y="632668"/>
                  </a:lnTo>
                  <a:lnTo>
                    <a:pt x="509024" y="637127"/>
                  </a:lnTo>
                  <a:lnTo>
                    <a:pt x="520861" y="641946"/>
                  </a:lnTo>
                  <a:lnTo>
                    <a:pt x="532699" y="647100"/>
                  </a:lnTo>
                  <a:lnTo>
                    <a:pt x="544537" y="652553"/>
                  </a:lnTo>
                  <a:lnTo>
                    <a:pt x="556375" y="658253"/>
                  </a:lnTo>
                  <a:lnTo>
                    <a:pt x="568213" y="664139"/>
                  </a:lnTo>
                  <a:lnTo>
                    <a:pt x="580050" y="670141"/>
                  </a:lnTo>
                  <a:lnTo>
                    <a:pt x="591888" y="676183"/>
                  </a:lnTo>
                  <a:lnTo>
                    <a:pt x="603726" y="682185"/>
                  </a:lnTo>
                  <a:lnTo>
                    <a:pt x="615564" y="688071"/>
                  </a:lnTo>
                  <a:lnTo>
                    <a:pt x="627401" y="693771"/>
                  </a:lnTo>
                  <a:lnTo>
                    <a:pt x="639239" y="699224"/>
                  </a:lnTo>
                  <a:lnTo>
                    <a:pt x="651077" y="704378"/>
                  </a:lnTo>
                  <a:lnTo>
                    <a:pt x="662915" y="709197"/>
                  </a:lnTo>
                  <a:lnTo>
                    <a:pt x="674752" y="713655"/>
                  </a:lnTo>
                  <a:lnTo>
                    <a:pt x="686590" y="717741"/>
                  </a:lnTo>
                  <a:lnTo>
                    <a:pt x="698428" y="721452"/>
                  </a:lnTo>
                  <a:lnTo>
                    <a:pt x="710266" y="724796"/>
                  </a:lnTo>
                  <a:lnTo>
                    <a:pt x="722104" y="727787"/>
                  </a:lnTo>
                  <a:lnTo>
                    <a:pt x="733941" y="730445"/>
                  </a:lnTo>
                  <a:lnTo>
                    <a:pt x="745779" y="732794"/>
                  </a:lnTo>
                  <a:lnTo>
                    <a:pt x="757617" y="734860"/>
                  </a:lnTo>
                  <a:lnTo>
                    <a:pt x="769455" y="736668"/>
                  </a:lnTo>
                  <a:lnTo>
                    <a:pt x="781292" y="738244"/>
                  </a:lnTo>
                  <a:lnTo>
                    <a:pt x="793130" y="739613"/>
                  </a:lnTo>
                  <a:lnTo>
                    <a:pt x="804968" y="740800"/>
                  </a:lnTo>
                  <a:lnTo>
                    <a:pt x="816806" y="741825"/>
                  </a:lnTo>
                  <a:lnTo>
                    <a:pt x="828643" y="742709"/>
                  </a:lnTo>
                  <a:lnTo>
                    <a:pt x="840481" y="743469"/>
                  </a:lnTo>
                  <a:lnTo>
                    <a:pt x="852319" y="744123"/>
                  </a:lnTo>
                  <a:lnTo>
                    <a:pt x="864157" y="744683"/>
                  </a:lnTo>
                  <a:lnTo>
                    <a:pt x="875995" y="745164"/>
                  </a:lnTo>
                  <a:lnTo>
                    <a:pt x="887832" y="745575"/>
                  </a:lnTo>
                  <a:lnTo>
                    <a:pt x="899670" y="745926"/>
                  </a:lnTo>
                  <a:lnTo>
                    <a:pt x="911508" y="746227"/>
                  </a:lnTo>
                  <a:lnTo>
                    <a:pt x="923346" y="746483"/>
                  </a:lnTo>
                  <a:lnTo>
                    <a:pt x="935183" y="746702"/>
                  </a:lnTo>
                  <a:lnTo>
                    <a:pt x="947021" y="746889"/>
                  </a:lnTo>
                  <a:lnTo>
                    <a:pt x="958859" y="747048"/>
                  </a:lnTo>
                  <a:lnTo>
                    <a:pt x="970697" y="747184"/>
                  </a:lnTo>
                  <a:lnTo>
                    <a:pt x="982534" y="747300"/>
                  </a:lnTo>
                  <a:lnTo>
                    <a:pt x="994372" y="747399"/>
                  </a:lnTo>
                  <a:lnTo>
                    <a:pt x="1006210" y="747483"/>
                  </a:lnTo>
                  <a:lnTo>
                    <a:pt x="1018048" y="747554"/>
                  </a:lnTo>
                  <a:lnTo>
                    <a:pt x="1029886" y="747615"/>
                  </a:lnTo>
                  <a:lnTo>
                    <a:pt x="1041723" y="747667"/>
                  </a:lnTo>
                  <a:lnTo>
                    <a:pt x="1053561" y="747711"/>
                  </a:lnTo>
                  <a:lnTo>
                    <a:pt x="1065399" y="747749"/>
                  </a:lnTo>
                  <a:lnTo>
                    <a:pt x="1077237" y="747781"/>
                  </a:lnTo>
                  <a:lnTo>
                    <a:pt x="1089074" y="747808"/>
                  </a:lnTo>
                  <a:lnTo>
                    <a:pt x="1100912" y="747831"/>
                  </a:lnTo>
                  <a:lnTo>
                    <a:pt x="1112750" y="747851"/>
                  </a:lnTo>
                  <a:lnTo>
                    <a:pt x="1124588" y="747868"/>
                  </a:lnTo>
                  <a:lnTo>
                    <a:pt x="1136426" y="747882"/>
                  </a:lnTo>
                  <a:lnTo>
                    <a:pt x="1148263" y="747894"/>
                  </a:lnTo>
                  <a:lnTo>
                    <a:pt x="1160101" y="747904"/>
                  </a:lnTo>
                  <a:lnTo>
                    <a:pt x="1171939" y="747913"/>
                  </a:lnTo>
                  <a:lnTo>
                    <a:pt x="1171939" y="747763"/>
                  </a:lnTo>
                  <a:lnTo>
                    <a:pt x="1183777" y="747727"/>
                  </a:lnTo>
                  <a:lnTo>
                    <a:pt x="1195614" y="747686"/>
                  </a:lnTo>
                  <a:lnTo>
                    <a:pt x="1207452" y="747637"/>
                  </a:lnTo>
                  <a:lnTo>
                    <a:pt x="1219290" y="747580"/>
                  </a:lnTo>
                  <a:lnTo>
                    <a:pt x="1231128" y="747513"/>
                  </a:lnTo>
                  <a:lnTo>
                    <a:pt x="1242965" y="747434"/>
                  </a:lnTo>
                  <a:lnTo>
                    <a:pt x="1254803" y="747342"/>
                  </a:lnTo>
                  <a:lnTo>
                    <a:pt x="1266641" y="747233"/>
                  </a:lnTo>
                  <a:lnTo>
                    <a:pt x="1278479" y="747105"/>
                  </a:lnTo>
                  <a:lnTo>
                    <a:pt x="1290317" y="746954"/>
                  </a:lnTo>
                  <a:lnTo>
                    <a:pt x="1302154" y="746778"/>
                  </a:lnTo>
                  <a:lnTo>
                    <a:pt x="1313992" y="746570"/>
                  </a:lnTo>
                  <a:lnTo>
                    <a:pt x="1325830" y="746327"/>
                  </a:lnTo>
                  <a:lnTo>
                    <a:pt x="1337668" y="746041"/>
                  </a:lnTo>
                  <a:lnTo>
                    <a:pt x="1349505" y="745705"/>
                  </a:lnTo>
                  <a:lnTo>
                    <a:pt x="1361343" y="745310"/>
                  </a:lnTo>
                  <a:lnTo>
                    <a:pt x="1373181" y="744847"/>
                  </a:lnTo>
                  <a:lnTo>
                    <a:pt x="1385019" y="744304"/>
                  </a:lnTo>
                  <a:lnTo>
                    <a:pt x="1396856" y="743667"/>
                  </a:lnTo>
                  <a:lnTo>
                    <a:pt x="1408694" y="742920"/>
                  </a:lnTo>
                  <a:lnTo>
                    <a:pt x="1420532" y="742044"/>
                  </a:lnTo>
                  <a:lnTo>
                    <a:pt x="1432370" y="741017"/>
                  </a:lnTo>
                  <a:lnTo>
                    <a:pt x="1444208" y="739816"/>
                  </a:lnTo>
                  <a:lnTo>
                    <a:pt x="1456045" y="738409"/>
                  </a:lnTo>
                  <a:lnTo>
                    <a:pt x="1467883" y="736765"/>
                  </a:lnTo>
                  <a:lnTo>
                    <a:pt x="1479721" y="734843"/>
                  </a:lnTo>
                  <a:lnTo>
                    <a:pt x="1491559" y="732601"/>
                  </a:lnTo>
                  <a:lnTo>
                    <a:pt x="1503396" y="729987"/>
                  </a:lnTo>
                  <a:lnTo>
                    <a:pt x="1515234" y="726945"/>
                  </a:lnTo>
                  <a:lnTo>
                    <a:pt x="1527072" y="723409"/>
                  </a:lnTo>
                  <a:lnTo>
                    <a:pt x="1538910" y="719309"/>
                  </a:lnTo>
                  <a:lnTo>
                    <a:pt x="1550748" y="714563"/>
                  </a:lnTo>
                  <a:lnTo>
                    <a:pt x="1562585" y="709085"/>
                  </a:lnTo>
                  <a:lnTo>
                    <a:pt x="1574423" y="702780"/>
                  </a:lnTo>
                  <a:lnTo>
                    <a:pt x="1586261" y="695549"/>
                  </a:lnTo>
                  <a:lnTo>
                    <a:pt x="1598099" y="687287"/>
                  </a:lnTo>
                  <a:lnTo>
                    <a:pt x="1609936" y="677890"/>
                  </a:lnTo>
                  <a:lnTo>
                    <a:pt x="1621774" y="667257"/>
                  </a:lnTo>
                  <a:lnTo>
                    <a:pt x="1633612" y="655292"/>
                  </a:lnTo>
                  <a:lnTo>
                    <a:pt x="1645450" y="641918"/>
                  </a:lnTo>
                  <a:lnTo>
                    <a:pt x="1657287" y="627074"/>
                  </a:lnTo>
                  <a:lnTo>
                    <a:pt x="1669125" y="610732"/>
                  </a:lnTo>
                  <a:lnTo>
                    <a:pt x="1680963" y="592898"/>
                  </a:lnTo>
                  <a:lnTo>
                    <a:pt x="1692801" y="573623"/>
                  </a:lnTo>
                  <a:lnTo>
                    <a:pt x="1704639" y="553005"/>
                  </a:lnTo>
                  <a:lnTo>
                    <a:pt x="1716476" y="531195"/>
                  </a:lnTo>
                  <a:lnTo>
                    <a:pt x="1728314" y="508394"/>
                  </a:lnTo>
                  <a:lnTo>
                    <a:pt x="1740152" y="484848"/>
                  </a:lnTo>
                  <a:lnTo>
                    <a:pt x="1751990" y="460840"/>
                  </a:lnTo>
                  <a:lnTo>
                    <a:pt x="1763827" y="436675"/>
                  </a:lnTo>
                  <a:lnTo>
                    <a:pt x="1775665" y="412667"/>
                  </a:lnTo>
                  <a:lnTo>
                    <a:pt x="1787503" y="389121"/>
                  </a:lnTo>
                  <a:lnTo>
                    <a:pt x="1799341" y="366320"/>
                  </a:lnTo>
                  <a:lnTo>
                    <a:pt x="1811178" y="344511"/>
                  </a:lnTo>
                  <a:lnTo>
                    <a:pt x="1823016" y="323893"/>
                  </a:lnTo>
                  <a:lnTo>
                    <a:pt x="1834854" y="304617"/>
                  </a:lnTo>
                  <a:lnTo>
                    <a:pt x="1846692" y="286783"/>
                  </a:lnTo>
                  <a:lnTo>
                    <a:pt x="1858530" y="270441"/>
                  </a:lnTo>
                  <a:lnTo>
                    <a:pt x="1870367" y="255598"/>
                  </a:lnTo>
                  <a:lnTo>
                    <a:pt x="1882205" y="242223"/>
                  </a:lnTo>
                  <a:lnTo>
                    <a:pt x="1894043" y="230259"/>
                  </a:lnTo>
                  <a:lnTo>
                    <a:pt x="1905881" y="219625"/>
                  </a:lnTo>
                  <a:lnTo>
                    <a:pt x="1917718" y="210228"/>
                  </a:lnTo>
                  <a:lnTo>
                    <a:pt x="1929556" y="201966"/>
                  </a:lnTo>
                  <a:lnTo>
                    <a:pt x="1941394" y="194735"/>
                  </a:lnTo>
                  <a:lnTo>
                    <a:pt x="1953232" y="188430"/>
                  </a:lnTo>
                  <a:lnTo>
                    <a:pt x="1965069" y="182952"/>
                  </a:lnTo>
                  <a:lnTo>
                    <a:pt x="1976907" y="178207"/>
                  </a:lnTo>
                  <a:lnTo>
                    <a:pt x="1988745" y="174106"/>
                  </a:lnTo>
                  <a:lnTo>
                    <a:pt x="2000583" y="170570"/>
                  </a:lnTo>
                  <a:lnTo>
                    <a:pt x="2012421" y="167528"/>
                  </a:lnTo>
                  <a:lnTo>
                    <a:pt x="2024258" y="164914"/>
                  </a:lnTo>
                  <a:lnTo>
                    <a:pt x="2036096" y="162672"/>
                  </a:lnTo>
                  <a:lnTo>
                    <a:pt x="2047934" y="160751"/>
                  </a:lnTo>
                  <a:lnTo>
                    <a:pt x="2059772" y="159106"/>
                  </a:lnTo>
                  <a:lnTo>
                    <a:pt x="2071609" y="157700"/>
                  </a:lnTo>
                  <a:lnTo>
                    <a:pt x="2083447" y="156498"/>
                  </a:lnTo>
                  <a:lnTo>
                    <a:pt x="2095285" y="155472"/>
                  </a:lnTo>
                  <a:lnTo>
                    <a:pt x="2107123" y="154596"/>
                  </a:lnTo>
                  <a:lnTo>
                    <a:pt x="2118961" y="153849"/>
                  </a:lnTo>
                  <a:lnTo>
                    <a:pt x="2130798" y="153211"/>
                  </a:lnTo>
                  <a:lnTo>
                    <a:pt x="2142636" y="152668"/>
                  </a:lnTo>
                  <a:lnTo>
                    <a:pt x="2154474" y="152205"/>
                  </a:lnTo>
                  <a:lnTo>
                    <a:pt x="2166312" y="151811"/>
                  </a:lnTo>
                  <a:lnTo>
                    <a:pt x="2178149" y="151475"/>
                  </a:lnTo>
                  <a:lnTo>
                    <a:pt x="2189987" y="151189"/>
                  </a:lnTo>
                  <a:lnTo>
                    <a:pt x="2201825" y="150945"/>
                  </a:lnTo>
                  <a:lnTo>
                    <a:pt x="2213663" y="150738"/>
                  </a:lnTo>
                  <a:lnTo>
                    <a:pt x="2225500" y="150561"/>
                  </a:lnTo>
                  <a:lnTo>
                    <a:pt x="2237338" y="150411"/>
                  </a:lnTo>
                  <a:lnTo>
                    <a:pt x="2249176" y="150283"/>
                  </a:lnTo>
                  <a:lnTo>
                    <a:pt x="2261014" y="150174"/>
                  </a:lnTo>
                  <a:lnTo>
                    <a:pt x="2272852" y="150081"/>
                  </a:lnTo>
                  <a:lnTo>
                    <a:pt x="2284689" y="150002"/>
                  </a:lnTo>
                  <a:lnTo>
                    <a:pt x="2296527" y="149935"/>
                  </a:lnTo>
                  <a:lnTo>
                    <a:pt x="2308365" y="149878"/>
                  </a:lnTo>
                  <a:lnTo>
                    <a:pt x="2320203" y="149829"/>
                  </a:lnTo>
                  <a:lnTo>
                    <a:pt x="2332040" y="149788"/>
                  </a:lnTo>
                  <a:lnTo>
                    <a:pt x="2343878" y="149753"/>
                  </a:lnTo>
                  <a:lnTo>
                    <a:pt x="2343878" y="149502"/>
                  </a:lnTo>
                  <a:lnTo>
                    <a:pt x="2355716" y="149493"/>
                  </a:lnTo>
                  <a:lnTo>
                    <a:pt x="2367554" y="149483"/>
                  </a:lnTo>
                  <a:lnTo>
                    <a:pt x="2379391" y="149471"/>
                  </a:lnTo>
                  <a:lnTo>
                    <a:pt x="2391229" y="149456"/>
                  </a:lnTo>
                  <a:lnTo>
                    <a:pt x="2403067" y="149440"/>
                  </a:lnTo>
                  <a:lnTo>
                    <a:pt x="2414905" y="149420"/>
                  </a:lnTo>
                  <a:lnTo>
                    <a:pt x="2426743" y="149397"/>
                  </a:lnTo>
                  <a:lnTo>
                    <a:pt x="2438580" y="149369"/>
                  </a:lnTo>
                  <a:lnTo>
                    <a:pt x="2450418" y="149338"/>
                  </a:lnTo>
                  <a:lnTo>
                    <a:pt x="2462256" y="149300"/>
                  </a:lnTo>
                  <a:lnTo>
                    <a:pt x="2474094" y="149256"/>
                  </a:lnTo>
                  <a:lnTo>
                    <a:pt x="2485931" y="149204"/>
                  </a:lnTo>
                  <a:lnTo>
                    <a:pt x="2497769" y="149143"/>
                  </a:lnTo>
                  <a:lnTo>
                    <a:pt x="2509607" y="149071"/>
                  </a:lnTo>
                  <a:lnTo>
                    <a:pt x="2521445" y="148987"/>
                  </a:lnTo>
                  <a:lnTo>
                    <a:pt x="2533283" y="148889"/>
                  </a:lnTo>
                  <a:lnTo>
                    <a:pt x="2545120" y="148773"/>
                  </a:lnTo>
                  <a:lnTo>
                    <a:pt x="2556958" y="148637"/>
                  </a:lnTo>
                  <a:lnTo>
                    <a:pt x="2568796" y="148478"/>
                  </a:lnTo>
                  <a:lnTo>
                    <a:pt x="2580634" y="148291"/>
                  </a:lnTo>
                  <a:lnTo>
                    <a:pt x="2592471" y="148072"/>
                  </a:lnTo>
                  <a:lnTo>
                    <a:pt x="2604309" y="147816"/>
                  </a:lnTo>
                  <a:lnTo>
                    <a:pt x="2616147" y="147515"/>
                  </a:lnTo>
                  <a:lnTo>
                    <a:pt x="2627985" y="147164"/>
                  </a:lnTo>
                  <a:lnTo>
                    <a:pt x="2639822" y="146752"/>
                  </a:lnTo>
                  <a:lnTo>
                    <a:pt x="2651660" y="146272"/>
                  </a:lnTo>
                  <a:lnTo>
                    <a:pt x="2663498" y="145712"/>
                  </a:lnTo>
                  <a:lnTo>
                    <a:pt x="2675336" y="145058"/>
                  </a:lnTo>
                  <a:lnTo>
                    <a:pt x="2687174" y="144298"/>
                  </a:lnTo>
                  <a:lnTo>
                    <a:pt x="2699011" y="143414"/>
                  </a:lnTo>
                  <a:lnTo>
                    <a:pt x="2710849" y="142388"/>
                  </a:lnTo>
                  <a:lnTo>
                    <a:pt x="2722687" y="141202"/>
                  </a:lnTo>
                  <a:lnTo>
                    <a:pt x="2734525" y="139833"/>
                  </a:lnTo>
                  <a:lnTo>
                    <a:pt x="2746362" y="138256"/>
                  </a:lnTo>
                  <a:lnTo>
                    <a:pt x="2758200" y="136449"/>
                  </a:lnTo>
                  <a:lnTo>
                    <a:pt x="2770038" y="134383"/>
                  </a:lnTo>
                  <a:lnTo>
                    <a:pt x="2781876" y="132034"/>
                  </a:lnTo>
                  <a:lnTo>
                    <a:pt x="2793713" y="129375"/>
                  </a:lnTo>
                  <a:lnTo>
                    <a:pt x="2805551" y="126384"/>
                  </a:lnTo>
                  <a:lnTo>
                    <a:pt x="2817389" y="123041"/>
                  </a:lnTo>
                  <a:lnTo>
                    <a:pt x="2829227" y="119330"/>
                  </a:lnTo>
                  <a:lnTo>
                    <a:pt x="2841065" y="115244"/>
                  </a:lnTo>
                  <a:lnTo>
                    <a:pt x="2852902" y="110786"/>
                  </a:lnTo>
                  <a:lnTo>
                    <a:pt x="2864740" y="105967"/>
                  </a:lnTo>
                  <a:lnTo>
                    <a:pt x="2876578" y="100813"/>
                  </a:lnTo>
                  <a:lnTo>
                    <a:pt x="2888416" y="95360"/>
                  </a:lnTo>
                  <a:lnTo>
                    <a:pt x="2900253" y="89660"/>
                  </a:lnTo>
                  <a:lnTo>
                    <a:pt x="2912091" y="83773"/>
                  </a:lnTo>
                  <a:lnTo>
                    <a:pt x="2923929" y="77771"/>
                  </a:lnTo>
                  <a:lnTo>
                    <a:pt x="2935767" y="71730"/>
                  </a:lnTo>
                  <a:lnTo>
                    <a:pt x="2947604" y="65728"/>
                  </a:lnTo>
                  <a:lnTo>
                    <a:pt x="2959442" y="59842"/>
                  </a:lnTo>
                  <a:lnTo>
                    <a:pt x="2971280" y="54141"/>
                  </a:lnTo>
                  <a:lnTo>
                    <a:pt x="2983118" y="48689"/>
                  </a:lnTo>
                  <a:lnTo>
                    <a:pt x="2994956" y="43534"/>
                  </a:lnTo>
                  <a:lnTo>
                    <a:pt x="3006793" y="38716"/>
                  </a:lnTo>
                  <a:lnTo>
                    <a:pt x="3018631" y="34257"/>
                  </a:lnTo>
                  <a:lnTo>
                    <a:pt x="3030469" y="30172"/>
                  </a:lnTo>
                  <a:lnTo>
                    <a:pt x="3042307" y="26461"/>
                  </a:lnTo>
                  <a:lnTo>
                    <a:pt x="3054144" y="23117"/>
                  </a:lnTo>
                  <a:lnTo>
                    <a:pt x="3065982" y="20126"/>
                  </a:lnTo>
                  <a:lnTo>
                    <a:pt x="3077820" y="17468"/>
                  </a:lnTo>
                  <a:lnTo>
                    <a:pt x="3089658" y="15118"/>
                  </a:lnTo>
                  <a:lnTo>
                    <a:pt x="3101496" y="13053"/>
                  </a:lnTo>
                  <a:lnTo>
                    <a:pt x="3113333" y="11245"/>
                  </a:lnTo>
                  <a:lnTo>
                    <a:pt x="3125171" y="9669"/>
                  </a:lnTo>
                  <a:lnTo>
                    <a:pt x="3137009" y="8299"/>
                  </a:lnTo>
                  <a:lnTo>
                    <a:pt x="3148847" y="7113"/>
                  </a:lnTo>
                  <a:lnTo>
                    <a:pt x="3160684" y="6088"/>
                  </a:lnTo>
                  <a:lnTo>
                    <a:pt x="3172522" y="5204"/>
                  </a:lnTo>
                  <a:lnTo>
                    <a:pt x="3184360" y="4443"/>
                  </a:lnTo>
                  <a:lnTo>
                    <a:pt x="3196198" y="3790"/>
                  </a:lnTo>
                  <a:lnTo>
                    <a:pt x="3208035" y="3229"/>
                  </a:lnTo>
                  <a:lnTo>
                    <a:pt x="3219873" y="2749"/>
                  </a:lnTo>
                  <a:lnTo>
                    <a:pt x="3231711" y="2338"/>
                  </a:lnTo>
                  <a:lnTo>
                    <a:pt x="3243549" y="1986"/>
                  </a:lnTo>
                  <a:lnTo>
                    <a:pt x="3255387" y="1686"/>
                  </a:lnTo>
                  <a:lnTo>
                    <a:pt x="3267224" y="1429"/>
                  </a:lnTo>
                  <a:lnTo>
                    <a:pt x="3279062" y="1210"/>
                  </a:lnTo>
                  <a:lnTo>
                    <a:pt x="3290900" y="1023"/>
                  </a:lnTo>
                  <a:lnTo>
                    <a:pt x="3302738" y="864"/>
                  </a:lnTo>
                  <a:lnTo>
                    <a:pt x="3314575" y="728"/>
                  </a:lnTo>
                  <a:lnTo>
                    <a:pt x="3326413" y="613"/>
                  </a:lnTo>
                  <a:lnTo>
                    <a:pt x="3338251" y="514"/>
                  </a:lnTo>
                  <a:lnTo>
                    <a:pt x="3350089" y="430"/>
                  </a:lnTo>
                  <a:lnTo>
                    <a:pt x="3361926" y="358"/>
                  </a:lnTo>
                  <a:lnTo>
                    <a:pt x="3373764" y="298"/>
                  </a:lnTo>
                  <a:lnTo>
                    <a:pt x="3385602" y="246"/>
                  </a:lnTo>
                  <a:lnTo>
                    <a:pt x="3397440" y="202"/>
                  </a:lnTo>
                  <a:lnTo>
                    <a:pt x="3409278" y="164"/>
                  </a:lnTo>
                  <a:lnTo>
                    <a:pt x="3421115" y="132"/>
                  </a:lnTo>
                  <a:lnTo>
                    <a:pt x="3432953" y="105"/>
                  </a:lnTo>
                  <a:lnTo>
                    <a:pt x="3444791" y="82"/>
                  </a:lnTo>
                  <a:lnTo>
                    <a:pt x="3456629" y="62"/>
                  </a:lnTo>
                  <a:lnTo>
                    <a:pt x="3468466" y="45"/>
                  </a:lnTo>
                  <a:lnTo>
                    <a:pt x="3480304" y="31"/>
                  </a:lnTo>
                  <a:lnTo>
                    <a:pt x="3492142" y="19"/>
                  </a:lnTo>
                  <a:lnTo>
                    <a:pt x="3503980" y="8"/>
                  </a:lnTo>
                  <a:lnTo>
                    <a:pt x="3515818" y="0"/>
                  </a:lnTo>
                  <a:lnTo>
                    <a:pt x="3515818" y="100"/>
                  </a:lnTo>
                  <a:lnTo>
                    <a:pt x="3527655" y="126"/>
                  </a:lnTo>
                  <a:lnTo>
                    <a:pt x="3539493" y="157"/>
                  </a:lnTo>
                  <a:lnTo>
                    <a:pt x="3551331" y="194"/>
                  </a:lnTo>
                  <a:lnTo>
                    <a:pt x="3563169" y="237"/>
                  </a:lnTo>
                  <a:lnTo>
                    <a:pt x="3575006" y="287"/>
                  </a:lnTo>
                  <a:lnTo>
                    <a:pt x="3586844" y="346"/>
                  </a:lnTo>
                  <a:lnTo>
                    <a:pt x="3598682" y="416"/>
                  </a:lnTo>
                  <a:lnTo>
                    <a:pt x="3610520" y="497"/>
                  </a:lnTo>
                  <a:lnTo>
                    <a:pt x="3622357" y="593"/>
                  </a:lnTo>
                  <a:lnTo>
                    <a:pt x="3634195" y="706"/>
                  </a:lnTo>
                  <a:lnTo>
                    <a:pt x="3646033" y="838"/>
                  </a:lnTo>
                  <a:lnTo>
                    <a:pt x="3657871" y="994"/>
                  </a:lnTo>
                  <a:lnTo>
                    <a:pt x="3669709" y="1177"/>
                  </a:lnTo>
                  <a:lnTo>
                    <a:pt x="3681546" y="1391"/>
                  </a:lnTo>
                  <a:lnTo>
                    <a:pt x="3693384" y="1643"/>
                  </a:lnTo>
                  <a:lnTo>
                    <a:pt x="3705222" y="1939"/>
                  </a:lnTo>
                  <a:lnTo>
                    <a:pt x="3717060" y="2286"/>
                  </a:lnTo>
                  <a:lnTo>
                    <a:pt x="3728897" y="2694"/>
                  </a:lnTo>
                  <a:lnTo>
                    <a:pt x="3740735" y="3172"/>
                  </a:lnTo>
                  <a:lnTo>
                    <a:pt x="3752573" y="3732"/>
                  </a:lnTo>
                  <a:lnTo>
                    <a:pt x="3764411" y="4389"/>
                  </a:lnTo>
                  <a:lnTo>
                    <a:pt x="3776248" y="5159"/>
                  </a:lnTo>
                  <a:lnTo>
                    <a:pt x="3788086" y="6060"/>
                  </a:lnTo>
                  <a:lnTo>
                    <a:pt x="3799924" y="7115"/>
                  </a:lnTo>
                  <a:lnTo>
                    <a:pt x="3811762" y="8348"/>
                  </a:lnTo>
                  <a:lnTo>
                    <a:pt x="3823600" y="9789"/>
                  </a:lnTo>
                  <a:lnTo>
                    <a:pt x="3835437" y="11471"/>
                  </a:lnTo>
                  <a:lnTo>
                    <a:pt x="3847275" y="13431"/>
                  </a:lnTo>
                  <a:lnTo>
                    <a:pt x="3859113" y="15713"/>
                  </a:lnTo>
                  <a:lnTo>
                    <a:pt x="3870951" y="18365"/>
                  </a:lnTo>
                  <a:lnTo>
                    <a:pt x="3882788" y="21440"/>
                  </a:lnTo>
                  <a:lnTo>
                    <a:pt x="3894626" y="24999"/>
                  </a:lnTo>
                  <a:lnTo>
                    <a:pt x="3906464" y="29108"/>
                  </a:lnTo>
                  <a:lnTo>
                    <a:pt x="3918302" y="33837"/>
                  </a:lnTo>
                  <a:lnTo>
                    <a:pt x="3930139" y="39260"/>
                  </a:lnTo>
                  <a:lnTo>
                    <a:pt x="3941977" y="45456"/>
                  </a:lnTo>
                  <a:lnTo>
                    <a:pt x="3953815" y="52504"/>
                  </a:lnTo>
                  <a:lnTo>
                    <a:pt x="3965653" y="60479"/>
                  </a:lnTo>
                  <a:lnTo>
                    <a:pt x="3977491" y="69452"/>
                  </a:lnTo>
                  <a:lnTo>
                    <a:pt x="3989328" y="79483"/>
                  </a:lnTo>
                  <a:lnTo>
                    <a:pt x="4001166" y="90616"/>
                  </a:lnTo>
                  <a:lnTo>
                    <a:pt x="4013004" y="102873"/>
                  </a:lnTo>
                  <a:lnTo>
                    <a:pt x="4024842" y="116248"/>
                  </a:lnTo>
                  <a:lnTo>
                    <a:pt x="4036679" y="130705"/>
                  </a:lnTo>
                  <a:lnTo>
                    <a:pt x="4048517" y="146168"/>
                  </a:lnTo>
                  <a:lnTo>
                    <a:pt x="4060355" y="162526"/>
                  </a:lnTo>
                  <a:lnTo>
                    <a:pt x="4072193" y="179626"/>
                  </a:lnTo>
                  <a:lnTo>
                    <a:pt x="4084031" y="197285"/>
                  </a:lnTo>
                  <a:lnTo>
                    <a:pt x="4095868" y="215292"/>
                  </a:lnTo>
                  <a:lnTo>
                    <a:pt x="4107706" y="233415"/>
                  </a:lnTo>
                  <a:lnTo>
                    <a:pt x="4119544" y="251422"/>
                  </a:lnTo>
                  <a:lnTo>
                    <a:pt x="4131382" y="269081"/>
                  </a:lnTo>
                  <a:lnTo>
                    <a:pt x="4143219" y="286182"/>
                  </a:lnTo>
                  <a:lnTo>
                    <a:pt x="4155057" y="302539"/>
                  </a:lnTo>
                  <a:lnTo>
                    <a:pt x="4166895" y="318002"/>
                  </a:lnTo>
                  <a:lnTo>
                    <a:pt x="4178733" y="332459"/>
                  </a:lnTo>
                  <a:lnTo>
                    <a:pt x="4190570" y="345834"/>
                  </a:lnTo>
                  <a:lnTo>
                    <a:pt x="4202408" y="358091"/>
                  </a:lnTo>
                  <a:lnTo>
                    <a:pt x="4214246" y="369224"/>
                  </a:lnTo>
                  <a:lnTo>
                    <a:pt x="4226084" y="379255"/>
                  </a:lnTo>
                  <a:lnTo>
                    <a:pt x="4237922" y="388228"/>
                  </a:lnTo>
                  <a:lnTo>
                    <a:pt x="4249759" y="396203"/>
                  </a:lnTo>
                  <a:lnTo>
                    <a:pt x="4261597" y="403251"/>
                  </a:lnTo>
                  <a:lnTo>
                    <a:pt x="4273435" y="409447"/>
                  </a:lnTo>
                  <a:lnTo>
                    <a:pt x="4285273" y="414870"/>
                  </a:lnTo>
                  <a:lnTo>
                    <a:pt x="4297110" y="419599"/>
                  </a:lnTo>
                  <a:lnTo>
                    <a:pt x="4308948" y="423708"/>
                  </a:lnTo>
                  <a:lnTo>
                    <a:pt x="4320786" y="427267"/>
                  </a:lnTo>
                  <a:lnTo>
                    <a:pt x="4332624" y="430342"/>
                  </a:lnTo>
                  <a:lnTo>
                    <a:pt x="4344461" y="432994"/>
                  </a:lnTo>
                  <a:lnTo>
                    <a:pt x="4356299" y="435276"/>
                  </a:lnTo>
                  <a:lnTo>
                    <a:pt x="4368137" y="437236"/>
                  </a:lnTo>
                  <a:lnTo>
                    <a:pt x="4379975" y="438918"/>
                  </a:lnTo>
                  <a:lnTo>
                    <a:pt x="4391813" y="440359"/>
                  </a:lnTo>
                  <a:lnTo>
                    <a:pt x="4403650" y="441592"/>
                  </a:lnTo>
                  <a:lnTo>
                    <a:pt x="4415488" y="442647"/>
                  </a:lnTo>
                  <a:lnTo>
                    <a:pt x="4427326" y="443548"/>
                  </a:lnTo>
                  <a:lnTo>
                    <a:pt x="4439164" y="444318"/>
                  </a:lnTo>
                  <a:lnTo>
                    <a:pt x="4451001" y="444975"/>
                  </a:lnTo>
                  <a:lnTo>
                    <a:pt x="4462839" y="445535"/>
                  </a:lnTo>
                  <a:lnTo>
                    <a:pt x="4474677" y="446013"/>
                  </a:lnTo>
                  <a:lnTo>
                    <a:pt x="4486515" y="446421"/>
                  </a:lnTo>
                  <a:lnTo>
                    <a:pt x="4498352" y="446768"/>
                  </a:lnTo>
                  <a:lnTo>
                    <a:pt x="4510190" y="447064"/>
                  </a:lnTo>
                  <a:lnTo>
                    <a:pt x="4522028" y="447316"/>
                  </a:lnTo>
                  <a:lnTo>
                    <a:pt x="4533866" y="447530"/>
                  </a:lnTo>
                  <a:lnTo>
                    <a:pt x="4545704" y="447713"/>
                  </a:lnTo>
                  <a:lnTo>
                    <a:pt x="4557541" y="447869"/>
                  </a:lnTo>
                  <a:lnTo>
                    <a:pt x="4569379" y="448001"/>
                  </a:lnTo>
                  <a:lnTo>
                    <a:pt x="4581217" y="448114"/>
                  </a:lnTo>
                  <a:lnTo>
                    <a:pt x="4593055" y="448210"/>
                  </a:lnTo>
                  <a:lnTo>
                    <a:pt x="4604892" y="448291"/>
                  </a:lnTo>
                  <a:lnTo>
                    <a:pt x="4616730" y="448361"/>
                  </a:lnTo>
                  <a:lnTo>
                    <a:pt x="4628568" y="448420"/>
                  </a:lnTo>
                  <a:lnTo>
                    <a:pt x="4640406" y="448470"/>
                  </a:lnTo>
                  <a:lnTo>
                    <a:pt x="4652244" y="448513"/>
                  </a:lnTo>
                  <a:lnTo>
                    <a:pt x="4664081" y="448550"/>
                  </a:lnTo>
                  <a:lnTo>
                    <a:pt x="4675919" y="448581"/>
                  </a:lnTo>
                  <a:lnTo>
                    <a:pt x="4687757" y="448607"/>
                  </a:lnTo>
                </a:path>
              </a:pathLst>
            </a:custGeom>
            <a:ln w="40651" cap="flat">
              <a:solidFill>
                <a:srgbClr val="E8E8E8">
                  <a:alpha val="100000"/>
                </a:srgbClr>
              </a:solidFill>
              <a:prstDash val="solid"/>
              <a:round/>
            </a:ln>
          </p:spPr>
          <p:txBody>
            <a:bodyPr/>
            <a:lstStyle/>
            <a:p/>
          </p:txBody>
        </p:sp>
        <p:sp>
          <p:nvSpPr>
            <p:cNvPr id="69" name="pl69"/>
            <p:cNvSpPr/>
            <p:nvPr/>
          </p:nvSpPr>
          <p:spPr>
            <a:xfrm>
              <a:off x="2482252" y="1049235"/>
              <a:ext cx="4687757" cy="149552"/>
            </a:xfrm>
            <a:custGeom>
              <a:avLst/>
              <a:pathLst>
                <a:path w="4687757" h="149552">
                  <a:moveTo>
                    <a:pt x="0" y="149502"/>
                  </a:moveTo>
                  <a:lnTo>
                    <a:pt x="11837" y="149493"/>
                  </a:lnTo>
                  <a:lnTo>
                    <a:pt x="23675" y="149483"/>
                  </a:lnTo>
                  <a:lnTo>
                    <a:pt x="35513" y="149471"/>
                  </a:lnTo>
                  <a:lnTo>
                    <a:pt x="47351" y="149456"/>
                  </a:lnTo>
                  <a:lnTo>
                    <a:pt x="59188" y="149440"/>
                  </a:lnTo>
                  <a:lnTo>
                    <a:pt x="71026" y="149420"/>
                  </a:lnTo>
                  <a:lnTo>
                    <a:pt x="82864" y="149397"/>
                  </a:lnTo>
                  <a:lnTo>
                    <a:pt x="94702" y="149369"/>
                  </a:lnTo>
                  <a:lnTo>
                    <a:pt x="106539" y="149338"/>
                  </a:lnTo>
                  <a:lnTo>
                    <a:pt x="118377" y="149300"/>
                  </a:lnTo>
                  <a:lnTo>
                    <a:pt x="130215" y="149256"/>
                  </a:lnTo>
                  <a:lnTo>
                    <a:pt x="142053" y="149204"/>
                  </a:lnTo>
                  <a:lnTo>
                    <a:pt x="153891" y="149143"/>
                  </a:lnTo>
                  <a:lnTo>
                    <a:pt x="165728" y="149071"/>
                  </a:lnTo>
                  <a:lnTo>
                    <a:pt x="177566" y="148987"/>
                  </a:lnTo>
                  <a:lnTo>
                    <a:pt x="189404" y="148889"/>
                  </a:lnTo>
                  <a:lnTo>
                    <a:pt x="201242" y="148773"/>
                  </a:lnTo>
                  <a:lnTo>
                    <a:pt x="213079" y="148637"/>
                  </a:lnTo>
                  <a:lnTo>
                    <a:pt x="224917" y="148478"/>
                  </a:lnTo>
                  <a:lnTo>
                    <a:pt x="236755" y="148291"/>
                  </a:lnTo>
                  <a:lnTo>
                    <a:pt x="248593" y="148072"/>
                  </a:lnTo>
                  <a:lnTo>
                    <a:pt x="260430" y="147816"/>
                  </a:lnTo>
                  <a:lnTo>
                    <a:pt x="272268" y="147515"/>
                  </a:lnTo>
                  <a:lnTo>
                    <a:pt x="284106" y="147164"/>
                  </a:lnTo>
                  <a:lnTo>
                    <a:pt x="295944" y="146752"/>
                  </a:lnTo>
                  <a:lnTo>
                    <a:pt x="307782" y="146272"/>
                  </a:lnTo>
                  <a:lnTo>
                    <a:pt x="319619" y="145712"/>
                  </a:lnTo>
                  <a:lnTo>
                    <a:pt x="331457" y="145058"/>
                  </a:lnTo>
                  <a:lnTo>
                    <a:pt x="343295" y="144298"/>
                  </a:lnTo>
                  <a:lnTo>
                    <a:pt x="355133" y="143414"/>
                  </a:lnTo>
                  <a:lnTo>
                    <a:pt x="366970" y="142388"/>
                  </a:lnTo>
                  <a:lnTo>
                    <a:pt x="378808" y="141202"/>
                  </a:lnTo>
                  <a:lnTo>
                    <a:pt x="390646" y="139833"/>
                  </a:lnTo>
                  <a:lnTo>
                    <a:pt x="402484" y="138256"/>
                  </a:lnTo>
                  <a:lnTo>
                    <a:pt x="414321" y="136449"/>
                  </a:lnTo>
                  <a:lnTo>
                    <a:pt x="426159" y="134383"/>
                  </a:lnTo>
                  <a:lnTo>
                    <a:pt x="437997" y="132034"/>
                  </a:lnTo>
                  <a:lnTo>
                    <a:pt x="449835" y="129375"/>
                  </a:lnTo>
                  <a:lnTo>
                    <a:pt x="461673" y="126384"/>
                  </a:lnTo>
                  <a:lnTo>
                    <a:pt x="473510" y="123041"/>
                  </a:lnTo>
                  <a:lnTo>
                    <a:pt x="485348" y="119330"/>
                  </a:lnTo>
                  <a:lnTo>
                    <a:pt x="497186" y="115244"/>
                  </a:lnTo>
                  <a:lnTo>
                    <a:pt x="509024" y="110786"/>
                  </a:lnTo>
                  <a:lnTo>
                    <a:pt x="520861" y="105967"/>
                  </a:lnTo>
                  <a:lnTo>
                    <a:pt x="532699" y="100813"/>
                  </a:lnTo>
                  <a:lnTo>
                    <a:pt x="544537" y="95360"/>
                  </a:lnTo>
                  <a:lnTo>
                    <a:pt x="556375" y="89660"/>
                  </a:lnTo>
                  <a:lnTo>
                    <a:pt x="568213" y="83773"/>
                  </a:lnTo>
                  <a:lnTo>
                    <a:pt x="580050" y="77771"/>
                  </a:lnTo>
                  <a:lnTo>
                    <a:pt x="591888" y="71730"/>
                  </a:lnTo>
                  <a:lnTo>
                    <a:pt x="603726" y="65728"/>
                  </a:lnTo>
                  <a:lnTo>
                    <a:pt x="615564" y="59842"/>
                  </a:lnTo>
                  <a:lnTo>
                    <a:pt x="627401" y="54141"/>
                  </a:lnTo>
                  <a:lnTo>
                    <a:pt x="639239" y="48689"/>
                  </a:lnTo>
                  <a:lnTo>
                    <a:pt x="651077" y="43534"/>
                  </a:lnTo>
                  <a:lnTo>
                    <a:pt x="662915" y="38716"/>
                  </a:lnTo>
                  <a:lnTo>
                    <a:pt x="674752" y="34257"/>
                  </a:lnTo>
                  <a:lnTo>
                    <a:pt x="686590" y="30172"/>
                  </a:lnTo>
                  <a:lnTo>
                    <a:pt x="698428" y="26461"/>
                  </a:lnTo>
                  <a:lnTo>
                    <a:pt x="710266" y="23117"/>
                  </a:lnTo>
                  <a:lnTo>
                    <a:pt x="722104" y="20126"/>
                  </a:lnTo>
                  <a:lnTo>
                    <a:pt x="733941" y="17468"/>
                  </a:lnTo>
                  <a:lnTo>
                    <a:pt x="745779" y="15118"/>
                  </a:lnTo>
                  <a:lnTo>
                    <a:pt x="757617" y="13053"/>
                  </a:lnTo>
                  <a:lnTo>
                    <a:pt x="769455" y="11245"/>
                  </a:lnTo>
                  <a:lnTo>
                    <a:pt x="781292" y="9669"/>
                  </a:lnTo>
                  <a:lnTo>
                    <a:pt x="793130" y="8299"/>
                  </a:lnTo>
                  <a:lnTo>
                    <a:pt x="804968" y="7113"/>
                  </a:lnTo>
                  <a:lnTo>
                    <a:pt x="816806" y="6088"/>
                  </a:lnTo>
                  <a:lnTo>
                    <a:pt x="828643" y="5204"/>
                  </a:lnTo>
                  <a:lnTo>
                    <a:pt x="840481" y="4443"/>
                  </a:lnTo>
                  <a:lnTo>
                    <a:pt x="852319" y="3790"/>
                  </a:lnTo>
                  <a:lnTo>
                    <a:pt x="864157" y="3229"/>
                  </a:lnTo>
                  <a:lnTo>
                    <a:pt x="875995" y="2749"/>
                  </a:lnTo>
                  <a:lnTo>
                    <a:pt x="887832" y="2338"/>
                  </a:lnTo>
                  <a:lnTo>
                    <a:pt x="899670" y="1986"/>
                  </a:lnTo>
                  <a:lnTo>
                    <a:pt x="911508" y="1686"/>
                  </a:lnTo>
                  <a:lnTo>
                    <a:pt x="923346" y="1429"/>
                  </a:lnTo>
                  <a:lnTo>
                    <a:pt x="935183" y="1210"/>
                  </a:lnTo>
                  <a:lnTo>
                    <a:pt x="947021" y="1023"/>
                  </a:lnTo>
                  <a:lnTo>
                    <a:pt x="958859" y="864"/>
                  </a:lnTo>
                  <a:lnTo>
                    <a:pt x="970697" y="728"/>
                  </a:lnTo>
                  <a:lnTo>
                    <a:pt x="982534" y="613"/>
                  </a:lnTo>
                  <a:lnTo>
                    <a:pt x="994372" y="514"/>
                  </a:lnTo>
                  <a:lnTo>
                    <a:pt x="1006210" y="430"/>
                  </a:lnTo>
                  <a:lnTo>
                    <a:pt x="1018048" y="358"/>
                  </a:lnTo>
                  <a:lnTo>
                    <a:pt x="1029886" y="298"/>
                  </a:lnTo>
                  <a:lnTo>
                    <a:pt x="1041723" y="246"/>
                  </a:lnTo>
                  <a:lnTo>
                    <a:pt x="1053561" y="202"/>
                  </a:lnTo>
                  <a:lnTo>
                    <a:pt x="1065399" y="164"/>
                  </a:lnTo>
                  <a:lnTo>
                    <a:pt x="1077237" y="132"/>
                  </a:lnTo>
                  <a:lnTo>
                    <a:pt x="1089074" y="105"/>
                  </a:lnTo>
                  <a:lnTo>
                    <a:pt x="1100912" y="82"/>
                  </a:lnTo>
                  <a:lnTo>
                    <a:pt x="1112750" y="62"/>
                  </a:lnTo>
                  <a:lnTo>
                    <a:pt x="1124588" y="45"/>
                  </a:lnTo>
                  <a:lnTo>
                    <a:pt x="1136426" y="31"/>
                  </a:lnTo>
                  <a:lnTo>
                    <a:pt x="1148263" y="19"/>
                  </a:lnTo>
                  <a:lnTo>
                    <a:pt x="1160101" y="8"/>
                  </a:lnTo>
                  <a:lnTo>
                    <a:pt x="1171939" y="0"/>
                  </a:lnTo>
                  <a:lnTo>
                    <a:pt x="1171939" y="0"/>
                  </a:lnTo>
                  <a:lnTo>
                    <a:pt x="1183777" y="8"/>
                  </a:lnTo>
                  <a:lnTo>
                    <a:pt x="1195614" y="19"/>
                  </a:lnTo>
                  <a:lnTo>
                    <a:pt x="1207452" y="31"/>
                  </a:lnTo>
                  <a:lnTo>
                    <a:pt x="1219290" y="45"/>
                  </a:lnTo>
                  <a:lnTo>
                    <a:pt x="1231128" y="62"/>
                  </a:lnTo>
                  <a:lnTo>
                    <a:pt x="1242965" y="82"/>
                  </a:lnTo>
                  <a:lnTo>
                    <a:pt x="1254803" y="105"/>
                  </a:lnTo>
                  <a:lnTo>
                    <a:pt x="1266641" y="132"/>
                  </a:lnTo>
                  <a:lnTo>
                    <a:pt x="1278479" y="164"/>
                  </a:lnTo>
                  <a:lnTo>
                    <a:pt x="1290317" y="202"/>
                  </a:lnTo>
                  <a:lnTo>
                    <a:pt x="1302154" y="246"/>
                  </a:lnTo>
                  <a:lnTo>
                    <a:pt x="1313992" y="298"/>
                  </a:lnTo>
                  <a:lnTo>
                    <a:pt x="1325830" y="358"/>
                  </a:lnTo>
                  <a:lnTo>
                    <a:pt x="1337668" y="430"/>
                  </a:lnTo>
                  <a:lnTo>
                    <a:pt x="1349505" y="514"/>
                  </a:lnTo>
                  <a:lnTo>
                    <a:pt x="1361343" y="613"/>
                  </a:lnTo>
                  <a:lnTo>
                    <a:pt x="1373181" y="728"/>
                  </a:lnTo>
                  <a:lnTo>
                    <a:pt x="1385019" y="864"/>
                  </a:lnTo>
                  <a:lnTo>
                    <a:pt x="1396856" y="1023"/>
                  </a:lnTo>
                  <a:lnTo>
                    <a:pt x="1408694" y="1210"/>
                  </a:lnTo>
                  <a:lnTo>
                    <a:pt x="1420532" y="1429"/>
                  </a:lnTo>
                  <a:lnTo>
                    <a:pt x="1432370" y="1686"/>
                  </a:lnTo>
                  <a:lnTo>
                    <a:pt x="1444208" y="1986"/>
                  </a:lnTo>
                  <a:lnTo>
                    <a:pt x="1456045" y="2338"/>
                  </a:lnTo>
                  <a:lnTo>
                    <a:pt x="1467883" y="2749"/>
                  </a:lnTo>
                  <a:lnTo>
                    <a:pt x="1479721" y="3229"/>
                  </a:lnTo>
                  <a:lnTo>
                    <a:pt x="1491559" y="3790"/>
                  </a:lnTo>
                  <a:lnTo>
                    <a:pt x="1503396" y="4443"/>
                  </a:lnTo>
                  <a:lnTo>
                    <a:pt x="1515234" y="5204"/>
                  </a:lnTo>
                  <a:lnTo>
                    <a:pt x="1527072" y="6088"/>
                  </a:lnTo>
                  <a:lnTo>
                    <a:pt x="1538910" y="7113"/>
                  </a:lnTo>
                  <a:lnTo>
                    <a:pt x="1550748" y="8299"/>
                  </a:lnTo>
                  <a:lnTo>
                    <a:pt x="1562585" y="9669"/>
                  </a:lnTo>
                  <a:lnTo>
                    <a:pt x="1574423" y="11245"/>
                  </a:lnTo>
                  <a:lnTo>
                    <a:pt x="1586261" y="13053"/>
                  </a:lnTo>
                  <a:lnTo>
                    <a:pt x="1598099" y="15118"/>
                  </a:lnTo>
                  <a:lnTo>
                    <a:pt x="1609936" y="17468"/>
                  </a:lnTo>
                  <a:lnTo>
                    <a:pt x="1621774" y="20126"/>
                  </a:lnTo>
                  <a:lnTo>
                    <a:pt x="1633612" y="23117"/>
                  </a:lnTo>
                  <a:lnTo>
                    <a:pt x="1645450" y="26461"/>
                  </a:lnTo>
                  <a:lnTo>
                    <a:pt x="1657287" y="30172"/>
                  </a:lnTo>
                  <a:lnTo>
                    <a:pt x="1669125" y="34257"/>
                  </a:lnTo>
                  <a:lnTo>
                    <a:pt x="1680963" y="38716"/>
                  </a:lnTo>
                  <a:lnTo>
                    <a:pt x="1692801" y="43534"/>
                  </a:lnTo>
                  <a:lnTo>
                    <a:pt x="1704639" y="48689"/>
                  </a:lnTo>
                  <a:lnTo>
                    <a:pt x="1716476" y="54141"/>
                  </a:lnTo>
                  <a:lnTo>
                    <a:pt x="1728314" y="59842"/>
                  </a:lnTo>
                  <a:lnTo>
                    <a:pt x="1740152" y="65728"/>
                  </a:lnTo>
                  <a:lnTo>
                    <a:pt x="1751990" y="71730"/>
                  </a:lnTo>
                  <a:lnTo>
                    <a:pt x="1763827" y="77771"/>
                  </a:lnTo>
                  <a:lnTo>
                    <a:pt x="1775665" y="83773"/>
                  </a:lnTo>
                  <a:lnTo>
                    <a:pt x="1787503" y="89660"/>
                  </a:lnTo>
                  <a:lnTo>
                    <a:pt x="1799341" y="95360"/>
                  </a:lnTo>
                  <a:lnTo>
                    <a:pt x="1811178" y="100813"/>
                  </a:lnTo>
                  <a:lnTo>
                    <a:pt x="1823016" y="105967"/>
                  </a:lnTo>
                  <a:lnTo>
                    <a:pt x="1834854" y="110786"/>
                  </a:lnTo>
                  <a:lnTo>
                    <a:pt x="1846692" y="115244"/>
                  </a:lnTo>
                  <a:lnTo>
                    <a:pt x="1858530" y="119330"/>
                  </a:lnTo>
                  <a:lnTo>
                    <a:pt x="1870367" y="123041"/>
                  </a:lnTo>
                  <a:lnTo>
                    <a:pt x="1882205" y="126384"/>
                  </a:lnTo>
                  <a:lnTo>
                    <a:pt x="1894043" y="129375"/>
                  </a:lnTo>
                  <a:lnTo>
                    <a:pt x="1905881" y="132034"/>
                  </a:lnTo>
                  <a:lnTo>
                    <a:pt x="1917718" y="134383"/>
                  </a:lnTo>
                  <a:lnTo>
                    <a:pt x="1929556" y="136449"/>
                  </a:lnTo>
                  <a:lnTo>
                    <a:pt x="1941394" y="138256"/>
                  </a:lnTo>
                  <a:lnTo>
                    <a:pt x="1953232" y="139833"/>
                  </a:lnTo>
                  <a:lnTo>
                    <a:pt x="1965069" y="141202"/>
                  </a:lnTo>
                  <a:lnTo>
                    <a:pt x="1976907" y="142388"/>
                  </a:lnTo>
                  <a:lnTo>
                    <a:pt x="1988745" y="143414"/>
                  </a:lnTo>
                  <a:lnTo>
                    <a:pt x="2000583" y="144298"/>
                  </a:lnTo>
                  <a:lnTo>
                    <a:pt x="2012421" y="145058"/>
                  </a:lnTo>
                  <a:lnTo>
                    <a:pt x="2024258" y="145712"/>
                  </a:lnTo>
                  <a:lnTo>
                    <a:pt x="2036096" y="146272"/>
                  </a:lnTo>
                  <a:lnTo>
                    <a:pt x="2047934" y="146752"/>
                  </a:lnTo>
                  <a:lnTo>
                    <a:pt x="2059772" y="147164"/>
                  </a:lnTo>
                  <a:lnTo>
                    <a:pt x="2071609" y="147515"/>
                  </a:lnTo>
                  <a:lnTo>
                    <a:pt x="2083447" y="147816"/>
                  </a:lnTo>
                  <a:lnTo>
                    <a:pt x="2095285" y="148072"/>
                  </a:lnTo>
                  <a:lnTo>
                    <a:pt x="2107123" y="148291"/>
                  </a:lnTo>
                  <a:lnTo>
                    <a:pt x="2118961" y="148478"/>
                  </a:lnTo>
                  <a:lnTo>
                    <a:pt x="2130798" y="148637"/>
                  </a:lnTo>
                  <a:lnTo>
                    <a:pt x="2142636" y="148773"/>
                  </a:lnTo>
                  <a:lnTo>
                    <a:pt x="2154474" y="148889"/>
                  </a:lnTo>
                  <a:lnTo>
                    <a:pt x="2166312" y="148987"/>
                  </a:lnTo>
                  <a:lnTo>
                    <a:pt x="2178149" y="149071"/>
                  </a:lnTo>
                  <a:lnTo>
                    <a:pt x="2189987" y="149143"/>
                  </a:lnTo>
                  <a:lnTo>
                    <a:pt x="2201825" y="149204"/>
                  </a:lnTo>
                  <a:lnTo>
                    <a:pt x="2213663" y="149256"/>
                  </a:lnTo>
                  <a:lnTo>
                    <a:pt x="2225500" y="149300"/>
                  </a:lnTo>
                  <a:lnTo>
                    <a:pt x="2237338" y="149338"/>
                  </a:lnTo>
                  <a:lnTo>
                    <a:pt x="2249176" y="149369"/>
                  </a:lnTo>
                  <a:lnTo>
                    <a:pt x="2261014" y="149397"/>
                  </a:lnTo>
                  <a:lnTo>
                    <a:pt x="2272852" y="149420"/>
                  </a:lnTo>
                  <a:lnTo>
                    <a:pt x="2284689" y="149440"/>
                  </a:lnTo>
                  <a:lnTo>
                    <a:pt x="2296527" y="149456"/>
                  </a:lnTo>
                  <a:lnTo>
                    <a:pt x="2308365" y="149471"/>
                  </a:lnTo>
                  <a:lnTo>
                    <a:pt x="2320203" y="149483"/>
                  </a:lnTo>
                  <a:lnTo>
                    <a:pt x="2332040" y="149493"/>
                  </a:lnTo>
                  <a:lnTo>
                    <a:pt x="2343878" y="149502"/>
                  </a:lnTo>
                  <a:lnTo>
                    <a:pt x="2343878" y="149552"/>
                  </a:lnTo>
                  <a:lnTo>
                    <a:pt x="2355716" y="149552"/>
                  </a:lnTo>
                  <a:lnTo>
                    <a:pt x="2367554" y="149552"/>
                  </a:lnTo>
                  <a:lnTo>
                    <a:pt x="2379391" y="149552"/>
                  </a:lnTo>
                  <a:lnTo>
                    <a:pt x="2391229" y="149552"/>
                  </a:lnTo>
                  <a:lnTo>
                    <a:pt x="2403067" y="149552"/>
                  </a:lnTo>
                  <a:lnTo>
                    <a:pt x="2414905" y="149552"/>
                  </a:lnTo>
                  <a:lnTo>
                    <a:pt x="2426743" y="149552"/>
                  </a:lnTo>
                  <a:lnTo>
                    <a:pt x="2438580" y="149552"/>
                  </a:lnTo>
                  <a:lnTo>
                    <a:pt x="2450418" y="149552"/>
                  </a:lnTo>
                  <a:lnTo>
                    <a:pt x="2462256" y="149552"/>
                  </a:lnTo>
                  <a:lnTo>
                    <a:pt x="2474094" y="149552"/>
                  </a:lnTo>
                  <a:lnTo>
                    <a:pt x="2485931" y="149552"/>
                  </a:lnTo>
                  <a:lnTo>
                    <a:pt x="2497769" y="149552"/>
                  </a:lnTo>
                  <a:lnTo>
                    <a:pt x="2509607" y="149552"/>
                  </a:lnTo>
                  <a:lnTo>
                    <a:pt x="2521445" y="149552"/>
                  </a:lnTo>
                  <a:lnTo>
                    <a:pt x="2533283" y="149552"/>
                  </a:lnTo>
                  <a:lnTo>
                    <a:pt x="2545120" y="149552"/>
                  </a:lnTo>
                  <a:lnTo>
                    <a:pt x="2556958" y="149552"/>
                  </a:lnTo>
                  <a:lnTo>
                    <a:pt x="2568796" y="149552"/>
                  </a:lnTo>
                  <a:lnTo>
                    <a:pt x="2580634" y="149552"/>
                  </a:lnTo>
                  <a:lnTo>
                    <a:pt x="2592471" y="149552"/>
                  </a:lnTo>
                  <a:lnTo>
                    <a:pt x="2604309" y="149552"/>
                  </a:lnTo>
                  <a:lnTo>
                    <a:pt x="2616147" y="149552"/>
                  </a:lnTo>
                  <a:lnTo>
                    <a:pt x="2627985" y="149552"/>
                  </a:lnTo>
                  <a:lnTo>
                    <a:pt x="2639822" y="149552"/>
                  </a:lnTo>
                  <a:lnTo>
                    <a:pt x="2651660" y="149552"/>
                  </a:lnTo>
                  <a:lnTo>
                    <a:pt x="2663498" y="149552"/>
                  </a:lnTo>
                  <a:lnTo>
                    <a:pt x="2675336" y="149552"/>
                  </a:lnTo>
                  <a:lnTo>
                    <a:pt x="2687174" y="149552"/>
                  </a:lnTo>
                  <a:lnTo>
                    <a:pt x="2699011" y="149552"/>
                  </a:lnTo>
                  <a:lnTo>
                    <a:pt x="2710849" y="149552"/>
                  </a:lnTo>
                  <a:lnTo>
                    <a:pt x="2722687" y="149552"/>
                  </a:lnTo>
                  <a:lnTo>
                    <a:pt x="2734525" y="149552"/>
                  </a:lnTo>
                  <a:lnTo>
                    <a:pt x="2746362" y="149552"/>
                  </a:lnTo>
                  <a:lnTo>
                    <a:pt x="2758200" y="149552"/>
                  </a:lnTo>
                  <a:lnTo>
                    <a:pt x="2770038" y="149552"/>
                  </a:lnTo>
                  <a:lnTo>
                    <a:pt x="2781876" y="149552"/>
                  </a:lnTo>
                  <a:lnTo>
                    <a:pt x="2793713" y="149552"/>
                  </a:lnTo>
                  <a:lnTo>
                    <a:pt x="2805551" y="149552"/>
                  </a:lnTo>
                  <a:lnTo>
                    <a:pt x="2817389" y="149552"/>
                  </a:lnTo>
                  <a:lnTo>
                    <a:pt x="2829227" y="149552"/>
                  </a:lnTo>
                  <a:lnTo>
                    <a:pt x="2841065" y="149552"/>
                  </a:lnTo>
                  <a:lnTo>
                    <a:pt x="2852902" y="149552"/>
                  </a:lnTo>
                  <a:lnTo>
                    <a:pt x="2864740" y="149552"/>
                  </a:lnTo>
                  <a:lnTo>
                    <a:pt x="2876578" y="149552"/>
                  </a:lnTo>
                  <a:lnTo>
                    <a:pt x="2888416" y="149552"/>
                  </a:lnTo>
                  <a:lnTo>
                    <a:pt x="2900253" y="149552"/>
                  </a:lnTo>
                  <a:lnTo>
                    <a:pt x="2912091" y="149552"/>
                  </a:lnTo>
                  <a:lnTo>
                    <a:pt x="2923929" y="149552"/>
                  </a:lnTo>
                  <a:lnTo>
                    <a:pt x="2935767" y="149552"/>
                  </a:lnTo>
                  <a:lnTo>
                    <a:pt x="2947604" y="149552"/>
                  </a:lnTo>
                  <a:lnTo>
                    <a:pt x="2959442" y="149552"/>
                  </a:lnTo>
                  <a:lnTo>
                    <a:pt x="2971280" y="149552"/>
                  </a:lnTo>
                  <a:lnTo>
                    <a:pt x="2983118" y="149552"/>
                  </a:lnTo>
                  <a:lnTo>
                    <a:pt x="2994956" y="149552"/>
                  </a:lnTo>
                  <a:lnTo>
                    <a:pt x="3006793" y="149552"/>
                  </a:lnTo>
                  <a:lnTo>
                    <a:pt x="3018631" y="149552"/>
                  </a:lnTo>
                  <a:lnTo>
                    <a:pt x="3030469" y="149552"/>
                  </a:lnTo>
                  <a:lnTo>
                    <a:pt x="3042307" y="149552"/>
                  </a:lnTo>
                  <a:lnTo>
                    <a:pt x="3054144" y="149552"/>
                  </a:lnTo>
                  <a:lnTo>
                    <a:pt x="3065982" y="149552"/>
                  </a:lnTo>
                  <a:lnTo>
                    <a:pt x="3077820" y="149552"/>
                  </a:lnTo>
                  <a:lnTo>
                    <a:pt x="3089658" y="149552"/>
                  </a:lnTo>
                  <a:lnTo>
                    <a:pt x="3101496" y="149552"/>
                  </a:lnTo>
                  <a:lnTo>
                    <a:pt x="3113333" y="149552"/>
                  </a:lnTo>
                  <a:lnTo>
                    <a:pt x="3125171" y="149552"/>
                  </a:lnTo>
                  <a:lnTo>
                    <a:pt x="3137009" y="149552"/>
                  </a:lnTo>
                  <a:lnTo>
                    <a:pt x="3148847" y="149552"/>
                  </a:lnTo>
                  <a:lnTo>
                    <a:pt x="3160684" y="149552"/>
                  </a:lnTo>
                  <a:lnTo>
                    <a:pt x="3172522" y="149552"/>
                  </a:lnTo>
                  <a:lnTo>
                    <a:pt x="3184360" y="149552"/>
                  </a:lnTo>
                  <a:lnTo>
                    <a:pt x="3196198" y="149552"/>
                  </a:lnTo>
                  <a:lnTo>
                    <a:pt x="3208035" y="149552"/>
                  </a:lnTo>
                  <a:lnTo>
                    <a:pt x="3219873" y="149552"/>
                  </a:lnTo>
                  <a:lnTo>
                    <a:pt x="3231711" y="149552"/>
                  </a:lnTo>
                  <a:lnTo>
                    <a:pt x="3243549" y="149552"/>
                  </a:lnTo>
                  <a:lnTo>
                    <a:pt x="3255387" y="149552"/>
                  </a:lnTo>
                  <a:lnTo>
                    <a:pt x="3267224" y="149552"/>
                  </a:lnTo>
                  <a:lnTo>
                    <a:pt x="3279062" y="149552"/>
                  </a:lnTo>
                  <a:lnTo>
                    <a:pt x="3290900" y="149552"/>
                  </a:lnTo>
                  <a:lnTo>
                    <a:pt x="3302738" y="149552"/>
                  </a:lnTo>
                  <a:lnTo>
                    <a:pt x="3314575" y="149552"/>
                  </a:lnTo>
                  <a:lnTo>
                    <a:pt x="3326413" y="149552"/>
                  </a:lnTo>
                  <a:lnTo>
                    <a:pt x="3338251" y="149552"/>
                  </a:lnTo>
                  <a:lnTo>
                    <a:pt x="3350089" y="149552"/>
                  </a:lnTo>
                  <a:lnTo>
                    <a:pt x="3361926" y="149552"/>
                  </a:lnTo>
                  <a:lnTo>
                    <a:pt x="3373764" y="149552"/>
                  </a:lnTo>
                  <a:lnTo>
                    <a:pt x="3385602" y="149552"/>
                  </a:lnTo>
                  <a:lnTo>
                    <a:pt x="3397440" y="149552"/>
                  </a:lnTo>
                  <a:lnTo>
                    <a:pt x="3409278" y="149552"/>
                  </a:lnTo>
                  <a:lnTo>
                    <a:pt x="3421115" y="149552"/>
                  </a:lnTo>
                  <a:lnTo>
                    <a:pt x="3432953" y="149552"/>
                  </a:lnTo>
                  <a:lnTo>
                    <a:pt x="3444791" y="149552"/>
                  </a:lnTo>
                  <a:lnTo>
                    <a:pt x="3456629" y="149552"/>
                  </a:lnTo>
                  <a:lnTo>
                    <a:pt x="3468466" y="149552"/>
                  </a:lnTo>
                  <a:lnTo>
                    <a:pt x="3480304" y="149552"/>
                  </a:lnTo>
                  <a:lnTo>
                    <a:pt x="3492142" y="149552"/>
                  </a:lnTo>
                  <a:lnTo>
                    <a:pt x="3503980" y="149552"/>
                  </a:lnTo>
                  <a:lnTo>
                    <a:pt x="3515818" y="149552"/>
                  </a:lnTo>
                  <a:lnTo>
                    <a:pt x="3515818" y="149502"/>
                  </a:lnTo>
                  <a:lnTo>
                    <a:pt x="3527655" y="149493"/>
                  </a:lnTo>
                  <a:lnTo>
                    <a:pt x="3539493" y="149483"/>
                  </a:lnTo>
                  <a:lnTo>
                    <a:pt x="3551331" y="149471"/>
                  </a:lnTo>
                  <a:lnTo>
                    <a:pt x="3563169" y="149456"/>
                  </a:lnTo>
                  <a:lnTo>
                    <a:pt x="3575006" y="149440"/>
                  </a:lnTo>
                  <a:lnTo>
                    <a:pt x="3586844" y="149420"/>
                  </a:lnTo>
                  <a:lnTo>
                    <a:pt x="3598682" y="149397"/>
                  </a:lnTo>
                  <a:lnTo>
                    <a:pt x="3610520" y="149369"/>
                  </a:lnTo>
                  <a:lnTo>
                    <a:pt x="3622357" y="149338"/>
                  </a:lnTo>
                  <a:lnTo>
                    <a:pt x="3634195" y="149300"/>
                  </a:lnTo>
                  <a:lnTo>
                    <a:pt x="3646033" y="149256"/>
                  </a:lnTo>
                  <a:lnTo>
                    <a:pt x="3657871" y="149204"/>
                  </a:lnTo>
                  <a:lnTo>
                    <a:pt x="3669709" y="149143"/>
                  </a:lnTo>
                  <a:lnTo>
                    <a:pt x="3681546" y="149071"/>
                  </a:lnTo>
                  <a:lnTo>
                    <a:pt x="3693384" y="148987"/>
                  </a:lnTo>
                  <a:lnTo>
                    <a:pt x="3705222" y="148889"/>
                  </a:lnTo>
                  <a:lnTo>
                    <a:pt x="3717060" y="148773"/>
                  </a:lnTo>
                  <a:lnTo>
                    <a:pt x="3728897" y="148637"/>
                  </a:lnTo>
                  <a:lnTo>
                    <a:pt x="3740735" y="148478"/>
                  </a:lnTo>
                  <a:lnTo>
                    <a:pt x="3752573" y="148291"/>
                  </a:lnTo>
                  <a:lnTo>
                    <a:pt x="3764411" y="148072"/>
                  </a:lnTo>
                  <a:lnTo>
                    <a:pt x="3776248" y="147816"/>
                  </a:lnTo>
                  <a:lnTo>
                    <a:pt x="3788086" y="147515"/>
                  </a:lnTo>
                  <a:lnTo>
                    <a:pt x="3799924" y="147164"/>
                  </a:lnTo>
                  <a:lnTo>
                    <a:pt x="3811762" y="146752"/>
                  </a:lnTo>
                  <a:lnTo>
                    <a:pt x="3823600" y="146272"/>
                  </a:lnTo>
                  <a:lnTo>
                    <a:pt x="3835437" y="145712"/>
                  </a:lnTo>
                  <a:lnTo>
                    <a:pt x="3847275" y="145058"/>
                  </a:lnTo>
                  <a:lnTo>
                    <a:pt x="3859113" y="144298"/>
                  </a:lnTo>
                  <a:lnTo>
                    <a:pt x="3870951" y="143414"/>
                  </a:lnTo>
                  <a:lnTo>
                    <a:pt x="3882788" y="142388"/>
                  </a:lnTo>
                  <a:lnTo>
                    <a:pt x="3894626" y="141202"/>
                  </a:lnTo>
                  <a:lnTo>
                    <a:pt x="3906464" y="139833"/>
                  </a:lnTo>
                  <a:lnTo>
                    <a:pt x="3918302" y="138256"/>
                  </a:lnTo>
                  <a:lnTo>
                    <a:pt x="3930139" y="136449"/>
                  </a:lnTo>
                  <a:lnTo>
                    <a:pt x="3941977" y="134383"/>
                  </a:lnTo>
                  <a:lnTo>
                    <a:pt x="3953815" y="132034"/>
                  </a:lnTo>
                  <a:lnTo>
                    <a:pt x="3965653" y="129375"/>
                  </a:lnTo>
                  <a:lnTo>
                    <a:pt x="3977491" y="126384"/>
                  </a:lnTo>
                  <a:lnTo>
                    <a:pt x="3989328" y="123041"/>
                  </a:lnTo>
                  <a:lnTo>
                    <a:pt x="4001166" y="119330"/>
                  </a:lnTo>
                  <a:lnTo>
                    <a:pt x="4013004" y="115244"/>
                  </a:lnTo>
                  <a:lnTo>
                    <a:pt x="4024842" y="110786"/>
                  </a:lnTo>
                  <a:lnTo>
                    <a:pt x="4036679" y="105967"/>
                  </a:lnTo>
                  <a:lnTo>
                    <a:pt x="4048517" y="100813"/>
                  </a:lnTo>
                  <a:lnTo>
                    <a:pt x="4060355" y="95360"/>
                  </a:lnTo>
                  <a:lnTo>
                    <a:pt x="4072193" y="89660"/>
                  </a:lnTo>
                  <a:lnTo>
                    <a:pt x="4084031" y="83773"/>
                  </a:lnTo>
                  <a:lnTo>
                    <a:pt x="4095868" y="77771"/>
                  </a:lnTo>
                  <a:lnTo>
                    <a:pt x="4107706" y="71730"/>
                  </a:lnTo>
                  <a:lnTo>
                    <a:pt x="4119544" y="65728"/>
                  </a:lnTo>
                  <a:lnTo>
                    <a:pt x="4131382" y="59842"/>
                  </a:lnTo>
                  <a:lnTo>
                    <a:pt x="4143219" y="54141"/>
                  </a:lnTo>
                  <a:lnTo>
                    <a:pt x="4155057" y="48689"/>
                  </a:lnTo>
                  <a:lnTo>
                    <a:pt x="4166895" y="43534"/>
                  </a:lnTo>
                  <a:lnTo>
                    <a:pt x="4178733" y="38716"/>
                  </a:lnTo>
                  <a:lnTo>
                    <a:pt x="4190570" y="34257"/>
                  </a:lnTo>
                  <a:lnTo>
                    <a:pt x="4202408" y="30172"/>
                  </a:lnTo>
                  <a:lnTo>
                    <a:pt x="4214246" y="26461"/>
                  </a:lnTo>
                  <a:lnTo>
                    <a:pt x="4226084" y="23117"/>
                  </a:lnTo>
                  <a:lnTo>
                    <a:pt x="4237922" y="20126"/>
                  </a:lnTo>
                  <a:lnTo>
                    <a:pt x="4249759" y="17468"/>
                  </a:lnTo>
                  <a:lnTo>
                    <a:pt x="4261597" y="15118"/>
                  </a:lnTo>
                  <a:lnTo>
                    <a:pt x="4273435" y="13053"/>
                  </a:lnTo>
                  <a:lnTo>
                    <a:pt x="4285273" y="11245"/>
                  </a:lnTo>
                  <a:lnTo>
                    <a:pt x="4297110" y="9669"/>
                  </a:lnTo>
                  <a:lnTo>
                    <a:pt x="4308948" y="8299"/>
                  </a:lnTo>
                  <a:lnTo>
                    <a:pt x="4320786" y="7113"/>
                  </a:lnTo>
                  <a:lnTo>
                    <a:pt x="4332624" y="6088"/>
                  </a:lnTo>
                  <a:lnTo>
                    <a:pt x="4344461" y="5204"/>
                  </a:lnTo>
                  <a:lnTo>
                    <a:pt x="4356299" y="4443"/>
                  </a:lnTo>
                  <a:lnTo>
                    <a:pt x="4368137" y="3790"/>
                  </a:lnTo>
                  <a:lnTo>
                    <a:pt x="4379975" y="3229"/>
                  </a:lnTo>
                  <a:lnTo>
                    <a:pt x="4391813" y="2749"/>
                  </a:lnTo>
                  <a:lnTo>
                    <a:pt x="4403650" y="2338"/>
                  </a:lnTo>
                  <a:lnTo>
                    <a:pt x="4415488" y="1986"/>
                  </a:lnTo>
                  <a:lnTo>
                    <a:pt x="4427326" y="1686"/>
                  </a:lnTo>
                  <a:lnTo>
                    <a:pt x="4439164" y="1429"/>
                  </a:lnTo>
                  <a:lnTo>
                    <a:pt x="4451001" y="1210"/>
                  </a:lnTo>
                  <a:lnTo>
                    <a:pt x="4462839" y="1023"/>
                  </a:lnTo>
                  <a:lnTo>
                    <a:pt x="4474677" y="864"/>
                  </a:lnTo>
                  <a:lnTo>
                    <a:pt x="4486515" y="728"/>
                  </a:lnTo>
                  <a:lnTo>
                    <a:pt x="4498352" y="613"/>
                  </a:lnTo>
                  <a:lnTo>
                    <a:pt x="4510190" y="514"/>
                  </a:lnTo>
                  <a:lnTo>
                    <a:pt x="4522028" y="430"/>
                  </a:lnTo>
                  <a:lnTo>
                    <a:pt x="4533866" y="358"/>
                  </a:lnTo>
                  <a:lnTo>
                    <a:pt x="4545704" y="298"/>
                  </a:lnTo>
                  <a:lnTo>
                    <a:pt x="4557541" y="246"/>
                  </a:lnTo>
                  <a:lnTo>
                    <a:pt x="4569379" y="202"/>
                  </a:lnTo>
                  <a:lnTo>
                    <a:pt x="4581217" y="164"/>
                  </a:lnTo>
                  <a:lnTo>
                    <a:pt x="4593055" y="132"/>
                  </a:lnTo>
                  <a:lnTo>
                    <a:pt x="4604892" y="105"/>
                  </a:lnTo>
                  <a:lnTo>
                    <a:pt x="4616730" y="82"/>
                  </a:lnTo>
                  <a:lnTo>
                    <a:pt x="4628568" y="62"/>
                  </a:lnTo>
                  <a:lnTo>
                    <a:pt x="4640406" y="45"/>
                  </a:lnTo>
                  <a:lnTo>
                    <a:pt x="4652244" y="31"/>
                  </a:lnTo>
                  <a:lnTo>
                    <a:pt x="4664081" y="19"/>
                  </a:lnTo>
                  <a:lnTo>
                    <a:pt x="4675919" y="8"/>
                  </a:lnTo>
                  <a:lnTo>
                    <a:pt x="4687757" y="0"/>
                  </a:lnTo>
                </a:path>
              </a:pathLst>
            </a:custGeom>
            <a:ln w="40651" cap="flat">
              <a:solidFill>
                <a:srgbClr val="F26A21">
                  <a:alpha val="100000"/>
                </a:srgbClr>
              </a:solidFill>
              <a:prstDash val="solid"/>
              <a:round/>
            </a:ln>
          </p:spPr>
          <p:txBody>
            <a:bodyPr/>
            <a:lstStyle/>
            <a:p/>
          </p:txBody>
        </p:sp>
        <p:sp>
          <p:nvSpPr>
            <p:cNvPr id="70" name="pt70"/>
            <p:cNvSpPr/>
            <p:nvPr/>
          </p:nvSpPr>
          <p:spPr>
            <a:xfrm>
              <a:off x="2423549"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4767428"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2423549" y="9904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939367"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939367" y="9904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4767428" y="9904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111307"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111307" y="99048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9" name="pt79"/>
            <p:cNvSpPr/>
            <p:nvPr/>
          </p:nvSpPr>
          <p:spPr>
            <a:xfrm>
              <a:off x="3595489" y="99048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0" name="pt80"/>
            <p:cNvSpPr/>
            <p:nvPr/>
          </p:nvSpPr>
          <p:spPr>
            <a:xfrm>
              <a:off x="4767428" y="114008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1" name="pt81"/>
            <p:cNvSpPr/>
            <p:nvPr/>
          </p:nvSpPr>
          <p:spPr>
            <a:xfrm>
              <a:off x="3595489" y="114008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114008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3" name="pt83"/>
            <p:cNvSpPr/>
            <p:nvPr/>
          </p:nvSpPr>
          <p:spPr>
            <a:xfrm>
              <a:off x="4767428" y="12896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2423549" y="114008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5" name="pt85"/>
            <p:cNvSpPr/>
            <p:nvPr/>
          </p:nvSpPr>
          <p:spPr>
            <a:xfrm>
              <a:off x="7111307" y="114008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939367" y="12896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11307" y="12896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939367" y="14392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939367" y="15888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3595489" y="12896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14392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4767428" y="14392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15888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4767428" y="17384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2423549" y="12896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14392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3595489" y="15888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17384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2423549" y="15888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2423549" y="17384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5939367" y="17384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188809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14392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2423549"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111307" y="15888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11307" y="17384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4767428" y="188809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111307" y="188809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3595489" y="188809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5939367" y="188809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11307"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21873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3595489"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2423549" y="21873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2423549" y="23369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21873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111307" y="23369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5939367" y="21873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4767428" y="23369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3595489" y="21873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23369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111307" y="248651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3595489" y="23369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3595489" y="248651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248651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939367" y="248651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5939367" y="26361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248651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5939367" y="278571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111307" y="26361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278571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2935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7111307" y="2935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3595489" y="26361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4767428" y="26361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3595489" y="278571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4767428" y="278571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2423549" y="26361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4767428" y="2935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5939367" y="30849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111307" y="30849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2423549" y="278571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2935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2423549" y="2935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30849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549"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30849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30849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3595489"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2423549" y="33841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4767428"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33841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7111307" y="3533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5939367" y="33841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3595489" y="33841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3533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2423549" y="36833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3533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4767428" y="33841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5939367" y="3533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36833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4767428" y="3533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2423549" y="3832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5939367" y="36833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2423549" y="3982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36833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4767428" y="36833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3595489" y="3832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5939367" y="3832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7111307" y="3832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2423549" y="41321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5939367" y="3982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111307" y="3982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2423549" y="42817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4767428" y="3832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3595489" y="3982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3595489" y="41321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2423549"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4767428" y="3982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5939367" y="41321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3595489" y="42817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2423549" y="45809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3595489"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2423549" y="47305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7111307" y="41321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4767428" y="41321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5939367" y="42817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3595489" y="45809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4767428" y="42817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7111307" y="42817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2423549" y="48801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2423549" y="50297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7111307"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5939367"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3595489" y="47305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4767428"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5939367" y="45809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3595489" y="48801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7111307" y="45809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4767428" y="45809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7111307" y="47305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4767428" y="47305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2423549" y="51793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5939367" y="47305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7111307" y="48801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3595489" y="50297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5939367" y="48801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4767428" y="48801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2423549" y="532896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4767428" y="50297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4767428" y="51793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7111307" y="50297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2423549" y="54785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7111307" y="51793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3595489" y="51793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5939367" y="50297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3595489" y="532896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5939367" y="51793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2423549"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5939367" y="532896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3595489" y="54785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5939367" y="54785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7111307" y="532896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3595489"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4767428" y="532896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5939367"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7111307" y="54785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4767428" y="54785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4767428"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7111307"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tx235"/>
            <p:cNvSpPr/>
            <p:nvPr/>
          </p:nvSpPr>
          <p:spPr>
            <a:xfrm>
              <a:off x="1625326" y="838743"/>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Brasil (687,000)</a:t>
              </a:r>
            </a:p>
          </p:txBody>
        </p:sp>
        <p:sp>
          <p:nvSpPr>
            <p:cNvPr id="236" name="tx236"/>
            <p:cNvSpPr/>
            <p:nvPr/>
          </p:nvSpPr>
          <p:spPr>
            <a:xfrm>
              <a:off x="1555431" y="988346"/>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México (351,000)</a:t>
              </a:r>
            </a:p>
          </p:txBody>
        </p:sp>
        <p:sp>
          <p:nvSpPr>
            <p:cNvPr id="237" name="tx237"/>
            <p:cNvSpPr/>
            <p:nvPr/>
          </p:nvSpPr>
          <p:spPr>
            <a:xfrm>
              <a:off x="1392103" y="1137949"/>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(114,000)</a:t>
              </a:r>
            </a:p>
          </p:txBody>
        </p:sp>
        <p:sp>
          <p:nvSpPr>
            <p:cNvPr id="238" name="tx238"/>
            <p:cNvSpPr/>
            <p:nvPr/>
          </p:nvSpPr>
          <p:spPr>
            <a:xfrm>
              <a:off x="1555329" y="1287552"/>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(64,000)</a:t>
              </a:r>
            </a:p>
          </p:txBody>
        </p:sp>
        <p:sp>
          <p:nvSpPr>
            <p:cNvPr id="239" name="tx239"/>
            <p:cNvSpPr/>
            <p:nvPr/>
          </p:nvSpPr>
          <p:spPr>
            <a:xfrm>
              <a:off x="1502984" y="1437155"/>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(64,000)</a:t>
              </a:r>
            </a:p>
          </p:txBody>
        </p:sp>
        <p:sp>
          <p:nvSpPr>
            <p:cNvPr id="240" name="tx240"/>
            <p:cNvSpPr/>
            <p:nvPr/>
          </p:nvSpPr>
          <p:spPr>
            <a:xfrm>
              <a:off x="1636941" y="1586757"/>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(63,000)</a:t>
              </a:r>
            </a:p>
          </p:txBody>
        </p:sp>
        <p:sp>
          <p:nvSpPr>
            <p:cNvPr id="241" name="tx241"/>
            <p:cNvSpPr/>
            <p:nvPr/>
          </p:nvSpPr>
          <p:spPr>
            <a:xfrm>
              <a:off x="1497048" y="1736360"/>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(63,000)</a:t>
              </a:r>
            </a:p>
          </p:txBody>
        </p:sp>
        <p:sp>
          <p:nvSpPr>
            <p:cNvPr id="242" name="tx242"/>
            <p:cNvSpPr/>
            <p:nvPr/>
          </p:nvSpPr>
          <p:spPr>
            <a:xfrm>
              <a:off x="1730169" y="1885963"/>
              <a:ext cx="6348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Haití (58,000)</a:t>
              </a:r>
            </a:p>
          </p:txBody>
        </p:sp>
        <p:sp>
          <p:nvSpPr>
            <p:cNvPr id="243" name="tx243"/>
            <p:cNvSpPr/>
            <p:nvPr/>
          </p:nvSpPr>
          <p:spPr>
            <a:xfrm>
              <a:off x="1724284" y="2035566"/>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Perú (54,000)</a:t>
              </a:r>
            </a:p>
          </p:txBody>
        </p:sp>
        <p:sp>
          <p:nvSpPr>
            <p:cNvPr id="244" name="tx244"/>
            <p:cNvSpPr/>
            <p:nvPr/>
          </p:nvSpPr>
          <p:spPr>
            <a:xfrm>
              <a:off x="1433038" y="2185169"/>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(33,000)</a:t>
              </a:r>
            </a:p>
          </p:txBody>
        </p:sp>
        <p:sp>
          <p:nvSpPr>
            <p:cNvPr id="245" name="tx245"/>
            <p:cNvSpPr/>
            <p:nvPr/>
          </p:nvSpPr>
          <p:spPr>
            <a:xfrm>
              <a:off x="1497048" y="233477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(29,000)</a:t>
              </a:r>
            </a:p>
          </p:txBody>
        </p:sp>
        <p:sp>
          <p:nvSpPr>
            <p:cNvPr id="246" name="tx246"/>
            <p:cNvSpPr/>
            <p:nvPr/>
          </p:nvSpPr>
          <p:spPr>
            <a:xfrm>
              <a:off x="1491267" y="2484374"/>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(21,000)</a:t>
              </a:r>
            </a:p>
          </p:txBody>
        </p:sp>
        <p:sp>
          <p:nvSpPr>
            <p:cNvPr id="247" name="tx247"/>
            <p:cNvSpPr/>
            <p:nvPr/>
          </p:nvSpPr>
          <p:spPr>
            <a:xfrm>
              <a:off x="1491420" y="2633977"/>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(4,000)</a:t>
              </a:r>
            </a:p>
          </p:txBody>
        </p:sp>
        <p:sp>
          <p:nvSpPr>
            <p:cNvPr id="248" name="tx248"/>
            <p:cNvSpPr/>
            <p:nvPr/>
          </p:nvSpPr>
          <p:spPr>
            <a:xfrm>
              <a:off x="1468036" y="2783580"/>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(3,000)</a:t>
              </a:r>
            </a:p>
          </p:txBody>
        </p:sp>
        <p:sp>
          <p:nvSpPr>
            <p:cNvPr id="249" name="tx249"/>
            <p:cNvSpPr/>
            <p:nvPr/>
          </p:nvSpPr>
          <p:spPr>
            <a:xfrm>
              <a:off x="1613711" y="2933182"/>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50" name="tx250"/>
            <p:cNvSpPr/>
            <p:nvPr/>
          </p:nvSpPr>
          <p:spPr>
            <a:xfrm>
              <a:off x="1555431" y="3082785"/>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51" name="tx251"/>
            <p:cNvSpPr/>
            <p:nvPr/>
          </p:nvSpPr>
          <p:spPr>
            <a:xfrm>
              <a:off x="955438" y="3232388"/>
              <a:ext cx="140961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República Dominicana (2,000)</a:t>
              </a:r>
            </a:p>
          </p:txBody>
        </p:sp>
        <p:sp>
          <p:nvSpPr>
            <p:cNvPr id="252" name="tx252"/>
            <p:cNvSpPr/>
            <p:nvPr/>
          </p:nvSpPr>
          <p:spPr>
            <a:xfrm>
              <a:off x="1765116" y="3381991"/>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(2,000)</a:t>
              </a:r>
            </a:p>
          </p:txBody>
        </p:sp>
        <p:sp>
          <p:nvSpPr>
            <p:cNvPr id="253" name="tx253"/>
            <p:cNvSpPr/>
            <p:nvPr/>
          </p:nvSpPr>
          <p:spPr>
            <a:xfrm>
              <a:off x="1613609" y="3531594"/>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Panamá (1,000)</a:t>
              </a:r>
            </a:p>
          </p:txBody>
        </p:sp>
        <p:sp>
          <p:nvSpPr>
            <p:cNvPr id="254" name="tx254"/>
            <p:cNvSpPr/>
            <p:nvPr/>
          </p:nvSpPr>
          <p:spPr>
            <a:xfrm>
              <a:off x="1526265" y="3681196"/>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Nicaragua (1,000)</a:t>
              </a:r>
            </a:p>
          </p:txBody>
        </p:sp>
        <p:sp>
          <p:nvSpPr>
            <p:cNvPr id="255" name="tx255"/>
            <p:cNvSpPr/>
            <p:nvPr/>
          </p:nvSpPr>
          <p:spPr>
            <a:xfrm>
              <a:off x="1718502" y="3830799"/>
              <a:ext cx="6465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Belice (1,000)</a:t>
              </a:r>
            </a:p>
          </p:txBody>
        </p:sp>
        <p:sp>
          <p:nvSpPr>
            <p:cNvPr id="256" name="tx256"/>
            <p:cNvSpPr/>
            <p:nvPr/>
          </p:nvSpPr>
          <p:spPr>
            <a:xfrm>
              <a:off x="1692202" y="3980402"/>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57" name="tx257"/>
            <p:cNvSpPr/>
            <p:nvPr/>
          </p:nvSpPr>
          <p:spPr>
            <a:xfrm>
              <a:off x="1098094" y="4130005"/>
              <a:ext cx="126696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y Tobago (&lt;1,000)</a:t>
              </a:r>
            </a:p>
          </p:txBody>
        </p:sp>
        <p:sp>
          <p:nvSpPr>
            <p:cNvPr id="258" name="tx258"/>
            <p:cNvSpPr/>
            <p:nvPr/>
          </p:nvSpPr>
          <p:spPr>
            <a:xfrm>
              <a:off x="1546630" y="4279608"/>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59" name="tx259"/>
            <p:cNvSpPr/>
            <p:nvPr/>
          </p:nvSpPr>
          <p:spPr>
            <a:xfrm>
              <a:off x="1494132" y="4429210"/>
              <a:ext cx="87092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(&lt;1,000)</a:t>
              </a:r>
            </a:p>
          </p:txBody>
        </p:sp>
        <p:sp>
          <p:nvSpPr>
            <p:cNvPr id="260" name="tx260"/>
            <p:cNvSpPr/>
            <p:nvPr/>
          </p:nvSpPr>
          <p:spPr>
            <a:xfrm>
              <a:off x="1587411" y="4578813"/>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(&lt;500)</a:t>
              </a:r>
            </a:p>
          </p:txBody>
        </p:sp>
        <p:sp>
          <p:nvSpPr>
            <p:cNvPr id="261" name="tx261"/>
            <p:cNvSpPr/>
            <p:nvPr/>
          </p:nvSpPr>
          <p:spPr>
            <a:xfrm>
              <a:off x="1663088" y="4728416"/>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(&lt;500)</a:t>
              </a:r>
            </a:p>
          </p:txBody>
        </p:sp>
        <p:sp>
          <p:nvSpPr>
            <p:cNvPr id="262" name="tx262"/>
            <p:cNvSpPr/>
            <p:nvPr/>
          </p:nvSpPr>
          <p:spPr>
            <a:xfrm>
              <a:off x="1622307" y="4878019"/>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Granada (&lt;500)</a:t>
              </a:r>
            </a:p>
          </p:txBody>
        </p:sp>
        <p:sp>
          <p:nvSpPr>
            <p:cNvPr id="263" name="tx263"/>
            <p:cNvSpPr/>
            <p:nvPr/>
          </p:nvSpPr>
          <p:spPr>
            <a:xfrm>
              <a:off x="1470799" y="5027622"/>
              <a:ext cx="8942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Santa Lucía (&lt;500)</a:t>
              </a:r>
            </a:p>
          </p:txBody>
        </p:sp>
        <p:sp>
          <p:nvSpPr>
            <p:cNvPr id="264" name="tx264"/>
            <p:cNvSpPr/>
            <p:nvPr/>
          </p:nvSpPr>
          <p:spPr>
            <a:xfrm>
              <a:off x="649557" y="5177224"/>
              <a:ext cx="171550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Vicente y las Granadinas (&lt;200)</a:t>
              </a:r>
            </a:p>
          </p:txBody>
        </p:sp>
        <p:sp>
          <p:nvSpPr>
            <p:cNvPr id="265" name="tx265"/>
            <p:cNvSpPr/>
            <p:nvPr/>
          </p:nvSpPr>
          <p:spPr>
            <a:xfrm>
              <a:off x="1167887" y="5326827"/>
              <a:ext cx="119717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y Barbuda (&lt;100)</a:t>
              </a:r>
            </a:p>
          </p:txBody>
        </p:sp>
        <p:sp>
          <p:nvSpPr>
            <p:cNvPr id="266" name="tx266"/>
            <p:cNvSpPr/>
            <p:nvPr/>
          </p:nvSpPr>
          <p:spPr>
            <a:xfrm>
              <a:off x="1593346" y="5476430"/>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67" name="tx267"/>
            <p:cNvSpPr/>
            <p:nvPr/>
          </p:nvSpPr>
          <p:spPr>
            <a:xfrm>
              <a:off x="970123" y="5626033"/>
              <a:ext cx="13949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Cristóbal y Nieves (&lt;100)</a:t>
              </a:r>
            </a:p>
          </p:txBody>
        </p:sp>
        <p:sp>
          <p:nvSpPr>
            <p:cNvPr id="268" name="tx268"/>
            <p:cNvSpPr/>
            <p:nvPr/>
          </p:nvSpPr>
          <p:spPr>
            <a:xfrm>
              <a:off x="7287203" y="838743"/>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México (218,000)</a:t>
              </a:r>
            </a:p>
          </p:txBody>
        </p:sp>
        <p:sp>
          <p:nvSpPr>
            <p:cNvPr id="269" name="tx269"/>
            <p:cNvSpPr/>
            <p:nvPr/>
          </p:nvSpPr>
          <p:spPr>
            <a:xfrm>
              <a:off x="7287203" y="988346"/>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(185,000)</a:t>
              </a:r>
            </a:p>
          </p:txBody>
        </p:sp>
        <p:sp>
          <p:nvSpPr>
            <p:cNvPr id="270" name="tx270"/>
            <p:cNvSpPr/>
            <p:nvPr/>
          </p:nvSpPr>
          <p:spPr>
            <a:xfrm>
              <a:off x="7287203" y="1137949"/>
              <a:ext cx="9262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(101,000)</a:t>
              </a:r>
            </a:p>
          </p:txBody>
        </p:sp>
        <p:sp>
          <p:nvSpPr>
            <p:cNvPr id="271" name="tx271"/>
            <p:cNvSpPr/>
            <p:nvPr/>
          </p:nvSpPr>
          <p:spPr>
            <a:xfrm>
              <a:off x="7287203" y="1287552"/>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(89,000)</a:t>
              </a:r>
            </a:p>
          </p:txBody>
        </p:sp>
        <p:sp>
          <p:nvSpPr>
            <p:cNvPr id="272" name="tx272"/>
            <p:cNvSpPr/>
            <p:nvPr/>
          </p:nvSpPr>
          <p:spPr>
            <a:xfrm>
              <a:off x="7287203" y="1437155"/>
              <a:ext cx="6348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Haití (55,000)</a:t>
              </a:r>
            </a:p>
          </p:txBody>
        </p:sp>
        <p:sp>
          <p:nvSpPr>
            <p:cNvPr id="273" name="tx273"/>
            <p:cNvSpPr/>
            <p:nvPr/>
          </p:nvSpPr>
          <p:spPr>
            <a:xfrm>
              <a:off x="7287203" y="1586757"/>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(53,000)</a:t>
              </a:r>
            </a:p>
          </p:txBody>
        </p:sp>
        <p:sp>
          <p:nvSpPr>
            <p:cNvPr id="274" name="tx274"/>
            <p:cNvSpPr/>
            <p:nvPr/>
          </p:nvSpPr>
          <p:spPr>
            <a:xfrm>
              <a:off x="7287203" y="1736360"/>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(52,000)</a:t>
              </a:r>
            </a:p>
          </p:txBody>
        </p:sp>
        <p:sp>
          <p:nvSpPr>
            <p:cNvPr id="275" name="tx275"/>
            <p:cNvSpPr/>
            <p:nvPr/>
          </p:nvSpPr>
          <p:spPr>
            <a:xfrm>
              <a:off x="7287203" y="1885963"/>
              <a:ext cx="6814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Brasil (50,000)</a:t>
              </a:r>
            </a:p>
          </p:txBody>
        </p:sp>
        <p:sp>
          <p:nvSpPr>
            <p:cNvPr id="276" name="tx276"/>
            <p:cNvSpPr/>
            <p:nvPr/>
          </p:nvSpPr>
          <p:spPr>
            <a:xfrm>
              <a:off x="7287203" y="2035566"/>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Perú (42,000)</a:t>
              </a:r>
            </a:p>
          </p:txBody>
        </p:sp>
        <p:sp>
          <p:nvSpPr>
            <p:cNvPr id="277" name="tx277"/>
            <p:cNvSpPr/>
            <p:nvPr/>
          </p:nvSpPr>
          <p:spPr>
            <a:xfrm>
              <a:off x="7287203" y="2185169"/>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(41,000)</a:t>
              </a:r>
            </a:p>
          </p:txBody>
        </p:sp>
        <p:sp>
          <p:nvSpPr>
            <p:cNvPr id="278" name="tx278"/>
            <p:cNvSpPr/>
            <p:nvPr/>
          </p:nvSpPr>
          <p:spPr>
            <a:xfrm>
              <a:off x="7287203" y="2334771"/>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(28,000)</a:t>
              </a:r>
            </a:p>
          </p:txBody>
        </p:sp>
        <p:sp>
          <p:nvSpPr>
            <p:cNvPr id="279" name="tx279"/>
            <p:cNvSpPr/>
            <p:nvPr/>
          </p:nvSpPr>
          <p:spPr>
            <a:xfrm>
              <a:off x="7287203" y="2484374"/>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(24,000)</a:t>
              </a:r>
            </a:p>
          </p:txBody>
        </p:sp>
        <p:sp>
          <p:nvSpPr>
            <p:cNvPr id="280" name="tx280"/>
            <p:cNvSpPr/>
            <p:nvPr/>
          </p:nvSpPr>
          <p:spPr>
            <a:xfrm>
              <a:off x="7287203" y="2633977"/>
              <a:ext cx="140961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República Dominicana (6,000)</a:t>
              </a:r>
            </a:p>
          </p:txBody>
        </p:sp>
        <p:sp>
          <p:nvSpPr>
            <p:cNvPr id="281" name="tx281"/>
            <p:cNvSpPr/>
            <p:nvPr/>
          </p:nvSpPr>
          <p:spPr>
            <a:xfrm>
              <a:off x="7287203" y="2783580"/>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Nicaragua (5,000)</a:t>
              </a:r>
            </a:p>
          </p:txBody>
        </p:sp>
        <p:sp>
          <p:nvSpPr>
            <p:cNvPr id="282" name="tx282"/>
            <p:cNvSpPr/>
            <p:nvPr/>
          </p:nvSpPr>
          <p:spPr>
            <a:xfrm>
              <a:off x="7287203" y="2933182"/>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Panamá (4,000)</a:t>
              </a:r>
            </a:p>
          </p:txBody>
        </p:sp>
        <p:sp>
          <p:nvSpPr>
            <p:cNvPr id="283" name="tx283"/>
            <p:cNvSpPr/>
            <p:nvPr/>
          </p:nvSpPr>
          <p:spPr>
            <a:xfrm>
              <a:off x="7287203" y="3082785"/>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(3,000)</a:t>
              </a:r>
            </a:p>
          </p:txBody>
        </p:sp>
        <p:sp>
          <p:nvSpPr>
            <p:cNvPr id="284" name="tx284"/>
            <p:cNvSpPr/>
            <p:nvPr/>
          </p:nvSpPr>
          <p:spPr>
            <a:xfrm>
              <a:off x="7287203" y="3232388"/>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85" name="tx285"/>
            <p:cNvSpPr/>
            <p:nvPr/>
          </p:nvSpPr>
          <p:spPr>
            <a:xfrm>
              <a:off x="7287203" y="3381991"/>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86" name="tx286"/>
            <p:cNvSpPr/>
            <p:nvPr/>
          </p:nvSpPr>
          <p:spPr>
            <a:xfrm>
              <a:off x="7287203" y="3531594"/>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(2,000)</a:t>
              </a:r>
            </a:p>
          </p:txBody>
        </p:sp>
        <p:sp>
          <p:nvSpPr>
            <p:cNvPr id="287" name="tx287"/>
            <p:cNvSpPr/>
            <p:nvPr/>
          </p:nvSpPr>
          <p:spPr>
            <a:xfrm>
              <a:off x="7287203" y="3681196"/>
              <a:ext cx="95821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(&lt;1,000)</a:t>
              </a:r>
            </a:p>
          </p:txBody>
        </p:sp>
        <p:sp>
          <p:nvSpPr>
            <p:cNvPr id="288" name="tx288"/>
            <p:cNvSpPr/>
            <p:nvPr/>
          </p:nvSpPr>
          <p:spPr>
            <a:xfrm>
              <a:off x="7287203" y="3830799"/>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89" name="tx289"/>
            <p:cNvSpPr/>
            <p:nvPr/>
          </p:nvSpPr>
          <p:spPr>
            <a:xfrm>
              <a:off x="7287203" y="398040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Belice (&lt;1,000)</a:t>
              </a:r>
            </a:p>
          </p:txBody>
        </p:sp>
        <p:sp>
          <p:nvSpPr>
            <p:cNvPr id="290" name="tx290"/>
            <p:cNvSpPr/>
            <p:nvPr/>
          </p:nvSpPr>
          <p:spPr>
            <a:xfrm>
              <a:off x="7287203" y="4130005"/>
              <a:ext cx="73103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(&lt;500)</a:t>
              </a:r>
            </a:p>
          </p:txBody>
        </p:sp>
        <p:sp>
          <p:nvSpPr>
            <p:cNvPr id="291" name="tx291"/>
            <p:cNvSpPr/>
            <p:nvPr/>
          </p:nvSpPr>
          <p:spPr>
            <a:xfrm>
              <a:off x="7287203" y="4279608"/>
              <a:ext cx="7835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(&lt;500)</a:t>
              </a:r>
            </a:p>
          </p:txBody>
        </p:sp>
        <p:sp>
          <p:nvSpPr>
            <p:cNvPr id="292" name="tx292"/>
            <p:cNvSpPr/>
            <p:nvPr/>
          </p:nvSpPr>
          <p:spPr>
            <a:xfrm>
              <a:off x="7287203" y="4429210"/>
              <a:ext cx="8942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Santa Lucía (&lt;200)</a:t>
              </a:r>
            </a:p>
          </p:txBody>
        </p:sp>
        <p:sp>
          <p:nvSpPr>
            <p:cNvPr id="293" name="tx293"/>
            <p:cNvSpPr/>
            <p:nvPr/>
          </p:nvSpPr>
          <p:spPr>
            <a:xfrm>
              <a:off x="7287203" y="4578813"/>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(&lt;200)</a:t>
              </a:r>
            </a:p>
          </p:txBody>
        </p:sp>
        <p:sp>
          <p:nvSpPr>
            <p:cNvPr id="294" name="tx294"/>
            <p:cNvSpPr/>
            <p:nvPr/>
          </p:nvSpPr>
          <p:spPr>
            <a:xfrm>
              <a:off x="7287203" y="4728416"/>
              <a:ext cx="117956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y Tobago (&lt;200)</a:t>
              </a:r>
            </a:p>
          </p:txBody>
        </p:sp>
        <p:sp>
          <p:nvSpPr>
            <p:cNvPr id="295" name="tx295"/>
            <p:cNvSpPr/>
            <p:nvPr/>
          </p:nvSpPr>
          <p:spPr>
            <a:xfrm>
              <a:off x="7287203" y="4878019"/>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Granada (&lt;100)</a:t>
              </a:r>
            </a:p>
          </p:txBody>
        </p:sp>
        <p:sp>
          <p:nvSpPr>
            <p:cNvPr id="296" name="tx296"/>
            <p:cNvSpPr/>
            <p:nvPr/>
          </p:nvSpPr>
          <p:spPr>
            <a:xfrm>
              <a:off x="7287203" y="5027622"/>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(&lt;100)</a:t>
              </a:r>
            </a:p>
          </p:txBody>
        </p:sp>
        <p:sp>
          <p:nvSpPr>
            <p:cNvPr id="297" name="tx297"/>
            <p:cNvSpPr/>
            <p:nvPr/>
          </p:nvSpPr>
          <p:spPr>
            <a:xfrm>
              <a:off x="7287203" y="5177224"/>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98" name="tx298"/>
            <p:cNvSpPr/>
            <p:nvPr/>
          </p:nvSpPr>
          <p:spPr>
            <a:xfrm>
              <a:off x="7287203" y="5326827"/>
              <a:ext cx="171550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Vicente y las Granadinas (&lt;100)</a:t>
              </a:r>
            </a:p>
          </p:txBody>
        </p:sp>
        <p:sp>
          <p:nvSpPr>
            <p:cNvPr id="299" name="tx299"/>
            <p:cNvSpPr/>
            <p:nvPr/>
          </p:nvSpPr>
          <p:spPr>
            <a:xfrm>
              <a:off x="7287203" y="5476430"/>
              <a:ext cx="119717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y Barbuda (&lt;100)</a:t>
              </a:r>
            </a:p>
          </p:txBody>
        </p:sp>
        <p:sp>
          <p:nvSpPr>
            <p:cNvPr id="300" name="tx300"/>
            <p:cNvSpPr/>
            <p:nvPr/>
          </p:nvSpPr>
          <p:spPr>
            <a:xfrm>
              <a:off x="7287203" y="5626033"/>
              <a:ext cx="13949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Cristóbal y Nieves (&lt;100)</a:t>
              </a:r>
            </a:p>
          </p:txBody>
        </p:sp>
        <p:sp>
          <p:nvSpPr>
            <p:cNvPr id="301" name="tx301"/>
            <p:cNvSpPr/>
            <p:nvPr/>
          </p:nvSpPr>
          <p:spPr>
            <a:xfrm>
              <a:off x="570259" y="859254"/>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02" name="tx302"/>
            <p:cNvSpPr/>
            <p:nvPr/>
          </p:nvSpPr>
          <p:spPr>
            <a:xfrm>
              <a:off x="570259" y="1008857"/>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03" name="tx303"/>
            <p:cNvSpPr/>
            <p:nvPr/>
          </p:nvSpPr>
          <p:spPr>
            <a:xfrm>
              <a:off x="570259" y="1157041"/>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04" name="tx304"/>
            <p:cNvSpPr/>
            <p:nvPr/>
          </p:nvSpPr>
          <p:spPr>
            <a:xfrm>
              <a:off x="570259" y="1308390"/>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05" name="tx305"/>
            <p:cNvSpPr/>
            <p:nvPr/>
          </p:nvSpPr>
          <p:spPr>
            <a:xfrm>
              <a:off x="570259" y="1457720"/>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06" name="tx306"/>
            <p:cNvSpPr/>
            <p:nvPr/>
          </p:nvSpPr>
          <p:spPr>
            <a:xfrm>
              <a:off x="570259" y="16059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07" name="tx307"/>
            <p:cNvSpPr/>
            <p:nvPr/>
          </p:nvSpPr>
          <p:spPr>
            <a:xfrm>
              <a:off x="570259" y="1758235"/>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08" name="tx308"/>
            <p:cNvSpPr/>
            <p:nvPr/>
          </p:nvSpPr>
          <p:spPr>
            <a:xfrm>
              <a:off x="570259" y="190511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09" name="tx309"/>
            <p:cNvSpPr/>
            <p:nvPr/>
          </p:nvSpPr>
          <p:spPr>
            <a:xfrm>
              <a:off x="570259" y="205471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10" name="tx310"/>
            <p:cNvSpPr/>
            <p:nvPr/>
          </p:nvSpPr>
          <p:spPr>
            <a:xfrm>
              <a:off x="508103" y="220431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11" name="tx311"/>
            <p:cNvSpPr/>
            <p:nvPr/>
          </p:nvSpPr>
          <p:spPr>
            <a:xfrm>
              <a:off x="508103" y="235528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12" name="tx312"/>
            <p:cNvSpPr/>
            <p:nvPr/>
          </p:nvSpPr>
          <p:spPr>
            <a:xfrm>
              <a:off x="508103" y="250488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13" name="tx313"/>
            <p:cNvSpPr/>
            <p:nvPr/>
          </p:nvSpPr>
          <p:spPr>
            <a:xfrm>
              <a:off x="508103" y="265306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14" name="tx314"/>
            <p:cNvSpPr/>
            <p:nvPr/>
          </p:nvSpPr>
          <p:spPr>
            <a:xfrm>
              <a:off x="508103" y="280409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15" name="tx315"/>
            <p:cNvSpPr/>
            <p:nvPr/>
          </p:nvSpPr>
          <p:spPr>
            <a:xfrm>
              <a:off x="508103" y="295232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16" name="tx316"/>
            <p:cNvSpPr/>
            <p:nvPr/>
          </p:nvSpPr>
          <p:spPr>
            <a:xfrm>
              <a:off x="508103" y="310193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17" name="tx317"/>
            <p:cNvSpPr/>
            <p:nvPr/>
          </p:nvSpPr>
          <p:spPr>
            <a:xfrm>
              <a:off x="508103" y="325289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18" name="tx318"/>
            <p:cNvSpPr/>
            <p:nvPr/>
          </p:nvSpPr>
          <p:spPr>
            <a:xfrm>
              <a:off x="508103" y="3401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19" name="tx319"/>
            <p:cNvSpPr/>
            <p:nvPr/>
          </p:nvSpPr>
          <p:spPr>
            <a:xfrm>
              <a:off x="508103" y="35507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20" name="tx320"/>
            <p:cNvSpPr/>
            <p:nvPr/>
          </p:nvSpPr>
          <p:spPr>
            <a:xfrm>
              <a:off x="508103" y="37003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21" name="tx321"/>
            <p:cNvSpPr/>
            <p:nvPr/>
          </p:nvSpPr>
          <p:spPr>
            <a:xfrm>
              <a:off x="508103" y="385131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22" name="tx322"/>
            <p:cNvSpPr/>
            <p:nvPr/>
          </p:nvSpPr>
          <p:spPr>
            <a:xfrm>
              <a:off x="508103" y="400091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23" name="tx323"/>
            <p:cNvSpPr/>
            <p:nvPr/>
          </p:nvSpPr>
          <p:spPr>
            <a:xfrm>
              <a:off x="508103" y="414909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24" name="tx324"/>
            <p:cNvSpPr/>
            <p:nvPr/>
          </p:nvSpPr>
          <p:spPr>
            <a:xfrm>
              <a:off x="508103" y="430011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25" name="tx325"/>
            <p:cNvSpPr/>
            <p:nvPr/>
          </p:nvSpPr>
          <p:spPr>
            <a:xfrm>
              <a:off x="508103" y="444835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26" name="tx326"/>
            <p:cNvSpPr/>
            <p:nvPr/>
          </p:nvSpPr>
          <p:spPr>
            <a:xfrm>
              <a:off x="508103" y="45979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27" name="tx327"/>
            <p:cNvSpPr/>
            <p:nvPr/>
          </p:nvSpPr>
          <p:spPr>
            <a:xfrm>
              <a:off x="508103" y="474892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328" name="tx328"/>
            <p:cNvSpPr/>
            <p:nvPr/>
          </p:nvSpPr>
          <p:spPr>
            <a:xfrm>
              <a:off x="508103" y="489716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329" name="tx329"/>
            <p:cNvSpPr/>
            <p:nvPr/>
          </p:nvSpPr>
          <p:spPr>
            <a:xfrm>
              <a:off x="508103" y="50467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330" name="tx330"/>
            <p:cNvSpPr/>
            <p:nvPr/>
          </p:nvSpPr>
          <p:spPr>
            <a:xfrm>
              <a:off x="508103" y="519631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31" name="tx331"/>
            <p:cNvSpPr/>
            <p:nvPr/>
          </p:nvSpPr>
          <p:spPr>
            <a:xfrm>
              <a:off x="508103" y="534591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332" name="tx332"/>
            <p:cNvSpPr/>
            <p:nvPr/>
          </p:nvSpPr>
          <p:spPr>
            <a:xfrm>
              <a:off x="508103" y="549552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333" name="tx333"/>
            <p:cNvSpPr/>
            <p:nvPr/>
          </p:nvSpPr>
          <p:spPr>
            <a:xfrm>
              <a:off x="508103" y="5645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334" name="tx334"/>
            <p:cNvSpPr/>
            <p:nvPr/>
          </p:nvSpPr>
          <p:spPr>
            <a:xfrm>
              <a:off x="2326863"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335" name="tx335"/>
            <p:cNvSpPr/>
            <p:nvPr/>
          </p:nvSpPr>
          <p:spPr>
            <a:xfrm>
              <a:off x="3498802"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336" name="tx336"/>
            <p:cNvSpPr/>
            <p:nvPr/>
          </p:nvSpPr>
          <p:spPr>
            <a:xfrm>
              <a:off x="4670741" y="598668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337" name="tx337"/>
            <p:cNvSpPr/>
            <p:nvPr/>
          </p:nvSpPr>
          <p:spPr>
            <a:xfrm>
              <a:off x="5842681"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338" name="tx338"/>
            <p:cNvSpPr/>
            <p:nvPr/>
          </p:nvSpPr>
          <p:spPr>
            <a:xfrm>
              <a:off x="7014620"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339" name="tx339"/>
            <p:cNvSpPr/>
            <p:nvPr/>
          </p:nvSpPr>
          <p:spPr>
            <a:xfrm>
              <a:off x="695044" y="398022"/>
              <a:ext cx="553531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Países clasificados según el número de niños sin dosis, LACR, 2021-2025</a:t>
              </a:r>
            </a:p>
          </p:txBody>
        </p:sp>
        <p:sp>
          <p:nvSpPr>
            <p:cNvPr id="340" name="tx340"/>
            <p:cNvSpPr/>
            <p:nvPr/>
          </p:nvSpPr>
          <p:spPr>
            <a:xfrm>
              <a:off x="4477571" y="63348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341" name="tx341"/>
            <p:cNvSpPr/>
            <p:nvPr/>
          </p:nvSpPr>
          <p:spPr>
            <a:xfrm>
              <a:off x="4657217" y="6448793"/>
              <a:ext cx="4417193"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El número entre paréntesis es el número de niños que no recibieron ninguna dosis.</a:t>
              </a:r>
            </a:p>
          </p:txBody>
        </p:sp>
        <p:sp>
          <p:nvSpPr>
            <p:cNvPr id="342" name="tx342"/>
            <p:cNvSpPr/>
            <p:nvPr/>
          </p:nvSpPr>
          <p:spPr>
            <a:xfrm>
              <a:off x="5825239" y="6570913"/>
              <a:ext cx="3249170"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niños con dosis cero son aquellos que no recibieron la DTP1.</a:t>
              </a:r>
            </a:p>
          </p:txBody>
        </p:sp>
      </p:grpSp>
      <p:sp>
        <p:nvSpPr>
          <p:cNvPr id="3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Este gráfico compara la clasificación de los países en la région según el número absoluto de niños sin dosis, donde el puesto 1 representa al país con más niños sin dosis.
En 2021, Venezuela ocupaba el tercer puesto de un total de 33 países, con 114 000 niños sin ninguna dosis.
En 2025, Venezuela ocupaba el segundo puesto de un total de 33 países, con 185 000 niños sin ninguna dosis.
Nota: Las cifras absolutas de niños que no han recibido ninguna dosis se basan en una combinación de los resultados del programa y el tamaño de la población infantil superviviente objetivo. Los países pueden ascender en la clasificación a pesar de que haya disminuido el número de niños que no han recibido ninguna dosis, ya que la clasificación también depende de los resultados de otros países de la región.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300196"/>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529815"/>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759434"/>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1989053"/>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468538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3915006"/>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314462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2374244"/>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14342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56296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69167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82039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20652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72335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17484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40058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2632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5207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332670" y="3555441"/>
              <a:ext cx="203168" cy="1129945"/>
            </a:xfrm>
            <a:prstGeom prst="rect">
              <a:avLst/>
            </a:prstGeom>
            <a:solidFill>
              <a:srgbClr val="80BD41">
                <a:alpha val="100000"/>
              </a:srgbClr>
            </a:solidFill>
          </p:spPr>
          <p:txBody>
            <a:bodyPr/>
            <a:lstStyle/>
            <a:p/>
          </p:txBody>
        </p:sp>
        <p:sp>
          <p:nvSpPr>
            <p:cNvPr id="27" name="rc27"/>
            <p:cNvSpPr/>
            <p:nvPr/>
          </p:nvSpPr>
          <p:spPr>
            <a:xfrm>
              <a:off x="1332670" y="3217924"/>
              <a:ext cx="203168" cy="117395"/>
            </a:xfrm>
            <a:prstGeom prst="rect">
              <a:avLst/>
            </a:prstGeom>
            <a:solidFill>
              <a:srgbClr val="0058AB">
                <a:alpha val="100000"/>
              </a:srgbClr>
            </a:solidFill>
          </p:spPr>
          <p:txBody>
            <a:bodyPr/>
            <a:lstStyle/>
            <a:p/>
          </p:txBody>
        </p:sp>
        <p:sp>
          <p:nvSpPr>
            <p:cNvPr id="28" name="rc28"/>
            <p:cNvSpPr/>
            <p:nvPr/>
          </p:nvSpPr>
          <p:spPr>
            <a:xfrm>
              <a:off x="1332670" y="3335320"/>
              <a:ext cx="203168" cy="220120"/>
            </a:xfrm>
            <a:prstGeom prst="rect">
              <a:avLst/>
            </a:prstGeom>
            <a:solidFill>
              <a:srgbClr val="1CABE2">
                <a:alpha val="100000"/>
              </a:srgbClr>
            </a:solidFill>
          </p:spPr>
          <p:txBody>
            <a:bodyPr/>
            <a:lstStyle/>
            <a:p/>
          </p:txBody>
        </p:sp>
        <p:sp>
          <p:nvSpPr>
            <p:cNvPr id="29" name="rc29"/>
            <p:cNvSpPr/>
            <p:nvPr/>
          </p:nvSpPr>
          <p:spPr>
            <a:xfrm>
              <a:off x="1558413" y="3642242"/>
              <a:ext cx="203168" cy="1043144"/>
            </a:xfrm>
            <a:prstGeom prst="rect">
              <a:avLst/>
            </a:prstGeom>
            <a:solidFill>
              <a:srgbClr val="80BD41">
                <a:alpha val="100000"/>
              </a:srgbClr>
            </a:solidFill>
          </p:spPr>
          <p:txBody>
            <a:bodyPr/>
            <a:lstStyle/>
            <a:p/>
          </p:txBody>
        </p:sp>
        <p:sp>
          <p:nvSpPr>
            <p:cNvPr id="30" name="rc30"/>
            <p:cNvSpPr/>
            <p:nvPr/>
          </p:nvSpPr>
          <p:spPr>
            <a:xfrm>
              <a:off x="1558413" y="3195180"/>
              <a:ext cx="203168" cy="268236"/>
            </a:xfrm>
            <a:prstGeom prst="rect">
              <a:avLst/>
            </a:prstGeom>
            <a:solidFill>
              <a:srgbClr val="0058AB">
                <a:alpha val="100000"/>
              </a:srgbClr>
            </a:solidFill>
          </p:spPr>
          <p:txBody>
            <a:bodyPr/>
            <a:lstStyle/>
            <a:p/>
          </p:txBody>
        </p:sp>
        <p:sp>
          <p:nvSpPr>
            <p:cNvPr id="31" name="rc31"/>
            <p:cNvSpPr/>
            <p:nvPr/>
          </p:nvSpPr>
          <p:spPr>
            <a:xfrm>
              <a:off x="1558413" y="3463416"/>
              <a:ext cx="203168" cy="178825"/>
            </a:xfrm>
            <a:prstGeom prst="rect">
              <a:avLst/>
            </a:prstGeom>
            <a:solidFill>
              <a:srgbClr val="1CABE2">
                <a:alpha val="100000"/>
              </a:srgbClr>
            </a:solidFill>
          </p:spPr>
          <p:txBody>
            <a:bodyPr/>
            <a:lstStyle/>
            <a:p/>
          </p:txBody>
        </p:sp>
        <p:sp>
          <p:nvSpPr>
            <p:cNvPr id="32" name="rc32"/>
            <p:cNvSpPr/>
            <p:nvPr/>
          </p:nvSpPr>
          <p:spPr>
            <a:xfrm>
              <a:off x="1784155" y="3711795"/>
              <a:ext cx="203168" cy="973592"/>
            </a:xfrm>
            <a:prstGeom prst="rect">
              <a:avLst/>
            </a:prstGeom>
            <a:solidFill>
              <a:srgbClr val="80BD41">
                <a:alpha val="100000"/>
              </a:srgbClr>
            </a:solidFill>
          </p:spPr>
          <p:txBody>
            <a:bodyPr/>
            <a:lstStyle/>
            <a:p/>
          </p:txBody>
        </p:sp>
        <p:sp>
          <p:nvSpPr>
            <p:cNvPr id="33" name="rc33"/>
            <p:cNvSpPr/>
            <p:nvPr/>
          </p:nvSpPr>
          <p:spPr>
            <a:xfrm>
              <a:off x="1784155" y="3187553"/>
              <a:ext cx="203168" cy="314543"/>
            </a:xfrm>
            <a:prstGeom prst="rect">
              <a:avLst/>
            </a:prstGeom>
            <a:solidFill>
              <a:srgbClr val="0058AB">
                <a:alpha val="100000"/>
              </a:srgbClr>
            </a:solidFill>
          </p:spPr>
          <p:txBody>
            <a:bodyPr/>
            <a:lstStyle/>
            <a:p/>
          </p:txBody>
        </p:sp>
        <p:sp>
          <p:nvSpPr>
            <p:cNvPr id="34" name="rc34"/>
            <p:cNvSpPr/>
            <p:nvPr/>
          </p:nvSpPr>
          <p:spPr>
            <a:xfrm>
              <a:off x="1784155" y="3502097"/>
              <a:ext cx="203168" cy="209697"/>
            </a:xfrm>
            <a:prstGeom prst="rect">
              <a:avLst/>
            </a:prstGeom>
            <a:solidFill>
              <a:srgbClr val="1CABE2">
                <a:alpha val="100000"/>
              </a:srgbClr>
            </a:solidFill>
          </p:spPr>
          <p:txBody>
            <a:bodyPr/>
            <a:lstStyle/>
            <a:p/>
          </p:txBody>
        </p:sp>
        <p:sp>
          <p:nvSpPr>
            <p:cNvPr id="35" name="rc35"/>
            <p:cNvSpPr/>
            <p:nvPr/>
          </p:nvSpPr>
          <p:spPr>
            <a:xfrm>
              <a:off x="2009898" y="3663353"/>
              <a:ext cx="203168" cy="1022033"/>
            </a:xfrm>
            <a:prstGeom prst="rect">
              <a:avLst/>
            </a:prstGeom>
            <a:solidFill>
              <a:srgbClr val="80BD41">
                <a:alpha val="100000"/>
              </a:srgbClr>
            </a:solidFill>
          </p:spPr>
          <p:txBody>
            <a:bodyPr/>
            <a:lstStyle/>
            <a:p/>
          </p:txBody>
        </p:sp>
        <p:sp>
          <p:nvSpPr>
            <p:cNvPr id="36" name="rc36"/>
            <p:cNvSpPr/>
            <p:nvPr/>
          </p:nvSpPr>
          <p:spPr>
            <a:xfrm>
              <a:off x="2009898" y="3182397"/>
              <a:ext cx="203168" cy="180359"/>
            </a:xfrm>
            <a:prstGeom prst="rect">
              <a:avLst/>
            </a:prstGeom>
            <a:solidFill>
              <a:srgbClr val="0058AB">
                <a:alpha val="100000"/>
              </a:srgbClr>
            </a:solidFill>
          </p:spPr>
          <p:txBody>
            <a:bodyPr/>
            <a:lstStyle/>
            <a:p/>
          </p:txBody>
        </p:sp>
        <p:sp>
          <p:nvSpPr>
            <p:cNvPr id="37" name="rc37"/>
            <p:cNvSpPr/>
            <p:nvPr/>
          </p:nvSpPr>
          <p:spPr>
            <a:xfrm>
              <a:off x="2009898" y="3362756"/>
              <a:ext cx="203168" cy="300597"/>
            </a:xfrm>
            <a:prstGeom prst="rect">
              <a:avLst/>
            </a:prstGeom>
            <a:solidFill>
              <a:srgbClr val="1CABE2">
                <a:alpha val="100000"/>
              </a:srgbClr>
            </a:solidFill>
          </p:spPr>
          <p:txBody>
            <a:bodyPr/>
            <a:lstStyle/>
            <a:p/>
          </p:txBody>
        </p:sp>
        <p:sp>
          <p:nvSpPr>
            <p:cNvPr id="38" name="rc38"/>
            <p:cNvSpPr/>
            <p:nvPr/>
          </p:nvSpPr>
          <p:spPr>
            <a:xfrm>
              <a:off x="2235640" y="3399662"/>
              <a:ext cx="203168" cy="1285724"/>
            </a:xfrm>
            <a:prstGeom prst="rect">
              <a:avLst/>
            </a:prstGeom>
            <a:solidFill>
              <a:srgbClr val="80BD41">
                <a:alpha val="100000"/>
              </a:srgbClr>
            </a:solidFill>
          </p:spPr>
          <p:txBody>
            <a:bodyPr/>
            <a:lstStyle/>
            <a:p/>
          </p:txBody>
        </p:sp>
        <p:sp>
          <p:nvSpPr>
            <p:cNvPr id="39" name="rc39"/>
            <p:cNvSpPr/>
            <p:nvPr/>
          </p:nvSpPr>
          <p:spPr>
            <a:xfrm>
              <a:off x="2235640" y="3190357"/>
              <a:ext cx="203168" cy="104651"/>
            </a:xfrm>
            <a:prstGeom prst="rect">
              <a:avLst/>
            </a:prstGeom>
            <a:solidFill>
              <a:srgbClr val="0058AB">
                <a:alpha val="100000"/>
              </a:srgbClr>
            </a:solidFill>
          </p:spPr>
          <p:txBody>
            <a:bodyPr/>
            <a:lstStyle/>
            <a:p/>
          </p:txBody>
        </p:sp>
        <p:sp>
          <p:nvSpPr>
            <p:cNvPr id="40" name="rc40"/>
            <p:cNvSpPr/>
            <p:nvPr/>
          </p:nvSpPr>
          <p:spPr>
            <a:xfrm>
              <a:off x="2235640" y="3295008"/>
              <a:ext cx="203168" cy="104653"/>
            </a:xfrm>
            <a:prstGeom prst="rect">
              <a:avLst/>
            </a:prstGeom>
            <a:solidFill>
              <a:srgbClr val="1CABE2">
                <a:alpha val="100000"/>
              </a:srgbClr>
            </a:solidFill>
          </p:spPr>
          <p:txBody>
            <a:bodyPr/>
            <a:lstStyle/>
            <a:p/>
          </p:txBody>
        </p:sp>
        <p:sp>
          <p:nvSpPr>
            <p:cNvPr id="41" name="rc41"/>
            <p:cNvSpPr/>
            <p:nvPr/>
          </p:nvSpPr>
          <p:spPr>
            <a:xfrm>
              <a:off x="2461382" y="3365010"/>
              <a:ext cx="203168" cy="1320376"/>
            </a:xfrm>
            <a:prstGeom prst="rect">
              <a:avLst/>
            </a:prstGeom>
            <a:solidFill>
              <a:srgbClr val="80BD41">
                <a:alpha val="100000"/>
              </a:srgbClr>
            </a:solidFill>
          </p:spPr>
          <p:txBody>
            <a:bodyPr/>
            <a:lstStyle/>
            <a:p/>
          </p:txBody>
        </p:sp>
        <p:sp>
          <p:nvSpPr>
            <p:cNvPr id="42" name="rc42"/>
            <p:cNvSpPr/>
            <p:nvPr/>
          </p:nvSpPr>
          <p:spPr>
            <a:xfrm>
              <a:off x="2461382" y="3167713"/>
              <a:ext cx="203168" cy="30353"/>
            </a:xfrm>
            <a:prstGeom prst="rect">
              <a:avLst/>
            </a:prstGeom>
            <a:solidFill>
              <a:srgbClr val="0058AB">
                <a:alpha val="100000"/>
              </a:srgbClr>
            </a:solidFill>
          </p:spPr>
          <p:txBody>
            <a:bodyPr/>
            <a:lstStyle/>
            <a:p/>
          </p:txBody>
        </p:sp>
        <p:sp>
          <p:nvSpPr>
            <p:cNvPr id="43" name="rc43"/>
            <p:cNvSpPr/>
            <p:nvPr/>
          </p:nvSpPr>
          <p:spPr>
            <a:xfrm>
              <a:off x="2461382" y="3198066"/>
              <a:ext cx="203168" cy="166944"/>
            </a:xfrm>
            <a:prstGeom prst="rect">
              <a:avLst/>
            </a:prstGeom>
            <a:solidFill>
              <a:srgbClr val="1CABE2">
                <a:alpha val="100000"/>
              </a:srgbClr>
            </a:solidFill>
          </p:spPr>
          <p:txBody>
            <a:bodyPr/>
            <a:lstStyle/>
            <a:p/>
          </p:txBody>
        </p:sp>
        <p:sp>
          <p:nvSpPr>
            <p:cNvPr id="44" name="rc44"/>
            <p:cNvSpPr/>
            <p:nvPr/>
          </p:nvSpPr>
          <p:spPr>
            <a:xfrm>
              <a:off x="2687125" y="3602945"/>
              <a:ext cx="203168" cy="1082441"/>
            </a:xfrm>
            <a:prstGeom prst="rect">
              <a:avLst/>
            </a:prstGeom>
            <a:solidFill>
              <a:srgbClr val="80BD41">
                <a:alpha val="100000"/>
              </a:srgbClr>
            </a:solidFill>
          </p:spPr>
          <p:txBody>
            <a:bodyPr/>
            <a:lstStyle/>
            <a:p/>
          </p:txBody>
        </p:sp>
        <p:sp>
          <p:nvSpPr>
            <p:cNvPr id="45" name="rc45"/>
            <p:cNvSpPr/>
            <p:nvPr/>
          </p:nvSpPr>
          <p:spPr>
            <a:xfrm>
              <a:off x="2687125" y="3160821"/>
              <a:ext cx="203168" cy="320160"/>
            </a:xfrm>
            <a:prstGeom prst="rect">
              <a:avLst/>
            </a:prstGeom>
            <a:solidFill>
              <a:srgbClr val="0058AB">
                <a:alpha val="100000"/>
              </a:srgbClr>
            </a:solidFill>
          </p:spPr>
          <p:txBody>
            <a:bodyPr/>
            <a:lstStyle/>
            <a:p/>
          </p:txBody>
        </p:sp>
        <p:sp>
          <p:nvSpPr>
            <p:cNvPr id="46" name="rc46"/>
            <p:cNvSpPr/>
            <p:nvPr/>
          </p:nvSpPr>
          <p:spPr>
            <a:xfrm>
              <a:off x="2687125" y="3480981"/>
              <a:ext cx="203168" cy="121964"/>
            </a:xfrm>
            <a:prstGeom prst="rect">
              <a:avLst/>
            </a:prstGeom>
            <a:solidFill>
              <a:srgbClr val="1CABE2">
                <a:alpha val="100000"/>
              </a:srgbClr>
            </a:solidFill>
          </p:spPr>
          <p:txBody>
            <a:bodyPr/>
            <a:lstStyle/>
            <a:p/>
          </p:txBody>
        </p:sp>
        <p:sp>
          <p:nvSpPr>
            <p:cNvPr id="47" name="rc47"/>
            <p:cNvSpPr/>
            <p:nvPr/>
          </p:nvSpPr>
          <p:spPr>
            <a:xfrm>
              <a:off x="2912867" y="3750897"/>
              <a:ext cx="203168" cy="934490"/>
            </a:xfrm>
            <a:prstGeom prst="rect">
              <a:avLst/>
            </a:prstGeom>
            <a:solidFill>
              <a:srgbClr val="80BD41">
                <a:alpha val="100000"/>
              </a:srgbClr>
            </a:solidFill>
          </p:spPr>
          <p:txBody>
            <a:bodyPr/>
            <a:lstStyle/>
            <a:p/>
          </p:txBody>
        </p:sp>
        <p:sp>
          <p:nvSpPr>
            <p:cNvPr id="48" name="rc48"/>
            <p:cNvSpPr/>
            <p:nvPr/>
          </p:nvSpPr>
          <p:spPr>
            <a:xfrm>
              <a:off x="2912867" y="3178147"/>
              <a:ext cx="203168" cy="452172"/>
            </a:xfrm>
            <a:prstGeom prst="rect">
              <a:avLst/>
            </a:prstGeom>
            <a:solidFill>
              <a:srgbClr val="0058AB">
                <a:alpha val="100000"/>
              </a:srgbClr>
            </a:solidFill>
          </p:spPr>
          <p:txBody>
            <a:bodyPr/>
            <a:lstStyle/>
            <a:p/>
          </p:txBody>
        </p:sp>
        <p:sp>
          <p:nvSpPr>
            <p:cNvPr id="49" name="rc49"/>
            <p:cNvSpPr/>
            <p:nvPr/>
          </p:nvSpPr>
          <p:spPr>
            <a:xfrm>
              <a:off x="2912867" y="3630319"/>
              <a:ext cx="203168" cy="120577"/>
            </a:xfrm>
            <a:prstGeom prst="rect">
              <a:avLst/>
            </a:prstGeom>
            <a:solidFill>
              <a:srgbClr val="1CABE2">
                <a:alpha val="100000"/>
              </a:srgbClr>
            </a:solidFill>
          </p:spPr>
          <p:txBody>
            <a:bodyPr/>
            <a:lstStyle/>
            <a:p/>
          </p:txBody>
        </p:sp>
        <p:sp>
          <p:nvSpPr>
            <p:cNvPr id="50" name="rc50"/>
            <p:cNvSpPr/>
            <p:nvPr/>
          </p:nvSpPr>
          <p:spPr>
            <a:xfrm>
              <a:off x="3138609" y="3936743"/>
              <a:ext cx="203168" cy="748643"/>
            </a:xfrm>
            <a:prstGeom prst="rect">
              <a:avLst/>
            </a:prstGeom>
            <a:solidFill>
              <a:srgbClr val="80BD41">
                <a:alpha val="100000"/>
              </a:srgbClr>
            </a:solidFill>
          </p:spPr>
          <p:txBody>
            <a:bodyPr/>
            <a:lstStyle/>
            <a:p/>
          </p:txBody>
        </p:sp>
        <p:sp>
          <p:nvSpPr>
            <p:cNvPr id="51" name="rc51"/>
            <p:cNvSpPr/>
            <p:nvPr/>
          </p:nvSpPr>
          <p:spPr>
            <a:xfrm>
              <a:off x="3138609" y="3188100"/>
              <a:ext cx="203168" cy="194647"/>
            </a:xfrm>
            <a:prstGeom prst="rect">
              <a:avLst/>
            </a:prstGeom>
            <a:solidFill>
              <a:srgbClr val="0058AB">
                <a:alpha val="100000"/>
              </a:srgbClr>
            </a:solidFill>
          </p:spPr>
          <p:txBody>
            <a:bodyPr/>
            <a:lstStyle/>
            <a:p/>
          </p:txBody>
        </p:sp>
        <p:sp>
          <p:nvSpPr>
            <p:cNvPr id="52" name="rc52"/>
            <p:cNvSpPr/>
            <p:nvPr/>
          </p:nvSpPr>
          <p:spPr>
            <a:xfrm>
              <a:off x="3138609" y="3382747"/>
              <a:ext cx="203168" cy="553996"/>
            </a:xfrm>
            <a:prstGeom prst="rect">
              <a:avLst/>
            </a:prstGeom>
            <a:solidFill>
              <a:srgbClr val="1CABE2">
                <a:alpha val="100000"/>
              </a:srgbClr>
            </a:solidFill>
          </p:spPr>
          <p:txBody>
            <a:bodyPr/>
            <a:lstStyle/>
            <a:p/>
          </p:txBody>
        </p:sp>
        <p:sp>
          <p:nvSpPr>
            <p:cNvPr id="53" name="rc53"/>
            <p:cNvSpPr/>
            <p:nvPr/>
          </p:nvSpPr>
          <p:spPr>
            <a:xfrm>
              <a:off x="3364352" y="3440777"/>
              <a:ext cx="203168" cy="1244609"/>
            </a:xfrm>
            <a:prstGeom prst="rect">
              <a:avLst/>
            </a:prstGeom>
            <a:solidFill>
              <a:srgbClr val="80BD41">
                <a:alpha val="100000"/>
              </a:srgbClr>
            </a:solidFill>
          </p:spPr>
          <p:txBody>
            <a:bodyPr/>
            <a:lstStyle/>
            <a:p/>
          </p:txBody>
        </p:sp>
        <p:sp>
          <p:nvSpPr>
            <p:cNvPr id="54" name="rc54"/>
            <p:cNvSpPr/>
            <p:nvPr/>
          </p:nvSpPr>
          <p:spPr>
            <a:xfrm>
              <a:off x="3364352" y="3203708"/>
              <a:ext cx="203168" cy="207435"/>
            </a:xfrm>
            <a:prstGeom prst="rect">
              <a:avLst/>
            </a:prstGeom>
            <a:solidFill>
              <a:srgbClr val="0058AB">
                <a:alpha val="100000"/>
              </a:srgbClr>
            </a:solidFill>
          </p:spPr>
          <p:txBody>
            <a:bodyPr/>
            <a:lstStyle/>
            <a:p/>
          </p:txBody>
        </p:sp>
        <p:sp>
          <p:nvSpPr>
            <p:cNvPr id="55" name="rc55"/>
            <p:cNvSpPr/>
            <p:nvPr/>
          </p:nvSpPr>
          <p:spPr>
            <a:xfrm>
              <a:off x="3364352" y="3411143"/>
              <a:ext cx="203168" cy="29633"/>
            </a:xfrm>
            <a:prstGeom prst="rect">
              <a:avLst/>
            </a:prstGeom>
            <a:solidFill>
              <a:srgbClr val="1CABE2">
                <a:alpha val="100000"/>
              </a:srgbClr>
            </a:solidFill>
          </p:spPr>
          <p:txBody>
            <a:bodyPr/>
            <a:lstStyle/>
            <a:p/>
          </p:txBody>
        </p:sp>
        <p:sp>
          <p:nvSpPr>
            <p:cNvPr id="56" name="rc56"/>
            <p:cNvSpPr/>
            <p:nvPr/>
          </p:nvSpPr>
          <p:spPr>
            <a:xfrm>
              <a:off x="3590094" y="3530280"/>
              <a:ext cx="203168" cy="1155106"/>
            </a:xfrm>
            <a:prstGeom prst="rect">
              <a:avLst/>
            </a:prstGeom>
            <a:solidFill>
              <a:srgbClr val="80BD41">
                <a:alpha val="100000"/>
              </a:srgbClr>
            </a:solidFill>
          </p:spPr>
          <p:txBody>
            <a:bodyPr/>
            <a:lstStyle/>
            <a:p/>
          </p:txBody>
        </p:sp>
        <p:sp>
          <p:nvSpPr>
            <p:cNvPr id="57" name="rc57"/>
            <p:cNvSpPr/>
            <p:nvPr/>
          </p:nvSpPr>
          <p:spPr>
            <a:xfrm>
              <a:off x="3590094" y="3204481"/>
              <a:ext cx="203168" cy="148090"/>
            </a:xfrm>
            <a:prstGeom prst="rect">
              <a:avLst/>
            </a:prstGeom>
            <a:solidFill>
              <a:srgbClr val="0058AB">
                <a:alpha val="100000"/>
              </a:srgbClr>
            </a:solidFill>
          </p:spPr>
          <p:txBody>
            <a:bodyPr/>
            <a:lstStyle/>
            <a:p/>
          </p:txBody>
        </p:sp>
        <p:sp>
          <p:nvSpPr>
            <p:cNvPr id="58" name="rc58"/>
            <p:cNvSpPr/>
            <p:nvPr/>
          </p:nvSpPr>
          <p:spPr>
            <a:xfrm>
              <a:off x="3590094" y="3352571"/>
              <a:ext cx="203168" cy="177708"/>
            </a:xfrm>
            <a:prstGeom prst="rect">
              <a:avLst/>
            </a:prstGeom>
            <a:solidFill>
              <a:srgbClr val="1CABE2">
                <a:alpha val="100000"/>
              </a:srgbClr>
            </a:solidFill>
          </p:spPr>
          <p:txBody>
            <a:bodyPr/>
            <a:lstStyle/>
            <a:p/>
          </p:txBody>
        </p:sp>
        <p:sp>
          <p:nvSpPr>
            <p:cNvPr id="59" name="rc59"/>
            <p:cNvSpPr/>
            <p:nvPr/>
          </p:nvSpPr>
          <p:spPr>
            <a:xfrm>
              <a:off x="3815836" y="3519965"/>
              <a:ext cx="203168" cy="1165422"/>
            </a:xfrm>
            <a:prstGeom prst="rect">
              <a:avLst/>
            </a:prstGeom>
            <a:solidFill>
              <a:srgbClr val="80BD41">
                <a:alpha val="100000"/>
              </a:srgbClr>
            </a:solidFill>
          </p:spPr>
          <p:txBody>
            <a:bodyPr/>
            <a:lstStyle/>
            <a:p/>
          </p:txBody>
        </p:sp>
        <p:sp>
          <p:nvSpPr>
            <p:cNvPr id="60" name="rc60"/>
            <p:cNvSpPr/>
            <p:nvPr/>
          </p:nvSpPr>
          <p:spPr>
            <a:xfrm>
              <a:off x="3815836" y="3191256"/>
              <a:ext cx="203168" cy="149412"/>
            </a:xfrm>
            <a:prstGeom prst="rect">
              <a:avLst/>
            </a:prstGeom>
            <a:solidFill>
              <a:srgbClr val="0058AB">
                <a:alpha val="100000"/>
              </a:srgbClr>
            </a:solidFill>
          </p:spPr>
          <p:txBody>
            <a:bodyPr/>
            <a:lstStyle/>
            <a:p/>
          </p:txBody>
        </p:sp>
        <p:sp>
          <p:nvSpPr>
            <p:cNvPr id="61" name="rc61"/>
            <p:cNvSpPr/>
            <p:nvPr/>
          </p:nvSpPr>
          <p:spPr>
            <a:xfrm>
              <a:off x="3815836" y="3340669"/>
              <a:ext cx="203168" cy="179295"/>
            </a:xfrm>
            <a:prstGeom prst="rect">
              <a:avLst/>
            </a:prstGeom>
            <a:solidFill>
              <a:srgbClr val="1CABE2">
                <a:alpha val="100000"/>
              </a:srgbClr>
            </a:solidFill>
          </p:spPr>
          <p:txBody>
            <a:bodyPr/>
            <a:lstStyle/>
            <a:p/>
          </p:txBody>
        </p:sp>
        <p:sp>
          <p:nvSpPr>
            <p:cNvPr id="62" name="rc62"/>
            <p:cNvSpPr/>
            <p:nvPr/>
          </p:nvSpPr>
          <p:spPr>
            <a:xfrm>
              <a:off x="4041579" y="3475562"/>
              <a:ext cx="203168" cy="1209824"/>
            </a:xfrm>
            <a:prstGeom prst="rect">
              <a:avLst/>
            </a:prstGeom>
            <a:solidFill>
              <a:srgbClr val="80BD41">
                <a:alpha val="100000"/>
              </a:srgbClr>
            </a:solidFill>
          </p:spPr>
          <p:txBody>
            <a:bodyPr/>
            <a:lstStyle/>
            <a:p/>
          </p:txBody>
        </p:sp>
        <p:sp>
          <p:nvSpPr>
            <p:cNvPr id="63" name="rc63"/>
            <p:cNvSpPr/>
            <p:nvPr/>
          </p:nvSpPr>
          <p:spPr>
            <a:xfrm>
              <a:off x="4041579" y="3191777"/>
              <a:ext cx="203168" cy="149361"/>
            </a:xfrm>
            <a:prstGeom prst="rect">
              <a:avLst/>
            </a:prstGeom>
            <a:solidFill>
              <a:srgbClr val="0058AB">
                <a:alpha val="100000"/>
              </a:srgbClr>
            </a:solidFill>
          </p:spPr>
          <p:txBody>
            <a:bodyPr/>
            <a:lstStyle/>
            <a:p/>
          </p:txBody>
        </p:sp>
        <p:sp>
          <p:nvSpPr>
            <p:cNvPr id="64" name="rc64"/>
            <p:cNvSpPr/>
            <p:nvPr/>
          </p:nvSpPr>
          <p:spPr>
            <a:xfrm>
              <a:off x="4041579" y="3341139"/>
              <a:ext cx="203168" cy="134423"/>
            </a:xfrm>
            <a:prstGeom prst="rect">
              <a:avLst/>
            </a:prstGeom>
            <a:solidFill>
              <a:srgbClr val="1CABE2">
                <a:alpha val="100000"/>
              </a:srgbClr>
            </a:solidFill>
          </p:spPr>
          <p:txBody>
            <a:bodyPr/>
            <a:lstStyle/>
            <a:p/>
          </p:txBody>
        </p:sp>
        <p:sp>
          <p:nvSpPr>
            <p:cNvPr id="65" name="rc65"/>
            <p:cNvSpPr/>
            <p:nvPr/>
          </p:nvSpPr>
          <p:spPr>
            <a:xfrm>
              <a:off x="4267321" y="3474861"/>
              <a:ext cx="203168" cy="1210525"/>
            </a:xfrm>
            <a:prstGeom prst="rect">
              <a:avLst/>
            </a:prstGeom>
            <a:solidFill>
              <a:srgbClr val="80BD41">
                <a:alpha val="100000"/>
              </a:srgbClr>
            </a:solidFill>
          </p:spPr>
          <p:txBody>
            <a:bodyPr/>
            <a:lstStyle/>
            <a:p/>
          </p:txBody>
        </p:sp>
        <p:sp>
          <p:nvSpPr>
            <p:cNvPr id="66" name="rc66"/>
            <p:cNvSpPr/>
            <p:nvPr/>
          </p:nvSpPr>
          <p:spPr>
            <a:xfrm>
              <a:off x="4267321" y="3209137"/>
              <a:ext cx="203168" cy="147625"/>
            </a:xfrm>
            <a:prstGeom prst="rect">
              <a:avLst/>
            </a:prstGeom>
            <a:solidFill>
              <a:srgbClr val="0058AB">
                <a:alpha val="100000"/>
              </a:srgbClr>
            </a:solidFill>
          </p:spPr>
          <p:txBody>
            <a:bodyPr/>
            <a:lstStyle/>
            <a:p/>
          </p:txBody>
        </p:sp>
        <p:sp>
          <p:nvSpPr>
            <p:cNvPr id="67" name="rc67"/>
            <p:cNvSpPr/>
            <p:nvPr/>
          </p:nvSpPr>
          <p:spPr>
            <a:xfrm>
              <a:off x="4267321" y="3356762"/>
              <a:ext cx="203168" cy="118099"/>
            </a:xfrm>
            <a:prstGeom prst="rect">
              <a:avLst/>
            </a:prstGeom>
            <a:solidFill>
              <a:srgbClr val="1CABE2">
                <a:alpha val="100000"/>
              </a:srgbClr>
            </a:solidFill>
          </p:spPr>
          <p:txBody>
            <a:bodyPr/>
            <a:lstStyle/>
            <a:p/>
          </p:txBody>
        </p:sp>
        <p:sp>
          <p:nvSpPr>
            <p:cNvPr id="68" name="rc68"/>
            <p:cNvSpPr/>
            <p:nvPr/>
          </p:nvSpPr>
          <p:spPr>
            <a:xfrm>
              <a:off x="4493063" y="3546024"/>
              <a:ext cx="203168" cy="1139362"/>
            </a:xfrm>
            <a:prstGeom prst="rect">
              <a:avLst/>
            </a:prstGeom>
            <a:solidFill>
              <a:srgbClr val="80BD41">
                <a:alpha val="100000"/>
              </a:srgbClr>
            </a:solidFill>
          </p:spPr>
          <p:txBody>
            <a:bodyPr/>
            <a:lstStyle/>
            <a:p/>
          </p:txBody>
        </p:sp>
        <p:sp>
          <p:nvSpPr>
            <p:cNvPr id="69" name="rc69"/>
            <p:cNvSpPr/>
            <p:nvPr/>
          </p:nvSpPr>
          <p:spPr>
            <a:xfrm>
              <a:off x="4493063" y="3224665"/>
              <a:ext cx="203168" cy="175287"/>
            </a:xfrm>
            <a:prstGeom prst="rect">
              <a:avLst/>
            </a:prstGeom>
            <a:solidFill>
              <a:srgbClr val="0058AB">
                <a:alpha val="100000"/>
              </a:srgbClr>
            </a:solidFill>
          </p:spPr>
          <p:txBody>
            <a:bodyPr/>
            <a:lstStyle/>
            <a:p/>
          </p:txBody>
        </p:sp>
        <p:sp>
          <p:nvSpPr>
            <p:cNvPr id="70" name="rc70"/>
            <p:cNvSpPr/>
            <p:nvPr/>
          </p:nvSpPr>
          <p:spPr>
            <a:xfrm>
              <a:off x="4493063" y="3399952"/>
              <a:ext cx="203168" cy="146071"/>
            </a:xfrm>
            <a:prstGeom prst="rect">
              <a:avLst/>
            </a:prstGeom>
            <a:solidFill>
              <a:srgbClr val="1CABE2">
                <a:alpha val="100000"/>
              </a:srgbClr>
            </a:solidFill>
          </p:spPr>
          <p:txBody>
            <a:bodyPr/>
            <a:lstStyle/>
            <a:p/>
          </p:txBody>
        </p:sp>
        <p:sp>
          <p:nvSpPr>
            <p:cNvPr id="71" name="rc71"/>
            <p:cNvSpPr/>
            <p:nvPr/>
          </p:nvSpPr>
          <p:spPr>
            <a:xfrm>
              <a:off x="4718806" y="3431725"/>
              <a:ext cx="203168" cy="1253661"/>
            </a:xfrm>
            <a:prstGeom prst="rect">
              <a:avLst/>
            </a:prstGeom>
            <a:solidFill>
              <a:srgbClr val="80BD41">
                <a:alpha val="100000"/>
              </a:srgbClr>
            </a:solidFill>
          </p:spPr>
          <p:txBody>
            <a:bodyPr/>
            <a:lstStyle/>
            <a:p/>
          </p:txBody>
        </p:sp>
        <p:sp>
          <p:nvSpPr>
            <p:cNvPr id="72" name="rc72"/>
            <p:cNvSpPr/>
            <p:nvPr/>
          </p:nvSpPr>
          <p:spPr>
            <a:xfrm>
              <a:off x="4718806" y="3244397"/>
              <a:ext cx="203168" cy="28819"/>
            </a:xfrm>
            <a:prstGeom prst="rect">
              <a:avLst/>
            </a:prstGeom>
            <a:solidFill>
              <a:srgbClr val="0058AB">
                <a:alpha val="100000"/>
              </a:srgbClr>
            </a:solidFill>
          </p:spPr>
          <p:txBody>
            <a:bodyPr/>
            <a:lstStyle/>
            <a:p/>
          </p:txBody>
        </p:sp>
        <p:sp>
          <p:nvSpPr>
            <p:cNvPr id="73" name="rc73"/>
            <p:cNvSpPr/>
            <p:nvPr/>
          </p:nvSpPr>
          <p:spPr>
            <a:xfrm>
              <a:off x="4718806" y="3273217"/>
              <a:ext cx="203168" cy="158508"/>
            </a:xfrm>
            <a:prstGeom prst="rect">
              <a:avLst/>
            </a:prstGeom>
            <a:solidFill>
              <a:srgbClr val="1CABE2">
                <a:alpha val="100000"/>
              </a:srgbClr>
            </a:solidFill>
          </p:spPr>
          <p:txBody>
            <a:bodyPr/>
            <a:lstStyle/>
            <a:p/>
          </p:txBody>
        </p:sp>
        <p:sp>
          <p:nvSpPr>
            <p:cNvPr id="74" name="rc74"/>
            <p:cNvSpPr/>
            <p:nvPr/>
          </p:nvSpPr>
          <p:spPr>
            <a:xfrm>
              <a:off x="4944548" y="3489912"/>
              <a:ext cx="203168" cy="1195474"/>
            </a:xfrm>
            <a:prstGeom prst="rect">
              <a:avLst/>
            </a:prstGeom>
            <a:solidFill>
              <a:srgbClr val="80BD41">
                <a:alpha val="100000"/>
              </a:srgbClr>
            </a:solidFill>
          </p:spPr>
          <p:txBody>
            <a:bodyPr/>
            <a:lstStyle/>
            <a:p/>
          </p:txBody>
        </p:sp>
        <p:sp>
          <p:nvSpPr>
            <p:cNvPr id="75" name="rc75"/>
            <p:cNvSpPr/>
            <p:nvPr/>
          </p:nvSpPr>
          <p:spPr>
            <a:xfrm>
              <a:off x="4944548" y="3262203"/>
              <a:ext cx="203168" cy="42694"/>
            </a:xfrm>
            <a:prstGeom prst="rect">
              <a:avLst/>
            </a:prstGeom>
            <a:solidFill>
              <a:srgbClr val="0058AB">
                <a:alpha val="100000"/>
              </a:srgbClr>
            </a:solidFill>
          </p:spPr>
          <p:txBody>
            <a:bodyPr/>
            <a:lstStyle/>
            <a:p/>
          </p:txBody>
        </p:sp>
        <p:sp>
          <p:nvSpPr>
            <p:cNvPr id="76" name="rc76"/>
            <p:cNvSpPr/>
            <p:nvPr/>
          </p:nvSpPr>
          <p:spPr>
            <a:xfrm>
              <a:off x="4944548" y="3304897"/>
              <a:ext cx="203168" cy="185014"/>
            </a:xfrm>
            <a:prstGeom prst="rect">
              <a:avLst/>
            </a:prstGeom>
            <a:solidFill>
              <a:srgbClr val="1CABE2">
                <a:alpha val="100000"/>
              </a:srgbClr>
            </a:solidFill>
          </p:spPr>
          <p:txBody>
            <a:bodyPr/>
            <a:lstStyle/>
            <a:p/>
          </p:txBody>
        </p:sp>
        <p:sp>
          <p:nvSpPr>
            <p:cNvPr id="77" name="rc77"/>
            <p:cNvSpPr/>
            <p:nvPr/>
          </p:nvSpPr>
          <p:spPr>
            <a:xfrm>
              <a:off x="5170291" y="3769255"/>
              <a:ext cx="203168" cy="916131"/>
            </a:xfrm>
            <a:prstGeom prst="rect">
              <a:avLst/>
            </a:prstGeom>
            <a:solidFill>
              <a:srgbClr val="80BD41">
                <a:alpha val="100000"/>
              </a:srgbClr>
            </a:solidFill>
          </p:spPr>
          <p:txBody>
            <a:bodyPr/>
            <a:lstStyle/>
            <a:p/>
          </p:txBody>
        </p:sp>
        <p:sp>
          <p:nvSpPr>
            <p:cNvPr id="78" name="rc78"/>
            <p:cNvSpPr/>
            <p:nvPr/>
          </p:nvSpPr>
          <p:spPr>
            <a:xfrm>
              <a:off x="5170291" y="3297307"/>
              <a:ext cx="203168" cy="69403"/>
            </a:xfrm>
            <a:prstGeom prst="rect">
              <a:avLst/>
            </a:prstGeom>
            <a:solidFill>
              <a:srgbClr val="0058AB">
                <a:alpha val="100000"/>
              </a:srgbClr>
            </a:solidFill>
          </p:spPr>
          <p:txBody>
            <a:bodyPr/>
            <a:lstStyle/>
            <a:p/>
          </p:txBody>
        </p:sp>
        <p:sp>
          <p:nvSpPr>
            <p:cNvPr id="79" name="rc79"/>
            <p:cNvSpPr/>
            <p:nvPr/>
          </p:nvSpPr>
          <p:spPr>
            <a:xfrm>
              <a:off x="5170291" y="3366710"/>
              <a:ext cx="203168" cy="402544"/>
            </a:xfrm>
            <a:prstGeom prst="rect">
              <a:avLst/>
            </a:prstGeom>
            <a:solidFill>
              <a:srgbClr val="1CABE2">
                <a:alpha val="100000"/>
              </a:srgbClr>
            </a:solidFill>
          </p:spPr>
          <p:txBody>
            <a:bodyPr/>
            <a:lstStyle/>
            <a:p/>
          </p:txBody>
        </p:sp>
        <p:sp>
          <p:nvSpPr>
            <p:cNvPr id="80" name="rc80"/>
            <p:cNvSpPr/>
            <p:nvPr/>
          </p:nvSpPr>
          <p:spPr>
            <a:xfrm>
              <a:off x="5396033" y="3900482"/>
              <a:ext cx="203168" cy="784905"/>
            </a:xfrm>
            <a:prstGeom prst="rect">
              <a:avLst/>
            </a:prstGeom>
            <a:solidFill>
              <a:srgbClr val="80BD41">
                <a:alpha val="100000"/>
              </a:srgbClr>
            </a:solidFill>
          </p:spPr>
          <p:txBody>
            <a:bodyPr/>
            <a:lstStyle/>
            <a:p/>
          </p:txBody>
        </p:sp>
        <p:sp>
          <p:nvSpPr>
            <p:cNvPr id="81" name="rc81"/>
            <p:cNvSpPr/>
            <p:nvPr/>
          </p:nvSpPr>
          <p:spPr>
            <a:xfrm>
              <a:off x="5396033" y="3377211"/>
              <a:ext cx="203168" cy="209307"/>
            </a:xfrm>
            <a:prstGeom prst="rect">
              <a:avLst/>
            </a:prstGeom>
            <a:solidFill>
              <a:srgbClr val="0058AB">
                <a:alpha val="100000"/>
              </a:srgbClr>
            </a:solidFill>
          </p:spPr>
          <p:txBody>
            <a:bodyPr/>
            <a:lstStyle/>
            <a:p/>
          </p:txBody>
        </p:sp>
        <p:sp>
          <p:nvSpPr>
            <p:cNvPr id="82" name="rc82"/>
            <p:cNvSpPr/>
            <p:nvPr/>
          </p:nvSpPr>
          <p:spPr>
            <a:xfrm>
              <a:off x="5396033" y="3586518"/>
              <a:ext cx="203168" cy="313963"/>
            </a:xfrm>
            <a:prstGeom prst="rect">
              <a:avLst/>
            </a:prstGeom>
            <a:solidFill>
              <a:srgbClr val="1CABE2">
                <a:alpha val="100000"/>
              </a:srgbClr>
            </a:solidFill>
          </p:spPr>
          <p:txBody>
            <a:bodyPr/>
            <a:lstStyle/>
            <a:p/>
          </p:txBody>
        </p:sp>
        <p:sp>
          <p:nvSpPr>
            <p:cNvPr id="83" name="rc83"/>
            <p:cNvSpPr/>
            <p:nvPr/>
          </p:nvSpPr>
          <p:spPr>
            <a:xfrm>
              <a:off x="5621775" y="3920902"/>
              <a:ext cx="203168" cy="764484"/>
            </a:xfrm>
            <a:prstGeom prst="rect">
              <a:avLst/>
            </a:prstGeom>
            <a:solidFill>
              <a:srgbClr val="80BD41">
                <a:alpha val="100000"/>
              </a:srgbClr>
            </a:solidFill>
          </p:spPr>
          <p:txBody>
            <a:bodyPr/>
            <a:lstStyle/>
            <a:p/>
          </p:txBody>
        </p:sp>
        <p:sp>
          <p:nvSpPr>
            <p:cNvPr id="84" name="rc84"/>
            <p:cNvSpPr/>
            <p:nvPr/>
          </p:nvSpPr>
          <p:spPr>
            <a:xfrm>
              <a:off x="5621775" y="3490880"/>
              <a:ext cx="203168" cy="179175"/>
            </a:xfrm>
            <a:prstGeom prst="rect">
              <a:avLst/>
            </a:prstGeom>
            <a:solidFill>
              <a:srgbClr val="0058AB">
                <a:alpha val="100000"/>
              </a:srgbClr>
            </a:solidFill>
          </p:spPr>
          <p:txBody>
            <a:bodyPr/>
            <a:lstStyle/>
            <a:p/>
          </p:txBody>
        </p:sp>
        <p:sp>
          <p:nvSpPr>
            <p:cNvPr id="85" name="rc85"/>
            <p:cNvSpPr/>
            <p:nvPr/>
          </p:nvSpPr>
          <p:spPr>
            <a:xfrm>
              <a:off x="5621775" y="3670055"/>
              <a:ext cx="203168" cy="250846"/>
            </a:xfrm>
            <a:prstGeom prst="rect">
              <a:avLst/>
            </a:prstGeom>
            <a:solidFill>
              <a:srgbClr val="1CABE2">
                <a:alpha val="100000"/>
              </a:srgbClr>
            </a:solidFill>
          </p:spPr>
          <p:txBody>
            <a:bodyPr/>
            <a:lstStyle/>
            <a:p/>
          </p:txBody>
        </p:sp>
        <p:sp>
          <p:nvSpPr>
            <p:cNvPr id="86" name="rc86"/>
            <p:cNvSpPr/>
            <p:nvPr/>
          </p:nvSpPr>
          <p:spPr>
            <a:xfrm>
              <a:off x="5847518" y="4080823"/>
              <a:ext cx="203168" cy="604564"/>
            </a:xfrm>
            <a:prstGeom prst="rect">
              <a:avLst/>
            </a:prstGeom>
            <a:solidFill>
              <a:srgbClr val="80BD41">
                <a:alpha val="100000"/>
              </a:srgbClr>
            </a:solidFill>
          </p:spPr>
          <p:txBody>
            <a:bodyPr/>
            <a:lstStyle/>
            <a:p/>
          </p:txBody>
        </p:sp>
        <p:sp>
          <p:nvSpPr>
            <p:cNvPr id="87" name="rc87"/>
            <p:cNvSpPr/>
            <p:nvPr/>
          </p:nvSpPr>
          <p:spPr>
            <a:xfrm>
              <a:off x="5847518" y="3565825"/>
              <a:ext cx="203168" cy="302282"/>
            </a:xfrm>
            <a:prstGeom prst="rect">
              <a:avLst/>
            </a:prstGeom>
            <a:solidFill>
              <a:srgbClr val="0058AB">
                <a:alpha val="100000"/>
              </a:srgbClr>
            </a:solidFill>
          </p:spPr>
          <p:txBody>
            <a:bodyPr/>
            <a:lstStyle/>
            <a:p/>
          </p:txBody>
        </p:sp>
        <p:sp>
          <p:nvSpPr>
            <p:cNvPr id="88" name="rc88"/>
            <p:cNvSpPr/>
            <p:nvPr/>
          </p:nvSpPr>
          <p:spPr>
            <a:xfrm>
              <a:off x="5847518" y="3868108"/>
              <a:ext cx="203168" cy="212715"/>
            </a:xfrm>
            <a:prstGeom prst="rect">
              <a:avLst/>
            </a:prstGeom>
            <a:solidFill>
              <a:srgbClr val="1CABE2">
                <a:alpha val="100000"/>
              </a:srgbClr>
            </a:solidFill>
          </p:spPr>
          <p:txBody>
            <a:bodyPr/>
            <a:lstStyle/>
            <a:p/>
          </p:txBody>
        </p:sp>
        <p:sp>
          <p:nvSpPr>
            <p:cNvPr id="89" name="rc89"/>
            <p:cNvSpPr/>
            <p:nvPr/>
          </p:nvSpPr>
          <p:spPr>
            <a:xfrm>
              <a:off x="6073260" y="4075938"/>
              <a:ext cx="203168" cy="609448"/>
            </a:xfrm>
            <a:prstGeom prst="rect">
              <a:avLst/>
            </a:prstGeom>
            <a:solidFill>
              <a:srgbClr val="80BD41">
                <a:alpha val="100000"/>
              </a:srgbClr>
            </a:solidFill>
          </p:spPr>
          <p:txBody>
            <a:bodyPr/>
            <a:lstStyle/>
            <a:p/>
          </p:txBody>
        </p:sp>
        <p:sp>
          <p:nvSpPr>
            <p:cNvPr id="90" name="rc90"/>
            <p:cNvSpPr/>
            <p:nvPr/>
          </p:nvSpPr>
          <p:spPr>
            <a:xfrm>
              <a:off x="6073260" y="3597085"/>
              <a:ext cx="203168" cy="293841"/>
            </a:xfrm>
            <a:prstGeom prst="rect">
              <a:avLst/>
            </a:prstGeom>
            <a:solidFill>
              <a:srgbClr val="0058AB">
                <a:alpha val="100000"/>
              </a:srgbClr>
            </a:solidFill>
          </p:spPr>
          <p:txBody>
            <a:bodyPr/>
            <a:lstStyle/>
            <a:p/>
          </p:txBody>
        </p:sp>
        <p:sp>
          <p:nvSpPr>
            <p:cNvPr id="91" name="rc91"/>
            <p:cNvSpPr/>
            <p:nvPr/>
          </p:nvSpPr>
          <p:spPr>
            <a:xfrm>
              <a:off x="6073260" y="3890926"/>
              <a:ext cx="203168" cy="185012"/>
            </a:xfrm>
            <a:prstGeom prst="rect">
              <a:avLst/>
            </a:prstGeom>
            <a:solidFill>
              <a:srgbClr val="1CABE2">
                <a:alpha val="100000"/>
              </a:srgbClr>
            </a:solidFill>
          </p:spPr>
          <p:txBody>
            <a:bodyPr/>
            <a:lstStyle/>
            <a:p/>
          </p:txBody>
        </p:sp>
        <p:sp>
          <p:nvSpPr>
            <p:cNvPr id="92" name="rc92"/>
            <p:cNvSpPr/>
            <p:nvPr/>
          </p:nvSpPr>
          <p:spPr>
            <a:xfrm>
              <a:off x="6299002" y="4223818"/>
              <a:ext cx="203168" cy="461568"/>
            </a:xfrm>
            <a:prstGeom prst="rect">
              <a:avLst/>
            </a:prstGeom>
            <a:solidFill>
              <a:srgbClr val="80BD41">
                <a:alpha val="100000"/>
              </a:srgbClr>
            </a:solidFill>
          </p:spPr>
          <p:txBody>
            <a:bodyPr/>
            <a:lstStyle/>
            <a:p/>
          </p:txBody>
        </p:sp>
        <p:sp>
          <p:nvSpPr>
            <p:cNvPr id="93" name="rc93"/>
            <p:cNvSpPr/>
            <p:nvPr/>
          </p:nvSpPr>
          <p:spPr>
            <a:xfrm>
              <a:off x="6299002" y="3611971"/>
              <a:ext cx="203168" cy="472302"/>
            </a:xfrm>
            <a:prstGeom prst="rect">
              <a:avLst/>
            </a:prstGeom>
            <a:solidFill>
              <a:srgbClr val="0058AB">
                <a:alpha val="100000"/>
              </a:srgbClr>
            </a:solidFill>
          </p:spPr>
          <p:txBody>
            <a:bodyPr/>
            <a:lstStyle/>
            <a:p/>
          </p:txBody>
        </p:sp>
        <p:sp>
          <p:nvSpPr>
            <p:cNvPr id="94" name="rc94"/>
            <p:cNvSpPr/>
            <p:nvPr/>
          </p:nvSpPr>
          <p:spPr>
            <a:xfrm>
              <a:off x="6299002" y="4084274"/>
              <a:ext cx="203168" cy="139544"/>
            </a:xfrm>
            <a:prstGeom prst="rect">
              <a:avLst/>
            </a:prstGeom>
            <a:solidFill>
              <a:srgbClr val="1CABE2">
                <a:alpha val="100000"/>
              </a:srgbClr>
            </a:solidFill>
          </p:spPr>
          <p:txBody>
            <a:bodyPr/>
            <a:lstStyle/>
            <a:p/>
          </p:txBody>
        </p:sp>
        <p:sp>
          <p:nvSpPr>
            <p:cNvPr id="95" name="rc95"/>
            <p:cNvSpPr/>
            <p:nvPr/>
          </p:nvSpPr>
          <p:spPr>
            <a:xfrm>
              <a:off x="6524745" y="4101502"/>
              <a:ext cx="203168" cy="583884"/>
            </a:xfrm>
            <a:prstGeom prst="rect">
              <a:avLst/>
            </a:prstGeom>
            <a:solidFill>
              <a:srgbClr val="80BD41">
                <a:alpha val="100000"/>
              </a:srgbClr>
            </a:solidFill>
          </p:spPr>
          <p:txBody>
            <a:bodyPr/>
            <a:lstStyle/>
            <a:p/>
          </p:txBody>
        </p:sp>
        <p:sp>
          <p:nvSpPr>
            <p:cNvPr id="96" name="rc96"/>
            <p:cNvSpPr/>
            <p:nvPr/>
          </p:nvSpPr>
          <p:spPr>
            <a:xfrm>
              <a:off x="6524745" y="3604121"/>
              <a:ext cx="203168" cy="378441"/>
            </a:xfrm>
            <a:prstGeom prst="rect">
              <a:avLst/>
            </a:prstGeom>
            <a:solidFill>
              <a:srgbClr val="0058AB">
                <a:alpha val="100000"/>
              </a:srgbClr>
            </a:solidFill>
          </p:spPr>
          <p:txBody>
            <a:bodyPr/>
            <a:lstStyle/>
            <a:p/>
          </p:txBody>
        </p:sp>
        <p:sp>
          <p:nvSpPr>
            <p:cNvPr id="97" name="rc97"/>
            <p:cNvSpPr/>
            <p:nvPr/>
          </p:nvSpPr>
          <p:spPr>
            <a:xfrm>
              <a:off x="6524745" y="3982563"/>
              <a:ext cx="203168" cy="118939"/>
            </a:xfrm>
            <a:prstGeom prst="rect">
              <a:avLst/>
            </a:prstGeom>
            <a:solidFill>
              <a:srgbClr val="1CABE2">
                <a:alpha val="100000"/>
              </a:srgbClr>
            </a:solidFill>
          </p:spPr>
          <p:txBody>
            <a:bodyPr/>
            <a:lstStyle/>
            <a:p/>
          </p:txBody>
        </p:sp>
        <p:sp>
          <p:nvSpPr>
            <p:cNvPr id="98" name="rc98"/>
            <p:cNvSpPr/>
            <p:nvPr/>
          </p:nvSpPr>
          <p:spPr>
            <a:xfrm>
              <a:off x="6750487" y="4005551"/>
              <a:ext cx="203168" cy="679835"/>
            </a:xfrm>
            <a:prstGeom prst="rect">
              <a:avLst/>
            </a:prstGeom>
            <a:solidFill>
              <a:srgbClr val="80BD41">
                <a:alpha val="100000"/>
              </a:srgbClr>
            </a:solidFill>
          </p:spPr>
          <p:txBody>
            <a:bodyPr/>
            <a:lstStyle/>
            <a:p/>
          </p:txBody>
        </p:sp>
        <p:sp>
          <p:nvSpPr>
            <p:cNvPr id="99" name="rc99"/>
            <p:cNvSpPr/>
            <p:nvPr/>
          </p:nvSpPr>
          <p:spPr>
            <a:xfrm>
              <a:off x="6750487" y="3588878"/>
              <a:ext cx="203168" cy="361847"/>
            </a:xfrm>
            <a:prstGeom prst="rect">
              <a:avLst/>
            </a:prstGeom>
            <a:solidFill>
              <a:srgbClr val="0058AB">
                <a:alpha val="100000"/>
              </a:srgbClr>
            </a:solidFill>
          </p:spPr>
          <p:txBody>
            <a:bodyPr/>
            <a:lstStyle/>
            <a:p/>
          </p:txBody>
        </p:sp>
        <p:sp>
          <p:nvSpPr>
            <p:cNvPr id="100" name="rc100"/>
            <p:cNvSpPr/>
            <p:nvPr/>
          </p:nvSpPr>
          <p:spPr>
            <a:xfrm>
              <a:off x="6750487" y="3950726"/>
              <a:ext cx="203168" cy="54825"/>
            </a:xfrm>
            <a:prstGeom prst="rect">
              <a:avLst/>
            </a:prstGeom>
            <a:solidFill>
              <a:srgbClr val="1CABE2">
                <a:alpha val="100000"/>
              </a:srgbClr>
            </a:solidFill>
          </p:spPr>
          <p:txBody>
            <a:bodyPr/>
            <a:lstStyle/>
            <a:p/>
          </p:txBody>
        </p:sp>
        <p:sp>
          <p:nvSpPr>
            <p:cNvPr id="101" name="rc101"/>
            <p:cNvSpPr/>
            <p:nvPr/>
          </p:nvSpPr>
          <p:spPr>
            <a:xfrm>
              <a:off x="6976229" y="4132523"/>
              <a:ext cx="203168" cy="552863"/>
            </a:xfrm>
            <a:prstGeom prst="rect">
              <a:avLst/>
            </a:prstGeom>
            <a:solidFill>
              <a:srgbClr val="80BD41">
                <a:alpha val="100000"/>
              </a:srgbClr>
            </a:solidFill>
          </p:spPr>
          <p:txBody>
            <a:bodyPr/>
            <a:lstStyle/>
            <a:p/>
          </p:txBody>
        </p:sp>
        <p:sp>
          <p:nvSpPr>
            <p:cNvPr id="102" name="rc102"/>
            <p:cNvSpPr/>
            <p:nvPr/>
          </p:nvSpPr>
          <p:spPr>
            <a:xfrm>
              <a:off x="6976229" y="3579659"/>
              <a:ext cx="203168" cy="475463"/>
            </a:xfrm>
            <a:prstGeom prst="rect">
              <a:avLst/>
            </a:prstGeom>
            <a:solidFill>
              <a:srgbClr val="0058AB">
                <a:alpha val="100000"/>
              </a:srgbClr>
            </a:solidFill>
          </p:spPr>
          <p:txBody>
            <a:bodyPr/>
            <a:lstStyle/>
            <a:p/>
          </p:txBody>
        </p:sp>
        <p:sp>
          <p:nvSpPr>
            <p:cNvPr id="103" name="rc103"/>
            <p:cNvSpPr/>
            <p:nvPr/>
          </p:nvSpPr>
          <p:spPr>
            <a:xfrm>
              <a:off x="6976229" y="4055123"/>
              <a:ext cx="203168" cy="77400"/>
            </a:xfrm>
            <a:prstGeom prst="rect">
              <a:avLst/>
            </a:prstGeom>
            <a:solidFill>
              <a:srgbClr val="1CABE2">
                <a:alpha val="100000"/>
              </a:srgbClr>
            </a:solidFill>
          </p:spPr>
          <p:txBody>
            <a:bodyPr/>
            <a:lstStyle/>
            <a:p/>
          </p:txBody>
        </p:sp>
        <p:sp>
          <p:nvSpPr>
            <p:cNvPr id="104" name="rc104"/>
            <p:cNvSpPr/>
            <p:nvPr/>
          </p:nvSpPr>
          <p:spPr>
            <a:xfrm>
              <a:off x="7201972" y="3570576"/>
              <a:ext cx="203168" cy="340520"/>
            </a:xfrm>
            <a:prstGeom prst="rect">
              <a:avLst/>
            </a:prstGeom>
            <a:solidFill>
              <a:srgbClr val="F26A21">
                <a:alpha val="100000"/>
              </a:srgbClr>
            </a:solidFill>
          </p:spPr>
          <p:txBody>
            <a:bodyPr/>
            <a:lstStyle/>
            <a:p/>
          </p:txBody>
        </p:sp>
        <p:sp>
          <p:nvSpPr>
            <p:cNvPr id="105" name="rc105"/>
            <p:cNvSpPr/>
            <p:nvPr/>
          </p:nvSpPr>
          <p:spPr>
            <a:xfrm>
              <a:off x="7201972" y="3911097"/>
              <a:ext cx="203168" cy="774289"/>
            </a:xfrm>
            <a:prstGeom prst="rect">
              <a:avLst/>
            </a:prstGeom>
            <a:solidFill>
              <a:srgbClr val="FFC20E">
                <a:alpha val="100000"/>
              </a:srgbClr>
            </a:solidFill>
          </p:spPr>
          <p:txBody>
            <a:bodyPr/>
            <a:lstStyle/>
            <a:p/>
          </p:txBody>
        </p:sp>
        <p:sp>
          <p:nvSpPr>
            <p:cNvPr id="106" name="rc106"/>
            <p:cNvSpPr/>
            <p:nvPr/>
          </p:nvSpPr>
          <p:spPr>
            <a:xfrm>
              <a:off x="7427714" y="3559668"/>
              <a:ext cx="203168" cy="243876"/>
            </a:xfrm>
            <a:prstGeom prst="rect">
              <a:avLst/>
            </a:prstGeom>
            <a:solidFill>
              <a:srgbClr val="F26A21">
                <a:alpha val="100000"/>
              </a:srgbClr>
            </a:solidFill>
          </p:spPr>
          <p:txBody>
            <a:bodyPr/>
            <a:lstStyle/>
            <a:p/>
          </p:txBody>
        </p:sp>
        <p:sp>
          <p:nvSpPr>
            <p:cNvPr id="107" name="rc107"/>
            <p:cNvSpPr/>
            <p:nvPr/>
          </p:nvSpPr>
          <p:spPr>
            <a:xfrm>
              <a:off x="7427714" y="3803544"/>
              <a:ext cx="203168" cy="881842"/>
            </a:xfrm>
            <a:prstGeom prst="rect">
              <a:avLst/>
            </a:prstGeom>
            <a:solidFill>
              <a:srgbClr val="FFC20E">
                <a:alpha val="100000"/>
              </a:srgbClr>
            </a:solidFill>
          </p:spPr>
          <p:txBody>
            <a:bodyPr/>
            <a:lstStyle/>
            <a:p/>
          </p:txBody>
        </p:sp>
        <p:sp>
          <p:nvSpPr>
            <p:cNvPr id="108" name="rc108"/>
            <p:cNvSpPr/>
            <p:nvPr/>
          </p:nvSpPr>
          <p:spPr>
            <a:xfrm>
              <a:off x="7653457" y="3550310"/>
              <a:ext cx="203168" cy="174660"/>
            </a:xfrm>
            <a:prstGeom prst="rect">
              <a:avLst/>
            </a:prstGeom>
            <a:solidFill>
              <a:srgbClr val="F26A21">
                <a:alpha val="100000"/>
              </a:srgbClr>
            </a:solidFill>
          </p:spPr>
          <p:txBody>
            <a:bodyPr/>
            <a:lstStyle/>
            <a:p/>
          </p:txBody>
        </p:sp>
        <p:sp>
          <p:nvSpPr>
            <p:cNvPr id="109" name="rc109"/>
            <p:cNvSpPr/>
            <p:nvPr/>
          </p:nvSpPr>
          <p:spPr>
            <a:xfrm>
              <a:off x="7653457" y="3724971"/>
              <a:ext cx="203168" cy="960415"/>
            </a:xfrm>
            <a:prstGeom prst="rect">
              <a:avLst/>
            </a:prstGeom>
            <a:solidFill>
              <a:srgbClr val="FFC20E">
                <a:alpha val="100000"/>
              </a:srgbClr>
            </a:solidFill>
          </p:spPr>
          <p:txBody>
            <a:bodyPr/>
            <a:lstStyle/>
            <a:p/>
          </p:txBody>
        </p:sp>
        <p:sp>
          <p:nvSpPr>
            <p:cNvPr id="110" name="rc110"/>
            <p:cNvSpPr/>
            <p:nvPr/>
          </p:nvSpPr>
          <p:spPr>
            <a:xfrm>
              <a:off x="7879199" y="3541530"/>
              <a:ext cx="203168" cy="125089"/>
            </a:xfrm>
            <a:prstGeom prst="rect">
              <a:avLst/>
            </a:prstGeom>
            <a:solidFill>
              <a:srgbClr val="F26A21">
                <a:alpha val="100000"/>
              </a:srgbClr>
            </a:solidFill>
          </p:spPr>
          <p:txBody>
            <a:bodyPr/>
            <a:lstStyle/>
            <a:p/>
          </p:txBody>
        </p:sp>
        <p:sp>
          <p:nvSpPr>
            <p:cNvPr id="111" name="rc111"/>
            <p:cNvSpPr/>
            <p:nvPr/>
          </p:nvSpPr>
          <p:spPr>
            <a:xfrm>
              <a:off x="7879199" y="3666620"/>
              <a:ext cx="203168" cy="1018766"/>
            </a:xfrm>
            <a:prstGeom prst="rect">
              <a:avLst/>
            </a:prstGeom>
            <a:solidFill>
              <a:srgbClr val="FFC20E">
                <a:alpha val="100000"/>
              </a:srgbClr>
            </a:solidFill>
          </p:spPr>
          <p:txBody>
            <a:bodyPr/>
            <a:lstStyle/>
            <a:p/>
          </p:txBody>
        </p:sp>
        <p:sp>
          <p:nvSpPr>
            <p:cNvPr id="112" name="rc112"/>
            <p:cNvSpPr/>
            <p:nvPr/>
          </p:nvSpPr>
          <p:spPr>
            <a:xfrm>
              <a:off x="8104941" y="3533685"/>
              <a:ext cx="203168" cy="89587"/>
            </a:xfrm>
            <a:prstGeom prst="rect">
              <a:avLst/>
            </a:prstGeom>
            <a:solidFill>
              <a:srgbClr val="F26A21">
                <a:alpha val="100000"/>
              </a:srgbClr>
            </a:solidFill>
          </p:spPr>
          <p:txBody>
            <a:bodyPr/>
            <a:lstStyle/>
            <a:p/>
          </p:txBody>
        </p:sp>
        <p:sp>
          <p:nvSpPr>
            <p:cNvPr id="113" name="rc113"/>
            <p:cNvSpPr/>
            <p:nvPr/>
          </p:nvSpPr>
          <p:spPr>
            <a:xfrm>
              <a:off x="8104941" y="3623273"/>
              <a:ext cx="203168" cy="1062113"/>
            </a:xfrm>
            <a:prstGeom prst="rect">
              <a:avLst/>
            </a:prstGeom>
            <a:solidFill>
              <a:srgbClr val="FFC20E">
                <a:alpha val="100000"/>
              </a:srgbClr>
            </a:solidFill>
          </p:spPr>
          <p:txBody>
            <a:bodyPr/>
            <a:lstStyle/>
            <a:p/>
          </p:txBody>
        </p:sp>
        <p:sp>
          <p:nvSpPr>
            <p:cNvPr id="114" name="pl114"/>
            <p:cNvSpPr/>
            <p:nvPr/>
          </p:nvSpPr>
          <p:spPr>
            <a:xfrm>
              <a:off x="1434255" y="2097449"/>
              <a:ext cx="5643558" cy="1109116"/>
            </a:xfrm>
            <a:custGeom>
              <a:avLst/>
              <a:pathLst>
                <a:path w="5643558" h="1109116">
                  <a:moveTo>
                    <a:pt x="0" y="158445"/>
                  </a:moveTo>
                  <a:lnTo>
                    <a:pt x="225742" y="422520"/>
                  </a:lnTo>
                  <a:lnTo>
                    <a:pt x="451484" y="501743"/>
                  </a:lnTo>
                  <a:lnTo>
                    <a:pt x="677227" y="264075"/>
                  </a:lnTo>
                  <a:lnTo>
                    <a:pt x="902969" y="132037"/>
                  </a:lnTo>
                  <a:lnTo>
                    <a:pt x="1128711" y="0"/>
                  </a:lnTo>
                  <a:lnTo>
                    <a:pt x="1354454" y="501743"/>
                  </a:lnTo>
                  <a:lnTo>
                    <a:pt x="1580196" y="739410"/>
                  </a:lnTo>
                  <a:lnTo>
                    <a:pt x="1805938" y="290482"/>
                  </a:lnTo>
                  <a:lnTo>
                    <a:pt x="2031681" y="316890"/>
                  </a:lnTo>
                  <a:lnTo>
                    <a:pt x="2257423" y="211260"/>
                  </a:lnTo>
                  <a:lnTo>
                    <a:pt x="2483165" y="211260"/>
                  </a:lnTo>
                  <a:lnTo>
                    <a:pt x="2708908" y="211260"/>
                  </a:lnTo>
                  <a:lnTo>
                    <a:pt x="2934650" y="211260"/>
                  </a:lnTo>
                  <a:lnTo>
                    <a:pt x="3160393" y="264075"/>
                  </a:lnTo>
                  <a:lnTo>
                    <a:pt x="3386135" y="0"/>
                  </a:lnTo>
                  <a:lnTo>
                    <a:pt x="3611877" y="26407"/>
                  </a:lnTo>
                  <a:lnTo>
                    <a:pt x="3837620" y="79222"/>
                  </a:lnTo>
                  <a:lnTo>
                    <a:pt x="4063362" y="369705"/>
                  </a:lnTo>
                  <a:lnTo>
                    <a:pt x="4289104" y="343297"/>
                  </a:lnTo>
                  <a:lnTo>
                    <a:pt x="4514847" y="660188"/>
                  </a:lnTo>
                  <a:lnTo>
                    <a:pt x="4740589" y="660188"/>
                  </a:lnTo>
                  <a:lnTo>
                    <a:pt x="4966331" y="1109116"/>
                  </a:lnTo>
                  <a:lnTo>
                    <a:pt x="5192074" y="871448"/>
                  </a:lnTo>
                  <a:lnTo>
                    <a:pt x="5417816" y="818633"/>
                  </a:lnTo>
                  <a:lnTo>
                    <a:pt x="5643558" y="1082708"/>
                  </a:lnTo>
                </a:path>
              </a:pathLst>
            </a:custGeom>
            <a:ln w="27101" cap="flat">
              <a:solidFill>
                <a:srgbClr val="0058AB">
                  <a:alpha val="100000"/>
                </a:srgbClr>
              </a:solidFill>
              <a:prstDash val="solid"/>
              <a:round/>
            </a:ln>
          </p:spPr>
          <p:txBody>
            <a:bodyPr/>
            <a:lstStyle/>
            <a:p/>
          </p:txBody>
        </p:sp>
        <p:sp>
          <p:nvSpPr>
            <p:cNvPr id="115" name="pl115"/>
            <p:cNvSpPr/>
            <p:nvPr/>
          </p:nvSpPr>
          <p:spPr>
            <a:xfrm>
              <a:off x="1434255" y="2387932"/>
              <a:ext cx="5643558" cy="1161931"/>
            </a:xfrm>
            <a:custGeom>
              <a:avLst/>
              <a:pathLst>
                <a:path w="5643558" h="1161931">
                  <a:moveTo>
                    <a:pt x="0" y="264075"/>
                  </a:moveTo>
                  <a:lnTo>
                    <a:pt x="225742" y="448927"/>
                  </a:lnTo>
                  <a:lnTo>
                    <a:pt x="451484" y="580965"/>
                  </a:lnTo>
                  <a:lnTo>
                    <a:pt x="677227" y="501743"/>
                  </a:lnTo>
                  <a:lnTo>
                    <a:pt x="902969" y="26407"/>
                  </a:lnTo>
                  <a:lnTo>
                    <a:pt x="1128711" y="0"/>
                  </a:lnTo>
                  <a:lnTo>
                    <a:pt x="1354454" y="422520"/>
                  </a:lnTo>
                  <a:lnTo>
                    <a:pt x="1580196" y="660188"/>
                  </a:lnTo>
                  <a:lnTo>
                    <a:pt x="1805938" y="977078"/>
                  </a:lnTo>
                  <a:lnTo>
                    <a:pt x="2031681" y="79222"/>
                  </a:lnTo>
                  <a:lnTo>
                    <a:pt x="2257423" y="237667"/>
                  </a:lnTo>
                  <a:lnTo>
                    <a:pt x="2483165" y="237667"/>
                  </a:lnTo>
                  <a:lnTo>
                    <a:pt x="2708908" y="158445"/>
                  </a:lnTo>
                  <a:lnTo>
                    <a:pt x="2934650" y="132037"/>
                  </a:lnTo>
                  <a:lnTo>
                    <a:pt x="3160393" y="237667"/>
                  </a:lnTo>
                  <a:lnTo>
                    <a:pt x="3386135" y="0"/>
                  </a:lnTo>
                  <a:lnTo>
                    <a:pt x="3611877" y="79222"/>
                  </a:lnTo>
                  <a:lnTo>
                    <a:pt x="3837620" y="554558"/>
                  </a:lnTo>
                  <a:lnTo>
                    <a:pt x="4063362" y="713003"/>
                  </a:lnTo>
                  <a:lnTo>
                    <a:pt x="4289104" y="607373"/>
                  </a:lnTo>
                  <a:lnTo>
                    <a:pt x="4514847" y="871448"/>
                  </a:lnTo>
                  <a:lnTo>
                    <a:pt x="4740589" y="818633"/>
                  </a:lnTo>
                  <a:lnTo>
                    <a:pt x="4966331" y="1161931"/>
                  </a:lnTo>
                  <a:lnTo>
                    <a:pt x="5192074" y="871448"/>
                  </a:lnTo>
                  <a:lnTo>
                    <a:pt x="5417816" y="660188"/>
                  </a:lnTo>
                  <a:lnTo>
                    <a:pt x="5643558" y="977078"/>
                  </a:lnTo>
                </a:path>
              </a:pathLst>
            </a:custGeom>
            <a:ln w="27101" cap="flat">
              <a:solidFill>
                <a:srgbClr val="80BD41">
                  <a:alpha val="100000"/>
                </a:srgbClr>
              </a:solidFill>
              <a:prstDash val="solid"/>
              <a:round/>
            </a:ln>
          </p:spPr>
          <p:txBody>
            <a:bodyPr/>
            <a:lstStyle/>
            <a:p/>
          </p:txBody>
        </p:sp>
        <p:sp>
          <p:nvSpPr>
            <p:cNvPr id="116" name="tx116"/>
            <p:cNvSpPr/>
            <p:nvPr/>
          </p:nvSpPr>
          <p:spPr>
            <a:xfrm>
              <a:off x="1365926" y="20517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17" name="tx117"/>
            <p:cNvSpPr/>
            <p:nvPr/>
          </p:nvSpPr>
          <p:spPr>
            <a:xfrm>
              <a:off x="2494638"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8" name="tx118"/>
            <p:cNvSpPr/>
            <p:nvPr/>
          </p:nvSpPr>
          <p:spPr>
            <a:xfrm>
              <a:off x="3623350" y="210457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19" name="tx119"/>
            <p:cNvSpPr/>
            <p:nvPr/>
          </p:nvSpPr>
          <p:spPr>
            <a:xfrm>
              <a:off x="4752062"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0" name="tx120"/>
            <p:cNvSpPr/>
            <p:nvPr/>
          </p:nvSpPr>
          <p:spPr>
            <a:xfrm>
              <a:off x="5655031" y="223661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85</a:t>
              </a:r>
            </a:p>
          </p:txBody>
        </p:sp>
        <p:sp>
          <p:nvSpPr>
            <p:cNvPr id="121" name="tx121"/>
            <p:cNvSpPr/>
            <p:nvPr/>
          </p:nvSpPr>
          <p:spPr>
            <a:xfrm>
              <a:off x="5880773" y="2553444"/>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73</a:t>
              </a:r>
            </a:p>
          </p:txBody>
        </p:sp>
        <p:sp>
          <p:nvSpPr>
            <p:cNvPr id="122" name="tx122"/>
            <p:cNvSpPr/>
            <p:nvPr/>
          </p:nvSpPr>
          <p:spPr>
            <a:xfrm>
              <a:off x="6106516" y="2553444"/>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73</a:t>
              </a:r>
            </a:p>
          </p:txBody>
        </p:sp>
        <p:sp>
          <p:nvSpPr>
            <p:cNvPr id="123" name="tx123"/>
            <p:cNvSpPr/>
            <p:nvPr/>
          </p:nvSpPr>
          <p:spPr>
            <a:xfrm>
              <a:off x="6332258" y="300243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56</a:t>
              </a:r>
            </a:p>
          </p:txBody>
        </p:sp>
        <p:sp>
          <p:nvSpPr>
            <p:cNvPr id="124" name="tx124"/>
            <p:cNvSpPr/>
            <p:nvPr/>
          </p:nvSpPr>
          <p:spPr>
            <a:xfrm>
              <a:off x="6558000" y="276476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65</a:t>
              </a:r>
            </a:p>
          </p:txBody>
        </p:sp>
        <p:sp>
          <p:nvSpPr>
            <p:cNvPr id="125" name="tx125"/>
            <p:cNvSpPr/>
            <p:nvPr/>
          </p:nvSpPr>
          <p:spPr>
            <a:xfrm>
              <a:off x="6783743" y="271194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67</a:t>
              </a:r>
            </a:p>
          </p:txBody>
        </p:sp>
        <p:sp>
          <p:nvSpPr>
            <p:cNvPr id="126" name="tx126"/>
            <p:cNvSpPr/>
            <p:nvPr/>
          </p:nvSpPr>
          <p:spPr>
            <a:xfrm>
              <a:off x="7009485" y="2977524"/>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57</a:t>
              </a:r>
            </a:p>
          </p:txBody>
        </p:sp>
        <p:sp>
          <p:nvSpPr>
            <p:cNvPr id="127" name="tx127"/>
            <p:cNvSpPr/>
            <p:nvPr/>
          </p:nvSpPr>
          <p:spPr>
            <a:xfrm>
              <a:off x="1365926" y="2723503"/>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77</a:t>
              </a:r>
            </a:p>
          </p:txBody>
        </p:sp>
        <p:sp>
          <p:nvSpPr>
            <p:cNvPr id="128" name="tx128"/>
            <p:cNvSpPr/>
            <p:nvPr/>
          </p:nvSpPr>
          <p:spPr>
            <a:xfrm>
              <a:off x="2494638" y="245642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29" name="tx129"/>
            <p:cNvSpPr/>
            <p:nvPr/>
          </p:nvSpPr>
          <p:spPr>
            <a:xfrm>
              <a:off x="3623350" y="269409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78</a:t>
              </a:r>
            </a:p>
          </p:txBody>
        </p:sp>
        <p:sp>
          <p:nvSpPr>
            <p:cNvPr id="130" name="tx130"/>
            <p:cNvSpPr/>
            <p:nvPr/>
          </p:nvSpPr>
          <p:spPr>
            <a:xfrm>
              <a:off x="4752062" y="245642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31" name="tx131"/>
            <p:cNvSpPr/>
            <p:nvPr/>
          </p:nvSpPr>
          <p:spPr>
            <a:xfrm>
              <a:off x="5655031" y="306380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64</a:t>
              </a:r>
            </a:p>
          </p:txBody>
        </p:sp>
        <p:sp>
          <p:nvSpPr>
            <p:cNvPr id="132" name="tx132"/>
            <p:cNvSpPr/>
            <p:nvPr/>
          </p:nvSpPr>
          <p:spPr>
            <a:xfrm>
              <a:off x="5880773" y="3328236"/>
              <a:ext cx="136656" cy="894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54</a:t>
              </a:r>
            </a:p>
          </p:txBody>
        </p:sp>
        <p:sp>
          <p:nvSpPr>
            <p:cNvPr id="133" name="tx133"/>
            <p:cNvSpPr/>
            <p:nvPr/>
          </p:nvSpPr>
          <p:spPr>
            <a:xfrm>
              <a:off x="6106516" y="32750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56</a:t>
              </a:r>
            </a:p>
          </p:txBody>
        </p:sp>
        <p:sp>
          <p:nvSpPr>
            <p:cNvPr id="134" name="tx134"/>
            <p:cNvSpPr/>
            <p:nvPr/>
          </p:nvSpPr>
          <p:spPr>
            <a:xfrm>
              <a:off x="6332258" y="3618299"/>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43</a:t>
              </a:r>
            </a:p>
          </p:txBody>
        </p:sp>
        <p:sp>
          <p:nvSpPr>
            <p:cNvPr id="135" name="tx135"/>
            <p:cNvSpPr/>
            <p:nvPr/>
          </p:nvSpPr>
          <p:spPr>
            <a:xfrm>
              <a:off x="6558000" y="3328236"/>
              <a:ext cx="136656" cy="894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54</a:t>
              </a:r>
            </a:p>
          </p:txBody>
        </p:sp>
        <p:sp>
          <p:nvSpPr>
            <p:cNvPr id="136" name="tx136"/>
            <p:cNvSpPr/>
            <p:nvPr/>
          </p:nvSpPr>
          <p:spPr>
            <a:xfrm>
              <a:off x="6783743" y="31166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62</a:t>
              </a:r>
            </a:p>
          </p:txBody>
        </p:sp>
        <p:sp>
          <p:nvSpPr>
            <p:cNvPr id="137" name="tx137"/>
            <p:cNvSpPr/>
            <p:nvPr/>
          </p:nvSpPr>
          <p:spPr>
            <a:xfrm>
              <a:off x="7009485" y="34335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50</a:t>
              </a:r>
            </a:p>
          </p:txBody>
        </p:sp>
        <p:sp>
          <p:nvSpPr>
            <p:cNvPr id="138" name="tx138"/>
            <p:cNvSpPr/>
            <p:nvPr/>
          </p:nvSpPr>
          <p:spPr>
            <a:xfrm>
              <a:off x="857700"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508103" y="3857577"/>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140" name="tx140"/>
            <p:cNvSpPr/>
            <p:nvPr/>
          </p:nvSpPr>
          <p:spPr>
            <a:xfrm>
              <a:off x="508103" y="3087196"/>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600,000</a:t>
              </a:r>
            </a:p>
          </p:txBody>
        </p:sp>
        <p:sp>
          <p:nvSpPr>
            <p:cNvPr id="141" name="tx141"/>
            <p:cNvSpPr/>
            <p:nvPr/>
          </p:nvSpPr>
          <p:spPr>
            <a:xfrm>
              <a:off x="508103" y="2316815"/>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900,000</a:t>
              </a:r>
            </a:p>
          </p:txBody>
        </p:sp>
        <p:sp>
          <p:nvSpPr>
            <p:cNvPr id="142" name="tx142"/>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3" name="tx143"/>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4" name="tx144"/>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5" name="tx145"/>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6" name="tx146"/>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7" name="tx147"/>
            <p:cNvSpPr/>
            <p:nvPr/>
          </p:nvSpPr>
          <p:spPr>
            <a:xfrm rot="-5400000">
              <a:off x="130625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8" name="tx148"/>
            <p:cNvSpPr/>
            <p:nvPr/>
          </p:nvSpPr>
          <p:spPr>
            <a:xfrm rot="-5400000">
              <a:off x="24349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9" name="tx149"/>
            <p:cNvSpPr/>
            <p:nvPr/>
          </p:nvSpPr>
          <p:spPr>
            <a:xfrm rot="-5400000">
              <a:off x="356367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0" name="tx150"/>
            <p:cNvSpPr/>
            <p:nvPr/>
          </p:nvSpPr>
          <p:spPr>
            <a:xfrm rot="-5400000">
              <a:off x="469238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1" name="tx151"/>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3" name="tx153"/>
            <p:cNvSpPr/>
            <p:nvPr/>
          </p:nvSpPr>
          <p:spPr>
            <a:xfrm rot="-5400000">
              <a:off x="807849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4" name="tx154"/>
            <p:cNvSpPr/>
            <p:nvPr/>
          </p:nvSpPr>
          <p:spPr>
            <a:xfrm rot="-5400000">
              <a:off x="559535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5" name="tx155"/>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6" name="tx156"/>
            <p:cNvSpPr/>
            <p:nvPr/>
          </p:nvSpPr>
          <p:spPr>
            <a:xfrm rot="-5400000">
              <a:off x="604684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7" name="tx157"/>
            <p:cNvSpPr/>
            <p:nvPr/>
          </p:nvSpPr>
          <p:spPr>
            <a:xfrm rot="-5400000">
              <a:off x="627258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8" name="tx158"/>
            <p:cNvSpPr/>
            <p:nvPr/>
          </p:nvSpPr>
          <p:spPr>
            <a:xfrm rot="-5400000">
              <a:off x="6498299"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9" name="tx159"/>
            <p:cNvSpPr/>
            <p:nvPr/>
          </p:nvSpPr>
          <p:spPr>
            <a:xfrm rot="-5400000">
              <a:off x="672407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0" name="tx160"/>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1" name="tx161"/>
            <p:cNvSpPr/>
            <p:nvPr/>
          </p:nvSpPr>
          <p:spPr>
            <a:xfrm rot="-5400000">
              <a:off x="166964" y="3247286"/>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a:t>
              </a:r>
            </a:p>
          </p:txBody>
        </p:sp>
        <p:sp>
          <p:nvSpPr>
            <p:cNvPr id="162" name="tx162"/>
            <p:cNvSpPr/>
            <p:nvPr/>
          </p:nvSpPr>
          <p:spPr>
            <a:xfrm rot="5400000">
              <a:off x="8601320" y="323343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63" name="rc163"/>
            <p:cNvSpPr/>
            <p:nvPr/>
          </p:nvSpPr>
          <p:spPr>
            <a:xfrm>
              <a:off x="1071314" y="5522891"/>
              <a:ext cx="201455" cy="201456"/>
            </a:xfrm>
            <a:prstGeom prst="rect">
              <a:avLst/>
            </a:prstGeom>
            <a:solidFill>
              <a:srgbClr val="80BD41">
                <a:alpha val="100000"/>
              </a:srgbClr>
            </a:solidFill>
          </p:spPr>
          <p:txBody>
            <a:bodyPr/>
            <a:lstStyle/>
            <a:p/>
          </p:txBody>
        </p:sp>
        <p:sp>
          <p:nvSpPr>
            <p:cNvPr id="164" name="rc164"/>
            <p:cNvSpPr/>
            <p:nvPr/>
          </p:nvSpPr>
          <p:spPr>
            <a:xfrm>
              <a:off x="2975038" y="5522891"/>
              <a:ext cx="201456" cy="201456"/>
            </a:xfrm>
            <a:prstGeom prst="rect">
              <a:avLst/>
            </a:prstGeom>
            <a:solidFill>
              <a:srgbClr val="1CABE2">
                <a:alpha val="100000"/>
              </a:srgbClr>
            </a:solidFill>
          </p:spPr>
          <p:txBody>
            <a:bodyPr/>
            <a:lstStyle/>
            <a:p/>
          </p:txBody>
        </p:sp>
        <p:sp>
          <p:nvSpPr>
            <p:cNvPr id="165" name="rc165"/>
            <p:cNvSpPr/>
            <p:nvPr/>
          </p:nvSpPr>
          <p:spPr>
            <a:xfrm>
              <a:off x="4063414" y="5522891"/>
              <a:ext cx="201456" cy="201456"/>
            </a:xfrm>
            <a:prstGeom prst="rect">
              <a:avLst/>
            </a:prstGeom>
            <a:solidFill>
              <a:srgbClr val="0058AB">
                <a:alpha val="100000"/>
              </a:srgbClr>
            </a:solidFill>
          </p:spPr>
          <p:txBody>
            <a:bodyPr/>
            <a:lstStyle/>
            <a:p/>
          </p:txBody>
        </p:sp>
        <p:sp>
          <p:nvSpPr>
            <p:cNvPr id="166" name="rc166"/>
            <p:cNvSpPr/>
            <p:nvPr/>
          </p:nvSpPr>
          <p:spPr>
            <a:xfrm>
              <a:off x="5081939" y="5522891"/>
              <a:ext cx="201456" cy="201456"/>
            </a:xfrm>
            <a:prstGeom prst="rect">
              <a:avLst/>
            </a:prstGeom>
            <a:solidFill>
              <a:srgbClr val="FFC20E">
                <a:alpha val="100000"/>
              </a:srgbClr>
            </a:solidFill>
          </p:spPr>
          <p:txBody>
            <a:bodyPr/>
            <a:lstStyle/>
            <a:p/>
          </p:txBody>
        </p:sp>
        <p:sp>
          <p:nvSpPr>
            <p:cNvPr id="167" name="rc167"/>
            <p:cNvSpPr/>
            <p:nvPr/>
          </p:nvSpPr>
          <p:spPr>
            <a:xfrm>
              <a:off x="7079320" y="5522891"/>
              <a:ext cx="201455" cy="201456"/>
            </a:xfrm>
            <a:prstGeom prst="rect">
              <a:avLst/>
            </a:prstGeom>
            <a:solidFill>
              <a:srgbClr val="F26A21">
                <a:alpha val="100000"/>
              </a:srgbClr>
            </a:solidFill>
          </p:spPr>
          <p:txBody>
            <a:bodyPr/>
            <a:lstStyle/>
            <a:p/>
          </p:txBody>
        </p:sp>
        <p:sp>
          <p:nvSpPr>
            <p:cNvPr id="168" name="tx168"/>
            <p:cNvSpPr/>
            <p:nvPr/>
          </p:nvSpPr>
          <p:spPr>
            <a:xfrm>
              <a:off x="1351359" y="5544151"/>
              <a:ext cx="154509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DTP completa</a:t>
              </a:r>
            </a:p>
          </p:txBody>
        </p:sp>
        <p:sp>
          <p:nvSpPr>
            <p:cNvPr id="169" name="tx169"/>
            <p:cNvSpPr/>
            <p:nvPr/>
          </p:nvSpPr>
          <p:spPr>
            <a:xfrm>
              <a:off x="3255083" y="5545856"/>
              <a:ext cx="72974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parcial</a:t>
              </a:r>
            </a:p>
          </p:txBody>
        </p:sp>
        <p:sp>
          <p:nvSpPr>
            <p:cNvPr id="170" name="tx170"/>
            <p:cNvSpPr/>
            <p:nvPr/>
          </p:nvSpPr>
          <p:spPr>
            <a:xfrm>
              <a:off x="4343459" y="5571982"/>
              <a:ext cx="6598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Dosis cero</a:t>
              </a:r>
            </a:p>
          </p:txBody>
        </p:sp>
        <p:sp>
          <p:nvSpPr>
            <p:cNvPr id="171" name="tx171"/>
            <p:cNvSpPr/>
            <p:nvPr/>
          </p:nvSpPr>
          <p:spPr>
            <a:xfrm>
              <a:off x="5361984" y="5542445"/>
              <a:ext cx="1638746" cy="131173"/>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Objetivo vacunado IA2030</a:t>
              </a:r>
            </a:p>
          </p:txBody>
        </p:sp>
        <p:sp>
          <p:nvSpPr>
            <p:cNvPr id="172" name="tx172"/>
            <p:cNvSpPr/>
            <p:nvPr/>
          </p:nvSpPr>
          <p:spPr>
            <a:xfrm>
              <a:off x="7359365" y="5542445"/>
              <a:ext cx="1219100" cy="131173"/>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Objetivo IA2030 ZD</a:t>
              </a:r>
            </a:p>
          </p:txBody>
        </p:sp>
        <p:sp>
          <p:nvSpPr>
            <p:cNvPr id="173" name="pl173"/>
            <p:cNvSpPr/>
            <p:nvPr/>
          </p:nvSpPr>
          <p:spPr>
            <a:xfrm>
              <a:off x="3532410"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4" name="pl174"/>
            <p:cNvSpPr/>
            <p:nvPr/>
          </p:nvSpPr>
          <p:spPr>
            <a:xfrm>
              <a:off x="4877130"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5" name="tx175"/>
            <p:cNvSpPr/>
            <p:nvPr/>
          </p:nvSpPr>
          <p:spPr>
            <a:xfrm>
              <a:off x="3799510" y="6069384"/>
              <a:ext cx="98608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cobertura</a:t>
              </a:r>
            </a:p>
          </p:txBody>
        </p:sp>
        <p:sp>
          <p:nvSpPr>
            <p:cNvPr id="176" name="tx176"/>
            <p:cNvSpPr/>
            <p:nvPr/>
          </p:nvSpPr>
          <p:spPr>
            <a:xfrm>
              <a:off x="5144229" y="6069248"/>
              <a:ext cx="98608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cobertura</a:t>
              </a:r>
            </a:p>
          </p:txBody>
        </p:sp>
        <p:sp>
          <p:nvSpPr>
            <p:cNvPr id="177" name="tx177"/>
            <p:cNvSpPr/>
            <p:nvPr/>
          </p:nvSpPr>
          <p:spPr>
            <a:xfrm>
              <a:off x="983899" y="1330710"/>
              <a:ext cx="750131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la vacuna DTP (%), número de niños totalmente vacunados, parcialmente vacunados y</a:t>
              </a:r>
            </a:p>
          </p:txBody>
        </p:sp>
        <p:sp>
          <p:nvSpPr>
            <p:cNvPr id="178" name="tx178"/>
            <p:cNvSpPr/>
            <p:nvPr/>
          </p:nvSpPr>
          <p:spPr>
            <a:xfrm>
              <a:off x="983899" y="1513317"/>
              <a:ext cx="851788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sin vacunar contra la DTP entre 2000 y 2025 y proyecciones para 2030 basadas en el objetivo IA2030 , Venezuela</a:t>
              </a:r>
            </a:p>
          </p:txBody>
        </p:sp>
        <p:sp>
          <p:nvSpPr>
            <p:cNvPr id="179" name="tx179"/>
            <p:cNvSpPr/>
            <p:nvPr/>
          </p:nvSpPr>
          <p:spPr>
            <a:xfrm>
              <a:off x="3923507" y="6353093"/>
              <a:ext cx="4733374"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Fuentes: OMS/UNICEF Estimaciones de la Cobertura Nacional de Inmunización, 2025 revisión;</a:t>
              </a:r>
            </a:p>
          </p:txBody>
        </p:sp>
        <p:sp>
          <p:nvSpPr>
            <p:cNvPr id="180" name="tx180"/>
            <p:cNvSpPr/>
            <p:nvPr/>
          </p:nvSpPr>
          <p:spPr>
            <a:xfrm>
              <a:off x="1276738" y="6466099"/>
              <a:ext cx="7380143"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Naciones Unidas, Departamento de Asuntos Económicos y Sociales, División de Población (2024). World Population Prospects 2024, Online Edition.</a:t>
              </a:r>
            </a:p>
          </p:txBody>
        </p:sp>
        <p:sp>
          <p:nvSpPr>
            <p:cNvPr id="181" name="tx181"/>
            <p:cNvSpPr/>
            <p:nvPr/>
          </p:nvSpPr>
          <p:spPr>
            <a:xfrm>
              <a:off x="1101840" y="6586855"/>
              <a:ext cx="75550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Agenda de Inmunización 2030 (IA2030) pide a todos los países que reduzcan a la mitad para 2030 el número de niños con dosis cero en 2019.</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IA2030 insta a todos los países a reducir a la mitad el número de niños sin ninguna dosis en 2019 para 2030. Este gráfico muestra el número anual de niños que deben vacunarse para alcanzar el objetivo de ZD.
IA2030 insta a todos los países a reducir a la mitad, de aquí a 2030, el número de niños sin ninguna dosis registrado en 2019. Este gráfico muestra el número anual de niños que deben vacunarse para alcanzar el objetivo relativo a los niños sin ninguna dosis.
Se prevé que Venezuela registre un aumento moderado (entre 10 000 y 50 000) en el número de lactantes que sobrevivirán para 2030. Por lo tanto, mantener la cobertura actual requiere vacunar a un número cada vez mayor de niños.
Para alcanzar el objetivo «IA2030 ZD», es necesario vacunar cada año a un número considerablemente mayor (~11 %) de niños con la vacuna DTP1. Esto requerirá un aumento de la capacidad del programa de inmunización y del sistema sanitario.</a:t>
            </a:r>
          </a:p>
        </p:txBody>
      </p:sp>
      <p:sp>
        <p:nvSpPr>
          <p:cNvPr id="18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Es necesario vacunar a un número considerablemente mayor de niños cada año para alcanzar el objetivo de la IA2030 de reducir a la mitad el número de niños que no han recibido ninguna dosis para 2030, teniendo en cuenta que se prevé un aumento moderado del número de lactantes que sobreviven.</a:t>
            </a:r>
          </a:p>
        </p:txBody>
      </p:sp>
      <p:grpSp xmlns:pic="http://schemas.openxmlformats.org/drawingml/2006/picture">
        <p:nvGrpSpPr>
          <p:cNvPr id="184" name=""/>
          <p:cNvGrpSpPr/>
          <p:nvPr/>
        </p:nvGrpSpPr>
        <p:grpSpPr>
          <a:xfrm>
            <a:off x="292608" y="1051560"/>
            <a:ext cx="8595360" cy="28575"/>
            <a:chOff x="292608" y="1051560"/>
            <a:chExt cx="8595360" cy="28575"/>
          </a:xfrm>
        </p:grpSpPr>
        <p:sp>
          <p:nvSpPr>
            <p:cNvPr id="185"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6"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Venezuela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Revisión de WUENIC 2025,
Publicado el 15 de julio de 2026</a:t>
            </a:r>
          </a:p>
        </p:txBody>
      </p:sp>
      <p:sp>
        <p:nvSpPr>
          <p:cNvPr id="4" name="body"/>
          <p:cNvSpPr>
            <a:spLocks noGrp="1"/>
          </p:cNvSpPr>
          <p:nvPr>
            <p:ph/>
          </p:nvPr>
        </p:nvSpPr>
        <p:spPr>
          <a:xfrm>
            <a:off x="36576" y="6565392"/>
            <a:ext cx="6190488" cy="265176"/>
          </a:xfrm>
        </p:spPr>
        <p:txBody>
          <a:bodyPr/>
          <a:lstStyle/>
          <a:p>
            <a:pPr algn="ctr"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Traducido con DeepL API Pro</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505576"/>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3645933"/>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2786290"/>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1926648"/>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8" name="pl8"/>
            <p:cNvSpPr/>
            <p:nvPr/>
          </p:nvSpPr>
          <p:spPr>
            <a:xfrm>
              <a:off x="983899" y="4935397"/>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9" name="pl9"/>
            <p:cNvSpPr/>
            <p:nvPr/>
          </p:nvSpPr>
          <p:spPr>
            <a:xfrm>
              <a:off x="983899" y="4075754"/>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3216112"/>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2356469"/>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2" name="pl12"/>
            <p:cNvSpPr/>
            <p:nvPr/>
          </p:nvSpPr>
          <p:spPr>
            <a:xfrm>
              <a:off x="1458761"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9678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93481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7284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1086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648892"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886918"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124945"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362971"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60099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83902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07705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31507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553102"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791128"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029154"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267181"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50520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74323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981259"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21928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457312"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95338"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933364"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71391"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40941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40941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99548"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351649" y="4149408"/>
              <a:ext cx="214223" cy="785988"/>
            </a:xfrm>
            <a:prstGeom prst="rect">
              <a:avLst/>
            </a:prstGeom>
            <a:solidFill>
              <a:srgbClr val="0058AB">
                <a:alpha val="100000"/>
              </a:srgbClr>
            </a:solidFill>
          </p:spPr>
          <p:txBody>
            <a:bodyPr/>
            <a:lstStyle/>
            <a:p/>
          </p:txBody>
        </p:sp>
        <p:sp>
          <p:nvSpPr>
            <p:cNvPr id="41" name="rc41"/>
            <p:cNvSpPr/>
            <p:nvPr/>
          </p:nvSpPr>
          <p:spPr>
            <a:xfrm>
              <a:off x="1589675" y="3139500"/>
              <a:ext cx="214223" cy="1795896"/>
            </a:xfrm>
            <a:prstGeom prst="rect">
              <a:avLst/>
            </a:prstGeom>
            <a:solidFill>
              <a:srgbClr val="0058AB">
                <a:alpha val="100000"/>
              </a:srgbClr>
            </a:solidFill>
          </p:spPr>
          <p:txBody>
            <a:bodyPr/>
            <a:lstStyle/>
            <a:p/>
          </p:txBody>
        </p:sp>
        <p:sp>
          <p:nvSpPr>
            <p:cNvPr id="42" name="rc42"/>
            <p:cNvSpPr/>
            <p:nvPr/>
          </p:nvSpPr>
          <p:spPr>
            <a:xfrm>
              <a:off x="1827702" y="2829462"/>
              <a:ext cx="214223" cy="2105935"/>
            </a:xfrm>
            <a:prstGeom prst="rect">
              <a:avLst/>
            </a:prstGeom>
            <a:solidFill>
              <a:srgbClr val="0058AB">
                <a:alpha val="100000"/>
              </a:srgbClr>
            </a:solidFill>
          </p:spPr>
          <p:txBody>
            <a:bodyPr/>
            <a:lstStyle/>
            <a:p/>
          </p:txBody>
        </p:sp>
        <p:sp>
          <p:nvSpPr>
            <p:cNvPr id="43" name="rc43"/>
            <p:cNvSpPr/>
            <p:nvPr/>
          </p:nvSpPr>
          <p:spPr>
            <a:xfrm>
              <a:off x="2065728" y="3727857"/>
              <a:ext cx="214223" cy="1207539"/>
            </a:xfrm>
            <a:prstGeom prst="rect">
              <a:avLst/>
            </a:prstGeom>
            <a:solidFill>
              <a:srgbClr val="0058AB">
                <a:alpha val="100000"/>
              </a:srgbClr>
            </a:solidFill>
          </p:spPr>
          <p:txBody>
            <a:bodyPr/>
            <a:lstStyle/>
            <a:p/>
          </p:txBody>
        </p:sp>
        <p:sp>
          <p:nvSpPr>
            <p:cNvPr id="44" name="rc44"/>
            <p:cNvSpPr/>
            <p:nvPr/>
          </p:nvSpPr>
          <p:spPr>
            <a:xfrm>
              <a:off x="2303754" y="4234737"/>
              <a:ext cx="214223" cy="700660"/>
            </a:xfrm>
            <a:prstGeom prst="rect">
              <a:avLst/>
            </a:prstGeom>
            <a:solidFill>
              <a:srgbClr val="0058AB">
                <a:alpha val="100000"/>
              </a:srgbClr>
            </a:solidFill>
          </p:spPr>
          <p:txBody>
            <a:bodyPr/>
            <a:lstStyle/>
            <a:p/>
          </p:txBody>
        </p:sp>
        <p:sp>
          <p:nvSpPr>
            <p:cNvPr id="45" name="rc45"/>
            <p:cNvSpPr/>
            <p:nvPr/>
          </p:nvSpPr>
          <p:spPr>
            <a:xfrm>
              <a:off x="2541780" y="4732177"/>
              <a:ext cx="214223" cy="203219"/>
            </a:xfrm>
            <a:prstGeom prst="rect">
              <a:avLst/>
            </a:prstGeom>
            <a:solidFill>
              <a:srgbClr val="0058AB">
                <a:alpha val="100000"/>
              </a:srgbClr>
            </a:solidFill>
          </p:spPr>
          <p:txBody>
            <a:bodyPr/>
            <a:lstStyle/>
            <a:p/>
          </p:txBody>
        </p:sp>
        <p:sp>
          <p:nvSpPr>
            <p:cNvPr id="46" name="rc46"/>
            <p:cNvSpPr/>
            <p:nvPr/>
          </p:nvSpPr>
          <p:spPr>
            <a:xfrm>
              <a:off x="2779807" y="2791861"/>
              <a:ext cx="214223" cy="2143535"/>
            </a:xfrm>
            <a:prstGeom prst="rect">
              <a:avLst/>
            </a:prstGeom>
            <a:solidFill>
              <a:srgbClr val="0058AB">
                <a:alpha val="100000"/>
              </a:srgbClr>
            </a:solidFill>
          </p:spPr>
          <p:txBody>
            <a:bodyPr/>
            <a:lstStyle/>
            <a:p/>
          </p:txBody>
        </p:sp>
        <p:sp>
          <p:nvSpPr>
            <p:cNvPr id="47" name="rc47"/>
            <p:cNvSpPr/>
            <p:nvPr/>
          </p:nvSpPr>
          <p:spPr>
            <a:xfrm>
              <a:off x="3017833" y="1908011"/>
              <a:ext cx="214223" cy="3027385"/>
            </a:xfrm>
            <a:prstGeom prst="rect">
              <a:avLst/>
            </a:prstGeom>
            <a:solidFill>
              <a:srgbClr val="0058AB">
                <a:alpha val="100000"/>
              </a:srgbClr>
            </a:solidFill>
          </p:spPr>
          <p:txBody>
            <a:bodyPr/>
            <a:lstStyle/>
            <a:p/>
          </p:txBody>
        </p:sp>
        <p:sp>
          <p:nvSpPr>
            <p:cNvPr id="48" name="rc48"/>
            <p:cNvSpPr/>
            <p:nvPr/>
          </p:nvSpPr>
          <p:spPr>
            <a:xfrm>
              <a:off x="3255859" y="3632196"/>
              <a:ext cx="214223" cy="1303200"/>
            </a:xfrm>
            <a:prstGeom prst="rect">
              <a:avLst/>
            </a:prstGeom>
            <a:solidFill>
              <a:srgbClr val="0058AB">
                <a:alpha val="100000"/>
              </a:srgbClr>
            </a:solidFill>
          </p:spPr>
          <p:txBody>
            <a:bodyPr/>
            <a:lstStyle/>
            <a:p/>
          </p:txBody>
        </p:sp>
        <p:sp>
          <p:nvSpPr>
            <p:cNvPr id="49" name="rc49"/>
            <p:cNvSpPr/>
            <p:nvPr/>
          </p:nvSpPr>
          <p:spPr>
            <a:xfrm>
              <a:off x="3493885" y="3546575"/>
              <a:ext cx="214223" cy="1388821"/>
            </a:xfrm>
            <a:prstGeom prst="rect">
              <a:avLst/>
            </a:prstGeom>
            <a:solidFill>
              <a:srgbClr val="0058AB">
                <a:alpha val="100000"/>
              </a:srgbClr>
            </a:solidFill>
          </p:spPr>
          <p:txBody>
            <a:bodyPr/>
            <a:lstStyle/>
            <a:p/>
          </p:txBody>
        </p:sp>
        <p:sp>
          <p:nvSpPr>
            <p:cNvPr id="50" name="rc50"/>
            <p:cNvSpPr/>
            <p:nvPr/>
          </p:nvSpPr>
          <p:spPr>
            <a:xfrm>
              <a:off x="3731911" y="3943902"/>
              <a:ext cx="214223" cy="991494"/>
            </a:xfrm>
            <a:prstGeom prst="rect">
              <a:avLst/>
            </a:prstGeom>
            <a:solidFill>
              <a:srgbClr val="0058AB">
                <a:alpha val="100000"/>
              </a:srgbClr>
            </a:solidFill>
          </p:spPr>
          <p:txBody>
            <a:bodyPr/>
            <a:lstStyle/>
            <a:p/>
          </p:txBody>
        </p:sp>
        <p:sp>
          <p:nvSpPr>
            <p:cNvPr id="51" name="rc51"/>
            <p:cNvSpPr/>
            <p:nvPr/>
          </p:nvSpPr>
          <p:spPr>
            <a:xfrm>
              <a:off x="3969938" y="3935048"/>
              <a:ext cx="214223" cy="1000348"/>
            </a:xfrm>
            <a:prstGeom prst="rect">
              <a:avLst/>
            </a:prstGeom>
            <a:solidFill>
              <a:srgbClr val="0058AB">
                <a:alpha val="100000"/>
              </a:srgbClr>
            </a:solidFill>
          </p:spPr>
          <p:txBody>
            <a:bodyPr/>
            <a:lstStyle/>
            <a:p/>
          </p:txBody>
        </p:sp>
        <p:sp>
          <p:nvSpPr>
            <p:cNvPr id="52" name="rc52"/>
            <p:cNvSpPr/>
            <p:nvPr/>
          </p:nvSpPr>
          <p:spPr>
            <a:xfrm>
              <a:off x="4207964" y="3935392"/>
              <a:ext cx="214223" cy="1000004"/>
            </a:xfrm>
            <a:prstGeom prst="rect">
              <a:avLst/>
            </a:prstGeom>
            <a:solidFill>
              <a:srgbClr val="0058AB">
                <a:alpha val="100000"/>
              </a:srgbClr>
            </a:solidFill>
          </p:spPr>
          <p:txBody>
            <a:bodyPr/>
            <a:lstStyle/>
            <a:p/>
          </p:txBody>
        </p:sp>
        <p:sp>
          <p:nvSpPr>
            <p:cNvPr id="53" name="rc53"/>
            <p:cNvSpPr/>
            <p:nvPr/>
          </p:nvSpPr>
          <p:spPr>
            <a:xfrm>
              <a:off x="4445990" y="3947014"/>
              <a:ext cx="214223" cy="988382"/>
            </a:xfrm>
            <a:prstGeom prst="rect">
              <a:avLst/>
            </a:prstGeom>
            <a:solidFill>
              <a:srgbClr val="0058AB">
                <a:alpha val="100000"/>
              </a:srgbClr>
            </a:solidFill>
          </p:spPr>
          <p:txBody>
            <a:bodyPr/>
            <a:lstStyle/>
            <a:p/>
          </p:txBody>
        </p:sp>
        <p:sp>
          <p:nvSpPr>
            <p:cNvPr id="54" name="rc54"/>
            <p:cNvSpPr/>
            <p:nvPr/>
          </p:nvSpPr>
          <p:spPr>
            <a:xfrm>
              <a:off x="4684016" y="3761813"/>
              <a:ext cx="214223" cy="1173584"/>
            </a:xfrm>
            <a:prstGeom prst="rect">
              <a:avLst/>
            </a:prstGeom>
            <a:solidFill>
              <a:srgbClr val="0058AB">
                <a:alpha val="100000"/>
              </a:srgbClr>
            </a:solidFill>
          </p:spPr>
          <p:txBody>
            <a:bodyPr/>
            <a:lstStyle/>
            <a:p/>
          </p:txBody>
        </p:sp>
        <p:sp>
          <p:nvSpPr>
            <p:cNvPr id="55" name="rc55"/>
            <p:cNvSpPr/>
            <p:nvPr/>
          </p:nvSpPr>
          <p:spPr>
            <a:xfrm>
              <a:off x="4922043" y="4742441"/>
              <a:ext cx="214223" cy="192955"/>
            </a:xfrm>
            <a:prstGeom prst="rect">
              <a:avLst/>
            </a:prstGeom>
            <a:solidFill>
              <a:srgbClr val="0058AB">
                <a:alpha val="100000"/>
              </a:srgbClr>
            </a:solidFill>
          </p:spPr>
          <p:txBody>
            <a:bodyPr/>
            <a:lstStyle/>
            <a:p/>
          </p:txBody>
        </p:sp>
        <p:sp>
          <p:nvSpPr>
            <p:cNvPr id="56" name="rc56"/>
            <p:cNvSpPr/>
            <p:nvPr/>
          </p:nvSpPr>
          <p:spPr>
            <a:xfrm>
              <a:off x="5160069" y="4649548"/>
              <a:ext cx="214223" cy="285848"/>
            </a:xfrm>
            <a:prstGeom prst="rect">
              <a:avLst/>
            </a:prstGeom>
            <a:solidFill>
              <a:srgbClr val="0058AB">
                <a:alpha val="100000"/>
              </a:srgbClr>
            </a:solidFill>
          </p:spPr>
          <p:txBody>
            <a:bodyPr/>
            <a:lstStyle/>
            <a:p/>
          </p:txBody>
        </p:sp>
        <p:sp>
          <p:nvSpPr>
            <p:cNvPr id="57" name="rc57"/>
            <p:cNvSpPr/>
            <p:nvPr/>
          </p:nvSpPr>
          <p:spPr>
            <a:xfrm>
              <a:off x="5398095" y="4470726"/>
              <a:ext cx="214223" cy="464671"/>
            </a:xfrm>
            <a:prstGeom prst="rect">
              <a:avLst/>
            </a:prstGeom>
            <a:solidFill>
              <a:srgbClr val="0058AB">
                <a:alpha val="100000"/>
              </a:srgbClr>
            </a:solidFill>
          </p:spPr>
          <p:txBody>
            <a:bodyPr/>
            <a:lstStyle/>
            <a:p/>
          </p:txBody>
        </p:sp>
        <p:sp>
          <p:nvSpPr>
            <p:cNvPr id="58" name="rc58"/>
            <p:cNvSpPr/>
            <p:nvPr/>
          </p:nvSpPr>
          <p:spPr>
            <a:xfrm>
              <a:off x="5636121" y="3534042"/>
              <a:ext cx="214223" cy="1401354"/>
            </a:xfrm>
            <a:prstGeom prst="rect">
              <a:avLst/>
            </a:prstGeom>
            <a:solidFill>
              <a:srgbClr val="0058AB">
                <a:alpha val="100000"/>
              </a:srgbClr>
            </a:solidFill>
          </p:spPr>
          <p:txBody>
            <a:bodyPr/>
            <a:lstStyle/>
            <a:p/>
          </p:txBody>
        </p:sp>
        <p:sp>
          <p:nvSpPr>
            <p:cNvPr id="59" name="rc59"/>
            <p:cNvSpPr/>
            <p:nvPr/>
          </p:nvSpPr>
          <p:spPr>
            <a:xfrm>
              <a:off x="5874148" y="3735783"/>
              <a:ext cx="214223" cy="1199613"/>
            </a:xfrm>
            <a:prstGeom prst="rect">
              <a:avLst/>
            </a:prstGeom>
            <a:solidFill>
              <a:srgbClr val="0058AB">
                <a:alpha val="100000"/>
              </a:srgbClr>
            </a:solidFill>
          </p:spPr>
          <p:txBody>
            <a:bodyPr/>
            <a:lstStyle/>
            <a:p/>
          </p:txBody>
        </p:sp>
        <p:sp>
          <p:nvSpPr>
            <p:cNvPr id="60" name="rc60"/>
            <p:cNvSpPr/>
            <p:nvPr/>
          </p:nvSpPr>
          <p:spPr>
            <a:xfrm>
              <a:off x="6112174" y="2911558"/>
              <a:ext cx="214223" cy="2023839"/>
            </a:xfrm>
            <a:prstGeom prst="rect">
              <a:avLst/>
            </a:prstGeom>
            <a:solidFill>
              <a:srgbClr val="0058AB">
                <a:alpha val="100000"/>
              </a:srgbClr>
            </a:solidFill>
          </p:spPr>
          <p:txBody>
            <a:bodyPr/>
            <a:lstStyle/>
            <a:p/>
          </p:txBody>
        </p:sp>
        <p:sp>
          <p:nvSpPr>
            <p:cNvPr id="61" name="rc61"/>
            <p:cNvSpPr/>
            <p:nvPr/>
          </p:nvSpPr>
          <p:spPr>
            <a:xfrm>
              <a:off x="6350200" y="2968070"/>
              <a:ext cx="214223" cy="1967326"/>
            </a:xfrm>
            <a:prstGeom prst="rect">
              <a:avLst/>
            </a:prstGeom>
            <a:solidFill>
              <a:srgbClr val="0058AB">
                <a:alpha val="100000"/>
              </a:srgbClr>
            </a:solidFill>
          </p:spPr>
          <p:txBody>
            <a:bodyPr/>
            <a:lstStyle/>
            <a:p/>
          </p:txBody>
        </p:sp>
        <p:sp>
          <p:nvSpPr>
            <p:cNvPr id="62" name="rc62"/>
            <p:cNvSpPr/>
            <p:nvPr/>
          </p:nvSpPr>
          <p:spPr>
            <a:xfrm>
              <a:off x="6588226" y="1773236"/>
              <a:ext cx="214223" cy="3162160"/>
            </a:xfrm>
            <a:prstGeom prst="rect">
              <a:avLst/>
            </a:prstGeom>
            <a:solidFill>
              <a:srgbClr val="0058AB">
                <a:alpha val="100000"/>
              </a:srgbClr>
            </a:solidFill>
          </p:spPr>
          <p:txBody>
            <a:bodyPr/>
            <a:lstStyle/>
            <a:p/>
          </p:txBody>
        </p:sp>
        <p:sp>
          <p:nvSpPr>
            <p:cNvPr id="63" name="rc63"/>
            <p:cNvSpPr/>
            <p:nvPr/>
          </p:nvSpPr>
          <p:spPr>
            <a:xfrm>
              <a:off x="6826253" y="2401652"/>
              <a:ext cx="214223" cy="2533744"/>
            </a:xfrm>
            <a:prstGeom prst="rect">
              <a:avLst/>
            </a:prstGeom>
            <a:solidFill>
              <a:srgbClr val="0058AB">
                <a:alpha val="100000"/>
              </a:srgbClr>
            </a:solidFill>
          </p:spPr>
          <p:txBody>
            <a:bodyPr/>
            <a:lstStyle/>
            <a:p/>
          </p:txBody>
        </p:sp>
        <p:sp>
          <p:nvSpPr>
            <p:cNvPr id="64" name="rc64"/>
            <p:cNvSpPr/>
            <p:nvPr/>
          </p:nvSpPr>
          <p:spPr>
            <a:xfrm>
              <a:off x="7064279" y="2512752"/>
              <a:ext cx="214223" cy="2422644"/>
            </a:xfrm>
            <a:prstGeom prst="rect">
              <a:avLst/>
            </a:prstGeom>
            <a:solidFill>
              <a:srgbClr val="0058AB">
                <a:alpha val="100000"/>
              </a:srgbClr>
            </a:solidFill>
          </p:spPr>
          <p:txBody>
            <a:bodyPr/>
            <a:lstStyle/>
            <a:p/>
          </p:txBody>
        </p:sp>
        <p:sp>
          <p:nvSpPr>
            <p:cNvPr id="65" name="rc65"/>
            <p:cNvSpPr/>
            <p:nvPr/>
          </p:nvSpPr>
          <p:spPr>
            <a:xfrm>
              <a:off x="7302305" y="1752072"/>
              <a:ext cx="214223" cy="3183325"/>
            </a:xfrm>
            <a:prstGeom prst="rect">
              <a:avLst/>
            </a:prstGeom>
            <a:solidFill>
              <a:srgbClr val="0058AB">
                <a:alpha val="100000"/>
              </a:srgbClr>
            </a:solidFill>
          </p:spPr>
          <p:txBody>
            <a:bodyPr/>
            <a:lstStyle/>
            <a:p/>
          </p:txBody>
        </p:sp>
        <p:sp>
          <p:nvSpPr>
            <p:cNvPr id="66" name="rc66"/>
            <p:cNvSpPr/>
            <p:nvPr/>
          </p:nvSpPr>
          <p:spPr>
            <a:xfrm>
              <a:off x="8492436" y="4335590"/>
              <a:ext cx="214223" cy="599806"/>
            </a:xfrm>
            <a:prstGeom prst="rect">
              <a:avLst/>
            </a:prstGeom>
            <a:solidFill>
              <a:srgbClr val="69DBFF">
                <a:alpha val="100000"/>
              </a:srgbClr>
            </a:solidFill>
          </p:spPr>
          <p:txBody>
            <a:bodyPr/>
            <a:lstStyle/>
            <a:p/>
          </p:txBody>
        </p:sp>
        <p:sp>
          <p:nvSpPr>
            <p:cNvPr id="67" name="pl67"/>
            <p:cNvSpPr/>
            <p:nvPr/>
          </p:nvSpPr>
          <p:spPr>
            <a:xfrm>
              <a:off x="6219286" y="3735783"/>
              <a:ext cx="2380262" cy="599806"/>
            </a:xfrm>
            <a:custGeom>
              <a:avLst/>
              <a:pathLst>
                <a:path w="2380262" h="599806">
                  <a:moveTo>
                    <a:pt x="0" y="0"/>
                  </a:moveTo>
                  <a:lnTo>
                    <a:pt x="238026" y="59980"/>
                  </a:lnTo>
                  <a:lnTo>
                    <a:pt x="476052" y="119961"/>
                  </a:lnTo>
                  <a:lnTo>
                    <a:pt x="714078" y="179942"/>
                  </a:lnTo>
                  <a:lnTo>
                    <a:pt x="952104" y="239922"/>
                  </a:lnTo>
                  <a:lnTo>
                    <a:pt x="1190131" y="299903"/>
                  </a:lnTo>
                  <a:lnTo>
                    <a:pt x="1428157" y="359884"/>
                  </a:lnTo>
                  <a:lnTo>
                    <a:pt x="1666183" y="419864"/>
                  </a:lnTo>
                  <a:lnTo>
                    <a:pt x="1904209" y="479845"/>
                  </a:lnTo>
                  <a:lnTo>
                    <a:pt x="2142236" y="539826"/>
                  </a:lnTo>
                  <a:lnTo>
                    <a:pt x="2380262" y="599806"/>
                  </a:lnTo>
                </a:path>
              </a:pathLst>
            </a:custGeom>
            <a:ln w="13550" cap="flat">
              <a:solidFill>
                <a:srgbClr val="000000">
                  <a:alpha val="100000"/>
                </a:srgbClr>
              </a:solidFill>
              <a:prstDash val="solid"/>
              <a:round/>
            </a:ln>
          </p:spPr>
          <p:txBody>
            <a:bodyPr/>
            <a:lstStyle/>
            <a:p/>
          </p:txBody>
        </p:sp>
        <p:sp>
          <p:nvSpPr>
            <p:cNvPr id="68" name="pt68"/>
            <p:cNvSpPr/>
            <p:nvPr/>
          </p:nvSpPr>
          <p:spPr>
            <a:xfrm>
              <a:off x="6194460" y="371095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432486" y="377093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670512" y="383091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908538" y="389089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146565" y="395088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384591" y="401086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622617" y="407084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860643" y="413082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098670" y="419080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336696" y="425078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574722" y="431076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tx79"/>
            <p:cNvSpPr/>
            <p:nvPr/>
          </p:nvSpPr>
          <p:spPr>
            <a:xfrm>
              <a:off x="857700" y="489275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0" name="tx80"/>
            <p:cNvSpPr/>
            <p:nvPr/>
          </p:nvSpPr>
          <p:spPr>
            <a:xfrm>
              <a:off x="571671" y="401832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81" name="tx81"/>
            <p:cNvSpPr/>
            <p:nvPr/>
          </p:nvSpPr>
          <p:spPr>
            <a:xfrm>
              <a:off x="508103" y="3158683"/>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82" name="tx82"/>
            <p:cNvSpPr/>
            <p:nvPr/>
          </p:nvSpPr>
          <p:spPr>
            <a:xfrm>
              <a:off x="508103" y="229904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a:t>
              </a:r>
            </a:p>
          </p:txBody>
        </p:sp>
        <p:sp>
          <p:nvSpPr>
            <p:cNvPr id="83" name="tx83"/>
            <p:cNvSpPr/>
            <p:nvPr/>
          </p:nvSpPr>
          <p:spPr>
            <a:xfrm rot="-5400000">
              <a:off x="1337871"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575897"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81392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2051923"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28997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528002"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766028"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3004054"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242081"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480107"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71813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95615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194185"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432185"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670238"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908264"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146290"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384317"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62234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86036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098395"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336422"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574448"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812448"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7050500"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88527"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7288527"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0" name="tx110"/>
            <p:cNvSpPr/>
            <p:nvPr/>
          </p:nvSpPr>
          <p:spPr>
            <a:xfrm rot="-5400000">
              <a:off x="8478631"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1" name="tx111"/>
            <p:cNvSpPr/>
            <p:nvPr/>
          </p:nvSpPr>
          <p:spPr>
            <a:xfrm rot="-5400000">
              <a:off x="-124201" y="3292029"/>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sin dosis</a:t>
              </a:r>
            </a:p>
          </p:txBody>
        </p:sp>
        <p:sp>
          <p:nvSpPr>
            <p:cNvPr id="112" name="rc112"/>
            <p:cNvSpPr/>
            <p:nvPr/>
          </p:nvSpPr>
          <p:spPr>
            <a:xfrm>
              <a:off x="3693168" y="5779301"/>
              <a:ext cx="201456" cy="201456"/>
            </a:xfrm>
            <a:prstGeom prst="rect">
              <a:avLst/>
            </a:prstGeom>
            <a:solidFill>
              <a:srgbClr val="0058AB">
                <a:alpha val="100000"/>
              </a:srgbClr>
            </a:solidFill>
          </p:spPr>
          <p:txBody>
            <a:bodyPr/>
            <a:lstStyle/>
            <a:p/>
          </p:txBody>
        </p:sp>
        <p:sp>
          <p:nvSpPr>
            <p:cNvPr id="113" name="rc113"/>
            <p:cNvSpPr/>
            <p:nvPr/>
          </p:nvSpPr>
          <p:spPr>
            <a:xfrm>
              <a:off x="4595254" y="5779301"/>
              <a:ext cx="201456" cy="201456"/>
            </a:xfrm>
            <a:prstGeom prst="rect">
              <a:avLst/>
            </a:prstGeom>
            <a:solidFill>
              <a:srgbClr val="69DBFF">
                <a:alpha val="100000"/>
              </a:srgbClr>
            </a:solidFill>
          </p:spPr>
          <p:txBody>
            <a:bodyPr/>
            <a:lstStyle/>
            <a:p/>
          </p:txBody>
        </p:sp>
        <p:sp>
          <p:nvSpPr>
            <p:cNvPr id="114" name="tx114"/>
            <p:cNvSpPr/>
            <p:nvPr/>
          </p:nvSpPr>
          <p:spPr>
            <a:xfrm>
              <a:off x="3973213" y="5828392"/>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5" name="tx115"/>
            <p:cNvSpPr/>
            <p:nvPr/>
          </p:nvSpPr>
          <p:spPr>
            <a:xfrm>
              <a:off x="4875299" y="5800220"/>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6" name="tx116"/>
            <p:cNvSpPr/>
            <p:nvPr/>
          </p:nvSpPr>
          <p:spPr>
            <a:xfrm>
              <a:off x="2009711" y="1332102"/>
              <a:ext cx="6038887" cy="15593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Número estimado de niños sin dosis, 2000-2025 y objetivo para 2030, Venezuela</a:t>
              </a:r>
            </a:p>
          </p:txBody>
        </p:sp>
        <p:sp>
          <p:nvSpPr>
            <p:cNvPr id="117" name="tx117"/>
            <p:cNvSpPr/>
            <p:nvPr/>
          </p:nvSpPr>
          <p:spPr>
            <a:xfrm>
              <a:off x="4477571" y="6111691"/>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18" name="tx118"/>
            <p:cNvSpPr/>
            <p:nvPr/>
          </p:nvSpPr>
          <p:spPr>
            <a:xfrm>
              <a:off x="1594021" y="6224752"/>
              <a:ext cx="748038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Agenda de Inmunización 2030 (IA2030) insta a todos los países a reducir a la mitad el número de niños sin ninguna dosis en 2019 para 2030.</a:t>
              </a:r>
            </a:p>
          </p:txBody>
        </p:sp>
        <p:sp>
          <p:nvSpPr>
            <p:cNvPr id="119" name="tx119"/>
            <p:cNvSpPr/>
            <p:nvPr/>
          </p:nvSpPr>
          <p:spPr>
            <a:xfrm>
              <a:off x="923570" y="6346381"/>
              <a:ext cx="8150840"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Las barras azules oscuras representan el número estimado de niños sin ninguna dosis en 2000-2025, mientras que la barra azul claro representa el número objetivo</a:t>
              </a:r>
            </a:p>
          </p:txBody>
        </p:sp>
        <p:sp>
          <p:nvSpPr>
            <p:cNvPr id="120" name="tx120"/>
            <p:cNvSpPr/>
            <p:nvPr/>
          </p:nvSpPr>
          <p:spPr>
            <a:xfrm>
              <a:off x="7191735" y="6467191"/>
              <a:ext cx="1882675"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de niños sin ninguna dosis para 2030.</a:t>
              </a:r>
            </a:p>
          </p:txBody>
        </p:sp>
        <p:sp>
          <p:nvSpPr>
            <p:cNvPr id="121" name="tx121"/>
            <p:cNvSpPr/>
            <p:nvPr/>
          </p:nvSpPr>
          <p:spPr>
            <a:xfrm>
              <a:off x="2296287" y="6587782"/>
              <a:ext cx="6778123"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línea y los puntos muestran el progreso anual y la trayectoria para alcanzar el objetivo en 2030, basándose en una disminución lineal.</a:t>
              </a:r>
            </a:p>
          </p:txBody>
        </p:sp>
      </p:grpSp>
      <p:sp>
        <p:nvSpPr>
          <p:cNvPr id="1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IA2030 tiene como objetivo que nadie se quede atrás en materia de inmunización y exhorta a todos los países a reducir a la mitad el número de niños que no reciben ninguna dosis para 2030.
Este gráfico muestra:
• Número estimado de niños sin ninguna dosis en 2000-2025 (barras azul oscuro)
• Objetivo de cero dosis para 2030 (barra azul claro)
• Trayectoria para alcanzar el objetivo de 2030 basada en una disminución lineal (puntos)
En 2025, el número de niños que no habían recibido ninguna dosis era aproximadamente un 254 % superior al número anual previsto para alcanzar el objetivo, según una trayectoria lineal de descenso.</a:t>
            </a:r>
          </a:p>
        </p:txBody>
      </p:sp>
      <p:sp>
        <p:nvSpPr>
          <p:cNvPr id="12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el número de niños que no habían recibido ninguna dosis superaba en un 254 % el objetivo anual de IA2030, lo que ponía en grave peligro el objetivo para 2030 si no se tomaban medidas urgentes.</a:t>
            </a:r>
          </a:p>
        </p:txBody>
      </p:sp>
      <p:grpSp xmlns:pic="http://schemas.openxmlformats.org/drawingml/2006/picture">
        <p:nvGrpSpPr>
          <p:cNvPr id="124" name=""/>
          <p:cNvGrpSpPr/>
          <p:nvPr/>
        </p:nvGrpSpPr>
        <p:grpSpPr>
          <a:xfrm>
            <a:off x="292608" y="1051560"/>
            <a:ext cx="8595360" cy="28575"/>
            <a:chOff x="292608" y="1051560"/>
            <a:chExt cx="8595360" cy="28575"/>
          </a:xfrm>
        </p:grpSpPr>
        <p:sp>
          <p:nvSpPr>
            <p:cNvPr id="125"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6"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931505"/>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178472"/>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42543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30802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3554988"/>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280195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2048922"/>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1452654"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7855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0446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30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9108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5626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2145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663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5181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6992"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217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33322" y="3318272"/>
              <a:ext cx="238662" cy="989748"/>
            </a:xfrm>
            <a:prstGeom prst="rect">
              <a:avLst/>
            </a:prstGeom>
            <a:solidFill>
              <a:srgbClr val="80BD41">
                <a:alpha val="100000"/>
              </a:srgbClr>
            </a:solidFill>
          </p:spPr>
          <p:txBody>
            <a:bodyPr/>
            <a:lstStyle/>
            <a:p/>
          </p:txBody>
        </p:sp>
        <p:sp>
          <p:nvSpPr>
            <p:cNvPr id="24" name="rc24"/>
            <p:cNvSpPr/>
            <p:nvPr/>
          </p:nvSpPr>
          <p:spPr>
            <a:xfrm>
              <a:off x="1333322" y="3232201"/>
              <a:ext cx="238662" cy="86071"/>
            </a:xfrm>
            <a:prstGeom prst="rect">
              <a:avLst/>
            </a:prstGeom>
            <a:solidFill>
              <a:srgbClr val="1CABE2">
                <a:alpha val="100000"/>
              </a:srgbClr>
            </a:solidFill>
          </p:spPr>
          <p:txBody>
            <a:bodyPr/>
            <a:lstStyle/>
            <a:p/>
          </p:txBody>
        </p:sp>
        <p:sp>
          <p:nvSpPr>
            <p:cNvPr id="25" name="rc25"/>
            <p:cNvSpPr/>
            <p:nvPr/>
          </p:nvSpPr>
          <p:spPr>
            <a:xfrm>
              <a:off x="1598503" y="3412176"/>
              <a:ext cx="238662" cy="895845"/>
            </a:xfrm>
            <a:prstGeom prst="rect">
              <a:avLst/>
            </a:prstGeom>
            <a:solidFill>
              <a:srgbClr val="80BD41">
                <a:alpha val="100000"/>
              </a:srgbClr>
            </a:solidFill>
          </p:spPr>
          <p:txBody>
            <a:bodyPr/>
            <a:lstStyle/>
            <a:p/>
          </p:txBody>
        </p:sp>
        <p:sp>
          <p:nvSpPr>
            <p:cNvPr id="26" name="rc26"/>
            <p:cNvSpPr/>
            <p:nvPr/>
          </p:nvSpPr>
          <p:spPr>
            <a:xfrm>
              <a:off x="1598503" y="3215521"/>
              <a:ext cx="238662" cy="196654"/>
            </a:xfrm>
            <a:prstGeom prst="rect">
              <a:avLst/>
            </a:prstGeom>
            <a:solidFill>
              <a:srgbClr val="1CABE2">
                <a:alpha val="100000"/>
              </a:srgbClr>
            </a:solidFill>
          </p:spPr>
          <p:txBody>
            <a:bodyPr/>
            <a:lstStyle/>
            <a:p/>
          </p:txBody>
        </p:sp>
        <p:sp>
          <p:nvSpPr>
            <p:cNvPr id="27" name="rc27"/>
            <p:cNvSpPr/>
            <p:nvPr/>
          </p:nvSpPr>
          <p:spPr>
            <a:xfrm>
              <a:off x="1863684" y="3440546"/>
              <a:ext cx="238662" cy="867475"/>
            </a:xfrm>
            <a:prstGeom prst="rect">
              <a:avLst/>
            </a:prstGeom>
            <a:solidFill>
              <a:srgbClr val="80BD41">
                <a:alpha val="100000"/>
              </a:srgbClr>
            </a:solidFill>
          </p:spPr>
          <p:txBody>
            <a:bodyPr/>
            <a:lstStyle/>
            <a:p/>
          </p:txBody>
        </p:sp>
        <p:sp>
          <p:nvSpPr>
            <p:cNvPr id="28" name="rc28"/>
            <p:cNvSpPr/>
            <p:nvPr/>
          </p:nvSpPr>
          <p:spPr>
            <a:xfrm>
              <a:off x="1863684" y="3209949"/>
              <a:ext cx="238662" cy="230597"/>
            </a:xfrm>
            <a:prstGeom prst="rect">
              <a:avLst/>
            </a:prstGeom>
            <a:solidFill>
              <a:srgbClr val="1CABE2">
                <a:alpha val="100000"/>
              </a:srgbClr>
            </a:solidFill>
          </p:spPr>
          <p:txBody>
            <a:bodyPr/>
            <a:lstStyle/>
            <a:p/>
          </p:txBody>
        </p:sp>
        <p:sp>
          <p:nvSpPr>
            <p:cNvPr id="29" name="rc29"/>
            <p:cNvSpPr/>
            <p:nvPr/>
          </p:nvSpPr>
          <p:spPr>
            <a:xfrm>
              <a:off x="2128865" y="3338378"/>
              <a:ext cx="238662" cy="969642"/>
            </a:xfrm>
            <a:prstGeom prst="rect">
              <a:avLst/>
            </a:prstGeom>
            <a:solidFill>
              <a:srgbClr val="80BD41">
                <a:alpha val="100000"/>
              </a:srgbClr>
            </a:solidFill>
          </p:spPr>
          <p:txBody>
            <a:bodyPr/>
            <a:lstStyle/>
            <a:p/>
          </p:txBody>
        </p:sp>
        <p:sp>
          <p:nvSpPr>
            <p:cNvPr id="30" name="rc30"/>
            <p:cNvSpPr/>
            <p:nvPr/>
          </p:nvSpPr>
          <p:spPr>
            <a:xfrm>
              <a:off x="2128865" y="3206146"/>
              <a:ext cx="238662" cy="132232"/>
            </a:xfrm>
            <a:prstGeom prst="rect">
              <a:avLst/>
            </a:prstGeom>
            <a:solidFill>
              <a:srgbClr val="1CABE2">
                <a:alpha val="100000"/>
              </a:srgbClr>
            </a:solidFill>
          </p:spPr>
          <p:txBody>
            <a:bodyPr/>
            <a:lstStyle/>
            <a:p/>
          </p:txBody>
        </p:sp>
        <p:sp>
          <p:nvSpPr>
            <p:cNvPr id="31" name="rc31"/>
            <p:cNvSpPr/>
            <p:nvPr/>
          </p:nvSpPr>
          <p:spPr>
            <a:xfrm>
              <a:off x="2394045" y="3288716"/>
              <a:ext cx="238662" cy="1019305"/>
            </a:xfrm>
            <a:prstGeom prst="rect">
              <a:avLst/>
            </a:prstGeom>
            <a:solidFill>
              <a:srgbClr val="80BD41">
                <a:alpha val="100000"/>
              </a:srgbClr>
            </a:solidFill>
          </p:spPr>
          <p:txBody>
            <a:bodyPr/>
            <a:lstStyle/>
            <a:p/>
          </p:txBody>
        </p:sp>
        <p:sp>
          <p:nvSpPr>
            <p:cNvPr id="32" name="rc32"/>
            <p:cNvSpPr/>
            <p:nvPr/>
          </p:nvSpPr>
          <p:spPr>
            <a:xfrm>
              <a:off x="2394045" y="3212001"/>
              <a:ext cx="238662" cy="76715"/>
            </a:xfrm>
            <a:prstGeom prst="rect">
              <a:avLst/>
            </a:prstGeom>
            <a:solidFill>
              <a:srgbClr val="1CABE2">
                <a:alpha val="100000"/>
              </a:srgbClr>
            </a:solidFill>
          </p:spPr>
          <p:txBody>
            <a:bodyPr/>
            <a:lstStyle/>
            <a:p/>
          </p:txBody>
        </p:sp>
        <p:sp>
          <p:nvSpPr>
            <p:cNvPr id="33" name="rc33"/>
            <p:cNvSpPr/>
            <p:nvPr/>
          </p:nvSpPr>
          <p:spPr>
            <a:xfrm>
              <a:off x="2659226" y="3217648"/>
              <a:ext cx="238662" cy="1090372"/>
            </a:xfrm>
            <a:prstGeom prst="rect">
              <a:avLst/>
            </a:prstGeom>
            <a:solidFill>
              <a:srgbClr val="80BD41">
                <a:alpha val="100000"/>
              </a:srgbClr>
            </a:solidFill>
          </p:spPr>
          <p:txBody>
            <a:bodyPr/>
            <a:lstStyle/>
            <a:p/>
          </p:txBody>
        </p:sp>
        <p:sp>
          <p:nvSpPr>
            <p:cNvPr id="34" name="rc34"/>
            <p:cNvSpPr/>
            <p:nvPr/>
          </p:nvSpPr>
          <p:spPr>
            <a:xfrm>
              <a:off x="2659226" y="3195396"/>
              <a:ext cx="238662" cy="22252"/>
            </a:xfrm>
            <a:prstGeom prst="rect">
              <a:avLst/>
            </a:prstGeom>
            <a:solidFill>
              <a:srgbClr val="1CABE2">
                <a:alpha val="100000"/>
              </a:srgbClr>
            </a:solidFill>
          </p:spPr>
          <p:txBody>
            <a:bodyPr/>
            <a:lstStyle/>
            <a:p/>
          </p:txBody>
        </p:sp>
        <p:sp>
          <p:nvSpPr>
            <p:cNvPr id="35" name="rc35"/>
            <p:cNvSpPr/>
            <p:nvPr/>
          </p:nvSpPr>
          <p:spPr>
            <a:xfrm>
              <a:off x="2924407" y="3425052"/>
              <a:ext cx="238662" cy="882968"/>
            </a:xfrm>
            <a:prstGeom prst="rect">
              <a:avLst/>
            </a:prstGeom>
            <a:solidFill>
              <a:srgbClr val="80BD41">
                <a:alpha val="100000"/>
              </a:srgbClr>
            </a:solidFill>
          </p:spPr>
          <p:txBody>
            <a:bodyPr/>
            <a:lstStyle/>
            <a:p/>
          </p:txBody>
        </p:sp>
        <p:sp>
          <p:nvSpPr>
            <p:cNvPr id="36" name="rc36"/>
            <p:cNvSpPr/>
            <p:nvPr/>
          </p:nvSpPr>
          <p:spPr>
            <a:xfrm>
              <a:off x="2924407" y="3190332"/>
              <a:ext cx="238662" cy="234720"/>
            </a:xfrm>
            <a:prstGeom prst="rect">
              <a:avLst/>
            </a:prstGeom>
            <a:solidFill>
              <a:srgbClr val="1CABE2">
                <a:alpha val="100000"/>
              </a:srgbClr>
            </a:solidFill>
          </p:spPr>
          <p:txBody>
            <a:bodyPr/>
            <a:lstStyle/>
            <a:p/>
          </p:txBody>
        </p:sp>
        <p:sp>
          <p:nvSpPr>
            <p:cNvPr id="37" name="rc37"/>
            <p:cNvSpPr/>
            <p:nvPr/>
          </p:nvSpPr>
          <p:spPr>
            <a:xfrm>
              <a:off x="3189588" y="3534543"/>
              <a:ext cx="238662" cy="773477"/>
            </a:xfrm>
            <a:prstGeom prst="rect">
              <a:avLst/>
            </a:prstGeom>
            <a:solidFill>
              <a:srgbClr val="80BD41">
                <a:alpha val="100000"/>
              </a:srgbClr>
            </a:solidFill>
          </p:spPr>
          <p:txBody>
            <a:bodyPr/>
            <a:lstStyle/>
            <a:p/>
          </p:txBody>
        </p:sp>
        <p:sp>
          <p:nvSpPr>
            <p:cNvPr id="38" name="rc38"/>
            <p:cNvSpPr/>
            <p:nvPr/>
          </p:nvSpPr>
          <p:spPr>
            <a:xfrm>
              <a:off x="3189588" y="3203058"/>
              <a:ext cx="238662" cy="331485"/>
            </a:xfrm>
            <a:prstGeom prst="rect">
              <a:avLst/>
            </a:prstGeom>
            <a:solidFill>
              <a:srgbClr val="1CABE2">
                <a:alpha val="100000"/>
              </a:srgbClr>
            </a:solidFill>
          </p:spPr>
          <p:txBody>
            <a:bodyPr/>
            <a:lstStyle/>
            <a:p/>
          </p:txBody>
        </p:sp>
        <p:sp>
          <p:nvSpPr>
            <p:cNvPr id="39" name="rc39"/>
            <p:cNvSpPr/>
            <p:nvPr/>
          </p:nvSpPr>
          <p:spPr>
            <a:xfrm>
              <a:off x="3454768" y="3353044"/>
              <a:ext cx="238662" cy="954977"/>
            </a:xfrm>
            <a:prstGeom prst="rect">
              <a:avLst/>
            </a:prstGeom>
            <a:solidFill>
              <a:srgbClr val="80BD41">
                <a:alpha val="100000"/>
              </a:srgbClr>
            </a:solidFill>
          </p:spPr>
          <p:txBody>
            <a:bodyPr/>
            <a:lstStyle/>
            <a:p/>
          </p:txBody>
        </p:sp>
        <p:sp>
          <p:nvSpPr>
            <p:cNvPr id="40" name="rc40"/>
            <p:cNvSpPr/>
            <p:nvPr/>
          </p:nvSpPr>
          <p:spPr>
            <a:xfrm>
              <a:off x="3454768" y="3210344"/>
              <a:ext cx="238662" cy="142699"/>
            </a:xfrm>
            <a:prstGeom prst="rect">
              <a:avLst/>
            </a:prstGeom>
            <a:solidFill>
              <a:srgbClr val="1CABE2">
                <a:alpha val="100000"/>
              </a:srgbClr>
            </a:solidFill>
          </p:spPr>
          <p:txBody>
            <a:bodyPr/>
            <a:lstStyle/>
            <a:p/>
          </p:txBody>
        </p:sp>
        <p:sp>
          <p:nvSpPr>
            <p:cNvPr id="41" name="rc41"/>
            <p:cNvSpPr/>
            <p:nvPr/>
          </p:nvSpPr>
          <p:spPr>
            <a:xfrm>
              <a:off x="3719949" y="3373865"/>
              <a:ext cx="238662" cy="934156"/>
            </a:xfrm>
            <a:prstGeom prst="rect">
              <a:avLst/>
            </a:prstGeom>
            <a:solidFill>
              <a:srgbClr val="80BD41">
                <a:alpha val="100000"/>
              </a:srgbClr>
            </a:solidFill>
          </p:spPr>
          <p:txBody>
            <a:bodyPr/>
            <a:lstStyle/>
            <a:p/>
          </p:txBody>
        </p:sp>
        <p:sp>
          <p:nvSpPr>
            <p:cNvPr id="42" name="rc42"/>
            <p:cNvSpPr/>
            <p:nvPr/>
          </p:nvSpPr>
          <p:spPr>
            <a:xfrm>
              <a:off x="3719949" y="3221790"/>
              <a:ext cx="238662" cy="152075"/>
            </a:xfrm>
            <a:prstGeom prst="rect">
              <a:avLst/>
            </a:prstGeom>
            <a:solidFill>
              <a:srgbClr val="1CABE2">
                <a:alpha val="100000"/>
              </a:srgbClr>
            </a:solidFill>
          </p:spPr>
          <p:txBody>
            <a:bodyPr/>
            <a:lstStyle/>
            <a:p/>
          </p:txBody>
        </p:sp>
        <p:sp>
          <p:nvSpPr>
            <p:cNvPr id="43" name="rc43"/>
            <p:cNvSpPr/>
            <p:nvPr/>
          </p:nvSpPr>
          <p:spPr>
            <a:xfrm>
              <a:off x="3985130" y="3330923"/>
              <a:ext cx="238662" cy="977097"/>
            </a:xfrm>
            <a:prstGeom prst="rect">
              <a:avLst/>
            </a:prstGeom>
            <a:solidFill>
              <a:srgbClr val="80BD41">
                <a:alpha val="100000"/>
              </a:srgbClr>
            </a:solidFill>
          </p:spPr>
          <p:txBody>
            <a:bodyPr/>
            <a:lstStyle/>
            <a:p/>
          </p:txBody>
        </p:sp>
        <p:sp>
          <p:nvSpPr>
            <p:cNvPr id="44" name="rc44"/>
            <p:cNvSpPr/>
            <p:nvPr/>
          </p:nvSpPr>
          <p:spPr>
            <a:xfrm>
              <a:off x="3985130" y="3222355"/>
              <a:ext cx="238662" cy="108568"/>
            </a:xfrm>
            <a:prstGeom prst="rect">
              <a:avLst/>
            </a:prstGeom>
            <a:solidFill>
              <a:srgbClr val="1CABE2">
                <a:alpha val="100000"/>
              </a:srgbClr>
            </a:solidFill>
          </p:spPr>
          <p:txBody>
            <a:bodyPr/>
            <a:lstStyle/>
            <a:p/>
          </p:txBody>
        </p:sp>
        <p:sp>
          <p:nvSpPr>
            <p:cNvPr id="45" name="rc45"/>
            <p:cNvSpPr/>
            <p:nvPr/>
          </p:nvSpPr>
          <p:spPr>
            <a:xfrm>
              <a:off x="4250311" y="3322188"/>
              <a:ext cx="238662" cy="985833"/>
            </a:xfrm>
            <a:prstGeom prst="rect">
              <a:avLst/>
            </a:prstGeom>
            <a:solidFill>
              <a:srgbClr val="80BD41">
                <a:alpha val="100000"/>
              </a:srgbClr>
            </a:solidFill>
          </p:spPr>
          <p:txBody>
            <a:bodyPr/>
            <a:lstStyle/>
            <a:p/>
          </p:txBody>
        </p:sp>
        <p:sp>
          <p:nvSpPr>
            <p:cNvPr id="46" name="rc46"/>
            <p:cNvSpPr/>
            <p:nvPr/>
          </p:nvSpPr>
          <p:spPr>
            <a:xfrm>
              <a:off x="4250311" y="3212659"/>
              <a:ext cx="238662" cy="109528"/>
            </a:xfrm>
            <a:prstGeom prst="rect">
              <a:avLst/>
            </a:prstGeom>
            <a:solidFill>
              <a:srgbClr val="1CABE2">
                <a:alpha val="100000"/>
              </a:srgbClr>
            </a:solidFill>
          </p:spPr>
          <p:txBody>
            <a:bodyPr/>
            <a:lstStyle/>
            <a:p/>
          </p:txBody>
        </p:sp>
        <p:sp>
          <p:nvSpPr>
            <p:cNvPr id="47" name="rc47"/>
            <p:cNvSpPr/>
            <p:nvPr/>
          </p:nvSpPr>
          <p:spPr>
            <a:xfrm>
              <a:off x="4515492" y="3322546"/>
              <a:ext cx="238662" cy="985475"/>
            </a:xfrm>
            <a:prstGeom prst="rect">
              <a:avLst/>
            </a:prstGeom>
            <a:solidFill>
              <a:srgbClr val="80BD41">
                <a:alpha val="100000"/>
              </a:srgbClr>
            </a:solidFill>
          </p:spPr>
          <p:txBody>
            <a:bodyPr/>
            <a:lstStyle/>
            <a:p/>
          </p:txBody>
        </p:sp>
        <p:sp>
          <p:nvSpPr>
            <p:cNvPr id="48" name="rc48"/>
            <p:cNvSpPr/>
            <p:nvPr/>
          </p:nvSpPr>
          <p:spPr>
            <a:xfrm>
              <a:off x="4515492" y="3213055"/>
              <a:ext cx="238662" cy="109490"/>
            </a:xfrm>
            <a:prstGeom prst="rect">
              <a:avLst/>
            </a:prstGeom>
            <a:solidFill>
              <a:srgbClr val="1CABE2">
                <a:alpha val="100000"/>
              </a:srgbClr>
            </a:solidFill>
          </p:spPr>
          <p:txBody>
            <a:bodyPr/>
            <a:lstStyle/>
            <a:p/>
          </p:txBody>
        </p:sp>
        <p:sp>
          <p:nvSpPr>
            <p:cNvPr id="49" name="rc49"/>
            <p:cNvSpPr/>
            <p:nvPr/>
          </p:nvSpPr>
          <p:spPr>
            <a:xfrm>
              <a:off x="4780672" y="3333992"/>
              <a:ext cx="238662" cy="974029"/>
            </a:xfrm>
            <a:prstGeom prst="rect">
              <a:avLst/>
            </a:prstGeom>
            <a:solidFill>
              <a:srgbClr val="80BD41">
                <a:alpha val="100000"/>
              </a:srgbClr>
            </a:solidFill>
          </p:spPr>
          <p:txBody>
            <a:bodyPr/>
            <a:lstStyle/>
            <a:p/>
          </p:txBody>
        </p:sp>
        <p:sp>
          <p:nvSpPr>
            <p:cNvPr id="50" name="rc50"/>
            <p:cNvSpPr/>
            <p:nvPr/>
          </p:nvSpPr>
          <p:spPr>
            <a:xfrm>
              <a:off x="4780672" y="3225762"/>
              <a:ext cx="238662" cy="108229"/>
            </a:xfrm>
            <a:prstGeom prst="rect">
              <a:avLst/>
            </a:prstGeom>
            <a:solidFill>
              <a:srgbClr val="1CABE2">
                <a:alpha val="100000"/>
              </a:srgbClr>
            </a:solidFill>
          </p:spPr>
          <p:txBody>
            <a:bodyPr/>
            <a:lstStyle/>
            <a:p/>
          </p:txBody>
        </p:sp>
        <p:sp>
          <p:nvSpPr>
            <p:cNvPr id="51" name="rc51"/>
            <p:cNvSpPr/>
            <p:nvPr/>
          </p:nvSpPr>
          <p:spPr>
            <a:xfrm>
              <a:off x="5045853" y="3365657"/>
              <a:ext cx="238662" cy="942364"/>
            </a:xfrm>
            <a:prstGeom prst="rect">
              <a:avLst/>
            </a:prstGeom>
            <a:solidFill>
              <a:srgbClr val="80BD41">
                <a:alpha val="100000"/>
              </a:srgbClr>
            </a:solidFill>
          </p:spPr>
          <p:txBody>
            <a:bodyPr/>
            <a:lstStyle/>
            <a:p/>
          </p:txBody>
        </p:sp>
        <p:sp>
          <p:nvSpPr>
            <p:cNvPr id="52" name="rc52"/>
            <p:cNvSpPr/>
            <p:nvPr/>
          </p:nvSpPr>
          <p:spPr>
            <a:xfrm>
              <a:off x="5045853" y="3237152"/>
              <a:ext cx="238662" cy="128505"/>
            </a:xfrm>
            <a:prstGeom prst="rect">
              <a:avLst/>
            </a:prstGeom>
            <a:solidFill>
              <a:srgbClr val="1CABE2">
                <a:alpha val="100000"/>
              </a:srgbClr>
            </a:solidFill>
          </p:spPr>
          <p:txBody>
            <a:bodyPr/>
            <a:lstStyle/>
            <a:p/>
          </p:txBody>
        </p:sp>
        <p:sp>
          <p:nvSpPr>
            <p:cNvPr id="53" name="rc53"/>
            <p:cNvSpPr/>
            <p:nvPr/>
          </p:nvSpPr>
          <p:spPr>
            <a:xfrm>
              <a:off x="5311034" y="3272751"/>
              <a:ext cx="238662" cy="1035269"/>
            </a:xfrm>
            <a:prstGeom prst="rect">
              <a:avLst/>
            </a:prstGeom>
            <a:solidFill>
              <a:srgbClr val="80BD41">
                <a:alpha val="100000"/>
              </a:srgbClr>
            </a:solidFill>
          </p:spPr>
          <p:txBody>
            <a:bodyPr/>
            <a:lstStyle/>
            <a:p/>
          </p:txBody>
        </p:sp>
        <p:sp>
          <p:nvSpPr>
            <p:cNvPr id="54" name="rc54"/>
            <p:cNvSpPr/>
            <p:nvPr/>
          </p:nvSpPr>
          <p:spPr>
            <a:xfrm>
              <a:off x="5311034" y="3251629"/>
              <a:ext cx="238662" cy="21122"/>
            </a:xfrm>
            <a:prstGeom prst="rect">
              <a:avLst/>
            </a:prstGeom>
            <a:solidFill>
              <a:srgbClr val="1CABE2">
                <a:alpha val="100000"/>
              </a:srgbClr>
            </a:solidFill>
          </p:spPr>
          <p:txBody>
            <a:bodyPr/>
            <a:lstStyle/>
            <a:p/>
          </p:txBody>
        </p:sp>
        <p:sp>
          <p:nvSpPr>
            <p:cNvPr id="55" name="rc55"/>
            <p:cNvSpPr/>
            <p:nvPr/>
          </p:nvSpPr>
          <p:spPr>
            <a:xfrm>
              <a:off x="5576215" y="3295964"/>
              <a:ext cx="238662" cy="1012057"/>
            </a:xfrm>
            <a:prstGeom prst="rect">
              <a:avLst/>
            </a:prstGeom>
            <a:solidFill>
              <a:srgbClr val="80BD41">
                <a:alpha val="100000"/>
              </a:srgbClr>
            </a:solidFill>
          </p:spPr>
          <p:txBody>
            <a:bodyPr/>
            <a:lstStyle/>
            <a:p/>
          </p:txBody>
        </p:sp>
        <p:sp>
          <p:nvSpPr>
            <p:cNvPr id="56" name="rc56"/>
            <p:cNvSpPr/>
            <p:nvPr/>
          </p:nvSpPr>
          <p:spPr>
            <a:xfrm>
              <a:off x="5576215" y="3264656"/>
              <a:ext cx="238662" cy="31307"/>
            </a:xfrm>
            <a:prstGeom prst="rect">
              <a:avLst/>
            </a:prstGeom>
            <a:solidFill>
              <a:srgbClr val="1CABE2">
                <a:alpha val="100000"/>
              </a:srgbClr>
            </a:solidFill>
          </p:spPr>
          <p:txBody>
            <a:bodyPr/>
            <a:lstStyle/>
            <a:p/>
          </p:txBody>
        </p:sp>
        <p:sp>
          <p:nvSpPr>
            <p:cNvPr id="57" name="rc57"/>
            <p:cNvSpPr/>
            <p:nvPr/>
          </p:nvSpPr>
          <p:spPr>
            <a:xfrm>
              <a:off x="5841395" y="3341277"/>
              <a:ext cx="238662" cy="966743"/>
            </a:xfrm>
            <a:prstGeom prst="rect">
              <a:avLst/>
            </a:prstGeom>
            <a:solidFill>
              <a:srgbClr val="80BD41">
                <a:alpha val="100000"/>
              </a:srgbClr>
            </a:solidFill>
          </p:spPr>
          <p:txBody>
            <a:bodyPr/>
            <a:lstStyle/>
            <a:p/>
          </p:txBody>
        </p:sp>
        <p:sp>
          <p:nvSpPr>
            <p:cNvPr id="58" name="rc58"/>
            <p:cNvSpPr/>
            <p:nvPr/>
          </p:nvSpPr>
          <p:spPr>
            <a:xfrm>
              <a:off x="5841395" y="3290391"/>
              <a:ext cx="238662" cy="50886"/>
            </a:xfrm>
            <a:prstGeom prst="rect">
              <a:avLst/>
            </a:prstGeom>
            <a:solidFill>
              <a:srgbClr val="1CABE2">
                <a:alpha val="100000"/>
              </a:srgbClr>
            </a:solidFill>
          </p:spPr>
          <p:txBody>
            <a:bodyPr/>
            <a:lstStyle/>
            <a:p/>
          </p:txBody>
        </p:sp>
        <p:sp>
          <p:nvSpPr>
            <p:cNvPr id="59" name="rc59"/>
            <p:cNvSpPr/>
            <p:nvPr/>
          </p:nvSpPr>
          <p:spPr>
            <a:xfrm>
              <a:off x="6106576" y="3502427"/>
              <a:ext cx="238662" cy="805594"/>
            </a:xfrm>
            <a:prstGeom prst="rect">
              <a:avLst/>
            </a:prstGeom>
            <a:solidFill>
              <a:srgbClr val="80BD41">
                <a:alpha val="100000"/>
              </a:srgbClr>
            </a:solidFill>
          </p:spPr>
          <p:txBody>
            <a:bodyPr/>
            <a:lstStyle/>
            <a:p/>
          </p:txBody>
        </p:sp>
        <p:sp>
          <p:nvSpPr>
            <p:cNvPr id="60" name="rc60"/>
            <p:cNvSpPr/>
            <p:nvPr/>
          </p:nvSpPr>
          <p:spPr>
            <a:xfrm>
              <a:off x="6106576" y="3348977"/>
              <a:ext cx="238662" cy="153449"/>
            </a:xfrm>
            <a:prstGeom prst="rect">
              <a:avLst/>
            </a:prstGeom>
            <a:solidFill>
              <a:srgbClr val="1CABE2">
                <a:alpha val="100000"/>
              </a:srgbClr>
            </a:solidFill>
          </p:spPr>
          <p:txBody>
            <a:bodyPr/>
            <a:lstStyle/>
            <a:p/>
          </p:txBody>
        </p:sp>
        <p:sp>
          <p:nvSpPr>
            <p:cNvPr id="61" name="rc61"/>
            <p:cNvSpPr/>
            <p:nvPr/>
          </p:nvSpPr>
          <p:spPr>
            <a:xfrm>
              <a:off x="6371757" y="3563667"/>
              <a:ext cx="238662" cy="744354"/>
            </a:xfrm>
            <a:prstGeom prst="rect">
              <a:avLst/>
            </a:prstGeom>
            <a:solidFill>
              <a:srgbClr val="80BD41">
                <a:alpha val="100000"/>
              </a:srgbClr>
            </a:solidFill>
          </p:spPr>
          <p:txBody>
            <a:bodyPr/>
            <a:lstStyle/>
            <a:p/>
          </p:txBody>
        </p:sp>
        <p:sp>
          <p:nvSpPr>
            <p:cNvPr id="62" name="rc62"/>
            <p:cNvSpPr/>
            <p:nvPr/>
          </p:nvSpPr>
          <p:spPr>
            <a:xfrm>
              <a:off x="6371757" y="3432319"/>
              <a:ext cx="238662" cy="131347"/>
            </a:xfrm>
            <a:prstGeom prst="rect">
              <a:avLst/>
            </a:prstGeom>
            <a:solidFill>
              <a:srgbClr val="1CABE2">
                <a:alpha val="100000"/>
              </a:srgbClr>
            </a:solidFill>
          </p:spPr>
          <p:txBody>
            <a:bodyPr/>
            <a:lstStyle/>
            <a:p/>
          </p:txBody>
        </p:sp>
        <p:sp>
          <p:nvSpPr>
            <p:cNvPr id="63" name="rc63"/>
            <p:cNvSpPr/>
            <p:nvPr/>
          </p:nvSpPr>
          <p:spPr>
            <a:xfrm>
              <a:off x="6636938" y="3708871"/>
              <a:ext cx="238662" cy="599150"/>
            </a:xfrm>
            <a:prstGeom prst="rect">
              <a:avLst/>
            </a:prstGeom>
            <a:solidFill>
              <a:srgbClr val="80BD41">
                <a:alpha val="100000"/>
              </a:srgbClr>
            </a:solidFill>
          </p:spPr>
          <p:txBody>
            <a:bodyPr/>
            <a:lstStyle/>
            <a:p/>
          </p:txBody>
        </p:sp>
        <p:sp>
          <p:nvSpPr>
            <p:cNvPr id="64" name="rc64"/>
            <p:cNvSpPr/>
            <p:nvPr/>
          </p:nvSpPr>
          <p:spPr>
            <a:xfrm>
              <a:off x="6636938" y="3487272"/>
              <a:ext cx="238662" cy="221598"/>
            </a:xfrm>
            <a:prstGeom prst="rect">
              <a:avLst/>
            </a:prstGeom>
            <a:solidFill>
              <a:srgbClr val="1CABE2">
                <a:alpha val="100000"/>
              </a:srgbClr>
            </a:solidFill>
          </p:spPr>
          <p:txBody>
            <a:bodyPr/>
            <a:lstStyle/>
            <a:p/>
          </p:txBody>
        </p:sp>
        <p:sp>
          <p:nvSpPr>
            <p:cNvPr id="65" name="rc65"/>
            <p:cNvSpPr/>
            <p:nvPr/>
          </p:nvSpPr>
          <p:spPr>
            <a:xfrm>
              <a:off x="6902119" y="3725588"/>
              <a:ext cx="238662" cy="582433"/>
            </a:xfrm>
            <a:prstGeom prst="rect">
              <a:avLst/>
            </a:prstGeom>
            <a:solidFill>
              <a:srgbClr val="80BD41">
                <a:alpha val="100000"/>
              </a:srgbClr>
            </a:solidFill>
          </p:spPr>
          <p:txBody>
            <a:bodyPr/>
            <a:lstStyle/>
            <a:p/>
          </p:txBody>
        </p:sp>
        <p:sp>
          <p:nvSpPr>
            <p:cNvPr id="66" name="rc66"/>
            <p:cNvSpPr/>
            <p:nvPr/>
          </p:nvSpPr>
          <p:spPr>
            <a:xfrm>
              <a:off x="6902119" y="3510164"/>
              <a:ext cx="238662" cy="215423"/>
            </a:xfrm>
            <a:prstGeom prst="rect">
              <a:avLst/>
            </a:prstGeom>
            <a:solidFill>
              <a:srgbClr val="1CABE2">
                <a:alpha val="100000"/>
              </a:srgbClr>
            </a:solidFill>
          </p:spPr>
          <p:txBody>
            <a:bodyPr/>
            <a:lstStyle/>
            <a:p/>
          </p:txBody>
        </p:sp>
        <p:sp>
          <p:nvSpPr>
            <p:cNvPr id="67" name="rc67"/>
            <p:cNvSpPr/>
            <p:nvPr/>
          </p:nvSpPr>
          <p:spPr>
            <a:xfrm>
              <a:off x="7167299" y="3867346"/>
              <a:ext cx="238662" cy="440674"/>
            </a:xfrm>
            <a:prstGeom prst="rect">
              <a:avLst/>
            </a:prstGeom>
            <a:solidFill>
              <a:srgbClr val="80BD41">
                <a:alpha val="100000"/>
              </a:srgbClr>
            </a:solidFill>
          </p:spPr>
          <p:txBody>
            <a:bodyPr/>
            <a:lstStyle/>
            <a:p/>
          </p:txBody>
        </p:sp>
        <p:sp>
          <p:nvSpPr>
            <p:cNvPr id="68" name="rc68"/>
            <p:cNvSpPr/>
            <p:nvPr/>
          </p:nvSpPr>
          <p:spPr>
            <a:xfrm>
              <a:off x="7167299" y="3521102"/>
              <a:ext cx="238662" cy="346244"/>
            </a:xfrm>
            <a:prstGeom prst="rect">
              <a:avLst/>
            </a:prstGeom>
            <a:solidFill>
              <a:srgbClr val="1CABE2">
                <a:alpha val="100000"/>
              </a:srgbClr>
            </a:solidFill>
          </p:spPr>
          <p:txBody>
            <a:bodyPr/>
            <a:lstStyle/>
            <a:p/>
          </p:txBody>
        </p:sp>
        <p:sp>
          <p:nvSpPr>
            <p:cNvPr id="69" name="rc69"/>
            <p:cNvSpPr/>
            <p:nvPr/>
          </p:nvSpPr>
          <p:spPr>
            <a:xfrm>
              <a:off x="7432480" y="3792777"/>
              <a:ext cx="238662" cy="515243"/>
            </a:xfrm>
            <a:prstGeom prst="rect">
              <a:avLst/>
            </a:prstGeom>
            <a:solidFill>
              <a:srgbClr val="80BD41">
                <a:alpha val="100000"/>
              </a:srgbClr>
            </a:solidFill>
          </p:spPr>
          <p:txBody>
            <a:bodyPr/>
            <a:lstStyle/>
            <a:p/>
          </p:txBody>
        </p:sp>
        <p:sp>
          <p:nvSpPr>
            <p:cNvPr id="70" name="rc70"/>
            <p:cNvSpPr/>
            <p:nvPr/>
          </p:nvSpPr>
          <p:spPr>
            <a:xfrm>
              <a:off x="7432480" y="3515341"/>
              <a:ext cx="238662" cy="277436"/>
            </a:xfrm>
            <a:prstGeom prst="rect">
              <a:avLst/>
            </a:prstGeom>
            <a:solidFill>
              <a:srgbClr val="1CABE2">
                <a:alpha val="100000"/>
              </a:srgbClr>
            </a:solidFill>
          </p:spPr>
          <p:txBody>
            <a:bodyPr/>
            <a:lstStyle/>
            <a:p/>
          </p:txBody>
        </p:sp>
        <p:sp>
          <p:nvSpPr>
            <p:cNvPr id="71" name="rc71"/>
            <p:cNvSpPr/>
            <p:nvPr/>
          </p:nvSpPr>
          <p:spPr>
            <a:xfrm>
              <a:off x="7697661" y="3769433"/>
              <a:ext cx="238662" cy="538587"/>
            </a:xfrm>
            <a:prstGeom prst="rect">
              <a:avLst/>
            </a:prstGeom>
            <a:solidFill>
              <a:srgbClr val="80BD41">
                <a:alpha val="100000"/>
              </a:srgbClr>
            </a:solidFill>
          </p:spPr>
          <p:txBody>
            <a:bodyPr/>
            <a:lstStyle/>
            <a:p/>
          </p:txBody>
        </p:sp>
        <p:sp>
          <p:nvSpPr>
            <p:cNvPr id="72" name="rc72"/>
            <p:cNvSpPr/>
            <p:nvPr/>
          </p:nvSpPr>
          <p:spPr>
            <a:xfrm>
              <a:off x="7697661" y="3504158"/>
              <a:ext cx="238662" cy="265274"/>
            </a:xfrm>
            <a:prstGeom prst="rect">
              <a:avLst/>
            </a:prstGeom>
            <a:solidFill>
              <a:srgbClr val="1CABE2">
                <a:alpha val="100000"/>
              </a:srgbClr>
            </a:solidFill>
          </p:spPr>
          <p:txBody>
            <a:bodyPr/>
            <a:lstStyle/>
            <a:p/>
          </p:txBody>
        </p:sp>
        <p:sp>
          <p:nvSpPr>
            <p:cNvPr id="73" name="rc73"/>
            <p:cNvSpPr/>
            <p:nvPr/>
          </p:nvSpPr>
          <p:spPr>
            <a:xfrm>
              <a:off x="7962842" y="3845960"/>
              <a:ext cx="238662" cy="462061"/>
            </a:xfrm>
            <a:prstGeom prst="rect">
              <a:avLst/>
            </a:prstGeom>
            <a:solidFill>
              <a:srgbClr val="80BD41">
                <a:alpha val="100000"/>
              </a:srgbClr>
            </a:solidFill>
          </p:spPr>
          <p:txBody>
            <a:bodyPr/>
            <a:lstStyle/>
            <a:p/>
          </p:txBody>
        </p:sp>
        <p:sp>
          <p:nvSpPr>
            <p:cNvPr id="74" name="rc74"/>
            <p:cNvSpPr/>
            <p:nvPr/>
          </p:nvSpPr>
          <p:spPr>
            <a:xfrm>
              <a:off x="7962842" y="3497400"/>
              <a:ext cx="238662" cy="348560"/>
            </a:xfrm>
            <a:prstGeom prst="rect">
              <a:avLst/>
            </a:prstGeom>
            <a:solidFill>
              <a:srgbClr val="1CABE2">
                <a:alpha val="100000"/>
              </a:srgbClr>
            </a:solidFill>
          </p:spPr>
          <p:txBody>
            <a:bodyPr/>
            <a:lstStyle/>
            <a:p/>
          </p:txBody>
        </p:sp>
        <p:sp>
          <p:nvSpPr>
            <p:cNvPr id="75" name="pl75"/>
            <p:cNvSpPr/>
            <p:nvPr/>
          </p:nvSpPr>
          <p:spPr>
            <a:xfrm>
              <a:off x="1452654" y="2117376"/>
              <a:ext cx="6629519" cy="938847"/>
            </a:xfrm>
            <a:custGeom>
              <a:avLst/>
              <a:pathLst>
                <a:path w="6629519" h="938847">
                  <a:moveTo>
                    <a:pt x="0" y="134121"/>
                  </a:moveTo>
                  <a:lnTo>
                    <a:pt x="265180" y="357656"/>
                  </a:lnTo>
                  <a:lnTo>
                    <a:pt x="530361" y="424716"/>
                  </a:lnTo>
                  <a:lnTo>
                    <a:pt x="795542" y="223535"/>
                  </a:lnTo>
                  <a:lnTo>
                    <a:pt x="1060723" y="111767"/>
                  </a:lnTo>
                  <a:lnTo>
                    <a:pt x="1325903" y="0"/>
                  </a:lnTo>
                  <a:lnTo>
                    <a:pt x="1591084" y="424716"/>
                  </a:lnTo>
                  <a:lnTo>
                    <a:pt x="1856265" y="625898"/>
                  </a:lnTo>
                  <a:lnTo>
                    <a:pt x="2121446" y="245888"/>
                  </a:lnTo>
                  <a:lnTo>
                    <a:pt x="2386626" y="268242"/>
                  </a:lnTo>
                  <a:lnTo>
                    <a:pt x="2651807" y="178828"/>
                  </a:lnTo>
                  <a:lnTo>
                    <a:pt x="2916988" y="178828"/>
                  </a:lnTo>
                  <a:lnTo>
                    <a:pt x="3182169" y="178828"/>
                  </a:lnTo>
                  <a:lnTo>
                    <a:pt x="3447350" y="178828"/>
                  </a:lnTo>
                  <a:lnTo>
                    <a:pt x="3712530" y="223535"/>
                  </a:lnTo>
                  <a:lnTo>
                    <a:pt x="3977711" y="0"/>
                  </a:lnTo>
                  <a:lnTo>
                    <a:pt x="4242892" y="22353"/>
                  </a:lnTo>
                  <a:lnTo>
                    <a:pt x="4508073" y="67060"/>
                  </a:lnTo>
                  <a:lnTo>
                    <a:pt x="4773253" y="312949"/>
                  </a:lnTo>
                  <a:lnTo>
                    <a:pt x="5038434" y="290595"/>
                  </a:lnTo>
                  <a:lnTo>
                    <a:pt x="5303615" y="558837"/>
                  </a:lnTo>
                  <a:lnTo>
                    <a:pt x="5568796" y="558837"/>
                  </a:lnTo>
                  <a:lnTo>
                    <a:pt x="5833977" y="938847"/>
                  </a:lnTo>
                  <a:lnTo>
                    <a:pt x="6099157" y="737666"/>
                  </a:lnTo>
                  <a:lnTo>
                    <a:pt x="6364338" y="692959"/>
                  </a:lnTo>
                  <a:lnTo>
                    <a:pt x="6629519" y="916494"/>
                  </a:lnTo>
                </a:path>
              </a:pathLst>
            </a:custGeom>
            <a:ln w="27101" cap="flat">
              <a:solidFill>
                <a:srgbClr val="0058AB">
                  <a:alpha val="100000"/>
                </a:srgbClr>
              </a:solidFill>
              <a:prstDash val="solid"/>
              <a:round/>
            </a:ln>
          </p:spPr>
          <p:txBody>
            <a:bodyPr/>
            <a:lstStyle/>
            <a:p/>
          </p:txBody>
        </p:sp>
        <p:sp>
          <p:nvSpPr>
            <p:cNvPr id="76" name="tx76"/>
            <p:cNvSpPr/>
            <p:nvPr/>
          </p:nvSpPr>
          <p:spPr>
            <a:xfrm>
              <a:off x="139236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7" name="tx77"/>
            <p:cNvSpPr/>
            <p:nvPr/>
          </p:nvSpPr>
          <p:spPr>
            <a:xfrm>
              <a:off x="271826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404417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9" name="tx79"/>
            <p:cNvSpPr/>
            <p:nvPr/>
          </p:nvSpPr>
          <p:spPr>
            <a:xfrm>
              <a:off x="537007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643079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1" name="tx81"/>
            <p:cNvSpPr/>
            <p:nvPr/>
          </p:nvSpPr>
          <p:spPr>
            <a:xfrm>
              <a:off x="6695979"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2" name="tx82"/>
            <p:cNvSpPr/>
            <p:nvPr/>
          </p:nvSpPr>
          <p:spPr>
            <a:xfrm>
              <a:off x="6961160"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3" name="tx83"/>
            <p:cNvSpPr/>
            <p:nvPr/>
          </p:nvSpPr>
          <p:spPr>
            <a:xfrm>
              <a:off x="7226341"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56</a:t>
              </a:r>
            </a:p>
          </p:txBody>
        </p:sp>
        <p:sp>
          <p:nvSpPr>
            <p:cNvPr id="84" name="tx84"/>
            <p:cNvSpPr/>
            <p:nvPr/>
          </p:nvSpPr>
          <p:spPr>
            <a:xfrm>
              <a:off x="749152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85" name="tx85"/>
            <p:cNvSpPr/>
            <p:nvPr/>
          </p:nvSpPr>
          <p:spPr>
            <a:xfrm>
              <a:off x="775670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86" name="tx86"/>
            <p:cNvSpPr/>
            <p:nvPr/>
          </p:nvSpPr>
          <p:spPr>
            <a:xfrm>
              <a:off x="8021883"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57</a:t>
              </a:r>
            </a:p>
          </p:txBody>
        </p:sp>
        <p:sp>
          <p:nvSpPr>
            <p:cNvPr id="87" name="tx87"/>
            <p:cNvSpPr/>
            <p:nvPr/>
          </p:nvSpPr>
          <p:spPr>
            <a:xfrm>
              <a:off x="1335100" y="309627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571.5</a:t>
              </a:r>
            </a:p>
          </p:txBody>
        </p:sp>
        <p:sp>
          <p:nvSpPr>
            <p:cNvPr id="88" name="tx88"/>
            <p:cNvSpPr/>
            <p:nvPr/>
          </p:nvSpPr>
          <p:spPr>
            <a:xfrm>
              <a:off x="2700181" y="3059470"/>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591</a:t>
              </a:r>
            </a:p>
          </p:txBody>
        </p:sp>
        <p:sp>
          <p:nvSpPr>
            <p:cNvPr id="89" name="tx89"/>
            <p:cNvSpPr/>
            <p:nvPr/>
          </p:nvSpPr>
          <p:spPr>
            <a:xfrm>
              <a:off x="3986908" y="308642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576.7</a:t>
              </a:r>
            </a:p>
          </p:txBody>
        </p:sp>
        <p:sp>
          <p:nvSpPr>
            <p:cNvPr id="90" name="tx90"/>
            <p:cNvSpPr/>
            <p:nvPr/>
          </p:nvSpPr>
          <p:spPr>
            <a:xfrm>
              <a:off x="5312812" y="311568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561.1</a:t>
              </a:r>
            </a:p>
          </p:txBody>
        </p:sp>
        <p:sp>
          <p:nvSpPr>
            <p:cNvPr id="91" name="tx91"/>
            <p:cNvSpPr/>
            <p:nvPr/>
          </p:nvSpPr>
          <p:spPr>
            <a:xfrm>
              <a:off x="6373535" y="329639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465.2</a:t>
              </a:r>
            </a:p>
          </p:txBody>
        </p:sp>
        <p:sp>
          <p:nvSpPr>
            <p:cNvPr id="92" name="tx92"/>
            <p:cNvSpPr/>
            <p:nvPr/>
          </p:nvSpPr>
          <p:spPr>
            <a:xfrm>
              <a:off x="6677893" y="3351281"/>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436</a:t>
              </a:r>
            </a:p>
          </p:txBody>
        </p:sp>
        <p:sp>
          <p:nvSpPr>
            <p:cNvPr id="93" name="tx93"/>
            <p:cNvSpPr/>
            <p:nvPr/>
          </p:nvSpPr>
          <p:spPr>
            <a:xfrm>
              <a:off x="6903896" y="337421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423.8</a:t>
              </a:r>
            </a:p>
          </p:txBody>
        </p:sp>
        <p:sp>
          <p:nvSpPr>
            <p:cNvPr id="94" name="tx94"/>
            <p:cNvSpPr/>
            <p:nvPr/>
          </p:nvSpPr>
          <p:spPr>
            <a:xfrm>
              <a:off x="7208254" y="3385157"/>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418</a:t>
              </a:r>
            </a:p>
          </p:txBody>
        </p:sp>
        <p:sp>
          <p:nvSpPr>
            <p:cNvPr id="95" name="tx95"/>
            <p:cNvSpPr/>
            <p:nvPr/>
          </p:nvSpPr>
          <p:spPr>
            <a:xfrm>
              <a:off x="7434258" y="3380562"/>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421.1</a:t>
              </a:r>
            </a:p>
          </p:txBody>
        </p:sp>
        <p:sp>
          <p:nvSpPr>
            <p:cNvPr id="96" name="tx96"/>
            <p:cNvSpPr/>
            <p:nvPr/>
          </p:nvSpPr>
          <p:spPr>
            <a:xfrm>
              <a:off x="7738616" y="3369379"/>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427</a:t>
              </a:r>
            </a:p>
          </p:txBody>
        </p:sp>
        <p:sp>
          <p:nvSpPr>
            <p:cNvPr id="97" name="tx97"/>
            <p:cNvSpPr/>
            <p:nvPr/>
          </p:nvSpPr>
          <p:spPr>
            <a:xfrm>
              <a:off x="7964620" y="336142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430.6</a:t>
              </a:r>
            </a:p>
          </p:txBody>
        </p:sp>
        <p:sp>
          <p:nvSpPr>
            <p:cNvPr id="98" name="pl98"/>
            <p:cNvSpPr/>
            <p:nvPr/>
          </p:nvSpPr>
          <p:spPr>
            <a:xfrm>
              <a:off x="1452654"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78557"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104461"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30365"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91088" y="2072669"/>
              <a:ext cx="0" cy="335302"/>
            </a:xfrm>
            <a:custGeom>
              <a:avLst/>
              <a:pathLst>
                <a:path w="0" h="335302">
                  <a:moveTo>
                    <a:pt x="0" y="335302"/>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56269" y="2072669"/>
              <a:ext cx="0" cy="603545"/>
            </a:xfrm>
            <a:custGeom>
              <a:avLst/>
              <a:pathLst>
                <a:path w="0" h="603545">
                  <a:moveTo>
                    <a:pt x="0" y="603545"/>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21450" y="2072669"/>
              <a:ext cx="0" cy="603545"/>
            </a:xfrm>
            <a:custGeom>
              <a:avLst/>
              <a:pathLst>
                <a:path w="0" h="603545">
                  <a:moveTo>
                    <a:pt x="0" y="603545"/>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6631" y="2072669"/>
              <a:ext cx="0" cy="983554"/>
            </a:xfrm>
            <a:custGeom>
              <a:avLst/>
              <a:pathLst>
                <a:path w="0" h="983554">
                  <a:moveTo>
                    <a:pt x="0" y="983554"/>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51811" y="2072669"/>
              <a:ext cx="0" cy="782373"/>
            </a:xfrm>
            <a:custGeom>
              <a:avLst/>
              <a:pathLst>
                <a:path w="0" h="782373">
                  <a:moveTo>
                    <a:pt x="0" y="78237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6992" y="2072669"/>
              <a:ext cx="0" cy="737666"/>
            </a:xfrm>
            <a:custGeom>
              <a:avLst/>
              <a:pathLst>
                <a:path w="0" h="737666">
                  <a:moveTo>
                    <a:pt x="0" y="737666"/>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82173" y="2072669"/>
              <a:ext cx="0" cy="961201"/>
            </a:xfrm>
            <a:custGeom>
              <a:avLst/>
              <a:pathLst>
                <a:path w="0" h="961201">
                  <a:moveTo>
                    <a:pt x="0" y="961201"/>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35100" y="377809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525.7</a:t>
              </a:r>
            </a:p>
          </p:txBody>
        </p:sp>
        <p:sp>
          <p:nvSpPr>
            <p:cNvPr id="110" name="tx110"/>
            <p:cNvSpPr/>
            <p:nvPr/>
          </p:nvSpPr>
          <p:spPr>
            <a:xfrm>
              <a:off x="1361226" y="3240464"/>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45.7</a:t>
              </a:r>
            </a:p>
          </p:txBody>
        </p:sp>
        <p:sp>
          <p:nvSpPr>
            <p:cNvPr id="111" name="tx111"/>
            <p:cNvSpPr/>
            <p:nvPr/>
          </p:nvSpPr>
          <p:spPr>
            <a:xfrm>
              <a:off x="2661004" y="372778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579.2</a:t>
              </a:r>
            </a:p>
          </p:txBody>
        </p:sp>
        <p:sp>
          <p:nvSpPr>
            <p:cNvPr id="112" name="tx112"/>
            <p:cNvSpPr/>
            <p:nvPr/>
          </p:nvSpPr>
          <p:spPr>
            <a:xfrm>
              <a:off x="2687130" y="317147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11.8</a:t>
              </a:r>
            </a:p>
          </p:txBody>
        </p:sp>
        <p:sp>
          <p:nvSpPr>
            <p:cNvPr id="113" name="tx113"/>
            <p:cNvSpPr/>
            <p:nvPr/>
          </p:nvSpPr>
          <p:spPr>
            <a:xfrm>
              <a:off x="4026085" y="378442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519</a:t>
              </a:r>
            </a:p>
          </p:txBody>
        </p:sp>
        <p:sp>
          <p:nvSpPr>
            <p:cNvPr id="114" name="tx114"/>
            <p:cNvSpPr/>
            <p:nvPr/>
          </p:nvSpPr>
          <p:spPr>
            <a:xfrm>
              <a:off x="4013033" y="324273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57.7</a:t>
              </a:r>
            </a:p>
          </p:txBody>
        </p:sp>
        <p:sp>
          <p:nvSpPr>
            <p:cNvPr id="115" name="tx115"/>
            <p:cNvSpPr/>
            <p:nvPr/>
          </p:nvSpPr>
          <p:spPr>
            <a:xfrm>
              <a:off x="5312812" y="375533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549.9</a:t>
              </a:r>
            </a:p>
          </p:txBody>
        </p:sp>
        <p:sp>
          <p:nvSpPr>
            <p:cNvPr id="116" name="tx116"/>
            <p:cNvSpPr/>
            <p:nvPr/>
          </p:nvSpPr>
          <p:spPr>
            <a:xfrm>
              <a:off x="5338937" y="322828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11.2</a:t>
              </a:r>
            </a:p>
          </p:txBody>
        </p:sp>
        <p:sp>
          <p:nvSpPr>
            <p:cNvPr id="117" name="tx117"/>
            <p:cNvSpPr/>
            <p:nvPr/>
          </p:nvSpPr>
          <p:spPr>
            <a:xfrm>
              <a:off x="6373535" y="390075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395.4</a:t>
              </a:r>
            </a:p>
          </p:txBody>
        </p:sp>
        <p:sp>
          <p:nvSpPr>
            <p:cNvPr id="118" name="tx118"/>
            <p:cNvSpPr/>
            <p:nvPr/>
          </p:nvSpPr>
          <p:spPr>
            <a:xfrm>
              <a:off x="6399660" y="34629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69.8</a:t>
              </a:r>
            </a:p>
          </p:txBody>
        </p:sp>
        <p:sp>
          <p:nvSpPr>
            <p:cNvPr id="119" name="tx119"/>
            <p:cNvSpPr/>
            <p:nvPr/>
          </p:nvSpPr>
          <p:spPr>
            <a:xfrm>
              <a:off x="6638716" y="397335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318.3</a:t>
              </a:r>
            </a:p>
          </p:txBody>
        </p:sp>
        <p:sp>
          <p:nvSpPr>
            <p:cNvPr id="120" name="tx120"/>
            <p:cNvSpPr/>
            <p:nvPr/>
          </p:nvSpPr>
          <p:spPr>
            <a:xfrm>
              <a:off x="6638716" y="3564170"/>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117.7</a:t>
              </a:r>
            </a:p>
          </p:txBody>
        </p:sp>
        <p:sp>
          <p:nvSpPr>
            <p:cNvPr id="121" name="tx121"/>
            <p:cNvSpPr/>
            <p:nvPr/>
          </p:nvSpPr>
          <p:spPr>
            <a:xfrm>
              <a:off x="6903896" y="398171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309.4</a:t>
              </a:r>
            </a:p>
          </p:txBody>
        </p:sp>
        <p:sp>
          <p:nvSpPr>
            <p:cNvPr id="122" name="tx122"/>
            <p:cNvSpPr/>
            <p:nvPr/>
          </p:nvSpPr>
          <p:spPr>
            <a:xfrm>
              <a:off x="6903896" y="3583975"/>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114.4</a:t>
              </a:r>
            </a:p>
          </p:txBody>
        </p:sp>
        <p:sp>
          <p:nvSpPr>
            <p:cNvPr id="123" name="tx123"/>
            <p:cNvSpPr/>
            <p:nvPr/>
          </p:nvSpPr>
          <p:spPr>
            <a:xfrm>
              <a:off x="7169077" y="405259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234.1</a:t>
              </a:r>
            </a:p>
          </p:txBody>
        </p:sp>
        <p:sp>
          <p:nvSpPr>
            <p:cNvPr id="124" name="tx124"/>
            <p:cNvSpPr/>
            <p:nvPr/>
          </p:nvSpPr>
          <p:spPr>
            <a:xfrm>
              <a:off x="7169077" y="365913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183.9</a:t>
              </a:r>
            </a:p>
          </p:txBody>
        </p:sp>
        <p:sp>
          <p:nvSpPr>
            <p:cNvPr id="125" name="tx125"/>
            <p:cNvSpPr/>
            <p:nvPr/>
          </p:nvSpPr>
          <p:spPr>
            <a:xfrm>
              <a:off x="7434258" y="401530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273.7</a:t>
              </a:r>
            </a:p>
          </p:txBody>
        </p:sp>
        <p:sp>
          <p:nvSpPr>
            <p:cNvPr id="126" name="tx126"/>
            <p:cNvSpPr/>
            <p:nvPr/>
          </p:nvSpPr>
          <p:spPr>
            <a:xfrm>
              <a:off x="7434258" y="3620158"/>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147.4</a:t>
              </a:r>
            </a:p>
          </p:txBody>
        </p:sp>
        <p:sp>
          <p:nvSpPr>
            <p:cNvPr id="127" name="tx127"/>
            <p:cNvSpPr/>
            <p:nvPr/>
          </p:nvSpPr>
          <p:spPr>
            <a:xfrm>
              <a:off x="7699439" y="400367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286.1</a:t>
              </a:r>
            </a:p>
          </p:txBody>
        </p:sp>
        <p:sp>
          <p:nvSpPr>
            <p:cNvPr id="128" name="tx128"/>
            <p:cNvSpPr/>
            <p:nvPr/>
          </p:nvSpPr>
          <p:spPr>
            <a:xfrm>
              <a:off x="7699439" y="360174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140.9</a:t>
              </a:r>
            </a:p>
          </p:txBody>
        </p:sp>
        <p:sp>
          <p:nvSpPr>
            <p:cNvPr id="129" name="tx129"/>
            <p:cNvSpPr/>
            <p:nvPr/>
          </p:nvSpPr>
          <p:spPr>
            <a:xfrm>
              <a:off x="7964620" y="404194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245.4</a:t>
              </a:r>
            </a:p>
          </p:txBody>
        </p:sp>
        <p:sp>
          <p:nvSpPr>
            <p:cNvPr id="130" name="tx130"/>
            <p:cNvSpPr/>
            <p:nvPr/>
          </p:nvSpPr>
          <p:spPr>
            <a:xfrm>
              <a:off x="7964620" y="363663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185.2</a:t>
              </a:r>
            </a:p>
          </p:txBody>
        </p:sp>
        <p:sp>
          <p:nvSpPr>
            <p:cNvPr id="131" name="tx131"/>
            <p:cNvSpPr/>
            <p:nvPr/>
          </p:nvSpPr>
          <p:spPr>
            <a:xfrm>
              <a:off x="849589"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694200" y="350287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3" name="tx133"/>
            <p:cNvSpPr/>
            <p:nvPr/>
          </p:nvSpPr>
          <p:spPr>
            <a:xfrm>
              <a:off x="694200" y="274984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a:t>
              </a:r>
            </a:p>
          </p:txBody>
        </p:sp>
        <p:sp>
          <p:nvSpPr>
            <p:cNvPr id="134" name="tx134"/>
            <p:cNvSpPr/>
            <p:nvPr/>
          </p:nvSpPr>
          <p:spPr>
            <a:xfrm>
              <a:off x="577692" y="1978731"/>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1,200</a:t>
              </a:r>
            </a:p>
          </p:txBody>
        </p:sp>
        <p:sp>
          <p:nvSpPr>
            <p:cNvPr id="135" name="tx135"/>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9620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62211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48015"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7391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34642"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982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6500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3018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5331"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6054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572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45028" y="3068909"/>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52" name="tx152"/>
            <p:cNvSpPr/>
            <p:nvPr/>
          </p:nvSpPr>
          <p:spPr>
            <a:xfrm rot="5400000">
              <a:off x="8531731" y="306890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3" name="pl153"/>
            <p:cNvSpPr/>
            <p:nvPr/>
          </p:nvSpPr>
          <p:spPr>
            <a:xfrm>
              <a:off x="249675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2763855" y="5229428"/>
              <a:ext cx="98608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cobertura</a:t>
              </a:r>
            </a:p>
          </p:txBody>
        </p:sp>
        <p:sp>
          <p:nvSpPr>
            <p:cNvPr id="155" name="rc155"/>
            <p:cNvSpPr/>
            <p:nvPr/>
          </p:nvSpPr>
          <p:spPr>
            <a:xfrm>
              <a:off x="4037297" y="5180747"/>
              <a:ext cx="201456" cy="201456"/>
            </a:xfrm>
            <a:prstGeom prst="rect">
              <a:avLst/>
            </a:prstGeom>
            <a:solidFill>
              <a:srgbClr val="1CABE2">
                <a:alpha val="100000"/>
              </a:srgbClr>
            </a:solidFill>
          </p:spPr>
          <p:txBody>
            <a:bodyPr/>
            <a:lstStyle/>
            <a:p/>
          </p:txBody>
        </p:sp>
        <p:sp>
          <p:nvSpPr>
            <p:cNvPr id="156" name="rc156"/>
            <p:cNvSpPr/>
            <p:nvPr/>
          </p:nvSpPr>
          <p:spPr>
            <a:xfrm>
              <a:off x="6080926" y="5180747"/>
              <a:ext cx="201456" cy="201456"/>
            </a:xfrm>
            <a:prstGeom prst="rect">
              <a:avLst/>
            </a:prstGeom>
            <a:solidFill>
              <a:srgbClr val="80BD41">
                <a:alpha val="100000"/>
              </a:srgbClr>
            </a:solidFill>
          </p:spPr>
          <p:txBody>
            <a:bodyPr/>
            <a:lstStyle/>
            <a:p/>
          </p:txBody>
        </p:sp>
        <p:sp>
          <p:nvSpPr>
            <p:cNvPr id="157" name="tx157"/>
            <p:cNvSpPr/>
            <p:nvPr/>
          </p:nvSpPr>
          <p:spPr>
            <a:xfrm>
              <a:off x="4317342" y="5200370"/>
              <a:ext cx="168499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 (dosis cero)</a:t>
              </a:r>
            </a:p>
          </p:txBody>
        </p:sp>
        <p:sp>
          <p:nvSpPr>
            <p:cNvPr id="158" name="tx158"/>
            <p:cNvSpPr/>
            <p:nvPr/>
          </p:nvSpPr>
          <p:spPr>
            <a:xfrm>
              <a:off x="6360971" y="5229838"/>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59" name="tx159"/>
            <p:cNvSpPr/>
            <p:nvPr/>
          </p:nvSpPr>
          <p:spPr>
            <a:xfrm>
              <a:off x="989913" y="1400299"/>
              <a:ext cx="549798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DTP1 y número de niños vacunados y no vacunados,</a:t>
              </a:r>
            </a:p>
          </p:txBody>
        </p:sp>
        <p:sp>
          <p:nvSpPr>
            <p:cNvPr id="160" name="tx160"/>
            <p:cNvSpPr/>
            <p:nvPr/>
          </p:nvSpPr>
          <p:spPr>
            <a:xfrm>
              <a:off x="989913" y="1594448"/>
              <a:ext cx="1687123"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Venezuela, 2000-2025</a:t>
              </a:r>
            </a:p>
          </p:txBody>
        </p:sp>
        <p:sp>
          <p:nvSpPr>
            <p:cNvPr id="161" name="pl161"/>
            <p:cNvSpPr/>
            <p:nvPr/>
          </p:nvSpPr>
          <p:spPr>
            <a:xfrm>
              <a:off x="203642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344263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84884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625505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66126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89913" y="601951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7" name="pl167"/>
            <p:cNvSpPr/>
            <p:nvPr/>
          </p:nvSpPr>
          <p:spPr>
            <a:xfrm>
              <a:off x="989913" y="585815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8" name="pl168"/>
            <p:cNvSpPr/>
            <p:nvPr/>
          </p:nvSpPr>
          <p:spPr>
            <a:xfrm>
              <a:off x="989913" y="56967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9" name="pl169"/>
            <p:cNvSpPr/>
            <p:nvPr/>
          </p:nvSpPr>
          <p:spPr>
            <a:xfrm>
              <a:off x="133332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273953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414574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55195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695816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836437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333322" y="5954972"/>
              <a:ext cx="5560013" cy="129091"/>
            </a:xfrm>
            <a:prstGeom prst="rect">
              <a:avLst/>
            </a:prstGeom>
            <a:solidFill>
              <a:srgbClr val="80BD41">
                <a:alpha val="100000"/>
              </a:srgbClr>
            </a:solidFill>
          </p:spPr>
          <p:txBody>
            <a:bodyPr/>
            <a:lstStyle/>
            <a:p/>
          </p:txBody>
        </p:sp>
        <p:sp>
          <p:nvSpPr>
            <p:cNvPr id="176" name="rc176"/>
            <p:cNvSpPr/>
            <p:nvPr/>
          </p:nvSpPr>
          <p:spPr>
            <a:xfrm>
              <a:off x="6893335" y="5954972"/>
              <a:ext cx="981112" cy="129091"/>
            </a:xfrm>
            <a:prstGeom prst="rect">
              <a:avLst/>
            </a:prstGeom>
            <a:solidFill>
              <a:srgbClr val="1CABE2">
                <a:alpha val="100000"/>
              </a:srgbClr>
            </a:solidFill>
          </p:spPr>
          <p:txBody>
            <a:bodyPr/>
            <a:lstStyle/>
            <a:p/>
          </p:txBody>
        </p:sp>
        <p:sp>
          <p:nvSpPr>
            <p:cNvPr id="177" name="rc177"/>
            <p:cNvSpPr/>
            <p:nvPr/>
          </p:nvSpPr>
          <p:spPr>
            <a:xfrm>
              <a:off x="1333322" y="5793607"/>
              <a:ext cx="4023025" cy="129091"/>
            </a:xfrm>
            <a:prstGeom prst="rect">
              <a:avLst/>
            </a:prstGeom>
            <a:solidFill>
              <a:srgbClr val="80BD41">
                <a:alpha val="100000"/>
              </a:srgbClr>
            </a:solidFill>
          </p:spPr>
          <p:txBody>
            <a:bodyPr/>
            <a:lstStyle/>
            <a:p/>
          </p:txBody>
        </p:sp>
        <p:sp>
          <p:nvSpPr>
            <p:cNvPr id="178" name="rc178"/>
            <p:cNvSpPr/>
            <p:nvPr/>
          </p:nvSpPr>
          <p:spPr>
            <a:xfrm>
              <a:off x="5356348" y="5793607"/>
              <a:ext cx="1981490" cy="129091"/>
            </a:xfrm>
            <a:prstGeom prst="rect">
              <a:avLst/>
            </a:prstGeom>
            <a:solidFill>
              <a:srgbClr val="1CABE2">
                <a:alpha val="100000"/>
              </a:srgbClr>
            </a:solidFill>
          </p:spPr>
          <p:txBody>
            <a:bodyPr/>
            <a:lstStyle/>
            <a:p/>
          </p:txBody>
        </p:sp>
        <p:sp>
          <p:nvSpPr>
            <p:cNvPr id="179" name="rc179"/>
            <p:cNvSpPr/>
            <p:nvPr/>
          </p:nvSpPr>
          <p:spPr>
            <a:xfrm>
              <a:off x="1333322" y="5632243"/>
              <a:ext cx="3451401" cy="129091"/>
            </a:xfrm>
            <a:prstGeom prst="rect">
              <a:avLst/>
            </a:prstGeom>
            <a:solidFill>
              <a:srgbClr val="80BD41">
                <a:alpha val="100000"/>
              </a:srgbClr>
            </a:solidFill>
          </p:spPr>
          <p:txBody>
            <a:bodyPr/>
            <a:lstStyle/>
            <a:p/>
          </p:txBody>
        </p:sp>
        <p:sp>
          <p:nvSpPr>
            <p:cNvPr id="180" name="rc180"/>
            <p:cNvSpPr/>
            <p:nvPr/>
          </p:nvSpPr>
          <p:spPr>
            <a:xfrm>
              <a:off x="4784724" y="5632243"/>
              <a:ext cx="2603597" cy="129091"/>
            </a:xfrm>
            <a:prstGeom prst="rect">
              <a:avLst/>
            </a:prstGeom>
            <a:solidFill>
              <a:srgbClr val="1CABE2">
                <a:alpha val="100000"/>
              </a:srgbClr>
            </a:solidFill>
          </p:spPr>
          <p:txBody>
            <a:bodyPr/>
            <a:lstStyle/>
            <a:p/>
          </p:txBody>
        </p:sp>
        <p:sp>
          <p:nvSpPr>
            <p:cNvPr id="181" name="tx181"/>
            <p:cNvSpPr/>
            <p:nvPr/>
          </p:nvSpPr>
          <p:spPr>
            <a:xfrm>
              <a:off x="8056823"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465.2</a:t>
              </a:r>
            </a:p>
          </p:txBody>
        </p:sp>
        <p:sp>
          <p:nvSpPr>
            <p:cNvPr id="182" name="tx182"/>
            <p:cNvSpPr/>
            <p:nvPr/>
          </p:nvSpPr>
          <p:spPr>
            <a:xfrm>
              <a:off x="7541601" y="5816428"/>
              <a:ext cx="192927"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427</a:t>
              </a:r>
            </a:p>
          </p:txBody>
        </p:sp>
        <p:sp>
          <p:nvSpPr>
            <p:cNvPr id="183" name="tx183"/>
            <p:cNvSpPr/>
            <p:nvPr/>
          </p:nvSpPr>
          <p:spPr>
            <a:xfrm>
              <a:off x="7546390" y="56535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430.6</a:t>
              </a:r>
            </a:p>
          </p:txBody>
        </p:sp>
        <p:sp>
          <p:nvSpPr>
            <p:cNvPr id="184" name="tx184"/>
            <p:cNvSpPr/>
            <p:nvPr/>
          </p:nvSpPr>
          <p:spPr>
            <a:xfrm>
              <a:off x="3977690" y="5979024"/>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395.4</a:t>
              </a:r>
            </a:p>
          </p:txBody>
        </p:sp>
        <p:sp>
          <p:nvSpPr>
            <p:cNvPr id="185" name="tx185"/>
            <p:cNvSpPr/>
            <p:nvPr/>
          </p:nvSpPr>
          <p:spPr>
            <a:xfrm>
              <a:off x="7278398"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69.8</a:t>
              </a:r>
            </a:p>
          </p:txBody>
        </p:sp>
        <p:sp>
          <p:nvSpPr>
            <p:cNvPr id="186" name="tx186"/>
            <p:cNvSpPr/>
            <p:nvPr/>
          </p:nvSpPr>
          <p:spPr>
            <a:xfrm>
              <a:off x="3209197"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286.1</a:t>
              </a:r>
            </a:p>
          </p:txBody>
        </p:sp>
        <p:sp>
          <p:nvSpPr>
            <p:cNvPr id="187" name="tx187"/>
            <p:cNvSpPr/>
            <p:nvPr/>
          </p:nvSpPr>
          <p:spPr>
            <a:xfrm>
              <a:off x="6211455"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140.9</a:t>
              </a:r>
            </a:p>
          </p:txBody>
        </p:sp>
        <p:sp>
          <p:nvSpPr>
            <p:cNvPr id="188" name="tx188"/>
            <p:cNvSpPr/>
            <p:nvPr/>
          </p:nvSpPr>
          <p:spPr>
            <a:xfrm>
              <a:off x="2923384"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245.4</a:t>
              </a:r>
            </a:p>
          </p:txBody>
        </p:sp>
        <p:sp>
          <p:nvSpPr>
            <p:cNvPr id="189" name="tx189"/>
            <p:cNvSpPr/>
            <p:nvPr/>
          </p:nvSpPr>
          <p:spPr>
            <a:xfrm>
              <a:off x="5950884"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185.2</a:t>
              </a:r>
            </a:p>
          </p:txBody>
        </p:sp>
        <p:sp>
          <p:nvSpPr>
            <p:cNvPr id="190" name="tx190"/>
            <p:cNvSpPr/>
            <p:nvPr/>
          </p:nvSpPr>
          <p:spPr>
            <a:xfrm>
              <a:off x="616505"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1" name="tx191"/>
            <p:cNvSpPr/>
            <p:nvPr/>
          </p:nvSpPr>
          <p:spPr>
            <a:xfrm>
              <a:off x="616505"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2" name="tx192"/>
            <p:cNvSpPr/>
            <p:nvPr/>
          </p:nvSpPr>
          <p:spPr>
            <a:xfrm>
              <a:off x="616505"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3" name="tx193"/>
            <p:cNvSpPr/>
            <p:nvPr/>
          </p:nvSpPr>
          <p:spPr>
            <a:xfrm>
              <a:off x="1294475"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4" name="tx194"/>
            <p:cNvSpPr/>
            <p:nvPr/>
          </p:nvSpPr>
          <p:spPr>
            <a:xfrm>
              <a:off x="2622990"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5" name="tx195"/>
            <p:cNvSpPr/>
            <p:nvPr/>
          </p:nvSpPr>
          <p:spPr>
            <a:xfrm>
              <a:off x="4029200"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6" name="tx196"/>
            <p:cNvSpPr/>
            <p:nvPr/>
          </p:nvSpPr>
          <p:spPr>
            <a:xfrm>
              <a:off x="5435410" y="617678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97" name="tx197"/>
            <p:cNvSpPr/>
            <p:nvPr/>
          </p:nvSpPr>
          <p:spPr>
            <a:xfrm>
              <a:off x="6841620"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8" name="tx198"/>
            <p:cNvSpPr/>
            <p:nvPr/>
          </p:nvSpPr>
          <p:spPr>
            <a:xfrm>
              <a:off x="8247830"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99" name="tx199"/>
            <p:cNvSpPr/>
            <p:nvPr/>
          </p:nvSpPr>
          <p:spPr>
            <a:xfrm>
              <a:off x="4274439" y="6312056"/>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200" name="tx200"/>
            <p:cNvSpPr/>
            <p:nvPr/>
          </p:nvSpPr>
          <p:spPr>
            <a:xfrm>
              <a:off x="3948074" y="65249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grpSp>
      <p:sp>
        <p:nvSpPr>
          <p:cNvPr id="2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La cobertura de la vacuna DTP1 en 2025 (57 %) fue inferior a la de 2019 (85 %).
El número de niños vacunados con la DTP1 disminuyó un 38 % en comparación con 2019.
El número de lactantes supervivientes disminuyó aproximadamente un 7 % en comparación con 2019.
En 2025, se vacunaron 100 000 niños menos que en 2019.
En 2025, había menos lactantes supervivientes (población objetivo) que en 2019.
Para que la cobertura vacunal aumente, es necesario que el número de niños vacunados aumente o disminuya a un ritmo más lento que la disminución de la población objetivo de lactantes supervivientes.</a:t>
            </a:r>
          </a:p>
        </p:txBody>
      </p:sp>
      <p:sp>
        <p:nvSpPr>
          <p:cNvPr id="20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Para que aumente la cobertura vacunal, es necesario que el número de niños vacunados aumente o disminuya a un ritmo más lento que la disminución de la población objetivo de lactantes supervivientes.</a:t>
            </a:r>
          </a:p>
        </p:txBody>
      </p:sp>
      <p:grpSp xmlns:pic="http://schemas.openxmlformats.org/drawingml/2006/picture">
        <p:nvGrpSpPr>
          <p:cNvPr id="203" name=""/>
          <p:cNvGrpSpPr/>
          <p:nvPr/>
        </p:nvGrpSpPr>
        <p:grpSpPr>
          <a:xfrm>
            <a:off x="292608" y="1051560"/>
            <a:ext cx="8595360" cy="28575"/>
            <a:chOff x="292608" y="1051560"/>
            <a:chExt cx="8595360" cy="28575"/>
          </a:xfrm>
        </p:grpSpPr>
        <p:sp>
          <p:nvSpPr>
            <p:cNvPr id="20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136328"/>
              <a:ext cx="3397293" cy="923432"/>
            </a:xfrm>
            <a:custGeom>
              <a:avLst/>
              <a:pathLst>
                <a:path w="3397293" h="923432">
                  <a:moveTo>
                    <a:pt x="0" y="209870"/>
                  </a:moveTo>
                  <a:lnTo>
                    <a:pt x="135891" y="356780"/>
                  </a:lnTo>
                  <a:lnTo>
                    <a:pt x="271783" y="461716"/>
                  </a:lnTo>
                  <a:lnTo>
                    <a:pt x="407675" y="398754"/>
                  </a:lnTo>
                  <a:lnTo>
                    <a:pt x="543566" y="20987"/>
                  </a:lnTo>
                  <a:lnTo>
                    <a:pt x="679458" y="0"/>
                  </a:lnTo>
                  <a:lnTo>
                    <a:pt x="815350" y="335793"/>
                  </a:lnTo>
                  <a:lnTo>
                    <a:pt x="951242" y="524677"/>
                  </a:lnTo>
                  <a:lnTo>
                    <a:pt x="1087133" y="776522"/>
                  </a:lnTo>
                  <a:lnTo>
                    <a:pt x="1223025" y="62961"/>
                  </a:lnTo>
                  <a:lnTo>
                    <a:pt x="1358917" y="188883"/>
                  </a:lnTo>
                  <a:lnTo>
                    <a:pt x="1494809" y="188883"/>
                  </a:lnTo>
                  <a:lnTo>
                    <a:pt x="1630700" y="125922"/>
                  </a:lnTo>
                  <a:lnTo>
                    <a:pt x="1766592" y="104935"/>
                  </a:lnTo>
                  <a:lnTo>
                    <a:pt x="1902484" y="188883"/>
                  </a:lnTo>
                  <a:lnTo>
                    <a:pt x="2038375" y="0"/>
                  </a:lnTo>
                  <a:lnTo>
                    <a:pt x="2174267" y="62961"/>
                  </a:lnTo>
                  <a:lnTo>
                    <a:pt x="2310159" y="440728"/>
                  </a:lnTo>
                  <a:lnTo>
                    <a:pt x="2446051" y="566651"/>
                  </a:lnTo>
                  <a:lnTo>
                    <a:pt x="2581942" y="482703"/>
                  </a:lnTo>
                  <a:lnTo>
                    <a:pt x="2717834" y="692574"/>
                  </a:lnTo>
                  <a:lnTo>
                    <a:pt x="2853726" y="650599"/>
                  </a:lnTo>
                  <a:lnTo>
                    <a:pt x="2989618" y="923432"/>
                  </a:lnTo>
                  <a:lnTo>
                    <a:pt x="3125509" y="692574"/>
                  </a:lnTo>
                  <a:lnTo>
                    <a:pt x="3261401" y="524677"/>
                  </a:lnTo>
                  <a:lnTo>
                    <a:pt x="3397293" y="776522"/>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57315"/>
              <a:ext cx="3397293" cy="293819"/>
            </a:xfrm>
            <a:custGeom>
              <a:avLst/>
              <a:pathLst>
                <a:path w="3397293" h="293819">
                  <a:moveTo>
                    <a:pt x="0" y="293819"/>
                  </a:moveTo>
                  <a:lnTo>
                    <a:pt x="135891" y="293819"/>
                  </a:lnTo>
                  <a:lnTo>
                    <a:pt x="271783" y="293819"/>
                  </a:lnTo>
                  <a:lnTo>
                    <a:pt x="407675" y="251845"/>
                  </a:lnTo>
                  <a:lnTo>
                    <a:pt x="543566" y="209870"/>
                  </a:lnTo>
                  <a:lnTo>
                    <a:pt x="679458" y="188883"/>
                  </a:lnTo>
                  <a:lnTo>
                    <a:pt x="815350" y="167896"/>
                  </a:lnTo>
                  <a:lnTo>
                    <a:pt x="951242" y="167896"/>
                  </a:lnTo>
                  <a:lnTo>
                    <a:pt x="1087133" y="104935"/>
                  </a:lnTo>
                  <a:lnTo>
                    <a:pt x="1223025" y="62961"/>
                  </a:lnTo>
                  <a:lnTo>
                    <a:pt x="1358917" y="62961"/>
                  </a:lnTo>
                  <a:lnTo>
                    <a:pt x="1494809" y="41974"/>
                  </a:lnTo>
                  <a:lnTo>
                    <a:pt x="1630700" y="41974"/>
                  </a:lnTo>
                  <a:lnTo>
                    <a:pt x="1766592" y="41974"/>
                  </a:lnTo>
                  <a:lnTo>
                    <a:pt x="1902484" y="41974"/>
                  </a:lnTo>
                  <a:lnTo>
                    <a:pt x="2038375" y="20987"/>
                  </a:lnTo>
                  <a:lnTo>
                    <a:pt x="2174267" y="0"/>
                  </a:lnTo>
                  <a:lnTo>
                    <a:pt x="2310159" y="0"/>
                  </a:lnTo>
                  <a:lnTo>
                    <a:pt x="2446051" y="0"/>
                  </a:lnTo>
                  <a:lnTo>
                    <a:pt x="2581942" y="0"/>
                  </a:lnTo>
                  <a:lnTo>
                    <a:pt x="2717834" y="62961"/>
                  </a:lnTo>
                  <a:lnTo>
                    <a:pt x="2853726" y="104935"/>
                  </a:lnTo>
                  <a:lnTo>
                    <a:pt x="2989618" y="20987"/>
                  </a:lnTo>
                  <a:lnTo>
                    <a:pt x="3125509" y="41974"/>
                  </a:lnTo>
                  <a:lnTo>
                    <a:pt x="3261401" y="41974"/>
                  </a:lnTo>
                  <a:lnTo>
                    <a:pt x="3397293" y="20987"/>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9418"/>
              <a:ext cx="3397293" cy="377767"/>
            </a:xfrm>
            <a:custGeom>
              <a:avLst/>
              <a:pathLst>
                <a:path w="3397293" h="377767">
                  <a:moveTo>
                    <a:pt x="0" y="62961"/>
                  </a:moveTo>
                  <a:lnTo>
                    <a:pt x="135891" y="83948"/>
                  </a:lnTo>
                  <a:lnTo>
                    <a:pt x="271783" y="62961"/>
                  </a:lnTo>
                  <a:lnTo>
                    <a:pt x="407675" y="41974"/>
                  </a:lnTo>
                  <a:lnTo>
                    <a:pt x="543566" y="20987"/>
                  </a:lnTo>
                  <a:lnTo>
                    <a:pt x="679458" y="0"/>
                  </a:lnTo>
                  <a:lnTo>
                    <a:pt x="815350" y="20987"/>
                  </a:lnTo>
                  <a:lnTo>
                    <a:pt x="951242" y="20987"/>
                  </a:lnTo>
                  <a:lnTo>
                    <a:pt x="1087133" y="41974"/>
                  </a:lnTo>
                  <a:lnTo>
                    <a:pt x="1223025" y="0"/>
                  </a:lnTo>
                  <a:lnTo>
                    <a:pt x="1358917" y="20987"/>
                  </a:lnTo>
                  <a:lnTo>
                    <a:pt x="1494809" y="20987"/>
                  </a:lnTo>
                  <a:lnTo>
                    <a:pt x="1630700" y="20987"/>
                  </a:lnTo>
                  <a:lnTo>
                    <a:pt x="1766592" y="83948"/>
                  </a:lnTo>
                  <a:lnTo>
                    <a:pt x="1902484" y="104935"/>
                  </a:lnTo>
                  <a:lnTo>
                    <a:pt x="2038375" y="83948"/>
                  </a:lnTo>
                  <a:lnTo>
                    <a:pt x="2174267" y="104935"/>
                  </a:lnTo>
                  <a:lnTo>
                    <a:pt x="2310159" y="188883"/>
                  </a:lnTo>
                  <a:lnTo>
                    <a:pt x="2446051" y="167896"/>
                  </a:lnTo>
                  <a:lnTo>
                    <a:pt x="2581942" y="293819"/>
                  </a:lnTo>
                  <a:lnTo>
                    <a:pt x="2717834" y="356780"/>
                  </a:lnTo>
                  <a:lnTo>
                    <a:pt x="2853726" y="377767"/>
                  </a:lnTo>
                  <a:lnTo>
                    <a:pt x="2989618" y="314806"/>
                  </a:lnTo>
                  <a:lnTo>
                    <a:pt x="3125509" y="251845"/>
                  </a:lnTo>
                  <a:lnTo>
                    <a:pt x="3261401" y="230858"/>
                  </a:lnTo>
                  <a:lnTo>
                    <a:pt x="3397293" y="230858"/>
                  </a:lnTo>
                </a:path>
              </a:pathLst>
            </a:custGeom>
            <a:ln w="27101" cap="flat">
              <a:solidFill>
                <a:srgbClr val="961A49">
                  <a:alpha val="100000"/>
                </a:srgbClr>
              </a:solidFill>
              <a:prstDash val="solid"/>
              <a:round/>
            </a:ln>
          </p:spPr>
          <p:txBody>
            <a:bodyPr/>
            <a:lstStyle/>
            <a:p/>
          </p:txBody>
        </p:sp>
        <p:sp>
          <p:nvSpPr>
            <p:cNvPr id="24" name="pl24"/>
            <p:cNvSpPr/>
            <p:nvPr/>
          </p:nvSpPr>
          <p:spPr>
            <a:xfrm>
              <a:off x="1120965" y="2136328"/>
              <a:ext cx="3397293" cy="923432"/>
            </a:xfrm>
            <a:custGeom>
              <a:avLst/>
              <a:pathLst>
                <a:path w="3397293" h="923432">
                  <a:moveTo>
                    <a:pt x="0" y="209870"/>
                  </a:moveTo>
                  <a:lnTo>
                    <a:pt x="135891" y="356780"/>
                  </a:lnTo>
                  <a:lnTo>
                    <a:pt x="271783" y="461716"/>
                  </a:lnTo>
                  <a:lnTo>
                    <a:pt x="407675" y="398754"/>
                  </a:lnTo>
                  <a:lnTo>
                    <a:pt x="543566" y="20987"/>
                  </a:lnTo>
                  <a:lnTo>
                    <a:pt x="679458" y="0"/>
                  </a:lnTo>
                  <a:lnTo>
                    <a:pt x="815350" y="335793"/>
                  </a:lnTo>
                  <a:lnTo>
                    <a:pt x="951242" y="524677"/>
                  </a:lnTo>
                  <a:lnTo>
                    <a:pt x="1087133" y="776522"/>
                  </a:lnTo>
                  <a:lnTo>
                    <a:pt x="1223025" y="62961"/>
                  </a:lnTo>
                  <a:lnTo>
                    <a:pt x="1358917" y="188883"/>
                  </a:lnTo>
                  <a:lnTo>
                    <a:pt x="1494809" y="188883"/>
                  </a:lnTo>
                  <a:lnTo>
                    <a:pt x="1630700" y="125922"/>
                  </a:lnTo>
                  <a:lnTo>
                    <a:pt x="1766592" y="104935"/>
                  </a:lnTo>
                  <a:lnTo>
                    <a:pt x="1902484" y="188883"/>
                  </a:lnTo>
                  <a:lnTo>
                    <a:pt x="2038375" y="0"/>
                  </a:lnTo>
                  <a:lnTo>
                    <a:pt x="2174267" y="62961"/>
                  </a:lnTo>
                  <a:lnTo>
                    <a:pt x="2310159" y="440728"/>
                  </a:lnTo>
                  <a:lnTo>
                    <a:pt x="2446051" y="566651"/>
                  </a:lnTo>
                  <a:lnTo>
                    <a:pt x="2581942" y="482703"/>
                  </a:lnTo>
                  <a:lnTo>
                    <a:pt x="2717834" y="692574"/>
                  </a:lnTo>
                  <a:lnTo>
                    <a:pt x="2853726" y="650599"/>
                  </a:lnTo>
                  <a:lnTo>
                    <a:pt x="2989618" y="923432"/>
                  </a:lnTo>
                  <a:lnTo>
                    <a:pt x="3125509" y="692574"/>
                  </a:lnTo>
                  <a:lnTo>
                    <a:pt x="3261401" y="524677"/>
                  </a:lnTo>
                  <a:lnTo>
                    <a:pt x="3397293" y="776522"/>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524677"/>
            </a:xfrm>
            <a:custGeom>
              <a:avLst/>
              <a:pathLst>
                <a:path w="0" h="524677">
                  <a:moveTo>
                    <a:pt x="0" y="0"/>
                  </a:moveTo>
                  <a:lnTo>
                    <a:pt x="0" y="524677"/>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314806"/>
            </a:xfrm>
            <a:custGeom>
              <a:avLst/>
              <a:pathLst>
                <a:path w="0" h="314806">
                  <a:moveTo>
                    <a:pt x="0" y="0"/>
                  </a:moveTo>
                  <a:lnTo>
                    <a:pt x="0" y="314806"/>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503690"/>
            </a:xfrm>
            <a:custGeom>
              <a:avLst/>
              <a:pathLst>
                <a:path w="0" h="503690">
                  <a:moveTo>
                    <a:pt x="0" y="0"/>
                  </a:moveTo>
                  <a:lnTo>
                    <a:pt x="0" y="503690"/>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314806"/>
            </a:xfrm>
            <a:custGeom>
              <a:avLst/>
              <a:pathLst>
                <a:path w="0" h="314806">
                  <a:moveTo>
                    <a:pt x="0" y="0"/>
                  </a:moveTo>
                  <a:lnTo>
                    <a:pt x="0" y="314806"/>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797509"/>
            </a:xfrm>
            <a:custGeom>
              <a:avLst/>
              <a:pathLst>
                <a:path w="0" h="797509">
                  <a:moveTo>
                    <a:pt x="0" y="0"/>
                  </a:moveTo>
                  <a:lnTo>
                    <a:pt x="0" y="797509"/>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839483"/>
            </a:xfrm>
            <a:custGeom>
              <a:avLst/>
              <a:pathLst>
                <a:path w="0" h="839483">
                  <a:moveTo>
                    <a:pt x="0" y="0"/>
                  </a:moveTo>
                  <a:lnTo>
                    <a:pt x="0" y="839483"/>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1091328"/>
            </a:xfrm>
            <a:custGeom>
              <a:avLst/>
              <a:pathLst>
                <a:path w="0" h="1091328">
                  <a:moveTo>
                    <a:pt x="0" y="0"/>
                  </a:moveTo>
                  <a:lnTo>
                    <a:pt x="0" y="1091328"/>
                  </a:lnTo>
                </a:path>
              </a:pathLst>
            </a:custGeom>
            <a:ln w="13550" cap="flat">
              <a:solidFill>
                <a:srgbClr val="0058AB">
                  <a:alpha val="100000"/>
                </a:srgbClr>
              </a:solidFill>
              <a:prstDash val="dot"/>
              <a:round/>
            </a:ln>
          </p:spPr>
          <p:txBody>
            <a:bodyPr/>
            <a:lstStyle/>
            <a:p/>
          </p:txBody>
        </p:sp>
        <p:sp>
          <p:nvSpPr>
            <p:cNvPr id="32" name="pl32"/>
            <p:cNvSpPr/>
            <p:nvPr/>
          </p:nvSpPr>
          <p:spPr>
            <a:xfrm>
              <a:off x="1120965" y="2136328"/>
              <a:ext cx="3397293" cy="923432"/>
            </a:xfrm>
            <a:custGeom>
              <a:avLst/>
              <a:pathLst>
                <a:path w="3397293" h="923432">
                  <a:moveTo>
                    <a:pt x="0" y="209870"/>
                  </a:moveTo>
                  <a:lnTo>
                    <a:pt x="135891" y="356780"/>
                  </a:lnTo>
                  <a:lnTo>
                    <a:pt x="271783" y="461716"/>
                  </a:lnTo>
                  <a:lnTo>
                    <a:pt x="407675" y="398754"/>
                  </a:lnTo>
                  <a:lnTo>
                    <a:pt x="543566" y="20987"/>
                  </a:lnTo>
                  <a:lnTo>
                    <a:pt x="679458" y="0"/>
                  </a:lnTo>
                  <a:lnTo>
                    <a:pt x="815350" y="335793"/>
                  </a:lnTo>
                  <a:lnTo>
                    <a:pt x="951242" y="524677"/>
                  </a:lnTo>
                  <a:lnTo>
                    <a:pt x="1087133" y="776522"/>
                  </a:lnTo>
                  <a:lnTo>
                    <a:pt x="1223025" y="62961"/>
                  </a:lnTo>
                  <a:lnTo>
                    <a:pt x="1358917" y="188883"/>
                  </a:lnTo>
                  <a:lnTo>
                    <a:pt x="1494809" y="188883"/>
                  </a:lnTo>
                  <a:lnTo>
                    <a:pt x="1630700" y="125922"/>
                  </a:lnTo>
                  <a:lnTo>
                    <a:pt x="1766592" y="104935"/>
                  </a:lnTo>
                  <a:lnTo>
                    <a:pt x="1902484" y="188883"/>
                  </a:lnTo>
                  <a:lnTo>
                    <a:pt x="2038375" y="0"/>
                  </a:lnTo>
                  <a:lnTo>
                    <a:pt x="2174267" y="62961"/>
                  </a:lnTo>
                  <a:lnTo>
                    <a:pt x="2310159" y="440728"/>
                  </a:lnTo>
                  <a:lnTo>
                    <a:pt x="2446051" y="566651"/>
                  </a:lnTo>
                  <a:lnTo>
                    <a:pt x="2581942" y="482703"/>
                  </a:lnTo>
                  <a:lnTo>
                    <a:pt x="2717834" y="692574"/>
                  </a:lnTo>
                  <a:lnTo>
                    <a:pt x="2853726" y="650599"/>
                  </a:lnTo>
                  <a:lnTo>
                    <a:pt x="2989618" y="923432"/>
                  </a:lnTo>
                  <a:lnTo>
                    <a:pt x="3125509" y="692574"/>
                  </a:lnTo>
                  <a:lnTo>
                    <a:pt x="3261401" y="524677"/>
                  </a:lnTo>
                  <a:lnTo>
                    <a:pt x="3397293" y="776522"/>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378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34" name="tx34"/>
            <p:cNvSpPr/>
            <p:nvPr/>
          </p:nvSpPr>
          <p:spPr>
            <a:xfrm>
              <a:off x="1740134"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5" name="tx35"/>
            <p:cNvSpPr/>
            <p:nvPr/>
          </p:nvSpPr>
          <p:spPr>
            <a:xfrm>
              <a:off x="2419592"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36" name="tx36"/>
            <p:cNvSpPr/>
            <p:nvPr/>
          </p:nvSpPr>
          <p:spPr>
            <a:xfrm>
              <a:off x="3099051"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7" name="tx37"/>
            <p:cNvSpPr/>
            <p:nvPr/>
          </p:nvSpPr>
          <p:spPr>
            <a:xfrm>
              <a:off x="364261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38" name="tx38"/>
            <p:cNvSpPr/>
            <p:nvPr/>
          </p:nvSpPr>
          <p:spPr>
            <a:xfrm>
              <a:off x="4322076"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39" name="tx39"/>
            <p:cNvSpPr/>
            <p:nvPr/>
          </p:nvSpPr>
          <p:spPr>
            <a:xfrm>
              <a:off x="445796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50</a:t>
              </a:r>
            </a:p>
          </p:txBody>
        </p:sp>
        <p:sp>
          <p:nvSpPr>
            <p:cNvPr id="40" name="tx40"/>
            <p:cNvSpPr/>
            <p:nvPr/>
          </p:nvSpPr>
          <p:spPr>
            <a:xfrm>
              <a:off x="4602663" y="21378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1797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83</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9302" y="2794830"/>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620050"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20050"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38917"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01371"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87150" y="4888612"/>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Venezuela</a:t>
              </a:r>
            </a:p>
          </p:txBody>
        </p:sp>
        <p:sp>
          <p:nvSpPr>
            <p:cNvPr id="60" name="tx60"/>
            <p:cNvSpPr/>
            <p:nvPr/>
          </p:nvSpPr>
          <p:spPr>
            <a:xfrm>
              <a:off x="2906016"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68471"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472531" y="1415599"/>
              <a:ext cx="2694161" cy="13111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cobertura, Venezuela, 2000-2025</a:t>
              </a:r>
            </a:p>
          </p:txBody>
        </p:sp>
        <p:sp>
          <p:nvSpPr>
            <p:cNvPr id="63" name="pl63"/>
            <p:cNvSpPr/>
            <p:nvPr/>
          </p:nvSpPr>
          <p:spPr>
            <a:xfrm>
              <a:off x="5267799" y="351331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69715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88098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92139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10523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28906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2166643"/>
              <a:ext cx="3397293" cy="1795562"/>
            </a:xfrm>
            <a:custGeom>
              <a:avLst/>
              <a:pathLst>
                <a:path w="3397293" h="1795562">
                  <a:moveTo>
                    <a:pt x="0" y="408082"/>
                  </a:moveTo>
                  <a:lnTo>
                    <a:pt x="135891" y="693740"/>
                  </a:lnTo>
                  <a:lnTo>
                    <a:pt x="271783" y="897781"/>
                  </a:lnTo>
                  <a:lnTo>
                    <a:pt x="407675" y="775356"/>
                  </a:lnTo>
                  <a:lnTo>
                    <a:pt x="543566" y="40808"/>
                  </a:lnTo>
                  <a:lnTo>
                    <a:pt x="679458" y="0"/>
                  </a:lnTo>
                  <a:lnTo>
                    <a:pt x="815350" y="652931"/>
                  </a:lnTo>
                  <a:lnTo>
                    <a:pt x="951242" y="1020206"/>
                  </a:lnTo>
                  <a:lnTo>
                    <a:pt x="1087133" y="1509904"/>
                  </a:lnTo>
                  <a:lnTo>
                    <a:pt x="1223025" y="122424"/>
                  </a:lnTo>
                  <a:lnTo>
                    <a:pt x="1358917" y="367274"/>
                  </a:lnTo>
                  <a:lnTo>
                    <a:pt x="1494809" y="367274"/>
                  </a:lnTo>
                  <a:lnTo>
                    <a:pt x="1630700" y="244849"/>
                  </a:lnTo>
                  <a:lnTo>
                    <a:pt x="1766592" y="204041"/>
                  </a:lnTo>
                  <a:lnTo>
                    <a:pt x="1902484" y="367274"/>
                  </a:lnTo>
                  <a:lnTo>
                    <a:pt x="2038375" y="0"/>
                  </a:lnTo>
                  <a:lnTo>
                    <a:pt x="2174267" y="122424"/>
                  </a:lnTo>
                  <a:lnTo>
                    <a:pt x="2310159" y="856973"/>
                  </a:lnTo>
                  <a:lnTo>
                    <a:pt x="2446051" y="1101822"/>
                  </a:lnTo>
                  <a:lnTo>
                    <a:pt x="2581942" y="938589"/>
                  </a:lnTo>
                  <a:lnTo>
                    <a:pt x="2717834" y="1346671"/>
                  </a:lnTo>
                  <a:lnTo>
                    <a:pt x="2853726" y="1265055"/>
                  </a:lnTo>
                  <a:lnTo>
                    <a:pt x="2989618" y="1795562"/>
                  </a:lnTo>
                  <a:lnTo>
                    <a:pt x="3125509" y="1346671"/>
                  </a:lnTo>
                  <a:lnTo>
                    <a:pt x="3261401" y="1020206"/>
                  </a:lnTo>
                  <a:lnTo>
                    <a:pt x="3397293" y="1509904"/>
                  </a:lnTo>
                </a:path>
              </a:pathLst>
            </a:custGeom>
            <a:ln w="27101" cap="flat">
              <a:solidFill>
                <a:srgbClr val="0058AB">
                  <a:alpha val="100000"/>
                </a:srgbClr>
              </a:solidFill>
              <a:prstDash val="solid"/>
              <a:round/>
            </a:ln>
          </p:spPr>
          <p:txBody>
            <a:bodyPr/>
            <a:lstStyle/>
            <a:p/>
          </p:txBody>
        </p:sp>
        <p:sp>
          <p:nvSpPr>
            <p:cNvPr id="77" name="pl77"/>
            <p:cNvSpPr/>
            <p:nvPr/>
          </p:nvSpPr>
          <p:spPr>
            <a:xfrm>
              <a:off x="5437664" y="3105232"/>
              <a:ext cx="3397293" cy="571315"/>
            </a:xfrm>
            <a:custGeom>
              <a:avLst/>
              <a:pathLst>
                <a:path w="3397293" h="571315">
                  <a:moveTo>
                    <a:pt x="0" y="571315"/>
                  </a:moveTo>
                  <a:lnTo>
                    <a:pt x="135891" y="571315"/>
                  </a:lnTo>
                  <a:lnTo>
                    <a:pt x="271783" y="571315"/>
                  </a:lnTo>
                  <a:lnTo>
                    <a:pt x="407675" y="489698"/>
                  </a:lnTo>
                  <a:lnTo>
                    <a:pt x="543566" y="408082"/>
                  </a:lnTo>
                  <a:lnTo>
                    <a:pt x="679458" y="367274"/>
                  </a:lnTo>
                  <a:lnTo>
                    <a:pt x="815350" y="326465"/>
                  </a:lnTo>
                  <a:lnTo>
                    <a:pt x="951242" y="326465"/>
                  </a:lnTo>
                  <a:lnTo>
                    <a:pt x="1087133" y="204041"/>
                  </a:lnTo>
                  <a:lnTo>
                    <a:pt x="1223025" y="122424"/>
                  </a:lnTo>
                  <a:lnTo>
                    <a:pt x="1358917" y="122424"/>
                  </a:lnTo>
                  <a:lnTo>
                    <a:pt x="1494809" y="81616"/>
                  </a:lnTo>
                  <a:lnTo>
                    <a:pt x="1630700" y="81616"/>
                  </a:lnTo>
                  <a:lnTo>
                    <a:pt x="1766592" y="81616"/>
                  </a:lnTo>
                  <a:lnTo>
                    <a:pt x="1902484" y="81616"/>
                  </a:lnTo>
                  <a:lnTo>
                    <a:pt x="2038375" y="40808"/>
                  </a:lnTo>
                  <a:lnTo>
                    <a:pt x="2174267" y="0"/>
                  </a:lnTo>
                  <a:lnTo>
                    <a:pt x="2310159" y="0"/>
                  </a:lnTo>
                  <a:lnTo>
                    <a:pt x="2446051" y="0"/>
                  </a:lnTo>
                  <a:lnTo>
                    <a:pt x="2581942" y="0"/>
                  </a:lnTo>
                  <a:lnTo>
                    <a:pt x="2717834" y="122424"/>
                  </a:lnTo>
                  <a:lnTo>
                    <a:pt x="2853726" y="204041"/>
                  </a:lnTo>
                  <a:lnTo>
                    <a:pt x="2989618" y="40808"/>
                  </a:lnTo>
                  <a:lnTo>
                    <a:pt x="3125509" y="81616"/>
                  </a:lnTo>
                  <a:lnTo>
                    <a:pt x="3261401" y="81616"/>
                  </a:lnTo>
                  <a:lnTo>
                    <a:pt x="3397293" y="40808"/>
                  </a:lnTo>
                </a:path>
              </a:pathLst>
            </a:custGeom>
            <a:ln w="27101" cap="flat">
              <a:solidFill>
                <a:srgbClr val="80BD41">
                  <a:alpha val="100000"/>
                </a:srgbClr>
              </a:solidFill>
              <a:prstDash val="solid"/>
              <a:round/>
            </a:ln>
          </p:spPr>
          <p:txBody>
            <a:bodyPr/>
            <a:lstStyle/>
            <a:p/>
          </p:txBody>
        </p:sp>
        <p:sp>
          <p:nvSpPr>
            <p:cNvPr id="78" name="pl78"/>
            <p:cNvSpPr/>
            <p:nvPr/>
          </p:nvSpPr>
          <p:spPr>
            <a:xfrm>
              <a:off x="5437664" y="2533917"/>
              <a:ext cx="3397293" cy="734548"/>
            </a:xfrm>
            <a:custGeom>
              <a:avLst/>
              <a:pathLst>
                <a:path w="3397293" h="734548">
                  <a:moveTo>
                    <a:pt x="0" y="122424"/>
                  </a:moveTo>
                  <a:lnTo>
                    <a:pt x="135891" y="163232"/>
                  </a:lnTo>
                  <a:lnTo>
                    <a:pt x="271783" y="122424"/>
                  </a:lnTo>
                  <a:lnTo>
                    <a:pt x="407675" y="81616"/>
                  </a:lnTo>
                  <a:lnTo>
                    <a:pt x="543566" y="40808"/>
                  </a:lnTo>
                  <a:lnTo>
                    <a:pt x="679458" y="0"/>
                  </a:lnTo>
                  <a:lnTo>
                    <a:pt x="815350" y="40808"/>
                  </a:lnTo>
                  <a:lnTo>
                    <a:pt x="951242" y="40808"/>
                  </a:lnTo>
                  <a:lnTo>
                    <a:pt x="1087133" y="81616"/>
                  </a:lnTo>
                  <a:lnTo>
                    <a:pt x="1223025" y="0"/>
                  </a:lnTo>
                  <a:lnTo>
                    <a:pt x="1358917" y="40808"/>
                  </a:lnTo>
                  <a:lnTo>
                    <a:pt x="1494809" y="40808"/>
                  </a:lnTo>
                  <a:lnTo>
                    <a:pt x="1630700" y="40808"/>
                  </a:lnTo>
                  <a:lnTo>
                    <a:pt x="1766592" y="163232"/>
                  </a:lnTo>
                  <a:lnTo>
                    <a:pt x="1902484" y="204041"/>
                  </a:lnTo>
                  <a:lnTo>
                    <a:pt x="2038375" y="163232"/>
                  </a:lnTo>
                  <a:lnTo>
                    <a:pt x="2174267" y="204041"/>
                  </a:lnTo>
                  <a:lnTo>
                    <a:pt x="2310159" y="367274"/>
                  </a:lnTo>
                  <a:lnTo>
                    <a:pt x="2446051" y="326465"/>
                  </a:lnTo>
                  <a:lnTo>
                    <a:pt x="2581942" y="571315"/>
                  </a:lnTo>
                  <a:lnTo>
                    <a:pt x="2717834" y="693740"/>
                  </a:lnTo>
                  <a:lnTo>
                    <a:pt x="2853726" y="734548"/>
                  </a:lnTo>
                  <a:lnTo>
                    <a:pt x="2989618" y="612123"/>
                  </a:lnTo>
                  <a:lnTo>
                    <a:pt x="3125509" y="489698"/>
                  </a:lnTo>
                  <a:lnTo>
                    <a:pt x="3261401" y="448890"/>
                  </a:lnTo>
                  <a:lnTo>
                    <a:pt x="3397293" y="448890"/>
                  </a:lnTo>
                </a:path>
              </a:pathLst>
            </a:custGeom>
            <a:ln w="27101" cap="flat">
              <a:solidFill>
                <a:srgbClr val="961A49">
                  <a:alpha val="100000"/>
                </a:srgbClr>
              </a:solidFill>
              <a:prstDash val="solid"/>
              <a:round/>
            </a:ln>
          </p:spPr>
          <p:txBody>
            <a:bodyPr/>
            <a:lstStyle/>
            <a:p/>
          </p:txBody>
        </p:sp>
        <p:sp>
          <p:nvSpPr>
            <p:cNvPr id="79" name="pl79"/>
            <p:cNvSpPr/>
            <p:nvPr/>
          </p:nvSpPr>
          <p:spPr>
            <a:xfrm>
              <a:off x="5437664" y="3105232"/>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2166643"/>
              <a:ext cx="3397293" cy="1795562"/>
            </a:xfrm>
            <a:custGeom>
              <a:avLst/>
              <a:pathLst>
                <a:path w="3397293" h="1795562">
                  <a:moveTo>
                    <a:pt x="0" y="408082"/>
                  </a:moveTo>
                  <a:lnTo>
                    <a:pt x="135891" y="693740"/>
                  </a:lnTo>
                  <a:lnTo>
                    <a:pt x="271783" y="897781"/>
                  </a:lnTo>
                  <a:lnTo>
                    <a:pt x="407675" y="775356"/>
                  </a:lnTo>
                  <a:lnTo>
                    <a:pt x="543566" y="40808"/>
                  </a:lnTo>
                  <a:lnTo>
                    <a:pt x="679458" y="0"/>
                  </a:lnTo>
                  <a:lnTo>
                    <a:pt x="815350" y="652931"/>
                  </a:lnTo>
                  <a:lnTo>
                    <a:pt x="951242" y="1020206"/>
                  </a:lnTo>
                  <a:lnTo>
                    <a:pt x="1087133" y="1509904"/>
                  </a:lnTo>
                  <a:lnTo>
                    <a:pt x="1223025" y="122424"/>
                  </a:lnTo>
                  <a:lnTo>
                    <a:pt x="1358917" y="367274"/>
                  </a:lnTo>
                  <a:lnTo>
                    <a:pt x="1494809" y="367274"/>
                  </a:lnTo>
                  <a:lnTo>
                    <a:pt x="1630700" y="244849"/>
                  </a:lnTo>
                  <a:lnTo>
                    <a:pt x="1766592" y="204041"/>
                  </a:lnTo>
                  <a:lnTo>
                    <a:pt x="1902484" y="367274"/>
                  </a:lnTo>
                  <a:lnTo>
                    <a:pt x="2038375" y="0"/>
                  </a:lnTo>
                  <a:lnTo>
                    <a:pt x="2174267" y="122424"/>
                  </a:lnTo>
                  <a:lnTo>
                    <a:pt x="2310159" y="856973"/>
                  </a:lnTo>
                  <a:lnTo>
                    <a:pt x="2446051" y="1101822"/>
                  </a:lnTo>
                  <a:lnTo>
                    <a:pt x="2581942" y="938589"/>
                  </a:lnTo>
                  <a:lnTo>
                    <a:pt x="2717834" y="1346671"/>
                  </a:lnTo>
                  <a:lnTo>
                    <a:pt x="2853726" y="1265055"/>
                  </a:lnTo>
                  <a:lnTo>
                    <a:pt x="2989618" y="1795562"/>
                  </a:lnTo>
                  <a:lnTo>
                    <a:pt x="3125509" y="1346671"/>
                  </a:lnTo>
                  <a:lnTo>
                    <a:pt x="3261401" y="1020206"/>
                  </a:lnTo>
                  <a:lnTo>
                    <a:pt x="3397293" y="1509904"/>
                  </a:lnTo>
                </a:path>
              </a:pathLst>
            </a:custGeom>
            <a:ln w="43362" cap="flat">
              <a:solidFill>
                <a:srgbClr val="000000">
                  <a:alpha val="100000"/>
                </a:srgbClr>
              </a:solidFill>
              <a:prstDash val="solid"/>
              <a:round/>
            </a:ln>
          </p:spPr>
          <p:txBody>
            <a:bodyPr/>
            <a:lstStyle/>
            <a:p/>
          </p:txBody>
        </p:sp>
        <p:sp>
          <p:nvSpPr>
            <p:cNvPr id="81" name="pl81"/>
            <p:cNvSpPr/>
            <p:nvPr/>
          </p:nvSpPr>
          <p:spPr>
            <a:xfrm>
              <a:off x="5437664" y="2574725"/>
              <a:ext cx="0" cy="97939"/>
            </a:xfrm>
            <a:custGeom>
              <a:avLst/>
              <a:pathLst>
                <a:path w="0" h="97939">
                  <a:moveTo>
                    <a:pt x="0" y="0"/>
                  </a:moveTo>
                  <a:lnTo>
                    <a:pt x="0" y="97939"/>
                  </a:lnTo>
                </a:path>
              </a:pathLst>
            </a:custGeom>
            <a:ln w="13550" cap="flat">
              <a:solidFill>
                <a:srgbClr val="0058AB">
                  <a:alpha val="100000"/>
                </a:srgbClr>
              </a:solidFill>
              <a:prstDash val="dot"/>
              <a:round/>
            </a:ln>
          </p:spPr>
          <p:txBody>
            <a:bodyPr/>
            <a:lstStyle/>
            <a:p/>
          </p:txBody>
        </p:sp>
        <p:sp>
          <p:nvSpPr>
            <p:cNvPr id="82" name="pl82"/>
            <p:cNvSpPr/>
            <p:nvPr/>
          </p:nvSpPr>
          <p:spPr>
            <a:xfrm>
              <a:off x="6117122" y="2166643"/>
              <a:ext cx="0" cy="506022"/>
            </a:xfrm>
            <a:custGeom>
              <a:avLst/>
              <a:pathLst>
                <a:path w="0" h="506022">
                  <a:moveTo>
                    <a:pt x="0" y="0"/>
                  </a:moveTo>
                  <a:lnTo>
                    <a:pt x="0" y="506022"/>
                  </a:lnTo>
                </a:path>
              </a:pathLst>
            </a:custGeom>
            <a:ln w="13550" cap="flat">
              <a:solidFill>
                <a:srgbClr val="0058AB">
                  <a:alpha val="100000"/>
                </a:srgbClr>
              </a:solidFill>
              <a:prstDash val="dot"/>
              <a:round/>
            </a:ln>
          </p:spPr>
          <p:txBody>
            <a:bodyPr/>
            <a:lstStyle/>
            <a:p/>
          </p:txBody>
        </p:sp>
        <p:sp>
          <p:nvSpPr>
            <p:cNvPr id="83" name="pl83"/>
            <p:cNvSpPr/>
            <p:nvPr/>
          </p:nvSpPr>
          <p:spPr>
            <a:xfrm>
              <a:off x="6796581" y="2533917"/>
              <a:ext cx="0" cy="138748"/>
            </a:xfrm>
            <a:custGeom>
              <a:avLst/>
              <a:pathLst>
                <a:path w="0" h="138748">
                  <a:moveTo>
                    <a:pt x="0" y="0"/>
                  </a:moveTo>
                  <a:lnTo>
                    <a:pt x="0" y="138748"/>
                  </a:lnTo>
                </a:path>
              </a:pathLst>
            </a:custGeom>
            <a:ln w="13550" cap="flat">
              <a:solidFill>
                <a:srgbClr val="0058AB">
                  <a:alpha val="100000"/>
                </a:srgbClr>
              </a:solidFill>
              <a:prstDash val="dot"/>
              <a:round/>
            </a:ln>
          </p:spPr>
          <p:txBody>
            <a:bodyPr/>
            <a:lstStyle/>
            <a:p/>
          </p:txBody>
        </p:sp>
        <p:sp>
          <p:nvSpPr>
            <p:cNvPr id="84" name="pl84"/>
            <p:cNvSpPr/>
            <p:nvPr/>
          </p:nvSpPr>
          <p:spPr>
            <a:xfrm>
              <a:off x="7476039" y="2166643"/>
              <a:ext cx="0" cy="506022"/>
            </a:xfrm>
            <a:custGeom>
              <a:avLst/>
              <a:pathLst>
                <a:path w="0" h="506022">
                  <a:moveTo>
                    <a:pt x="0" y="0"/>
                  </a:moveTo>
                  <a:lnTo>
                    <a:pt x="0" y="506022"/>
                  </a:lnTo>
                </a:path>
              </a:pathLst>
            </a:custGeom>
            <a:ln w="13550" cap="flat">
              <a:solidFill>
                <a:srgbClr val="0058AB">
                  <a:alpha val="100000"/>
                </a:srgbClr>
              </a:solidFill>
              <a:prstDash val="dot"/>
              <a:round/>
            </a:ln>
          </p:spPr>
          <p:txBody>
            <a:bodyPr/>
            <a:lstStyle/>
            <a:p/>
          </p:txBody>
        </p:sp>
        <p:sp>
          <p:nvSpPr>
            <p:cNvPr id="85" name="pl85"/>
            <p:cNvSpPr/>
            <p:nvPr/>
          </p:nvSpPr>
          <p:spPr>
            <a:xfrm>
              <a:off x="8019606" y="2672665"/>
              <a:ext cx="0" cy="432567"/>
            </a:xfrm>
            <a:custGeom>
              <a:avLst/>
              <a:pathLst>
                <a:path w="0" h="432567">
                  <a:moveTo>
                    <a:pt x="0" y="43256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9065" y="2672665"/>
              <a:ext cx="0" cy="514183"/>
            </a:xfrm>
            <a:custGeom>
              <a:avLst/>
              <a:pathLst>
                <a:path w="0" h="514183">
                  <a:moveTo>
                    <a:pt x="0" y="51418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2672665"/>
              <a:ext cx="0" cy="1003882"/>
            </a:xfrm>
            <a:custGeom>
              <a:avLst/>
              <a:pathLst>
                <a:path w="0" h="1003882">
                  <a:moveTo>
                    <a:pt x="0" y="100388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2166643"/>
              <a:ext cx="3397293" cy="1795562"/>
            </a:xfrm>
            <a:custGeom>
              <a:avLst/>
              <a:pathLst>
                <a:path w="3397293" h="1795562">
                  <a:moveTo>
                    <a:pt x="0" y="408082"/>
                  </a:moveTo>
                  <a:lnTo>
                    <a:pt x="135891" y="693740"/>
                  </a:lnTo>
                  <a:lnTo>
                    <a:pt x="271783" y="897781"/>
                  </a:lnTo>
                  <a:lnTo>
                    <a:pt x="407675" y="775356"/>
                  </a:lnTo>
                  <a:lnTo>
                    <a:pt x="543566" y="40808"/>
                  </a:lnTo>
                  <a:lnTo>
                    <a:pt x="679458" y="0"/>
                  </a:lnTo>
                  <a:lnTo>
                    <a:pt x="815350" y="652931"/>
                  </a:lnTo>
                  <a:lnTo>
                    <a:pt x="951242" y="1020206"/>
                  </a:lnTo>
                  <a:lnTo>
                    <a:pt x="1087133" y="1509904"/>
                  </a:lnTo>
                  <a:lnTo>
                    <a:pt x="1223025" y="122424"/>
                  </a:lnTo>
                  <a:lnTo>
                    <a:pt x="1358917" y="367274"/>
                  </a:lnTo>
                  <a:lnTo>
                    <a:pt x="1494809" y="367274"/>
                  </a:lnTo>
                  <a:lnTo>
                    <a:pt x="1630700" y="244849"/>
                  </a:lnTo>
                  <a:lnTo>
                    <a:pt x="1766592" y="204041"/>
                  </a:lnTo>
                  <a:lnTo>
                    <a:pt x="1902484" y="367274"/>
                  </a:lnTo>
                  <a:lnTo>
                    <a:pt x="2038375" y="0"/>
                  </a:lnTo>
                  <a:lnTo>
                    <a:pt x="2174267" y="122424"/>
                  </a:lnTo>
                  <a:lnTo>
                    <a:pt x="2310159" y="856973"/>
                  </a:lnTo>
                  <a:lnTo>
                    <a:pt x="2446051" y="1101822"/>
                  </a:lnTo>
                  <a:lnTo>
                    <a:pt x="2581942" y="938589"/>
                  </a:lnTo>
                  <a:lnTo>
                    <a:pt x="2717834" y="1346671"/>
                  </a:lnTo>
                  <a:lnTo>
                    <a:pt x="2853726" y="1265055"/>
                  </a:lnTo>
                  <a:lnTo>
                    <a:pt x="2989618" y="1795562"/>
                  </a:lnTo>
                  <a:lnTo>
                    <a:pt x="3125509" y="1346671"/>
                  </a:lnTo>
                  <a:lnTo>
                    <a:pt x="3261401" y="1020206"/>
                  </a:lnTo>
                  <a:lnTo>
                    <a:pt x="3397293" y="1509904"/>
                  </a:lnTo>
                </a:path>
              </a:pathLst>
            </a:custGeom>
            <a:ln w="27101" cap="flat">
              <a:solidFill>
                <a:srgbClr val="0058AB">
                  <a:alpha val="100000"/>
                </a:srgbClr>
              </a:solidFill>
              <a:prstDash val="solid"/>
              <a:round/>
            </a:ln>
          </p:spPr>
          <p:txBody>
            <a:bodyPr/>
            <a:lstStyle/>
            <a:p/>
          </p:txBody>
        </p:sp>
        <p:sp>
          <p:nvSpPr>
            <p:cNvPr id="89" name="tx89"/>
            <p:cNvSpPr/>
            <p:nvPr/>
          </p:nvSpPr>
          <p:spPr>
            <a:xfrm>
              <a:off x="5377374" y="26158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0" name="tx90"/>
            <p:cNvSpPr/>
            <p:nvPr/>
          </p:nvSpPr>
          <p:spPr>
            <a:xfrm>
              <a:off x="6056833" y="26158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23</a:t>
              </a:r>
            </a:p>
          </p:txBody>
        </p:sp>
        <p:sp>
          <p:nvSpPr>
            <p:cNvPr id="91" name="tx91"/>
            <p:cNvSpPr/>
            <p:nvPr/>
          </p:nvSpPr>
          <p:spPr>
            <a:xfrm>
              <a:off x="6736291" y="26172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92" name="tx92"/>
            <p:cNvSpPr/>
            <p:nvPr/>
          </p:nvSpPr>
          <p:spPr>
            <a:xfrm>
              <a:off x="7415750" y="26158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23</a:t>
              </a:r>
            </a:p>
          </p:txBody>
        </p:sp>
        <p:sp>
          <p:nvSpPr>
            <p:cNvPr id="93" name="tx93"/>
            <p:cNvSpPr/>
            <p:nvPr/>
          </p:nvSpPr>
          <p:spPr>
            <a:xfrm>
              <a:off x="7989462" y="261590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50870" y="261722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5" name="tx95"/>
            <p:cNvSpPr/>
            <p:nvPr/>
          </p:nvSpPr>
          <p:spPr>
            <a:xfrm>
              <a:off x="8756617" y="2617225"/>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96" name="tx96"/>
            <p:cNvSpPr/>
            <p:nvPr/>
          </p:nvSpPr>
          <p:spPr>
            <a:xfrm>
              <a:off x="8902429" y="310692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7" name="tx97"/>
            <p:cNvSpPr/>
            <p:nvPr/>
          </p:nvSpPr>
          <p:spPr>
            <a:xfrm>
              <a:off x="8877160" y="294231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98" name="tx98"/>
            <p:cNvSpPr/>
            <p:nvPr/>
          </p:nvSpPr>
          <p:spPr>
            <a:xfrm>
              <a:off x="5003259" y="386928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99" name="tx99"/>
            <p:cNvSpPr/>
            <p:nvPr/>
          </p:nvSpPr>
          <p:spPr>
            <a:xfrm>
              <a:off x="5127474" y="305311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5049780" y="22369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7" name="tx107"/>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8" name="tx108"/>
            <p:cNvSpPr/>
            <p:nvPr/>
          </p:nvSpPr>
          <p:spPr>
            <a:xfrm rot="-5400000">
              <a:off x="4132199" y="2788871"/>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09" name="pl109"/>
            <p:cNvSpPr/>
            <p:nvPr/>
          </p:nvSpPr>
          <p:spPr>
            <a:xfrm>
              <a:off x="5936749"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5936749"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955616"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718070"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6203849" y="4888612"/>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Venezuela</a:t>
              </a:r>
            </a:p>
          </p:txBody>
        </p:sp>
        <p:sp>
          <p:nvSpPr>
            <p:cNvPr id="114" name="tx114"/>
            <p:cNvSpPr/>
            <p:nvPr/>
          </p:nvSpPr>
          <p:spPr>
            <a:xfrm>
              <a:off x="7222715"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985170"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6" name="tx116"/>
            <p:cNvSpPr/>
            <p:nvPr/>
          </p:nvSpPr>
          <p:spPr>
            <a:xfrm>
              <a:off x="5446181" y="1405479"/>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17" name="pl117"/>
            <p:cNvSpPr/>
            <p:nvPr/>
          </p:nvSpPr>
          <p:spPr>
            <a:xfrm>
              <a:off x="2167357"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3867713"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5568069"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7268426"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8968782"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3017535"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4717891"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641824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118604"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772498"/>
              <a:ext cx="5694765" cy="110182"/>
            </a:xfrm>
            <a:prstGeom prst="rect">
              <a:avLst/>
            </a:prstGeom>
            <a:solidFill>
              <a:srgbClr val="1CABE2">
                <a:alpha val="80000"/>
              </a:srgbClr>
            </a:solidFill>
          </p:spPr>
          <p:txBody>
            <a:bodyPr/>
            <a:lstStyle/>
            <a:p/>
          </p:txBody>
        </p:sp>
        <p:sp>
          <p:nvSpPr>
            <p:cNvPr id="131" name="rc131"/>
            <p:cNvSpPr/>
            <p:nvPr/>
          </p:nvSpPr>
          <p:spPr>
            <a:xfrm>
              <a:off x="1317178" y="5634770"/>
              <a:ext cx="5517996" cy="110182"/>
            </a:xfrm>
            <a:prstGeom prst="rect">
              <a:avLst/>
            </a:prstGeom>
            <a:solidFill>
              <a:srgbClr val="1CABE2">
                <a:alpha val="80000"/>
              </a:srgbClr>
            </a:solidFill>
          </p:spPr>
          <p:txBody>
            <a:bodyPr/>
            <a:lstStyle/>
            <a:p/>
          </p:txBody>
        </p:sp>
        <p:sp>
          <p:nvSpPr>
            <p:cNvPr id="132" name="rc132"/>
            <p:cNvSpPr/>
            <p:nvPr/>
          </p:nvSpPr>
          <p:spPr>
            <a:xfrm>
              <a:off x="1317178" y="5497042"/>
              <a:ext cx="7321564" cy="110182"/>
            </a:xfrm>
            <a:prstGeom prst="rect">
              <a:avLst/>
            </a:prstGeom>
            <a:solidFill>
              <a:srgbClr val="1CABE2">
                <a:alpha val="80000"/>
              </a:srgbClr>
            </a:solidFill>
          </p:spPr>
          <p:txBody>
            <a:bodyPr/>
            <a:lstStyle/>
            <a:p/>
          </p:txBody>
        </p:sp>
        <p:sp>
          <p:nvSpPr>
            <p:cNvPr id="133" name="tx133"/>
            <p:cNvSpPr/>
            <p:nvPr/>
          </p:nvSpPr>
          <p:spPr>
            <a:xfrm>
              <a:off x="6502531" y="5773122"/>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167,000</a:t>
              </a:r>
            </a:p>
          </p:txBody>
        </p:sp>
        <p:sp>
          <p:nvSpPr>
            <p:cNvPr id="134" name="tx134"/>
            <p:cNvSpPr/>
            <p:nvPr/>
          </p:nvSpPr>
          <p:spPr>
            <a:xfrm>
              <a:off x="6325762" y="5635394"/>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162,000</a:t>
              </a:r>
            </a:p>
          </p:txBody>
        </p:sp>
        <p:sp>
          <p:nvSpPr>
            <p:cNvPr id="135" name="tx135"/>
            <p:cNvSpPr/>
            <p:nvPr/>
          </p:nvSpPr>
          <p:spPr>
            <a:xfrm>
              <a:off x="8129330" y="549766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215,000</a:t>
              </a:r>
            </a:p>
          </p:txBody>
        </p:sp>
        <p:sp>
          <p:nvSpPr>
            <p:cNvPr id="136" name="tx136"/>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9" name="tx139"/>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2590249"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1" name="tx141"/>
            <p:cNvSpPr/>
            <p:nvPr/>
          </p:nvSpPr>
          <p:spPr>
            <a:xfrm>
              <a:off x="4212911" y="5967364"/>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2" name="tx142"/>
            <p:cNvSpPr/>
            <p:nvPr/>
          </p:nvSpPr>
          <p:spPr>
            <a:xfrm>
              <a:off x="5913268" y="5967364"/>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a:t>
              </a:r>
            </a:p>
          </p:txBody>
        </p:sp>
        <p:sp>
          <p:nvSpPr>
            <p:cNvPr id="143" name="tx143"/>
            <p:cNvSpPr/>
            <p:nvPr/>
          </p:nvSpPr>
          <p:spPr>
            <a:xfrm>
              <a:off x="7613624" y="5967364"/>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4" name="tx144"/>
            <p:cNvSpPr/>
            <p:nvPr/>
          </p:nvSpPr>
          <p:spPr>
            <a:xfrm>
              <a:off x="951100" y="5226076"/>
              <a:ext cx="5328865"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vacunar y con vacunación incompleta, 2019, 2024 y 2025</a:t>
              </a:r>
            </a:p>
          </p:txBody>
        </p:sp>
        <p:sp>
          <p:nvSpPr>
            <p:cNvPr id="145" name="tx145"/>
            <p:cNvSpPr/>
            <p:nvPr/>
          </p:nvSpPr>
          <p:spPr>
            <a:xfrm>
              <a:off x="4407982" y="62835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46" name="tx146"/>
            <p:cNvSpPr/>
            <p:nvPr/>
          </p:nvSpPr>
          <p:spPr>
            <a:xfrm>
              <a:off x="2419549" y="6397874"/>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47" name="tx147"/>
            <p:cNvSpPr/>
            <p:nvPr/>
          </p:nvSpPr>
          <p:spPr>
            <a:xfrm>
              <a:off x="5264736" y="6517265"/>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la cobertura de la DTP3 en Venezuela (50 %) era 35 puntos porcentuales inferior a la media mundial (85 %) y 33 puntos porcentuales inferior a la media de todos los países de la Iniciativa « LACR » (83 %).
La cobertura nacional de la DTP3 fue 14 puntos porcentuales inferior a la de 2019 (64 %).
Esto equivale a 215 000 niños sin vacunar o con vacunación incompleta en 2025, frente a los 167 000 niños sin vacunar o con vacunación incompleta en 2019.</a:t>
            </a:r>
          </a:p>
        </p:txBody>
      </p:sp>
      <p:sp>
        <p:nvSpPr>
          <p:cNvPr id="14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de la vacuna DTP3 en Venezuela fue del 50 %; esto supone 14 puntos porcentuales menos que en 2019 y más de 10 puntos porcentuales por debajo tanto de la media mundial como de la regional.</a:t>
            </a:r>
          </a:p>
        </p:txBody>
      </p:sp>
      <p:grpSp xmlns:pic="http://schemas.openxmlformats.org/drawingml/2006/picture">
        <p:nvGrpSpPr>
          <p:cNvPr id="150" name=""/>
          <p:cNvGrpSpPr/>
          <p:nvPr/>
        </p:nvGrpSpPr>
        <p:grpSpPr>
          <a:xfrm>
            <a:off x="292608" y="1005840"/>
            <a:ext cx="8595360" cy="28575"/>
            <a:chOff x="292608" y="1005840"/>
            <a:chExt cx="8595360" cy="28575"/>
          </a:xfrm>
        </p:grpSpPr>
        <p:sp>
          <p:nvSpPr>
            <p:cNvPr id="15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 cobertura de la vacuna DTP3 en los países de LACR, ordenados de menor a mayor cobertura, y la clasificación de los 10 países con mayor número de niños sin vacunar o con vacunación incompleta, según cifras absolutas.
En 2025, Venezuela ocupó el primer puesto de entre 33 países en cuanto a la cobertura más baja de la vacuna DTP3 (según los empates en la clasificación).
Venezuela se situó entre los 10 países con mayor número de niños sin vacunar o con vacunación incompleta (puesto n.º 3).
Nota: Los países con cohortes grandes pueden tener un número elevado de niños sin vacunar o con vacunación incompleta a pesar de una alta cobertura vacunal. Es importante tener en cuenta tanto la cobertura como el número absoluto de niños sin vacunar para garantizar que no se pase por alto a los países vulnerables con cohortes de nacimiento pequeñas.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Venezuela presentaba la cobertura más baja y se encontraba entre los tres países con mayor número de niños sin vacunar o con vacunación incompleta de la región, lo que la convertía en un país clave al que prestar apoyo.</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850161"/>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126465"/>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40276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21200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348831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276461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204092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14526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7855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0446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30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9108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5626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214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663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5181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699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217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33322" y="3415907"/>
              <a:ext cx="238662" cy="796101"/>
            </a:xfrm>
            <a:prstGeom prst="rect">
              <a:avLst/>
            </a:prstGeom>
            <a:solidFill>
              <a:srgbClr val="80BD41">
                <a:alpha val="100000"/>
              </a:srgbClr>
            </a:solidFill>
          </p:spPr>
          <p:txBody>
            <a:bodyPr/>
            <a:lstStyle/>
            <a:p/>
          </p:txBody>
        </p:sp>
        <p:sp>
          <p:nvSpPr>
            <p:cNvPr id="24" name="rc24"/>
            <p:cNvSpPr/>
            <p:nvPr/>
          </p:nvSpPr>
          <p:spPr>
            <a:xfrm>
              <a:off x="1333322" y="3178101"/>
              <a:ext cx="238662" cy="237806"/>
            </a:xfrm>
            <a:prstGeom prst="rect">
              <a:avLst/>
            </a:prstGeom>
            <a:solidFill>
              <a:srgbClr val="1CABE2">
                <a:alpha val="100000"/>
              </a:srgbClr>
            </a:solidFill>
          </p:spPr>
          <p:txBody>
            <a:bodyPr/>
            <a:lstStyle/>
            <a:p/>
          </p:txBody>
        </p:sp>
        <p:sp>
          <p:nvSpPr>
            <p:cNvPr id="25" name="rc25"/>
            <p:cNvSpPr/>
            <p:nvPr/>
          </p:nvSpPr>
          <p:spPr>
            <a:xfrm>
              <a:off x="1598503" y="3477060"/>
              <a:ext cx="238662" cy="734949"/>
            </a:xfrm>
            <a:prstGeom prst="rect">
              <a:avLst/>
            </a:prstGeom>
            <a:solidFill>
              <a:srgbClr val="80BD41">
                <a:alpha val="100000"/>
              </a:srgbClr>
            </a:solidFill>
          </p:spPr>
          <p:txBody>
            <a:bodyPr/>
            <a:lstStyle/>
            <a:p/>
          </p:txBody>
        </p:sp>
        <p:sp>
          <p:nvSpPr>
            <p:cNvPr id="26" name="rc26"/>
            <p:cNvSpPr/>
            <p:nvPr/>
          </p:nvSpPr>
          <p:spPr>
            <a:xfrm>
              <a:off x="1598503" y="3162089"/>
              <a:ext cx="238662" cy="314970"/>
            </a:xfrm>
            <a:prstGeom prst="rect">
              <a:avLst/>
            </a:prstGeom>
            <a:solidFill>
              <a:srgbClr val="1CABE2">
                <a:alpha val="100000"/>
              </a:srgbClr>
            </a:solidFill>
          </p:spPr>
          <p:txBody>
            <a:bodyPr/>
            <a:lstStyle/>
            <a:p/>
          </p:txBody>
        </p:sp>
        <p:sp>
          <p:nvSpPr>
            <p:cNvPr id="27" name="rc27"/>
            <p:cNvSpPr/>
            <p:nvPr/>
          </p:nvSpPr>
          <p:spPr>
            <a:xfrm>
              <a:off x="1863684" y="3526072"/>
              <a:ext cx="238662" cy="685937"/>
            </a:xfrm>
            <a:prstGeom prst="rect">
              <a:avLst/>
            </a:prstGeom>
            <a:solidFill>
              <a:srgbClr val="80BD41">
                <a:alpha val="100000"/>
              </a:srgbClr>
            </a:solidFill>
          </p:spPr>
          <p:txBody>
            <a:bodyPr/>
            <a:lstStyle/>
            <a:p/>
          </p:txBody>
        </p:sp>
        <p:sp>
          <p:nvSpPr>
            <p:cNvPr id="28" name="rc28"/>
            <p:cNvSpPr/>
            <p:nvPr/>
          </p:nvSpPr>
          <p:spPr>
            <a:xfrm>
              <a:off x="1863684" y="3156716"/>
              <a:ext cx="238662" cy="369356"/>
            </a:xfrm>
            <a:prstGeom prst="rect">
              <a:avLst/>
            </a:prstGeom>
            <a:solidFill>
              <a:srgbClr val="1CABE2">
                <a:alpha val="100000"/>
              </a:srgbClr>
            </a:solidFill>
          </p:spPr>
          <p:txBody>
            <a:bodyPr/>
            <a:lstStyle/>
            <a:p/>
          </p:txBody>
        </p:sp>
        <p:sp>
          <p:nvSpPr>
            <p:cNvPr id="29" name="rc29"/>
            <p:cNvSpPr/>
            <p:nvPr/>
          </p:nvSpPr>
          <p:spPr>
            <a:xfrm>
              <a:off x="2128865" y="3491932"/>
              <a:ext cx="238662" cy="720077"/>
            </a:xfrm>
            <a:prstGeom prst="rect">
              <a:avLst/>
            </a:prstGeom>
            <a:solidFill>
              <a:srgbClr val="80BD41">
                <a:alpha val="100000"/>
              </a:srgbClr>
            </a:solidFill>
          </p:spPr>
          <p:txBody>
            <a:bodyPr/>
            <a:lstStyle/>
            <a:p/>
          </p:txBody>
        </p:sp>
        <p:sp>
          <p:nvSpPr>
            <p:cNvPr id="30" name="rc30"/>
            <p:cNvSpPr/>
            <p:nvPr/>
          </p:nvSpPr>
          <p:spPr>
            <a:xfrm>
              <a:off x="2128865" y="3153079"/>
              <a:ext cx="238662" cy="338852"/>
            </a:xfrm>
            <a:prstGeom prst="rect">
              <a:avLst/>
            </a:prstGeom>
            <a:solidFill>
              <a:srgbClr val="1CABE2">
                <a:alpha val="100000"/>
              </a:srgbClr>
            </a:solidFill>
          </p:spPr>
          <p:txBody>
            <a:bodyPr/>
            <a:lstStyle/>
            <a:p/>
          </p:txBody>
        </p:sp>
        <p:sp>
          <p:nvSpPr>
            <p:cNvPr id="31" name="rc31"/>
            <p:cNvSpPr/>
            <p:nvPr/>
          </p:nvSpPr>
          <p:spPr>
            <a:xfrm>
              <a:off x="2394045" y="3306159"/>
              <a:ext cx="238662" cy="905850"/>
            </a:xfrm>
            <a:prstGeom prst="rect">
              <a:avLst/>
            </a:prstGeom>
            <a:solidFill>
              <a:srgbClr val="80BD41">
                <a:alpha val="100000"/>
              </a:srgbClr>
            </a:solidFill>
          </p:spPr>
          <p:txBody>
            <a:bodyPr/>
            <a:lstStyle/>
            <a:p/>
          </p:txBody>
        </p:sp>
        <p:sp>
          <p:nvSpPr>
            <p:cNvPr id="32" name="rc32"/>
            <p:cNvSpPr/>
            <p:nvPr/>
          </p:nvSpPr>
          <p:spPr>
            <a:xfrm>
              <a:off x="2394045" y="3158688"/>
              <a:ext cx="238662" cy="147471"/>
            </a:xfrm>
            <a:prstGeom prst="rect">
              <a:avLst/>
            </a:prstGeom>
            <a:solidFill>
              <a:srgbClr val="1CABE2">
                <a:alpha val="100000"/>
              </a:srgbClr>
            </a:solidFill>
          </p:spPr>
          <p:txBody>
            <a:bodyPr/>
            <a:lstStyle/>
            <a:p/>
          </p:txBody>
        </p:sp>
        <p:sp>
          <p:nvSpPr>
            <p:cNvPr id="33" name="rc33"/>
            <p:cNvSpPr/>
            <p:nvPr/>
          </p:nvSpPr>
          <p:spPr>
            <a:xfrm>
              <a:off x="2659226" y="3281734"/>
              <a:ext cx="238662" cy="930275"/>
            </a:xfrm>
            <a:prstGeom prst="rect">
              <a:avLst/>
            </a:prstGeom>
            <a:solidFill>
              <a:srgbClr val="80BD41">
                <a:alpha val="100000"/>
              </a:srgbClr>
            </a:solidFill>
          </p:spPr>
          <p:txBody>
            <a:bodyPr/>
            <a:lstStyle/>
            <a:p/>
          </p:txBody>
        </p:sp>
        <p:sp>
          <p:nvSpPr>
            <p:cNvPr id="34" name="rc34"/>
            <p:cNvSpPr/>
            <p:nvPr/>
          </p:nvSpPr>
          <p:spPr>
            <a:xfrm>
              <a:off x="2659226" y="3142730"/>
              <a:ext cx="238662" cy="139003"/>
            </a:xfrm>
            <a:prstGeom prst="rect">
              <a:avLst/>
            </a:prstGeom>
            <a:solidFill>
              <a:srgbClr val="1CABE2">
                <a:alpha val="100000"/>
              </a:srgbClr>
            </a:solidFill>
          </p:spPr>
          <p:txBody>
            <a:bodyPr/>
            <a:lstStyle/>
            <a:p/>
          </p:txBody>
        </p:sp>
        <p:sp>
          <p:nvSpPr>
            <p:cNvPr id="35" name="rc35"/>
            <p:cNvSpPr/>
            <p:nvPr/>
          </p:nvSpPr>
          <p:spPr>
            <a:xfrm>
              <a:off x="2924407" y="3449378"/>
              <a:ext cx="238662" cy="762630"/>
            </a:xfrm>
            <a:prstGeom prst="rect">
              <a:avLst/>
            </a:prstGeom>
            <a:solidFill>
              <a:srgbClr val="80BD41">
                <a:alpha val="100000"/>
              </a:srgbClr>
            </a:solidFill>
          </p:spPr>
          <p:txBody>
            <a:bodyPr/>
            <a:lstStyle/>
            <a:p/>
          </p:txBody>
        </p:sp>
        <p:sp>
          <p:nvSpPr>
            <p:cNvPr id="36" name="rc36"/>
            <p:cNvSpPr/>
            <p:nvPr/>
          </p:nvSpPr>
          <p:spPr>
            <a:xfrm>
              <a:off x="2924407" y="3137881"/>
              <a:ext cx="238662" cy="311496"/>
            </a:xfrm>
            <a:prstGeom prst="rect">
              <a:avLst/>
            </a:prstGeom>
            <a:solidFill>
              <a:srgbClr val="1CABE2">
                <a:alpha val="100000"/>
              </a:srgbClr>
            </a:solidFill>
          </p:spPr>
          <p:txBody>
            <a:bodyPr/>
            <a:lstStyle/>
            <a:p/>
          </p:txBody>
        </p:sp>
        <p:sp>
          <p:nvSpPr>
            <p:cNvPr id="37" name="rc37"/>
            <p:cNvSpPr/>
            <p:nvPr/>
          </p:nvSpPr>
          <p:spPr>
            <a:xfrm>
              <a:off x="3189588" y="3553609"/>
              <a:ext cx="238662" cy="658400"/>
            </a:xfrm>
            <a:prstGeom prst="rect">
              <a:avLst/>
            </a:prstGeom>
            <a:solidFill>
              <a:srgbClr val="80BD41">
                <a:alpha val="100000"/>
              </a:srgbClr>
            </a:solidFill>
          </p:spPr>
          <p:txBody>
            <a:bodyPr/>
            <a:lstStyle/>
            <a:p/>
          </p:txBody>
        </p:sp>
        <p:sp>
          <p:nvSpPr>
            <p:cNvPr id="38" name="rc38"/>
            <p:cNvSpPr/>
            <p:nvPr/>
          </p:nvSpPr>
          <p:spPr>
            <a:xfrm>
              <a:off x="3189588" y="3150076"/>
              <a:ext cx="238662" cy="403532"/>
            </a:xfrm>
            <a:prstGeom prst="rect">
              <a:avLst/>
            </a:prstGeom>
            <a:solidFill>
              <a:srgbClr val="1CABE2">
                <a:alpha val="100000"/>
              </a:srgbClr>
            </a:solidFill>
          </p:spPr>
          <p:txBody>
            <a:bodyPr/>
            <a:lstStyle/>
            <a:p/>
          </p:txBody>
        </p:sp>
        <p:sp>
          <p:nvSpPr>
            <p:cNvPr id="39" name="rc39"/>
            <p:cNvSpPr/>
            <p:nvPr/>
          </p:nvSpPr>
          <p:spPr>
            <a:xfrm>
              <a:off x="3454768" y="3684543"/>
              <a:ext cx="238662" cy="527465"/>
            </a:xfrm>
            <a:prstGeom prst="rect">
              <a:avLst/>
            </a:prstGeom>
            <a:solidFill>
              <a:srgbClr val="80BD41">
                <a:alpha val="100000"/>
              </a:srgbClr>
            </a:solidFill>
          </p:spPr>
          <p:txBody>
            <a:bodyPr/>
            <a:lstStyle/>
            <a:p/>
          </p:txBody>
        </p:sp>
        <p:sp>
          <p:nvSpPr>
            <p:cNvPr id="40" name="rc40"/>
            <p:cNvSpPr/>
            <p:nvPr/>
          </p:nvSpPr>
          <p:spPr>
            <a:xfrm>
              <a:off x="3454768" y="3157078"/>
              <a:ext cx="238662" cy="527465"/>
            </a:xfrm>
            <a:prstGeom prst="rect">
              <a:avLst/>
            </a:prstGeom>
            <a:solidFill>
              <a:srgbClr val="1CABE2">
                <a:alpha val="100000"/>
              </a:srgbClr>
            </a:solidFill>
          </p:spPr>
          <p:txBody>
            <a:bodyPr/>
            <a:lstStyle/>
            <a:p/>
          </p:txBody>
        </p:sp>
        <p:sp>
          <p:nvSpPr>
            <p:cNvPr id="41" name="rc41"/>
            <p:cNvSpPr/>
            <p:nvPr/>
          </p:nvSpPr>
          <p:spPr>
            <a:xfrm>
              <a:off x="3719949" y="3335125"/>
              <a:ext cx="238662" cy="876884"/>
            </a:xfrm>
            <a:prstGeom prst="rect">
              <a:avLst/>
            </a:prstGeom>
            <a:solidFill>
              <a:srgbClr val="80BD41">
                <a:alpha val="100000"/>
              </a:srgbClr>
            </a:solidFill>
          </p:spPr>
          <p:txBody>
            <a:bodyPr/>
            <a:lstStyle/>
            <a:p/>
          </p:txBody>
        </p:sp>
        <p:sp>
          <p:nvSpPr>
            <p:cNvPr id="42" name="rc42"/>
            <p:cNvSpPr/>
            <p:nvPr/>
          </p:nvSpPr>
          <p:spPr>
            <a:xfrm>
              <a:off x="3719949" y="3168096"/>
              <a:ext cx="238662" cy="167029"/>
            </a:xfrm>
            <a:prstGeom prst="rect">
              <a:avLst/>
            </a:prstGeom>
            <a:solidFill>
              <a:srgbClr val="1CABE2">
                <a:alpha val="100000"/>
              </a:srgbClr>
            </a:solidFill>
          </p:spPr>
          <p:txBody>
            <a:bodyPr/>
            <a:lstStyle/>
            <a:p/>
          </p:txBody>
        </p:sp>
        <p:sp>
          <p:nvSpPr>
            <p:cNvPr id="43" name="rc43"/>
            <p:cNvSpPr/>
            <p:nvPr/>
          </p:nvSpPr>
          <p:spPr>
            <a:xfrm>
              <a:off x="3985130" y="3398177"/>
              <a:ext cx="238662" cy="813832"/>
            </a:xfrm>
            <a:prstGeom prst="rect">
              <a:avLst/>
            </a:prstGeom>
            <a:solidFill>
              <a:srgbClr val="80BD41">
                <a:alpha val="100000"/>
              </a:srgbClr>
            </a:solidFill>
          </p:spPr>
          <p:txBody>
            <a:bodyPr/>
            <a:lstStyle/>
            <a:p/>
          </p:txBody>
        </p:sp>
        <p:sp>
          <p:nvSpPr>
            <p:cNvPr id="44" name="rc44"/>
            <p:cNvSpPr/>
            <p:nvPr/>
          </p:nvSpPr>
          <p:spPr>
            <a:xfrm>
              <a:off x="3985130" y="3168639"/>
              <a:ext cx="238662" cy="229538"/>
            </a:xfrm>
            <a:prstGeom prst="rect">
              <a:avLst/>
            </a:prstGeom>
            <a:solidFill>
              <a:srgbClr val="1CABE2">
                <a:alpha val="100000"/>
              </a:srgbClr>
            </a:solidFill>
          </p:spPr>
          <p:txBody>
            <a:bodyPr/>
            <a:lstStyle/>
            <a:p/>
          </p:txBody>
        </p:sp>
        <p:sp>
          <p:nvSpPr>
            <p:cNvPr id="45" name="rc45"/>
            <p:cNvSpPr/>
            <p:nvPr/>
          </p:nvSpPr>
          <p:spPr>
            <a:xfrm>
              <a:off x="4250311" y="3390904"/>
              <a:ext cx="238662" cy="821105"/>
            </a:xfrm>
            <a:prstGeom prst="rect">
              <a:avLst/>
            </a:prstGeom>
            <a:solidFill>
              <a:srgbClr val="80BD41">
                <a:alpha val="100000"/>
              </a:srgbClr>
            </a:solidFill>
          </p:spPr>
          <p:txBody>
            <a:bodyPr/>
            <a:lstStyle/>
            <a:p/>
          </p:txBody>
        </p:sp>
        <p:sp>
          <p:nvSpPr>
            <p:cNvPr id="46" name="rc46"/>
            <p:cNvSpPr/>
            <p:nvPr/>
          </p:nvSpPr>
          <p:spPr>
            <a:xfrm>
              <a:off x="4250311" y="3159321"/>
              <a:ext cx="238662" cy="231582"/>
            </a:xfrm>
            <a:prstGeom prst="rect">
              <a:avLst/>
            </a:prstGeom>
            <a:solidFill>
              <a:srgbClr val="1CABE2">
                <a:alpha val="100000"/>
              </a:srgbClr>
            </a:solidFill>
          </p:spPr>
          <p:txBody>
            <a:bodyPr/>
            <a:lstStyle/>
            <a:p/>
          </p:txBody>
        </p:sp>
        <p:sp>
          <p:nvSpPr>
            <p:cNvPr id="47" name="rc47"/>
            <p:cNvSpPr/>
            <p:nvPr/>
          </p:nvSpPr>
          <p:spPr>
            <a:xfrm>
              <a:off x="4515492" y="3359622"/>
              <a:ext cx="238662" cy="852387"/>
            </a:xfrm>
            <a:prstGeom prst="rect">
              <a:avLst/>
            </a:prstGeom>
            <a:solidFill>
              <a:srgbClr val="80BD41">
                <a:alpha val="100000"/>
              </a:srgbClr>
            </a:solidFill>
          </p:spPr>
          <p:txBody>
            <a:bodyPr/>
            <a:lstStyle/>
            <a:p/>
          </p:txBody>
        </p:sp>
        <p:sp>
          <p:nvSpPr>
            <p:cNvPr id="48" name="rc48"/>
            <p:cNvSpPr/>
            <p:nvPr/>
          </p:nvSpPr>
          <p:spPr>
            <a:xfrm>
              <a:off x="4515492" y="3159683"/>
              <a:ext cx="238662" cy="199939"/>
            </a:xfrm>
            <a:prstGeom prst="rect">
              <a:avLst/>
            </a:prstGeom>
            <a:solidFill>
              <a:srgbClr val="1CABE2">
                <a:alpha val="100000"/>
              </a:srgbClr>
            </a:solidFill>
          </p:spPr>
          <p:txBody>
            <a:bodyPr/>
            <a:lstStyle/>
            <a:p/>
          </p:txBody>
        </p:sp>
        <p:sp>
          <p:nvSpPr>
            <p:cNvPr id="49" name="rc49"/>
            <p:cNvSpPr/>
            <p:nvPr/>
          </p:nvSpPr>
          <p:spPr>
            <a:xfrm>
              <a:off x="4780672" y="3359133"/>
              <a:ext cx="238662" cy="852875"/>
            </a:xfrm>
            <a:prstGeom prst="rect">
              <a:avLst/>
            </a:prstGeom>
            <a:solidFill>
              <a:srgbClr val="80BD41">
                <a:alpha val="100000"/>
              </a:srgbClr>
            </a:solidFill>
          </p:spPr>
          <p:txBody>
            <a:bodyPr/>
            <a:lstStyle/>
            <a:p/>
          </p:txBody>
        </p:sp>
        <p:sp>
          <p:nvSpPr>
            <p:cNvPr id="50" name="rc50"/>
            <p:cNvSpPr/>
            <p:nvPr/>
          </p:nvSpPr>
          <p:spPr>
            <a:xfrm>
              <a:off x="4780672" y="3171913"/>
              <a:ext cx="238662" cy="187220"/>
            </a:xfrm>
            <a:prstGeom prst="rect">
              <a:avLst/>
            </a:prstGeom>
            <a:solidFill>
              <a:srgbClr val="1CABE2">
                <a:alpha val="100000"/>
              </a:srgbClr>
            </a:solidFill>
          </p:spPr>
          <p:txBody>
            <a:bodyPr/>
            <a:lstStyle/>
            <a:p/>
          </p:txBody>
        </p:sp>
        <p:sp>
          <p:nvSpPr>
            <p:cNvPr id="51" name="rc51"/>
            <p:cNvSpPr/>
            <p:nvPr/>
          </p:nvSpPr>
          <p:spPr>
            <a:xfrm>
              <a:off x="5045853" y="3409267"/>
              <a:ext cx="238662" cy="802741"/>
            </a:xfrm>
            <a:prstGeom prst="rect">
              <a:avLst/>
            </a:prstGeom>
            <a:solidFill>
              <a:srgbClr val="80BD41">
                <a:alpha val="100000"/>
              </a:srgbClr>
            </a:solidFill>
          </p:spPr>
          <p:txBody>
            <a:bodyPr/>
            <a:lstStyle/>
            <a:p/>
          </p:txBody>
        </p:sp>
        <p:sp>
          <p:nvSpPr>
            <p:cNvPr id="52" name="rc52"/>
            <p:cNvSpPr/>
            <p:nvPr/>
          </p:nvSpPr>
          <p:spPr>
            <a:xfrm>
              <a:off x="5045853" y="3182859"/>
              <a:ext cx="238662" cy="226408"/>
            </a:xfrm>
            <a:prstGeom prst="rect">
              <a:avLst/>
            </a:prstGeom>
            <a:solidFill>
              <a:srgbClr val="1CABE2">
                <a:alpha val="100000"/>
              </a:srgbClr>
            </a:solidFill>
          </p:spPr>
          <p:txBody>
            <a:bodyPr/>
            <a:lstStyle/>
            <a:p/>
          </p:txBody>
        </p:sp>
        <p:sp>
          <p:nvSpPr>
            <p:cNvPr id="53" name="rc53"/>
            <p:cNvSpPr/>
            <p:nvPr/>
          </p:nvSpPr>
          <p:spPr>
            <a:xfrm>
              <a:off x="5311034" y="3328738"/>
              <a:ext cx="238662" cy="883270"/>
            </a:xfrm>
            <a:prstGeom prst="rect">
              <a:avLst/>
            </a:prstGeom>
            <a:solidFill>
              <a:srgbClr val="80BD41">
                <a:alpha val="100000"/>
              </a:srgbClr>
            </a:solidFill>
          </p:spPr>
          <p:txBody>
            <a:bodyPr/>
            <a:lstStyle/>
            <a:p/>
          </p:txBody>
        </p:sp>
        <p:sp>
          <p:nvSpPr>
            <p:cNvPr id="54" name="rc54"/>
            <p:cNvSpPr/>
            <p:nvPr/>
          </p:nvSpPr>
          <p:spPr>
            <a:xfrm>
              <a:off x="5311034" y="3196754"/>
              <a:ext cx="238662" cy="131984"/>
            </a:xfrm>
            <a:prstGeom prst="rect">
              <a:avLst/>
            </a:prstGeom>
            <a:solidFill>
              <a:srgbClr val="1CABE2">
                <a:alpha val="100000"/>
              </a:srgbClr>
            </a:solidFill>
          </p:spPr>
          <p:txBody>
            <a:bodyPr/>
            <a:lstStyle/>
            <a:p/>
          </p:txBody>
        </p:sp>
        <p:sp>
          <p:nvSpPr>
            <p:cNvPr id="55" name="rc55"/>
            <p:cNvSpPr/>
            <p:nvPr/>
          </p:nvSpPr>
          <p:spPr>
            <a:xfrm>
              <a:off x="5576215" y="3369736"/>
              <a:ext cx="238662" cy="842273"/>
            </a:xfrm>
            <a:prstGeom prst="rect">
              <a:avLst/>
            </a:prstGeom>
            <a:solidFill>
              <a:srgbClr val="80BD41">
                <a:alpha val="100000"/>
              </a:srgbClr>
            </a:solidFill>
          </p:spPr>
          <p:txBody>
            <a:bodyPr/>
            <a:lstStyle/>
            <a:p/>
          </p:txBody>
        </p:sp>
        <p:sp>
          <p:nvSpPr>
            <p:cNvPr id="56" name="rc56"/>
            <p:cNvSpPr/>
            <p:nvPr/>
          </p:nvSpPr>
          <p:spPr>
            <a:xfrm>
              <a:off x="5576215" y="3209310"/>
              <a:ext cx="238662" cy="160425"/>
            </a:xfrm>
            <a:prstGeom prst="rect">
              <a:avLst/>
            </a:prstGeom>
            <a:solidFill>
              <a:srgbClr val="1CABE2">
                <a:alpha val="100000"/>
              </a:srgbClr>
            </a:solidFill>
          </p:spPr>
          <p:txBody>
            <a:bodyPr/>
            <a:lstStyle/>
            <a:p/>
          </p:txBody>
        </p:sp>
        <p:sp>
          <p:nvSpPr>
            <p:cNvPr id="57" name="rc57"/>
            <p:cNvSpPr/>
            <p:nvPr/>
          </p:nvSpPr>
          <p:spPr>
            <a:xfrm>
              <a:off x="5841395" y="3566545"/>
              <a:ext cx="238662" cy="645464"/>
            </a:xfrm>
            <a:prstGeom prst="rect">
              <a:avLst/>
            </a:prstGeom>
            <a:solidFill>
              <a:srgbClr val="80BD41">
                <a:alpha val="100000"/>
              </a:srgbClr>
            </a:solidFill>
          </p:spPr>
          <p:txBody>
            <a:bodyPr/>
            <a:lstStyle/>
            <a:p/>
          </p:txBody>
        </p:sp>
        <p:sp>
          <p:nvSpPr>
            <p:cNvPr id="58" name="rc58"/>
            <p:cNvSpPr/>
            <p:nvPr/>
          </p:nvSpPr>
          <p:spPr>
            <a:xfrm>
              <a:off x="5841395" y="3234043"/>
              <a:ext cx="238662" cy="332502"/>
            </a:xfrm>
            <a:prstGeom prst="rect">
              <a:avLst/>
            </a:prstGeom>
            <a:solidFill>
              <a:srgbClr val="1CABE2">
                <a:alpha val="100000"/>
              </a:srgbClr>
            </a:solidFill>
          </p:spPr>
          <p:txBody>
            <a:bodyPr/>
            <a:lstStyle/>
            <a:p/>
          </p:txBody>
        </p:sp>
        <p:sp>
          <p:nvSpPr>
            <p:cNvPr id="59" name="rc59"/>
            <p:cNvSpPr/>
            <p:nvPr/>
          </p:nvSpPr>
          <p:spPr>
            <a:xfrm>
              <a:off x="6106576" y="3658997"/>
              <a:ext cx="238662" cy="553012"/>
            </a:xfrm>
            <a:prstGeom prst="rect">
              <a:avLst/>
            </a:prstGeom>
            <a:solidFill>
              <a:srgbClr val="80BD41">
                <a:alpha val="100000"/>
              </a:srgbClr>
            </a:solidFill>
          </p:spPr>
          <p:txBody>
            <a:bodyPr/>
            <a:lstStyle/>
            <a:p/>
          </p:txBody>
        </p:sp>
        <p:sp>
          <p:nvSpPr>
            <p:cNvPr id="60" name="rc60"/>
            <p:cNvSpPr/>
            <p:nvPr/>
          </p:nvSpPr>
          <p:spPr>
            <a:xfrm>
              <a:off x="6106576" y="3290328"/>
              <a:ext cx="238662" cy="368668"/>
            </a:xfrm>
            <a:prstGeom prst="rect">
              <a:avLst/>
            </a:prstGeom>
            <a:solidFill>
              <a:srgbClr val="1CABE2">
                <a:alpha val="100000"/>
              </a:srgbClr>
            </a:solidFill>
          </p:spPr>
          <p:txBody>
            <a:bodyPr/>
            <a:lstStyle/>
            <a:p/>
          </p:txBody>
        </p:sp>
        <p:sp>
          <p:nvSpPr>
            <p:cNvPr id="61" name="rc61"/>
            <p:cNvSpPr/>
            <p:nvPr/>
          </p:nvSpPr>
          <p:spPr>
            <a:xfrm>
              <a:off x="6371757" y="3673398"/>
              <a:ext cx="238662" cy="538610"/>
            </a:xfrm>
            <a:prstGeom prst="rect">
              <a:avLst/>
            </a:prstGeom>
            <a:solidFill>
              <a:srgbClr val="80BD41">
                <a:alpha val="100000"/>
              </a:srgbClr>
            </a:solidFill>
          </p:spPr>
          <p:txBody>
            <a:bodyPr/>
            <a:lstStyle/>
            <a:p/>
          </p:txBody>
        </p:sp>
        <p:sp>
          <p:nvSpPr>
            <p:cNvPr id="62" name="rc62"/>
            <p:cNvSpPr/>
            <p:nvPr/>
          </p:nvSpPr>
          <p:spPr>
            <a:xfrm>
              <a:off x="6371757" y="3370423"/>
              <a:ext cx="238662" cy="302975"/>
            </a:xfrm>
            <a:prstGeom prst="rect">
              <a:avLst/>
            </a:prstGeom>
            <a:solidFill>
              <a:srgbClr val="1CABE2">
                <a:alpha val="100000"/>
              </a:srgbClr>
            </a:solidFill>
          </p:spPr>
          <p:txBody>
            <a:bodyPr/>
            <a:lstStyle/>
            <a:p/>
          </p:txBody>
        </p:sp>
        <p:sp>
          <p:nvSpPr>
            <p:cNvPr id="63" name="rc63"/>
            <p:cNvSpPr/>
            <p:nvPr/>
          </p:nvSpPr>
          <p:spPr>
            <a:xfrm>
              <a:off x="6636938" y="3786060"/>
              <a:ext cx="238662" cy="425949"/>
            </a:xfrm>
            <a:prstGeom prst="rect">
              <a:avLst/>
            </a:prstGeom>
            <a:solidFill>
              <a:srgbClr val="80BD41">
                <a:alpha val="100000"/>
              </a:srgbClr>
            </a:solidFill>
          </p:spPr>
          <p:txBody>
            <a:bodyPr/>
            <a:lstStyle/>
            <a:p/>
          </p:txBody>
        </p:sp>
        <p:sp>
          <p:nvSpPr>
            <p:cNvPr id="64" name="rc64"/>
            <p:cNvSpPr/>
            <p:nvPr/>
          </p:nvSpPr>
          <p:spPr>
            <a:xfrm>
              <a:off x="6636938" y="3423217"/>
              <a:ext cx="238662" cy="362843"/>
            </a:xfrm>
            <a:prstGeom prst="rect">
              <a:avLst/>
            </a:prstGeom>
            <a:solidFill>
              <a:srgbClr val="1CABE2">
                <a:alpha val="100000"/>
              </a:srgbClr>
            </a:solidFill>
          </p:spPr>
          <p:txBody>
            <a:bodyPr/>
            <a:lstStyle/>
            <a:p/>
          </p:txBody>
        </p:sp>
        <p:sp>
          <p:nvSpPr>
            <p:cNvPr id="65" name="rc65"/>
            <p:cNvSpPr/>
            <p:nvPr/>
          </p:nvSpPr>
          <p:spPr>
            <a:xfrm>
              <a:off x="6902119" y="3782622"/>
              <a:ext cx="238662" cy="429386"/>
            </a:xfrm>
            <a:prstGeom prst="rect">
              <a:avLst/>
            </a:prstGeom>
            <a:solidFill>
              <a:srgbClr val="80BD41">
                <a:alpha val="100000"/>
              </a:srgbClr>
            </a:solidFill>
          </p:spPr>
          <p:txBody>
            <a:bodyPr/>
            <a:lstStyle/>
            <a:p/>
          </p:txBody>
        </p:sp>
        <p:sp>
          <p:nvSpPr>
            <p:cNvPr id="66" name="rc66"/>
            <p:cNvSpPr/>
            <p:nvPr/>
          </p:nvSpPr>
          <p:spPr>
            <a:xfrm>
              <a:off x="6902119" y="3445253"/>
              <a:ext cx="238662" cy="337368"/>
            </a:xfrm>
            <a:prstGeom prst="rect">
              <a:avLst/>
            </a:prstGeom>
            <a:solidFill>
              <a:srgbClr val="1CABE2">
                <a:alpha val="100000"/>
              </a:srgbClr>
            </a:solidFill>
          </p:spPr>
          <p:txBody>
            <a:bodyPr/>
            <a:lstStyle/>
            <a:p/>
          </p:txBody>
        </p:sp>
        <p:sp>
          <p:nvSpPr>
            <p:cNvPr id="67" name="rc67"/>
            <p:cNvSpPr/>
            <p:nvPr/>
          </p:nvSpPr>
          <p:spPr>
            <a:xfrm>
              <a:off x="7167299" y="3886816"/>
              <a:ext cx="238662" cy="325192"/>
            </a:xfrm>
            <a:prstGeom prst="rect">
              <a:avLst/>
            </a:prstGeom>
            <a:solidFill>
              <a:srgbClr val="80BD41">
                <a:alpha val="100000"/>
              </a:srgbClr>
            </a:solidFill>
          </p:spPr>
          <p:txBody>
            <a:bodyPr/>
            <a:lstStyle/>
            <a:p/>
          </p:txBody>
        </p:sp>
        <p:sp>
          <p:nvSpPr>
            <p:cNvPr id="68" name="rc68"/>
            <p:cNvSpPr/>
            <p:nvPr/>
          </p:nvSpPr>
          <p:spPr>
            <a:xfrm>
              <a:off x="7167299" y="3455747"/>
              <a:ext cx="238662" cy="431069"/>
            </a:xfrm>
            <a:prstGeom prst="rect">
              <a:avLst/>
            </a:prstGeom>
            <a:solidFill>
              <a:srgbClr val="1CABE2">
                <a:alpha val="100000"/>
              </a:srgbClr>
            </a:solidFill>
          </p:spPr>
          <p:txBody>
            <a:bodyPr/>
            <a:lstStyle/>
            <a:p/>
          </p:txBody>
        </p:sp>
        <p:sp>
          <p:nvSpPr>
            <p:cNvPr id="69" name="rc69"/>
            <p:cNvSpPr/>
            <p:nvPr/>
          </p:nvSpPr>
          <p:spPr>
            <a:xfrm>
              <a:off x="7432480" y="3800624"/>
              <a:ext cx="238662" cy="411384"/>
            </a:xfrm>
            <a:prstGeom prst="rect">
              <a:avLst/>
            </a:prstGeom>
            <a:solidFill>
              <a:srgbClr val="80BD41">
                <a:alpha val="100000"/>
              </a:srgbClr>
            </a:solidFill>
          </p:spPr>
          <p:txBody>
            <a:bodyPr/>
            <a:lstStyle/>
            <a:p/>
          </p:txBody>
        </p:sp>
        <p:sp>
          <p:nvSpPr>
            <p:cNvPr id="70" name="rc70"/>
            <p:cNvSpPr/>
            <p:nvPr/>
          </p:nvSpPr>
          <p:spPr>
            <a:xfrm>
              <a:off x="7432480" y="3450192"/>
              <a:ext cx="238662" cy="350431"/>
            </a:xfrm>
            <a:prstGeom prst="rect">
              <a:avLst/>
            </a:prstGeom>
            <a:solidFill>
              <a:srgbClr val="1CABE2">
                <a:alpha val="100000"/>
              </a:srgbClr>
            </a:solidFill>
          </p:spPr>
          <p:txBody>
            <a:bodyPr/>
            <a:lstStyle/>
            <a:p/>
          </p:txBody>
        </p:sp>
        <p:sp>
          <p:nvSpPr>
            <p:cNvPr id="71" name="rc71"/>
            <p:cNvSpPr/>
            <p:nvPr/>
          </p:nvSpPr>
          <p:spPr>
            <a:xfrm>
              <a:off x="7697661" y="3733031"/>
              <a:ext cx="238662" cy="478978"/>
            </a:xfrm>
            <a:prstGeom prst="rect">
              <a:avLst/>
            </a:prstGeom>
            <a:solidFill>
              <a:srgbClr val="80BD41">
                <a:alpha val="100000"/>
              </a:srgbClr>
            </a:solidFill>
          </p:spPr>
          <p:txBody>
            <a:bodyPr/>
            <a:lstStyle/>
            <a:p/>
          </p:txBody>
        </p:sp>
        <p:sp>
          <p:nvSpPr>
            <p:cNvPr id="72" name="rc72"/>
            <p:cNvSpPr/>
            <p:nvPr/>
          </p:nvSpPr>
          <p:spPr>
            <a:xfrm>
              <a:off x="7697661" y="3439464"/>
              <a:ext cx="238662" cy="293567"/>
            </a:xfrm>
            <a:prstGeom prst="rect">
              <a:avLst/>
            </a:prstGeom>
            <a:solidFill>
              <a:srgbClr val="1CABE2">
                <a:alpha val="100000"/>
              </a:srgbClr>
            </a:solidFill>
          </p:spPr>
          <p:txBody>
            <a:bodyPr/>
            <a:lstStyle/>
            <a:p/>
          </p:txBody>
        </p:sp>
        <p:sp>
          <p:nvSpPr>
            <p:cNvPr id="73" name="rc73"/>
            <p:cNvSpPr/>
            <p:nvPr/>
          </p:nvSpPr>
          <p:spPr>
            <a:xfrm>
              <a:off x="7962842" y="3822498"/>
              <a:ext cx="238662" cy="389511"/>
            </a:xfrm>
            <a:prstGeom prst="rect">
              <a:avLst/>
            </a:prstGeom>
            <a:solidFill>
              <a:srgbClr val="80BD41">
                <a:alpha val="100000"/>
              </a:srgbClr>
            </a:solidFill>
          </p:spPr>
          <p:txBody>
            <a:bodyPr/>
            <a:lstStyle/>
            <a:p/>
          </p:txBody>
        </p:sp>
        <p:sp>
          <p:nvSpPr>
            <p:cNvPr id="74" name="rc74"/>
            <p:cNvSpPr/>
            <p:nvPr/>
          </p:nvSpPr>
          <p:spPr>
            <a:xfrm>
              <a:off x="7962842" y="3432987"/>
              <a:ext cx="238662" cy="389511"/>
            </a:xfrm>
            <a:prstGeom prst="rect">
              <a:avLst/>
            </a:prstGeom>
            <a:solidFill>
              <a:srgbClr val="1CABE2">
                <a:alpha val="100000"/>
              </a:srgbClr>
            </a:solidFill>
          </p:spPr>
          <p:txBody>
            <a:bodyPr/>
            <a:lstStyle/>
            <a:p/>
          </p:txBody>
        </p:sp>
        <p:sp>
          <p:nvSpPr>
            <p:cNvPr id="75" name="pl75"/>
            <p:cNvSpPr/>
            <p:nvPr/>
          </p:nvSpPr>
          <p:spPr>
            <a:xfrm>
              <a:off x="1452654" y="2343018"/>
              <a:ext cx="6629519" cy="945237"/>
            </a:xfrm>
            <a:custGeom>
              <a:avLst/>
              <a:pathLst>
                <a:path w="6629519" h="945237">
                  <a:moveTo>
                    <a:pt x="0" y="214826"/>
                  </a:moveTo>
                  <a:lnTo>
                    <a:pt x="265180" y="365205"/>
                  </a:lnTo>
                  <a:lnTo>
                    <a:pt x="530361" y="472618"/>
                  </a:lnTo>
                  <a:lnTo>
                    <a:pt x="795542" y="408170"/>
                  </a:lnTo>
                  <a:lnTo>
                    <a:pt x="1060723" y="21482"/>
                  </a:lnTo>
                  <a:lnTo>
                    <a:pt x="1325903" y="0"/>
                  </a:lnTo>
                  <a:lnTo>
                    <a:pt x="1591084" y="343722"/>
                  </a:lnTo>
                  <a:lnTo>
                    <a:pt x="1856265" y="537066"/>
                  </a:lnTo>
                  <a:lnTo>
                    <a:pt x="2121446" y="794858"/>
                  </a:lnTo>
                  <a:lnTo>
                    <a:pt x="2386626" y="64447"/>
                  </a:lnTo>
                  <a:lnTo>
                    <a:pt x="2651807" y="193343"/>
                  </a:lnTo>
                  <a:lnTo>
                    <a:pt x="2916988" y="193343"/>
                  </a:lnTo>
                  <a:lnTo>
                    <a:pt x="3182169" y="128895"/>
                  </a:lnTo>
                  <a:lnTo>
                    <a:pt x="3447350" y="107413"/>
                  </a:lnTo>
                  <a:lnTo>
                    <a:pt x="3712530" y="193343"/>
                  </a:lnTo>
                  <a:lnTo>
                    <a:pt x="3977711" y="0"/>
                  </a:lnTo>
                  <a:lnTo>
                    <a:pt x="4242892" y="64447"/>
                  </a:lnTo>
                  <a:lnTo>
                    <a:pt x="4508073" y="451135"/>
                  </a:lnTo>
                  <a:lnTo>
                    <a:pt x="4773253" y="580031"/>
                  </a:lnTo>
                  <a:lnTo>
                    <a:pt x="5038434" y="494101"/>
                  </a:lnTo>
                  <a:lnTo>
                    <a:pt x="5303615" y="708927"/>
                  </a:lnTo>
                  <a:lnTo>
                    <a:pt x="5568796" y="665962"/>
                  </a:lnTo>
                  <a:lnTo>
                    <a:pt x="5833977" y="945237"/>
                  </a:lnTo>
                  <a:lnTo>
                    <a:pt x="6099157" y="708927"/>
                  </a:lnTo>
                  <a:lnTo>
                    <a:pt x="6364338" y="537066"/>
                  </a:lnTo>
                  <a:lnTo>
                    <a:pt x="6629519" y="794858"/>
                  </a:lnTo>
                </a:path>
              </a:pathLst>
            </a:custGeom>
            <a:ln w="27101" cap="flat">
              <a:solidFill>
                <a:srgbClr val="0058AB">
                  <a:alpha val="100000"/>
                </a:srgbClr>
              </a:solidFill>
              <a:prstDash val="solid"/>
              <a:round/>
            </a:ln>
          </p:spPr>
          <p:txBody>
            <a:bodyPr/>
            <a:lstStyle/>
            <a:p/>
          </p:txBody>
        </p:sp>
        <p:sp>
          <p:nvSpPr>
            <p:cNvPr id="76" name="tx76"/>
            <p:cNvSpPr/>
            <p:nvPr/>
          </p:nvSpPr>
          <p:spPr>
            <a:xfrm>
              <a:off x="1392364" y="194418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77" name="tx77"/>
            <p:cNvSpPr/>
            <p:nvPr/>
          </p:nvSpPr>
          <p:spPr>
            <a:xfrm>
              <a:off x="271826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8" name="tx78"/>
            <p:cNvSpPr/>
            <p:nvPr/>
          </p:nvSpPr>
          <p:spPr>
            <a:xfrm>
              <a:off x="4044172"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79" name="tx79"/>
            <p:cNvSpPr/>
            <p:nvPr/>
          </p:nvSpPr>
          <p:spPr>
            <a:xfrm>
              <a:off x="537007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0" name="tx80"/>
            <p:cNvSpPr/>
            <p:nvPr/>
          </p:nvSpPr>
          <p:spPr>
            <a:xfrm>
              <a:off x="643079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81" name="tx81"/>
            <p:cNvSpPr/>
            <p:nvPr/>
          </p:nvSpPr>
          <p:spPr>
            <a:xfrm>
              <a:off x="6695979" y="194185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54</a:t>
              </a:r>
            </a:p>
          </p:txBody>
        </p:sp>
        <p:sp>
          <p:nvSpPr>
            <p:cNvPr id="82" name="tx82"/>
            <p:cNvSpPr/>
            <p:nvPr/>
          </p:nvSpPr>
          <p:spPr>
            <a:xfrm>
              <a:off x="696116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56</a:t>
              </a:r>
            </a:p>
          </p:txBody>
        </p:sp>
        <p:sp>
          <p:nvSpPr>
            <p:cNvPr id="83" name="tx83"/>
            <p:cNvSpPr/>
            <p:nvPr/>
          </p:nvSpPr>
          <p:spPr>
            <a:xfrm>
              <a:off x="7226341"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43</a:t>
              </a:r>
            </a:p>
          </p:txBody>
        </p:sp>
        <p:sp>
          <p:nvSpPr>
            <p:cNvPr id="84" name="tx84"/>
            <p:cNvSpPr/>
            <p:nvPr/>
          </p:nvSpPr>
          <p:spPr>
            <a:xfrm>
              <a:off x="7491522" y="194185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54</a:t>
              </a:r>
            </a:p>
          </p:txBody>
        </p:sp>
        <p:sp>
          <p:nvSpPr>
            <p:cNvPr id="85" name="tx85"/>
            <p:cNvSpPr/>
            <p:nvPr/>
          </p:nvSpPr>
          <p:spPr>
            <a:xfrm>
              <a:off x="775670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86" name="tx86"/>
            <p:cNvSpPr/>
            <p:nvPr/>
          </p:nvSpPr>
          <p:spPr>
            <a:xfrm>
              <a:off x="802188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50</a:t>
              </a:r>
            </a:p>
          </p:txBody>
        </p:sp>
        <p:sp>
          <p:nvSpPr>
            <p:cNvPr id="87" name="tx87"/>
            <p:cNvSpPr/>
            <p:nvPr/>
          </p:nvSpPr>
          <p:spPr>
            <a:xfrm>
              <a:off x="1335100" y="304217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571.5</a:t>
              </a:r>
            </a:p>
          </p:txBody>
        </p:sp>
        <p:sp>
          <p:nvSpPr>
            <p:cNvPr id="88" name="tx88"/>
            <p:cNvSpPr/>
            <p:nvPr/>
          </p:nvSpPr>
          <p:spPr>
            <a:xfrm>
              <a:off x="2700181" y="300680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591</a:t>
              </a:r>
            </a:p>
          </p:txBody>
        </p:sp>
        <p:sp>
          <p:nvSpPr>
            <p:cNvPr id="89" name="tx89"/>
            <p:cNvSpPr/>
            <p:nvPr/>
          </p:nvSpPr>
          <p:spPr>
            <a:xfrm>
              <a:off x="3986908" y="303271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576.7</a:t>
              </a:r>
            </a:p>
          </p:txBody>
        </p:sp>
        <p:sp>
          <p:nvSpPr>
            <p:cNvPr id="90" name="tx90"/>
            <p:cNvSpPr/>
            <p:nvPr/>
          </p:nvSpPr>
          <p:spPr>
            <a:xfrm>
              <a:off x="5312812" y="306082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561.1</a:t>
              </a:r>
            </a:p>
          </p:txBody>
        </p:sp>
        <p:sp>
          <p:nvSpPr>
            <p:cNvPr id="91" name="tx91"/>
            <p:cNvSpPr/>
            <p:nvPr/>
          </p:nvSpPr>
          <p:spPr>
            <a:xfrm>
              <a:off x="6373535" y="323449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465.2</a:t>
              </a:r>
            </a:p>
          </p:txBody>
        </p:sp>
        <p:sp>
          <p:nvSpPr>
            <p:cNvPr id="92" name="tx92"/>
            <p:cNvSpPr/>
            <p:nvPr/>
          </p:nvSpPr>
          <p:spPr>
            <a:xfrm>
              <a:off x="6677893" y="3287245"/>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436</a:t>
              </a:r>
            </a:p>
          </p:txBody>
        </p:sp>
        <p:sp>
          <p:nvSpPr>
            <p:cNvPr id="93" name="tx93"/>
            <p:cNvSpPr/>
            <p:nvPr/>
          </p:nvSpPr>
          <p:spPr>
            <a:xfrm>
              <a:off x="6903896" y="330928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423.8</a:t>
              </a:r>
            </a:p>
          </p:txBody>
        </p:sp>
        <p:sp>
          <p:nvSpPr>
            <p:cNvPr id="94" name="tx94"/>
            <p:cNvSpPr/>
            <p:nvPr/>
          </p:nvSpPr>
          <p:spPr>
            <a:xfrm>
              <a:off x="7208254" y="3319803"/>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418</a:t>
              </a:r>
            </a:p>
          </p:txBody>
        </p:sp>
        <p:sp>
          <p:nvSpPr>
            <p:cNvPr id="95" name="tx95"/>
            <p:cNvSpPr/>
            <p:nvPr/>
          </p:nvSpPr>
          <p:spPr>
            <a:xfrm>
              <a:off x="7434258" y="3315431"/>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421.1</a:t>
              </a:r>
            </a:p>
          </p:txBody>
        </p:sp>
        <p:sp>
          <p:nvSpPr>
            <p:cNvPr id="96" name="tx96"/>
            <p:cNvSpPr/>
            <p:nvPr/>
          </p:nvSpPr>
          <p:spPr>
            <a:xfrm>
              <a:off x="7738616" y="3304684"/>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427</a:t>
              </a:r>
            </a:p>
          </p:txBody>
        </p:sp>
        <p:sp>
          <p:nvSpPr>
            <p:cNvPr id="97" name="tx97"/>
            <p:cNvSpPr/>
            <p:nvPr/>
          </p:nvSpPr>
          <p:spPr>
            <a:xfrm>
              <a:off x="7964620" y="329699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430.6</a:t>
              </a:r>
            </a:p>
          </p:txBody>
        </p:sp>
        <p:sp>
          <p:nvSpPr>
            <p:cNvPr id="98" name="pl98"/>
            <p:cNvSpPr/>
            <p:nvPr/>
          </p:nvSpPr>
          <p:spPr>
            <a:xfrm>
              <a:off x="1452654" y="2063743"/>
              <a:ext cx="0" cy="494101"/>
            </a:xfrm>
            <a:custGeom>
              <a:avLst/>
              <a:pathLst>
                <a:path w="0" h="494101">
                  <a:moveTo>
                    <a:pt x="0" y="49410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78557" y="2063743"/>
              <a:ext cx="0" cy="279274"/>
            </a:xfrm>
            <a:custGeom>
              <a:avLst/>
              <a:pathLst>
                <a:path w="0" h="279274">
                  <a:moveTo>
                    <a:pt x="0" y="279274"/>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104461" y="2063743"/>
              <a:ext cx="0" cy="472618"/>
            </a:xfrm>
            <a:custGeom>
              <a:avLst/>
              <a:pathLst>
                <a:path w="0" h="472618">
                  <a:moveTo>
                    <a:pt x="0" y="472618"/>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30365" y="2063743"/>
              <a:ext cx="0" cy="279274"/>
            </a:xfrm>
            <a:custGeom>
              <a:avLst/>
              <a:pathLst>
                <a:path w="0" h="279274">
                  <a:moveTo>
                    <a:pt x="0" y="27927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91088" y="2063743"/>
              <a:ext cx="0" cy="773375"/>
            </a:xfrm>
            <a:custGeom>
              <a:avLst/>
              <a:pathLst>
                <a:path w="0" h="773375">
                  <a:moveTo>
                    <a:pt x="0" y="773375"/>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56269" y="2063743"/>
              <a:ext cx="0" cy="988202"/>
            </a:xfrm>
            <a:custGeom>
              <a:avLst/>
              <a:pathLst>
                <a:path w="0" h="988202">
                  <a:moveTo>
                    <a:pt x="0" y="988202"/>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21450" y="2063743"/>
              <a:ext cx="0" cy="945237"/>
            </a:xfrm>
            <a:custGeom>
              <a:avLst/>
              <a:pathLst>
                <a:path w="0" h="945237">
                  <a:moveTo>
                    <a:pt x="0" y="94523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6631" y="2063743"/>
              <a:ext cx="0" cy="1224511"/>
            </a:xfrm>
            <a:custGeom>
              <a:avLst/>
              <a:pathLst>
                <a:path w="0" h="1224511">
                  <a:moveTo>
                    <a:pt x="0" y="1224511"/>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51811" y="2063743"/>
              <a:ext cx="0" cy="988202"/>
            </a:xfrm>
            <a:custGeom>
              <a:avLst/>
              <a:pathLst>
                <a:path w="0" h="988202">
                  <a:moveTo>
                    <a:pt x="0" y="988202"/>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6992" y="2063743"/>
              <a:ext cx="0" cy="816341"/>
            </a:xfrm>
            <a:custGeom>
              <a:avLst/>
              <a:pathLst>
                <a:path w="0" h="816341">
                  <a:moveTo>
                    <a:pt x="0" y="816341"/>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82173" y="2063743"/>
              <a:ext cx="0" cy="1074133"/>
            </a:xfrm>
            <a:custGeom>
              <a:avLst/>
              <a:pathLst>
                <a:path w="0" h="1074133">
                  <a:moveTo>
                    <a:pt x="0" y="1074133"/>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74277" y="3778910"/>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440</a:t>
              </a:r>
            </a:p>
          </p:txBody>
        </p:sp>
        <p:sp>
          <p:nvSpPr>
            <p:cNvPr id="110" name="tx110"/>
            <p:cNvSpPr/>
            <p:nvPr/>
          </p:nvSpPr>
          <p:spPr>
            <a:xfrm>
              <a:off x="1335100" y="326191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131.4</a:t>
              </a:r>
            </a:p>
          </p:txBody>
        </p:sp>
        <p:sp>
          <p:nvSpPr>
            <p:cNvPr id="111" name="tx111"/>
            <p:cNvSpPr/>
            <p:nvPr/>
          </p:nvSpPr>
          <p:spPr>
            <a:xfrm>
              <a:off x="2661004" y="371182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514.2</a:t>
              </a:r>
            </a:p>
          </p:txBody>
        </p:sp>
        <p:sp>
          <p:nvSpPr>
            <p:cNvPr id="112" name="tx112"/>
            <p:cNvSpPr/>
            <p:nvPr/>
          </p:nvSpPr>
          <p:spPr>
            <a:xfrm>
              <a:off x="2687130" y="317718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76.8</a:t>
              </a:r>
            </a:p>
          </p:txBody>
        </p:sp>
        <p:sp>
          <p:nvSpPr>
            <p:cNvPr id="113" name="tx113"/>
            <p:cNvSpPr/>
            <p:nvPr/>
          </p:nvSpPr>
          <p:spPr>
            <a:xfrm>
              <a:off x="3986908" y="377004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449.8</a:t>
              </a:r>
            </a:p>
          </p:txBody>
        </p:sp>
        <p:sp>
          <p:nvSpPr>
            <p:cNvPr id="114" name="tx114"/>
            <p:cNvSpPr/>
            <p:nvPr/>
          </p:nvSpPr>
          <p:spPr>
            <a:xfrm>
              <a:off x="3986908" y="324836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126.9</a:t>
              </a:r>
            </a:p>
          </p:txBody>
        </p:sp>
        <p:sp>
          <p:nvSpPr>
            <p:cNvPr id="115" name="tx115"/>
            <p:cNvSpPr/>
            <p:nvPr/>
          </p:nvSpPr>
          <p:spPr>
            <a:xfrm>
              <a:off x="5312812" y="373532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488.2</a:t>
              </a:r>
            </a:p>
          </p:txBody>
        </p:sp>
        <p:sp>
          <p:nvSpPr>
            <p:cNvPr id="116" name="tx116"/>
            <p:cNvSpPr/>
            <p:nvPr/>
          </p:nvSpPr>
          <p:spPr>
            <a:xfrm>
              <a:off x="5378114" y="3227652"/>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73</a:t>
              </a:r>
            </a:p>
          </p:txBody>
        </p:sp>
        <p:sp>
          <p:nvSpPr>
            <p:cNvPr id="117" name="tx117"/>
            <p:cNvSpPr/>
            <p:nvPr/>
          </p:nvSpPr>
          <p:spPr>
            <a:xfrm>
              <a:off x="6373535" y="390765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297.7</a:t>
              </a:r>
            </a:p>
          </p:txBody>
        </p:sp>
        <p:sp>
          <p:nvSpPr>
            <p:cNvPr id="118" name="tx118"/>
            <p:cNvSpPr/>
            <p:nvPr/>
          </p:nvSpPr>
          <p:spPr>
            <a:xfrm>
              <a:off x="6373535" y="348686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167.5</a:t>
              </a:r>
            </a:p>
          </p:txBody>
        </p:sp>
        <p:sp>
          <p:nvSpPr>
            <p:cNvPr id="119" name="tx119"/>
            <p:cNvSpPr/>
            <p:nvPr/>
          </p:nvSpPr>
          <p:spPr>
            <a:xfrm>
              <a:off x="6638716" y="396394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235.4</a:t>
              </a:r>
            </a:p>
          </p:txBody>
        </p:sp>
        <p:sp>
          <p:nvSpPr>
            <p:cNvPr id="120" name="tx120"/>
            <p:cNvSpPr/>
            <p:nvPr/>
          </p:nvSpPr>
          <p:spPr>
            <a:xfrm>
              <a:off x="6638716" y="356959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200.6</a:t>
              </a:r>
            </a:p>
          </p:txBody>
        </p:sp>
        <p:sp>
          <p:nvSpPr>
            <p:cNvPr id="121" name="tx121"/>
            <p:cNvSpPr/>
            <p:nvPr/>
          </p:nvSpPr>
          <p:spPr>
            <a:xfrm>
              <a:off x="6903896" y="396222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237.3</a:t>
              </a:r>
            </a:p>
          </p:txBody>
        </p:sp>
        <p:sp>
          <p:nvSpPr>
            <p:cNvPr id="122" name="tx122"/>
            <p:cNvSpPr/>
            <p:nvPr/>
          </p:nvSpPr>
          <p:spPr>
            <a:xfrm>
              <a:off x="6903896" y="357889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186.5</a:t>
              </a:r>
            </a:p>
          </p:txBody>
        </p:sp>
        <p:sp>
          <p:nvSpPr>
            <p:cNvPr id="123" name="tx123"/>
            <p:cNvSpPr/>
            <p:nvPr/>
          </p:nvSpPr>
          <p:spPr>
            <a:xfrm>
              <a:off x="7169077" y="401436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179.7</a:t>
              </a:r>
            </a:p>
          </p:txBody>
        </p:sp>
        <p:sp>
          <p:nvSpPr>
            <p:cNvPr id="124" name="tx124"/>
            <p:cNvSpPr/>
            <p:nvPr/>
          </p:nvSpPr>
          <p:spPr>
            <a:xfrm>
              <a:off x="7169077" y="363618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238.3</a:t>
              </a:r>
            </a:p>
          </p:txBody>
        </p:sp>
        <p:sp>
          <p:nvSpPr>
            <p:cNvPr id="125" name="tx125"/>
            <p:cNvSpPr/>
            <p:nvPr/>
          </p:nvSpPr>
          <p:spPr>
            <a:xfrm>
              <a:off x="7434258" y="3972415"/>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227.4</a:t>
              </a:r>
            </a:p>
          </p:txBody>
        </p:sp>
        <p:sp>
          <p:nvSpPr>
            <p:cNvPr id="126" name="tx126"/>
            <p:cNvSpPr/>
            <p:nvPr/>
          </p:nvSpPr>
          <p:spPr>
            <a:xfrm>
              <a:off x="7434258" y="359031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193.7</a:t>
              </a:r>
            </a:p>
          </p:txBody>
        </p:sp>
        <p:sp>
          <p:nvSpPr>
            <p:cNvPr id="127" name="tx127"/>
            <p:cNvSpPr/>
            <p:nvPr/>
          </p:nvSpPr>
          <p:spPr>
            <a:xfrm>
              <a:off x="7699439" y="393747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264.7</a:t>
              </a:r>
            </a:p>
          </p:txBody>
        </p:sp>
        <p:sp>
          <p:nvSpPr>
            <p:cNvPr id="128" name="tx128"/>
            <p:cNvSpPr/>
            <p:nvPr/>
          </p:nvSpPr>
          <p:spPr>
            <a:xfrm>
              <a:off x="7699439" y="355115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162.3</a:t>
              </a:r>
            </a:p>
          </p:txBody>
        </p:sp>
        <p:sp>
          <p:nvSpPr>
            <p:cNvPr id="129" name="tx129"/>
            <p:cNvSpPr/>
            <p:nvPr/>
          </p:nvSpPr>
          <p:spPr>
            <a:xfrm>
              <a:off x="7964620" y="398216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215.3</a:t>
              </a:r>
            </a:p>
          </p:txBody>
        </p:sp>
        <p:sp>
          <p:nvSpPr>
            <p:cNvPr id="130" name="tx130"/>
            <p:cNvSpPr/>
            <p:nvPr/>
          </p:nvSpPr>
          <p:spPr>
            <a:xfrm>
              <a:off x="7964620" y="359264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215.3</a:t>
              </a:r>
            </a:p>
          </p:txBody>
        </p:sp>
        <p:sp>
          <p:nvSpPr>
            <p:cNvPr id="131" name="tx131"/>
            <p:cNvSpPr/>
            <p:nvPr/>
          </p:nvSpPr>
          <p:spPr>
            <a:xfrm>
              <a:off x="849589"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694200" y="34361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3" name="tx133"/>
            <p:cNvSpPr/>
            <p:nvPr/>
          </p:nvSpPr>
          <p:spPr>
            <a:xfrm>
              <a:off x="694200" y="271250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a:t>
              </a:r>
            </a:p>
          </p:txBody>
        </p:sp>
        <p:sp>
          <p:nvSpPr>
            <p:cNvPr id="134" name="tx134"/>
            <p:cNvSpPr/>
            <p:nvPr/>
          </p:nvSpPr>
          <p:spPr>
            <a:xfrm>
              <a:off x="577692" y="1970730"/>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1,200</a:t>
              </a:r>
            </a:p>
          </p:txBody>
        </p:sp>
        <p:sp>
          <p:nvSpPr>
            <p:cNvPr id="135" name="tx135"/>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962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62211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48015"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7391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3464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982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650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3018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5331"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6054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572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45028" y="3018617"/>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52" name="tx152"/>
            <p:cNvSpPr/>
            <p:nvPr/>
          </p:nvSpPr>
          <p:spPr>
            <a:xfrm rot="5400000">
              <a:off x="8531731" y="3018617"/>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3" name="pl153"/>
            <p:cNvSpPr/>
            <p:nvPr/>
          </p:nvSpPr>
          <p:spPr>
            <a:xfrm>
              <a:off x="2881033"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3148132" y="5128708"/>
              <a:ext cx="98608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cobertura</a:t>
              </a:r>
            </a:p>
          </p:txBody>
        </p:sp>
        <p:sp>
          <p:nvSpPr>
            <p:cNvPr id="155" name="rc155"/>
            <p:cNvSpPr/>
            <p:nvPr/>
          </p:nvSpPr>
          <p:spPr>
            <a:xfrm>
              <a:off x="4421574" y="5080163"/>
              <a:ext cx="201456" cy="201456"/>
            </a:xfrm>
            <a:prstGeom prst="rect">
              <a:avLst/>
            </a:prstGeom>
            <a:solidFill>
              <a:srgbClr val="1CABE2">
                <a:alpha val="100000"/>
              </a:srgbClr>
            </a:solidFill>
          </p:spPr>
          <p:txBody>
            <a:bodyPr/>
            <a:lstStyle/>
            <a:p/>
          </p:txBody>
        </p:sp>
        <p:sp>
          <p:nvSpPr>
            <p:cNvPr id="156" name="rc156"/>
            <p:cNvSpPr/>
            <p:nvPr/>
          </p:nvSpPr>
          <p:spPr>
            <a:xfrm>
              <a:off x="5696648" y="5080163"/>
              <a:ext cx="201456" cy="201456"/>
            </a:xfrm>
            <a:prstGeom prst="rect">
              <a:avLst/>
            </a:prstGeom>
            <a:solidFill>
              <a:srgbClr val="80BD41">
                <a:alpha val="100000"/>
              </a:srgbClr>
            </a:solidFill>
          </p:spPr>
          <p:txBody>
            <a:bodyPr/>
            <a:lstStyle/>
            <a:p/>
          </p:txBody>
        </p:sp>
        <p:sp>
          <p:nvSpPr>
            <p:cNvPr id="157" name="tx157"/>
            <p:cNvSpPr/>
            <p:nvPr/>
          </p:nvSpPr>
          <p:spPr>
            <a:xfrm>
              <a:off x="4701619" y="5129254"/>
              <a:ext cx="91644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a:t>
              </a:r>
            </a:p>
          </p:txBody>
        </p:sp>
        <p:sp>
          <p:nvSpPr>
            <p:cNvPr id="158" name="tx158"/>
            <p:cNvSpPr/>
            <p:nvPr/>
          </p:nvSpPr>
          <p:spPr>
            <a:xfrm>
              <a:off x="5976693" y="5129254"/>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59" name="tx159"/>
            <p:cNvSpPr/>
            <p:nvPr/>
          </p:nvSpPr>
          <p:spPr>
            <a:xfrm>
              <a:off x="989913" y="1400299"/>
              <a:ext cx="549798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DTP3 y número de niños vacunados y no vacunados,</a:t>
              </a:r>
            </a:p>
          </p:txBody>
        </p:sp>
        <p:sp>
          <p:nvSpPr>
            <p:cNvPr id="160" name="tx160"/>
            <p:cNvSpPr/>
            <p:nvPr/>
          </p:nvSpPr>
          <p:spPr>
            <a:xfrm>
              <a:off x="989913" y="1594448"/>
              <a:ext cx="1687123"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Venezuela, 2000-2025</a:t>
              </a:r>
            </a:p>
          </p:txBody>
        </p:sp>
        <p:sp>
          <p:nvSpPr>
            <p:cNvPr id="161" name="pl161"/>
            <p:cNvSpPr/>
            <p:nvPr/>
          </p:nvSpPr>
          <p:spPr>
            <a:xfrm>
              <a:off x="203642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344263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84884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625505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66126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89913" y="59025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7" name="pl167"/>
            <p:cNvSpPr/>
            <p:nvPr/>
          </p:nvSpPr>
          <p:spPr>
            <a:xfrm>
              <a:off x="989913" y="574751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8" name="pl168"/>
            <p:cNvSpPr/>
            <p:nvPr/>
          </p:nvSpPr>
          <p:spPr>
            <a:xfrm>
              <a:off x="989913" y="559243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9" name="pl169"/>
            <p:cNvSpPr/>
            <p:nvPr/>
          </p:nvSpPr>
          <p:spPr>
            <a:xfrm>
              <a:off x="133332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273953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414574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55195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695816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836437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333322" y="5840557"/>
              <a:ext cx="4186286" cy="124062"/>
            </a:xfrm>
            <a:prstGeom prst="rect">
              <a:avLst/>
            </a:prstGeom>
            <a:solidFill>
              <a:srgbClr val="80BD41">
                <a:alpha val="100000"/>
              </a:srgbClr>
            </a:solidFill>
          </p:spPr>
          <p:txBody>
            <a:bodyPr/>
            <a:lstStyle/>
            <a:p/>
          </p:txBody>
        </p:sp>
        <p:sp>
          <p:nvSpPr>
            <p:cNvPr id="176" name="rc176"/>
            <p:cNvSpPr/>
            <p:nvPr/>
          </p:nvSpPr>
          <p:spPr>
            <a:xfrm>
              <a:off x="5519609" y="5840557"/>
              <a:ext cx="2354839" cy="124062"/>
            </a:xfrm>
            <a:prstGeom prst="rect">
              <a:avLst/>
            </a:prstGeom>
            <a:solidFill>
              <a:srgbClr val="1CABE2">
                <a:alpha val="100000"/>
              </a:srgbClr>
            </a:solidFill>
          </p:spPr>
          <p:txBody>
            <a:bodyPr/>
            <a:lstStyle/>
            <a:p/>
          </p:txBody>
        </p:sp>
        <p:sp>
          <p:nvSpPr>
            <p:cNvPr id="177" name="rc177"/>
            <p:cNvSpPr/>
            <p:nvPr/>
          </p:nvSpPr>
          <p:spPr>
            <a:xfrm>
              <a:off x="1333322" y="5685479"/>
              <a:ext cx="3722799" cy="124062"/>
            </a:xfrm>
            <a:prstGeom prst="rect">
              <a:avLst/>
            </a:prstGeom>
            <a:solidFill>
              <a:srgbClr val="80BD41">
                <a:alpha val="100000"/>
              </a:srgbClr>
            </a:solidFill>
          </p:spPr>
          <p:txBody>
            <a:bodyPr/>
            <a:lstStyle/>
            <a:p/>
          </p:txBody>
        </p:sp>
        <p:sp>
          <p:nvSpPr>
            <p:cNvPr id="178" name="rc178"/>
            <p:cNvSpPr/>
            <p:nvPr/>
          </p:nvSpPr>
          <p:spPr>
            <a:xfrm>
              <a:off x="5056122" y="5685479"/>
              <a:ext cx="2281716" cy="124062"/>
            </a:xfrm>
            <a:prstGeom prst="rect">
              <a:avLst/>
            </a:prstGeom>
            <a:solidFill>
              <a:srgbClr val="1CABE2">
                <a:alpha val="100000"/>
              </a:srgbClr>
            </a:solidFill>
          </p:spPr>
          <p:txBody>
            <a:bodyPr/>
            <a:lstStyle/>
            <a:p/>
          </p:txBody>
        </p:sp>
        <p:sp>
          <p:nvSpPr>
            <p:cNvPr id="179" name="rc179"/>
            <p:cNvSpPr/>
            <p:nvPr/>
          </p:nvSpPr>
          <p:spPr>
            <a:xfrm>
              <a:off x="1333322" y="5530401"/>
              <a:ext cx="3027429" cy="124062"/>
            </a:xfrm>
            <a:prstGeom prst="rect">
              <a:avLst/>
            </a:prstGeom>
            <a:solidFill>
              <a:srgbClr val="80BD41">
                <a:alpha val="100000"/>
              </a:srgbClr>
            </a:solidFill>
          </p:spPr>
          <p:txBody>
            <a:bodyPr/>
            <a:lstStyle/>
            <a:p/>
          </p:txBody>
        </p:sp>
        <p:sp>
          <p:nvSpPr>
            <p:cNvPr id="180" name="rc180"/>
            <p:cNvSpPr/>
            <p:nvPr/>
          </p:nvSpPr>
          <p:spPr>
            <a:xfrm>
              <a:off x="4360751" y="5530401"/>
              <a:ext cx="3027429" cy="124062"/>
            </a:xfrm>
            <a:prstGeom prst="rect">
              <a:avLst/>
            </a:prstGeom>
            <a:solidFill>
              <a:srgbClr val="1CABE2">
                <a:alpha val="100000"/>
              </a:srgbClr>
            </a:solidFill>
          </p:spPr>
          <p:txBody>
            <a:bodyPr/>
            <a:lstStyle/>
            <a:p/>
          </p:txBody>
        </p:sp>
        <p:sp>
          <p:nvSpPr>
            <p:cNvPr id="181" name="tx181"/>
            <p:cNvSpPr/>
            <p:nvPr/>
          </p:nvSpPr>
          <p:spPr>
            <a:xfrm>
              <a:off x="8056823"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465.2</a:t>
              </a:r>
            </a:p>
          </p:txBody>
        </p:sp>
        <p:sp>
          <p:nvSpPr>
            <p:cNvPr id="182" name="tx182"/>
            <p:cNvSpPr/>
            <p:nvPr/>
          </p:nvSpPr>
          <p:spPr>
            <a:xfrm>
              <a:off x="7541601" y="5705786"/>
              <a:ext cx="192927"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427</a:t>
              </a:r>
            </a:p>
          </p:txBody>
        </p:sp>
        <p:sp>
          <p:nvSpPr>
            <p:cNvPr id="183" name="tx183"/>
            <p:cNvSpPr/>
            <p:nvPr/>
          </p:nvSpPr>
          <p:spPr>
            <a:xfrm>
              <a:off x="7546390" y="554924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430.6</a:t>
              </a:r>
            </a:p>
          </p:txBody>
        </p:sp>
        <p:sp>
          <p:nvSpPr>
            <p:cNvPr id="184" name="tx184"/>
            <p:cNvSpPr/>
            <p:nvPr/>
          </p:nvSpPr>
          <p:spPr>
            <a:xfrm>
              <a:off x="3290827" y="58621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297.7</a:t>
              </a:r>
            </a:p>
          </p:txBody>
        </p:sp>
        <p:sp>
          <p:nvSpPr>
            <p:cNvPr id="185" name="tx185"/>
            <p:cNvSpPr/>
            <p:nvPr/>
          </p:nvSpPr>
          <p:spPr>
            <a:xfrm>
              <a:off x="6561390" y="58621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167.5</a:t>
              </a:r>
            </a:p>
          </p:txBody>
        </p:sp>
        <p:sp>
          <p:nvSpPr>
            <p:cNvPr id="186" name="tx186"/>
            <p:cNvSpPr/>
            <p:nvPr/>
          </p:nvSpPr>
          <p:spPr>
            <a:xfrm>
              <a:off x="3059084" y="5707070"/>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264.7</a:t>
              </a:r>
            </a:p>
          </p:txBody>
        </p:sp>
        <p:sp>
          <p:nvSpPr>
            <p:cNvPr id="187" name="tx187"/>
            <p:cNvSpPr/>
            <p:nvPr/>
          </p:nvSpPr>
          <p:spPr>
            <a:xfrm>
              <a:off x="6061342" y="5707018"/>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162.3</a:t>
              </a:r>
            </a:p>
          </p:txBody>
        </p:sp>
        <p:sp>
          <p:nvSpPr>
            <p:cNvPr id="188" name="tx188"/>
            <p:cNvSpPr/>
            <p:nvPr/>
          </p:nvSpPr>
          <p:spPr>
            <a:xfrm>
              <a:off x="2711398" y="555194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215.3</a:t>
              </a:r>
            </a:p>
          </p:txBody>
        </p:sp>
        <p:sp>
          <p:nvSpPr>
            <p:cNvPr id="189" name="tx189"/>
            <p:cNvSpPr/>
            <p:nvPr/>
          </p:nvSpPr>
          <p:spPr>
            <a:xfrm>
              <a:off x="5738828" y="555194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215.3</a:t>
              </a:r>
            </a:p>
          </p:txBody>
        </p:sp>
        <p:sp>
          <p:nvSpPr>
            <p:cNvPr id="190" name="tx190"/>
            <p:cNvSpPr/>
            <p:nvPr/>
          </p:nvSpPr>
          <p:spPr>
            <a:xfrm>
              <a:off x="616505"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1" name="tx191"/>
            <p:cNvSpPr/>
            <p:nvPr/>
          </p:nvSpPr>
          <p:spPr>
            <a:xfrm>
              <a:off x="616505"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2" name="tx192"/>
            <p:cNvSpPr/>
            <p:nvPr/>
          </p:nvSpPr>
          <p:spPr>
            <a:xfrm>
              <a:off x="616505"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3" name="tx193"/>
            <p:cNvSpPr/>
            <p:nvPr/>
          </p:nvSpPr>
          <p:spPr>
            <a:xfrm>
              <a:off x="1294475"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4" name="tx194"/>
            <p:cNvSpPr/>
            <p:nvPr/>
          </p:nvSpPr>
          <p:spPr>
            <a:xfrm>
              <a:off x="2622990"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5" name="tx195"/>
            <p:cNvSpPr/>
            <p:nvPr/>
          </p:nvSpPr>
          <p:spPr>
            <a:xfrm>
              <a:off x="4029200"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6" name="tx196"/>
            <p:cNvSpPr/>
            <p:nvPr/>
          </p:nvSpPr>
          <p:spPr>
            <a:xfrm>
              <a:off x="5435410" y="605608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97" name="tx197"/>
            <p:cNvSpPr/>
            <p:nvPr/>
          </p:nvSpPr>
          <p:spPr>
            <a:xfrm>
              <a:off x="6841620"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8" name="tx198"/>
            <p:cNvSpPr/>
            <p:nvPr/>
          </p:nvSpPr>
          <p:spPr>
            <a:xfrm>
              <a:off x="8247830"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99" name="tx199"/>
            <p:cNvSpPr/>
            <p:nvPr/>
          </p:nvSpPr>
          <p:spPr>
            <a:xfrm>
              <a:off x="4274439" y="6191355"/>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200" name="tx200"/>
            <p:cNvSpPr/>
            <p:nvPr/>
          </p:nvSpPr>
          <p:spPr>
            <a:xfrm>
              <a:off x="3948074" y="64042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201" name="tx201"/>
            <p:cNvSpPr/>
            <p:nvPr/>
          </p:nvSpPr>
          <p:spPr>
            <a:xfrm>
              <a:off x="4923027" y="6517265"/>
              <a:ext cx="362188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No vacunados incluye a los niños con dosis cero e infravacunados.</a:t>
              </a:r>
            </a:p>
          </p:txBody>
        </p:sp>
      </p:grpSp>
      <p:sp>
        <p:nvSpPr>
          <p:cNvPr id="2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La cobertura de la vacuna DTP3 en 2025 (50 %) fue inferior a la de 2019 (64 %).
El número de niños vacunados con la DTP3 disminuyó un 28 % en comparación con 2019.
El número de lactantes supervivientes disminuyó aproximadamente un 7 % en comparación con 2019.
En 2025, se vacunaron 100 000 niños menos que en 2019.
En 2025, había menos lactantes supervivientes (población objetivo) que en 2019.
Para que la cobertura vacunal aumente, es necesario que el número de niños vacunados aumente o disminuya a un ritmo más lento que la disminución de la población objetivo de lactantes supervivientes.</a:t>
            </a:r>
          </a:p>
        </p:txBody>
      </p:sp>
      <p:sp>
        <p:nvSpPr>
          <p:cNvPr id="20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Para que aumente la cobertura vacunal, es necesario que el número de niños vacunados aumente o disminuya a un ritmo más lento que la disminución de la población objetivo de lactantes supervivientes.</a:t>
            </a:r>
          </a:p>
        </p:txBody>
      </p:sp>
      <p:grpSp xmlns:pic="http://schemas.openxmlformats.org/drawingml/2006/picture">
        <p:nvGrpSpPr>
          <p:cNvPr id="204" name=""/>
          <p:cNvGrpSpPr/>
          <p:nvPr/>
        </p:nvGrpSpPr>
        <p:grpSpPr>
          <a:xfrm>
            <a:off x="292608" y="1005840"/>
            <a:ext cx="8595360" cy="28575"/>
            <a:chOff x="292608" y="1005840"/>
            <a:chExt cx="8595360" cy="28575"/>
          </a:xfrm>
        </p:grpSpPr>
        <p:sp>
          <p:nvSpPr>
            <p:cNvPr id="20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83092" y="3916058"/>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6" name="pl6"/>
            <p:cNvSpPr/>
            <p:nvPr/>
          </p:nvSpPr>
          <p:spPr>
            <a:xfrm>
              <a:off x="1083092" y="3324156"/>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7" name="pl7"/>
            <p:cNvSpPr/>
            <p:nvPr/>
          </p:nvSpPr>
          <p:spPr>
            <a:xfrm>
              <a:off x="1083092" y="2732253"/>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8" name="pl8"/>
            <p:cNvSpPr/>
            <p:nvPr/>
          </p:nvSpPr>
          <p:spPr>
            <a:xfrm>
              <a:off x="1083092" y="2140351"/>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9" name="pl9"/>
            <p:cNvSpPr/>
            <p:nvPr/>
          </p:nvSpPr>
          <p:spPr>
            <a:xfrm>
              <a:off x="1083092" y="421200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0" name="pl10"/>
            <p:cNvSpPr/>
            <p:nvPr/>
          </p:nvSpPr>
          <p:spPr>
            <a:xfrm>
              <a:off x="1083092" y="3620107"/>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 name="pl11"/>
            <p:cNvSpPr/>
            <p:nvPr/>
          </p:nvSpPr>
          <p:spPr>
            <a:xfrm>
              <a:off x="1083092" y="3028204"/>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 name="pl12"/>
            <p:cNvSpPr/>
            <p:nvPr/>
          </p:nvSpPr>
          <p:spPr>
            <a:xfrm>
              <a:off x="1083092" y="2436302"/>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3" name="pl13"/>
            <p:cNvSpPr/>
            <p:nvPr/>
          </p:nvSpPr>
          <p:spPr>
            <a:xfrm>
              <a:off x="1083092" y="1844400"/>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 name="pl14"/>
            <p:cNvSpPr/>
            <p:nvPr/>
          </p:nvSpPr>
          <p:spPr>
            <a:xfrm>
              <a:off x="154012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4967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5922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6877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51641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7832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4023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3021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6406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2597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78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422266" y="4103770"/>
              <a:ext cx="235719" cy="108238"/>
            </a:xfrm>
            <a:prstGeom prst="rect">
              <a:avLst/>
            </a:prstGeom>
            <a:solidFill>
              <a:srgbClr val="E2231A">
                <a:alpha val="90196"/>
              </a:srgbClr>
            </a:solidFill>
          </p:spPr>
          <p:txBody>
            <a:bodyPr/>
            <a:lstStyle/>
            <a:p/>
          </p:txBody>
        </p:sp>
        <p:sp>
          <p:nvSpPr>
            <p:cNvPr id="26" name="rc26"/>
            <p:cNvSpPr/>
            <p:nvPr/>
          </p:nvSpPr>
          <p:spPr>
            <a:xfrm>
              <a:off x="1684176" y="4198270"/>
              <a:ext cx="235719" cy="13739"/>
            </a:xfrm>
            <a:prstGeom prst="rect">
              <a:avLst/>
            </a:prstGeom>
            <a:solidFill>
              <a:srgbClr val="E2231A">
                <a:alpha val="90196"/>
              </a:srgbClr>
            </a:solidFill>
          </p:spPr>
          <p:txBody>
            <a:bodyPr/>
            <a:lstStyle/>
            <a:p/>
          </p:txBody>
        </p:sp>
        <p:sp>
          <p:nvSpPr>
            <p:cNvPr id="27" name="rc27"/>
            <p:cNvSpPr/>
            <p:nvPr/>
          </p:nvSpPr>
          <p:spPr>
            <a:xfrm>
              <a:off x="1946086" y="4094625"/>
              <a:ext cx="235719" cy="117383"/>
            </a:xfrm>
            <a:prstGeom prst="rect">
              <a:avLst/>
            </a:prstGeom>
            <a:solidFill>
              <a:srgbClr val="E2231A">
                <a:alpha val="90196"/>
              </a:srgbClr>
            </a:solidFill>
          </p:spPr>
          <p:txBody>
            <a:bodyPr/>
            <a:lstStyle/>
            <a:p/>
          </p:txBody>
        </p:sp>
        <p:sp>
          <p:nvSpPr>
            <p:cNvPr id="28" name="rc28"/>
            <p:cNvSpPr/>
            <p:nvPr/>
          </p:nvSpPr>
          <p:spPr>
            <a:xfrm>
              <a:off x="2207996" y="4094222"/>
              <a:ext cx="235719" cy="117787"/>
            </a:xfrm>
            <a:prstGeom prst="rect">
              <a:avLst/>
            </a:prstGeom>
            <a:solidFill>
              <a:srgbClr val="E2231A">
                <a:alpha val="90196"/>
              </a:srgbClr>
            </a:solidFill>
          </p:spPr>
          <p:txBody>
            <a:bodyPr/>
            <a:lstStyle/>
            <a:p/>
          </p:txBody>
        </p:sp>
        <p:sp>
          <p:nvSpPr>
            <p:cNvPr id="29" name="rc29"/>
            <p:cNvSpPr/>
            <p:nvPr/>
          </p:nvSpPr>
          <p:spPr>
            <a:xfrm>
              <a:off x="2469906" y="4074169"/>
              <a:ext cx="235719" cy="137839"/>
            </a:xfrm>
            <a:prstGeom prst="rect">
              <a:avLst/>
            </a:prstGeom>
            <a:solidFill>
              <a:srgbClr val="E2231A">
                <a:alpha val="90196"/>
              </a:srgbClr>
            </a:solidFill>
          </p:spPr>
          <p:txBody>
            <a:bodyPr/>
            <a:lstStyle/>
            <a:p/>
          </p:txBody>
        </p:sp>
        <p:sp>
          <p:nvSpPr>
            <p:cNvPr id="30" name="rc30"/>
            <p:cNvSpPr/>
            <p:nvPr/>
          </p:nvSpPr>
          <p:spPr>
            <a:xfrm>
              <a:off x="2731817" y="4044096"/>
              <a:ext cx="235719" cy="167913"/>
            </a:xfrm>
            <a:prstGeom prst="rect">
              <a:avLst/>
            </a:prstGeom>
            <a:solidFill>
              <a:srgbClr val="E2231A">
                <a:alpha val="90196"/>
              </a:srgbClr>
            </a:solidFill>
          </p:spPr>
          <p:txBody>
            <a:bodyPr/>
            <a:lstStyle/>
            <a:p/>
          </p:txBody>
        </p:sp>
        <p:sp>
          <p:nvSpPr>
            <p:cNvPr id="31" name="rc31"/>
            <p:cNvSpPr/>
            <p:nvPr/>
          </p:nvSpPr>
          <p:spPr>
            <a:xfrm>
              <a:off x="2993727" y="4085502"/>
              <a:ext cx="235719" cy="126507"/>
            </a:xfrm>
            <a:prstGeom prst="rect">
              <a:avLst/>
            </a:prstGeom>
            <a:solidFill>
              <a:srgbClr val="E2231A">
                <a:alpha val="90196"/>
              </a:srgbClr>
            </a:solidFill>
          </p:spPr>
          <p:txBody>
            <a:bodyPr/>
            <a:lstStyle/>
            <a:p/>
          </p:txBody>
        </p:sp>
        <p:sp>
          <p:nvSpPr>
            <p:cNvPr id="32" name="rc32"/>
            <p:cNvSpPr/>
            <p:nvPr/>
          </p:nvSpPr>
          <p:spPr>
            <a:xfrm>
              <a:off x="3255637" y="4121681"/>
              <a:ext cx="235719" cy="90327"/>
            </a:xfrm>
            <a:prstGeom prst="rect">
              <a:avLst/>
            </a:prstGeom>
            <a:solidFill>
              <a:srgbClr val="E2231A">
                <a:alpha val="90196"/>
              </a:srgbClr>
            </a:solidFill>
          </p:spPr>
          <p:txBody>
            <a:bodyPr/>
            <a:lstStyle/>
            <a:p/>
          </p:txBody>
        </p:sp>
        <p:sp>
          <p:nvSpPr>
            <p:cNvPr id="33" name="rc33"/>
            <p:cNvSpPr/>
            <p:nvPr/>
          </p:nvSpPr>
          <p:spPr>
            <a:xfrm>
              <a:off x="3517547" y="4163692"/>
              <a:ext cx="235719" cy="48316"/>
            </a:xfrm>
            <a:prstGeom prst="rect">
              <a:avLst/>
            </a:prstGeom>
            <a:solidFill>
              <a:srgbClr val="E2231A">
                <a:alpha val="90196"/>
              </a:srgbClr>
            </a:solidFill>
          </p:spPr>
          <p:txBody>
            <a:bodyPr/>
            <a:lstStyle/>
            <a:p/>
          </p:txBody>
        </p:sp>
        <p:sp>
          <p:nvSpPr>
            <p:cNvPr id="34" name="rc34"/>
            <p:cNvSpPr/>
            <p:nvPr/>
          </p:nvSpPr>
          <p:spPr>
            <a:xfrm>
              <a:off x="3779457" y="4123213"/>
              <a:ext cx="235719" cy="88796"/>
            </a:xfrm>
            <a:prstGeom prst="rect">
              <a:avLst/>
            </a:prstGeom>
            <a:solidFill>
              <a:srgbClr val="E2231A">
                <a:alpha val="90196"/>
              </a:srgbClr>
            </a:solidFill>
          </p:spPr>
          <p:txBody>
            <a:bodyPr/>
            <a:lstStyle/>
            <a:p/>
          </p:txBody>
        </p:sp>
        <p:sp>
          <p:nvSpPr>
            <p:cNvPr id="35" name="rc35"/>
            <p:cNvSpPr/>
            <p:nvPr/>
          </p:nvSpPr>
          <p:spPr>
            <a:xfrm>
              <a:off x="4041368" y="4068644"/>
              <a:ext cx="235719" cy="143364"/>
            </a:xfrm>
            <a:prstGeom prst="rect">
              <a:avLst/>
            </a:prstGeom>
            <a:solidFill>
              <a:srgbClr val="E2231A">
                <a:alpha val="90196"/>
              </a:srgbClr>
            </a:solidFill>
          </p:spPr>
          <p:txBody>
            <a:bodyPr/>
            <a:lstStyle/>
            <a:p/>
          </p:txBody>
        </p:sp>
        <p:sp>
          <p:nvSpPr>
            <p:cNvPr id="36" name="rc36"/>
            <p:cNvSpPr/>
            <p:nvPr/>
          </p:nvSpPr>
          <p:spPr>
            <a:xfrm>
              <a:off x="4303278" y="4115579"/>
              <a:ext cx="235719" cy="96430"/>
            </a:xfrm>
            <a:prstGeom prst="rect">
              <a:avLst/>
            </a:prstGeom>
            <a:solidFill>
              <a:srgbClr val="E2231A">
                <a:alpha val="90196"/>
              </a:srgbClr>
            </a:solidFill>
          </p:spPr>
          <p:txBody>
            <a:bodyPr/>
            <a:lstStyle/>
            <a:p/>
          </p:txBody>
        </p:sp>
        <p:sp>
          <p:nvSpPr>
            <p:cNvPr id="37" name="rc37"/>
            <p:cNvSpPr/>
            <p:nvPr/>
          </p:nvSpPr>
          <p:spPr>
            <a:xfrm>
              <a:off x="4565188" y="4122498"/>
              <a:ext cx="235719" cy="89511"/>
            </a:xfrm>
            <a:prstGeom prst="rect">
              <a:avLst/>
            </a:prstGeom>
            <a:solidFill>
              <a:srgbClr val="E2231A">
                <a:alpha val="90196"/>
              </a:srgbClr>
            </a:solidFill>
          </p:spPr>
          <p:txBody>
            <a:bodyPr/>
            <a:lstStyle/>
            <a:p/>
          </p:txBody>
        </p:sp>
        <p:sp>
          <p:nvSpPr>
            <p:cNvPr id="38" name="rc38"/>
            <p:cNvSpPr/>
            <p:nvPr/>
          </p:nvSpPr>
          <p:spPr>
            <a:xfrm>
              <a:off x="4827098" y="4109927"/>
              <a:ext cx="235719" cy="102081"/>
            </a:xfrm>
            <a:prstGeom prst="rect">
              <a:avLst/>
            </a:prstGeom>
            <a:solidFill>
              <a:srgbClr val="E2231A">
                <a:alpha val="90196"/>
              </a:srgbClr>
            </a:solidFill>
          </p:spPr>
          <p:txBody>
            <a:bodyPr/>
            <a:lstStyle/>
            <a:p/>
          </p:txBody>
        </p:sp>
        <p:sp>
          <p:nvSpPr>
            <p:cNvPr id="39" name="rc39"/>
            <p:cNvSpPr/>
            <p:nvPr/>
          </p:nvSpPr>
          <p:spPr>
            <a:xfrm>
              <a:off x="5089008" y="4137937"/>
              <a:ext cx="235719" cy="74071"/>
            </a:xfrm>
            <a:prstGeom prst="rect">
              <a:avLst/>
            </a:prstGeom>
            <a:solidFill>
              <a:srgbClr val="E2231A">
                <a:alpha val="90196"/>
              </a:srgbClr>
            </a:solidFill>
          </p:spPr>
          <p:txBody>
            <a:bodyPr/>
            <a:lstStyle/>
            <a:p/>
          </p:txBody>
        </p:sp>
        <p:sp>
          <p:nvSpPr>
            <p:cNvPr id="40" name="rc40"/>
            <p:cNvSpPr/>
            <p:nvPr/>
          </p:nvSpPr>
          <p:spPr>
            <a:xfrm>
              <a:off x="5350919" y="4158866"/>
              <a:ext cx="235719" cy="53143"/>
            </a:xfrm>
            <a:prstGeom prst="rect">
              <a:avLst/>
            </a:prstGeom>
            <a:solidFill>
              <a:srgbClr val="E2231A">
                <a:alpha val="90196"/>
              </a:srgbClr>
            </a:solidFill>
          </p:spPr>
          <p:txBody>
            <a:bodyPr/>
            <a:lstStyle/>
            <a:p/>
          </p:txBody>
        </p:sp>
        <p:sp>
          <p:nvSpPr>
            <p:cNvPr id="41" name="rc41"/>
            <p:cNvSpPr/>
            <p:nvPr/>
          </p:nvSpPr>
          <p:spPr>
            <a:xfrm>
              <a:off x="5612829" y="4133279"/>
              <a:ext cx="235719" cy="78730"/>
            </a:xfrm>
            <a:prstGeom prst="rect">
              <a:avLst/>
            </a:prstGeom>
            <a:solidFill>
              <a:srgbClr val="E2231A">
                <a:alpha val="90196"/>
              </a:srgbClr>
            </a:solidFill>
          </p:spPr>
          <p:txBody>
            <a:bodyPr/>
            <a:lstStyle/>
            <a:p/>
          </p:txBody>
        </p:sp>
        <p:sp>
          <p:nvSpPr>
            <p:cNvPr id="42" name="rc42"/>
            <p:cNvSpPr/>
            <p:nvPr/>
          </p:nvSpPr>
          <p:spPr>
            <a:xfrm>
              <a:off x="5874739" y="4186413"/>
              <a:ext cx="235719" cy="25596"/>
            </a:xfrm>
            <a:prstGeom prst="rect">
              <a:avLst/>
            </a:prstGeom>
            <a:solidFill>
              <a:srgbClr val="E2231A">
                <a:alpha val="90196"/>
              </a:srgbClr>
            </a:solidFill>
          </p:spPr>
          <p:txBody>
            <a:bodyPr/>
            <a:lstStyle/>
            <a:p/>
          </p:txBody>
        </p:sp>
        <p:sp>
          <p:nvSpPr>
            <p:cNvPr id="43" name="rc43"/>
            <p:cNvSpPr/>
            <p:nvPr/>
          </p:nvSpPr>
          <p:spPr>
            <a:xfrm>
              <a:off x="6136649" y="4055213"/>
              <a:ext cx="235719" cy="156796"/>
            </a:xfrm>
            <a:prstGeom prst="rect">
              <a:avLst/>
            </a:prstGeom>
            <a:solidFill>
              <a:srgbClr val="E2231A">
                <a:alpha val="90196"/>
              </a:srgbClr>
            </a:solidFill>
          </p:spPr>
          <p:txBody>
            <a:bodyPr/>
            <a:lstStyle/>
            <a:p/>
          </p:txBody>
        </p:sp>
        <p:sp>
          <p:nvSpPr>
            <p:cNvPr id="44" name="rc44"/>
            <p:cNvSpPr/>
            <p:nvPr/>
          </p:nvSpPr>
          <p:spPr>
            <a:xfrm>
              <a:off x="6398559" y="4173463"/>
              <a:ext cx="235719" cy="38545"/>
            </a:xfrm>
            <a:prstGeom prst="rect">
              <a:avLst/>
            </a:prstGeom>
            <a:solidFill>
              <a:srgbClr val="E2231A">
                <a:alpha val="90196"/>
              </a:srgbClr>
            </a:solidFill>
          </p:spPr>
          <p:txBody>
            <a:bodyPr/>
            <a:lstStyle/>
            <a:p/>
          </p:txBody>
        </p:sp>
        <p:sp>
          <p:nvSpPr>
            <p:cNvPr id="45" name="rc45"/>
            <p:cNvSpPr/>
            <p:nvPr/>
          </p:nvSpPr>
          <p:spPr>
            <a:xfrm>
              <a:off x="6660470" y="4088143"/>
              <a:ext cx="235719" cy="123866"/>
            </a:xfrm>
            <a:prstGeom prst="rect">
              <a:avLst/>
            </a:prstGeom>
            <a:solidFill>
              <a:srgbClr val="E2231A">
                <a:alpha val="90196"/>
              </a:srgbClr>
            </a:solidFill>
          </p:spPr>
          <p:txBody>
            <a:bodyPr/>
            <a:lstStyle/>
            <a:p/>
          </p:txBody>
        </p:sp>
        <p:sp>
          <p:nvSpPr>
            <p:cNvPr id="46" name="rc46"/>
            <p:cNvSpPr/>
            <p:nvPr/>
          </p:nvSpPr>
          <p:spPr>
            <a:xfrm>
              <a:off x="6922380" y="4051465"/>
              <a:ext cx="235719" cy="160544"/>
            </a:xfrm>
            <a:prstGeom prst="rect">
              <a:avLst/>
            </a:prstGeom>
            <a:solidFill>
              <a:srgbClr val="E2231A">
                <a:alpha val="90196"/>
              </a:srgbClr>
            </a:solidFill>
          </p:spPr>
          <p:txBody>
            <a:bodyPr/>
            <a:lstStyle/>
            <a:p/>
          </p:txBody>
        </p:sp>
        <p:sp>
          <p:nvSpPr>
            <p:cNvPr id="47" name="rc47"/>
            <p:cNvSpPr/>
            <p:nvPr/>
          </p:nvSpPr>
          <p:spPr>
            <a:xfrm>
              <a:off x="7184290" y="3974487"/>
              <a:ext cx="235719" cy="237522"/>
            </a:xfrm>
            <a:prstGeom prst="rect">
              <a:avLst/>
            </a:prstGeom>
            <a:solidFill>
              <a:srgbClr val="E2231A">
                <a:alpha val="90196"/>
              </a:srgbClr>
            </a:solidFill>
          </p:spPr>
          <p:txBody>
            <a:bodyPr/>
            <a:lstStyle/>
            <a:p/>
          </p:txBody>
        </p:sp>
        <p:sp>
          <p:nvSpPr>
            <p:cNvPr id="48" name="rc48"/>
            <p:cNvSpPr/>
            <p:nvPr/>
          </p:nvSpPr>
          <p:spPr>
            <a:xfrm>
              <a:off x="7446200" y="4052503"/>
              <a:ext cx="235719" cy="159505"/>
            </a:xfrm>
            <a:prstGeom prst="rect">
              <a:avLst/>
            </a:prstGeom>
            <a:solidFill>
              <a:srgbClr val="E2231A">
                <a:alpha val="90196"/>
              </a:srgbClr>
            </a:solidFill>
          </p:spPr>
          <p:txBody>
            <a:bodyPr/>
            <a:lstStyle/>
            <a:p/>
          </p:txBody>
        </p:sp>
        <p:sp>
          <p:nvSpPr>
            <p:cNvPr id="49" name="rc49"/>
            <p:cNvSpPr/>
            <p:nvPr/>
          </p:nvSpPr>
          <p:spPr>
            <a:xfrm>
              <a:off x="7708110" y="4065419"/>
              <a:ext cx="235719" cy="146590"/>
            </a:xfrm>
            <a:prstGeom prst="rect">
              <a:avLst/>
            </a:prstGeom>
            <a:solidFill>
              <a:srgbClr val="E2231A">
                <a:alpha val="90196"/>
              </a:srgbClr>
            </a:solidFill>
          </p:spPr>
          <p:txBody>
            <a:bodyPr/>
            <a:lstStyle/>
            <a:p/>
          </p:txBody>
        </p:sp>
        <p:sp>
          <p:nvSpPr>
            <p:cNvPr id="50" name="rc50"/>
            <p:cNvSpPr/>
            <p:nvPr/>
          </p:nvSpPr>
          <p:spPr>
            <a:xfrm>
              <a:off x="7970021" y="3972434"/>
              <a:ext cx="235719" cy="239574"/>
            </a:xfrm>
            <a:prstGeom prst="rect">
              <a:avLst/>
            </a:prstGeom>
            <a:solidFill>
              <a:srgbClr val="E2231A">
                <a:alpha val="90196"/>
              </a:srgbClr>
            </a:solidFill>
          </p:spPr>
          <p:txBody>
            <a:bodyPr/>
            <a:lstStyle/>
            <a:p/>
          </p:txBody>
        </p:sp>
        <p:sp>
          <p:nvSpPr>
            <p:cNvPr id="51" name="rc51"/>
            <p:cNvSpPr/>
            <p:nvPr/>
          </p:nvSpPr>
          <p:spPr>
            <a:xfrm>
              <a:off x="3779457" y="3567529"/>
              <a:ext cx="235719" cy="555683"/>
            </a:xfrm>
            <a:prstGeom prst="rect">
              <a:avLst/>
            </a:prstGeom>
            <a:solidFill>
              <a:srgbClr val="B3B3B3">
                <a:alpha val="90196"/>
              </a:srgbClr>
            </a:solidFill>
          </p:spPr>
          <p:txBody>
            <a:bodyPr/>
            <a:lstStyle/>
            <a:p/>
          </p:txBody>
        </p:sp>
        <p:sp>
          <p:nvSpPr>
            <p:cNvPr id="52" name="rc52"/>
            <p:cNvSpPr/>
            <p:nvPr/>
          </p:nvSpPr>
          <p:spPr>
            <a:xfrm>
              <a:off x="4041368" y="3736981"/>
              <a:ext cx="235719" cy="331663"/>
            </a:xfrm>
            <a:prstGeom prst="rect">
              <a:avLst/>
            </a:prstGeom>
            <a:solidFill>
              <a:srgbClr val="B3B3B3">
                <a:alpha val="90196"/>
              </a:srgbClr>
            </a:solidFill>
          </p:spPr>
          <p:txBody>
            <a:bodyPr/>
            <a:lstStyle/>
            <a:p/>
          </p:txBody>
        </p:sp>
        <p:sp>
          <p:nvSpPr>
            <p:cNvPr id="53" name="rc53"/>
            <p:cNvSpPr/>
            <p:nvPr/>
          </p:nvSpPr>
          <p:spPr>
            <a:xfrm>
              <a:off x="4303278" y="3697904"/>
              <a:ext cx="235719" cy="417674"/>
            </a:xfrm>
            <a:prstGeom prst="rect">
              <a:avLst/>
            </a:prstGeom>
            <a:solidFill>
              <a:srgbClr val="B3B3B3">
                <a:alpha val="90196"/>
              </a:srgbClr>
            </a:solidFill>
          </p:spPr>
          <p:txBody>
            <a:bodyPr/>
            <a:lstStyle/>
            <a:p/>
          </p:txBody>
        </p:sp>
        <p:sp>
          <p:nvSpPr>
            <p:cNvPr id="54" name="rc54"/>
            <p:cNvSpPr/>
            <p:nvPr/>
          </p:nvSpPr>
          <p:spPr>
            <a:xfrm>
              <a:off x="4565188" y="3748399"/>
              <a:ext cx="235719" cy="374098"/>
            </a:xfrm>
            <a:prstGeom prst="rect">
              <a:avLst/>
            </a:prstGeom>
            <a:solidFill>
              <a:srgbClr val="B3B3B3">
                <a:alpha val="90196"/>
              </a:srgbClr>
            </a:solidFill>
          </p:spPr>
          <p:txBody>
            <a:bodyPr/>
            <a:lstStyle/>
            <a:p/>
          </p:txBody>
        </p:sp>
        <p:sp>
          <p:nvSpPr>
            <p:cNvPr id="55" name="rc55"/>
            <p:cNvSpPr/>
            <p:nvPr/>
          </p:nvSpPr>
          <p:spPr>
            <a:xfrm>
              <a:off x="4827098" y="3787084"/>
              <a:ext cx="235719" cy="322843"/>
            </a:xfrm>
            <a:prstGeom prst="rect">
              <a:avLst/>
            </a:prstGeom>
            <a:solidFill>
              <a:srgbClr val="B3B3B3">
                <a:alpha val="90196"/>
              </a:srgbClr>
            </a:solidFill>
          </p:spPr>
          <p:txBody>
            <a:bodyPr/>
            <a:lstStyle/>
            <a:p/>
          </p:txBody>
        </p:sp>
        <p:sp>
          <p:nvSpPr>
            <p:cNvPr id="56" name="rc56"/>
            <p:cNvSpPr/>
            <p:nvPr/>
          </p:nvSpPr>
          <p:spPr>
            <a:xfrm>
              <a:off x="5089008" y="3872422"/>
              <a:ext cx="235719" cy="265515"/>
            </a:xfrm>
            <a:prstGeom prst="rect">
              <a:avLst/>
            </a:prstGeom>
            <a:solidFill>
              <a:srgbClr val="B3B3B3">
                <a:alpha val="90196"/>
              </a:srgbClr>
            </a:solidFill>
          </p:spPr>
          <p:txBody>
            <a:bodyPr/>
            <a:lstStyle/>
            <a:p/>
          </p:txBody>
        </p:sp>
        <p:sp>
          <p:nvSpPr>
            <p:cNvPr id="57" name="rc57"/>
            <p:cNvSpPr/>
            <p:nvPr/>
          </p:nvSpPr>
          <p:spPr>
            <a:xfrm>
              <a:off x="5350919" y="3887970"/>
              <a:ext cx="235719" cy="270895"/>
            </a:xfrm>
            <a:prstGeom prst="rect">
              <a:avLst/>
            </a:prstGeom>
            <a:solidFill>
              <a:srgbClr val="B3B3B3">
                <a:alpha val="90196"/>
              </a:srgbClr>
            </a:solidFill>
          </p:spPr>
          <p:txBody>
            <a:bodyPr/>
            <a:lstStyle/>
            <a:p/>
          </p:txBody>
        </p:sp>
        <p:sp>
          <p:nvSpPr>
            <p:cNvPr id="58" name="rc58"/>
            <p:cNvSpPr/>
            <p:nvPr/>
          </p:nvSpPr>
          <p:spPr>
            <a:xfrm>
              <a:off x="5612829" y="3893941"/>
              <a:ext cx="235719" cy="239338"/>
            </a:xfrm>
            <a:prstGeom prst="rect">
              <a:avLst/>
            </a:prstGeom>
            <a:solidFill>
              <a:srgbClr val="B3B3B3">
                <a:alpha val="90196"/>
              </a:srgbClr>
            </a:solidFill>
          </p:spPr>
          <p:txBody>
            <a:bodyPr/>
            <a:lstStyle/>
            <a:p/>
          </p:txBody>
        </p:sp>
        <p:sp>
          <p:nvSpPr>
            <p:cNvPr id="59" name="rc59"/>
            <p:cNvSpPr/>
            <p:nvPr/>
          </p:nvSpPr>
          <p:spPr>
            <a:xfrm>
              <a:off x="5874739" y="3935182"/>
              <a:ext cx="235719" cy="251230"/>
            </a:xfrm>
            <a:prstGeom prst="rect">
              <a:avLst/>
            </a:prstGeom>
            <a:solidFill>
              <a:srgbClr val="B3B3B3">
                <a:alpha val="90196"/>
              </a:srgbClr>
            </a:solidFill>
          </p:spPr>
          <p:txBody>
            <a:bodyPr/>
            <a:lstStyle/>
            <a:p/>
          </p:txBody>
        </p:sp>
        <p:sp>
          <p:nvSpPr>
            <p:cNvPr id="60" name="rc60"/>
            <p:cNvSpPr/>
            <p:nvPr/>
          </p:nvSpPr>
          <p:spPr>
            <a:xfrm>
              <a:off x="6136649" y="3827194"/>
              <a:ext cx="235719" cy="228018"/>
            </a:xfrm>
            <a:prstGeom prst="rect">
              <a:avLst/>
            </a:prstGeom>
            <a:solidFill>
              <a:srgbClr val="B3B3B3">
                <a:alpha val="90196"/>
              </a:srgbClr>
            </a:solidFill>
          </p:spPr>
          <p:txBody>
            <a:bodyPr/>
            <a:lstStyle/>
            <a:p/>
          </p:txBody>
        </p:sp>
        <p:sp>
          <p:nvSpPr>
            <p:cNvPr id="61" name="rc61"/>
            <p:cNvSpPr/>
            <p:nvPr/>
          </p:nvSpPr>
          <p:spPr>
            <a:xfrm>
              <a:off x="6398559" y="3688262"/>
              <a:ext cx="235719" cy="485201"/>
            </a:xfrm>
            <a:prstGeom prst="rect">
              <a:avLst/>
            </a:prstGeom>
            <a:solidFill>
              <a:srgbClr val="B3B3B3">
                <a:alpha val="90196"/>
              </a:srgbClr>
            </a:solidFill>
          </p:spPr>
          <p:txBody>
            <a:bodyPr/>
            <a:lstStyle/>
            <a:p/>
          </p:txBody>
        </p:sp>
        <p:sp>
          <p:nvSpPr>
            <p:cNvPr id="62" name="rc62"/>
            <p:cNvSpPr/>
            <p:nvPr/>
          </p:nvSpPr>
          <p:spPr>
            <a:xfrm>
              <a:off x="6660470" y="3801693"/>
              <a:ext cx="235719" cy="286449"/>
            </a:xfrm>
            <a:prstGeom prst="rect">
              <a:avLst/>
            </a:prstGeom>
            <a:solidFill>
              <a:srgbClr val="B3B3B3">
                <a:alpha val="90196"/>
              </a:srgbClr>
            </a:solidFill>
          </p:spPr>
          <p:txBody>
            <a:bodyPr/>
            <a:lstStyle/>
            <a:p/>
          </p:txBody>
        </p:sp>
        <p:sp>
          <p:nvSpPr>
            <p:cNvPr id="63" name="rc63"/>
            <p:cNvSpPr/>
            <p:nvPr/>
          </p:nvSpPr>
          <p:spPr>
            <a:xfrm>
              <a:off x="6922380" y="3874965"/>
              <a:ext cx="235719" cy="176500"/>
            </a:xfrm>
            <a:prstGeom prst="rect">
              <a:avLst/>
            </a:prstGeom>
            <a:solidFill>
              <a:srgbClr val="B3B3B3">
                <a:alpha val="90196"/>
              </a:srgbClr>
            </a:solidFill>
          </p:spPr>
          <p:txBody>
            <a:bodyPr/>
            <a:lstStyle/>
            <a:p/>
          </p:txBody>
        </p:sp>
        <p:sp>
          <p:nvSpPr>
            <p:cNvPr id="64" name="rc64"/>
            <p:cNvSpPr/>
            <p:nvPr/>
          </p:nvSpPr>
          <p:spPr>
            <a:xfrm>
              <a:off x="7184290" y="3856907"/>
              <a:ext cx="235719" cy="117580"/>
            </a:xfrm>
            <a:prstGeom prst="rect">
              <a:avLst/>
            </a:prstGeom>
            <a:solidFill>
              <a:srgbClr val="B3B3B3">
                <a:alpha val="90196"/>
              </a:srgbClr>
            </a:solidFill>
          </p:spPr>
          <p:txBody>
            <a:bodyPr/>
            <a:lstStyle/>
            <a:p/>
          </p:txBody>
        </p:sp>
        <p:sp>
          <p:nvSpPr>
            <p:cNvPr id="65" name="rc65"/>
            <p:cNvSpPr/>
            <p:nvPr/>
          </p:nvSpPr>
          <p:spPr>
            <a:xfrm>
              <a:off x="7446200" y="3910947"/>
              <a:ext cx="235719" cy="141555"/>
            </a:xfrm>
            <a:prstGeom prst="rect">
              <a:avLst/>
            </a:prstGeom>
            <a:solidFill>
              <a:srgbClr val="B3B3B3">
                <a:alpha val="90196"/>
              </a:srgbClr>
            </a:solidFill>
          </p:spPr>
          <p:txBody>
            <a:bodyPr/>
            <a:lstStyle/>
            <a:p/>
          </p:txBody>
        </p:sp>
        <p:sp>
          <p:nvSpPr>
            <p:cNvPr id="66" name="rc66"/>
            <p:cNvSpPr/>
            <p:nvPr/>
          </p:nvSpPr>
          <p:spPr>
            <a:xfrm>
              <a:off x="7708110" y="3972878"/>
              <a:ext cx="235719" cy="92540"/>
            </a:xfrm>
            <a:prstGeom prst="rect">
              <a:avLst/>
            </a:prstGeom>
            <a:solidFill>
              <a:srgbClr val="B3B3B3">
                <a:alpha val="90196"/>
              </a:srgbClr>
            </a:solidFill>
          </p:spPr>
          <p:txBody>
            <a:bodyPr/>
            <a:lstStyle/>
            <a:p/>
          </p:txBody>
        </p:sp>
        <p:sp>
          <p:nvSpPr>
            <p:cNvPr id="67" name="rc67"/>
            <p:cNvSpPr/>
            <p:nvPr/>
          </p:nvSpPr>
          <p:spPr>
            <a:xfrm>
              <a:off x="7970021" y="3909574"/>
              <a:ext cx="235719" cy="62860"/>
            </a:xfrm>
            <a:prstGeom prst="rect">
              <a:avLst/>
            </a:prstGeom>
            <a:solidFill>
              <a:srgbClr val="B3B3B3">
                <a:alpha val="90196"/>
              </a:srgbClr>
            </a:solidFill>
          </p:spPr>
          <p:txBody>
            <a:bodyPr/>
            <a:lstStyle/>
            <a:p/>
          </p:txBody>
        </p:sp>
        <p:sp>
          <p:nvSpPr>
            <p:cNvPr id="68" name="pl68"/>
            <p:cNvSpPr/>
            <p:nvPr/>
          </p:nvSpPr>
          <p:spPr>
            <a:xfrm>
              <a:off x="1540125" y="2106708"/>
              <a:ext cx="6547754" cy="988202"/>
            </a:xfrm>
            <a:custGeom>
              <a:avLst/>
              <a:pathLst>
                <a:path w="6547754" h="988202">
                  <a:moveTo>
                    <a:pt x="0" y="300757"/>
                  </a:moveTo>
                  <a:lnTo>
                    <a:pt x="261910" y="0"/>
                  </a:lnTo>
                  <a:lnTo>
                    <a:pt x="523820" y="322239"/>
                  </a:lnTo>
                  <a:lnTo>
                    <a:pt x="785730" y="322239"/>
                  </a:lnTo>
                  <a:lnTo>
                    <a:pt x="1047640" y="386687"/>
                  </a:lnTo>
                  <a:lnTo>
                    <a:pt x="1309550" y="472618"/>
                  </a:lnTo>
                  <a:lnTo>
                    <a:pt x="1571461" y="343722"/>
                  </a:lnTo>
                  <a:lnTo>
                    <a:pt x="1833371" y="236309"/>
                  </a:lnTo>
                  <a:lnTo>
                    <a:pt x="2095281" y="107413"/>
                  </a:lnTo>
                  <a:lnTo>
                    <a:pt x="2357191" y="236309"/>
                  </a:lnTo>
                  <a:lnTo>
                    <a:pt x="2619101" y="408170"/>
                  </a:lnTo>
                  <a:lnTo>
                    <a:pt x="2881012" y="257791"/>
                  </a:lnTo>
                  <a:lnTo>
                    <a:pt x="3142922" y="236309"/>
                  </a:lnTo>
                  <a:lnTo>
                    <a:pt x="3404832" y="279274"/>
                  </a:lnTo>
                  <a:lnTo>
                    <a:pt x="3666742" y="193343"/>
                  </a:lnTo>
                  <a:lnTo>
                    <a:pt x="3928652" y="128895"/>
                  </a:lnTo>
                  <a:lnTo>
                    <a:pt x="4190563" y="214826"/>
                  </a:lnTo>
                  <a:lnTo>
                    <a:pt x="4452473" y="42965"/>
                  </a:lnTo>
                  <a:lnTo>
                    <a:pt x="4714383" y="515583"/>
                  </a:lnTo>
                  <a:lnTo>
                    <a:pt x="4976293" y="107413"/>
                  </a:lnTo>
                  <a:lnTo>
                    <a:pt x="5238203" y="472618"/>
                  </a:lnTo>
                  <a:lnTo>
                    <a:pt x="5500114" y="644479"/>
                  </a:lnTo>
                  <a:lnTo>
                    <a:pt x="5762024" y="988202"/>
                  </a:lnTo>
                  <a:lnTo>
                    <a:pt x="6023934" y="644479"/>
                  </a:lnTo>
                  <a:lnTo>
                    <a:pt x="6285844" y="580031"/>
                  </a:lnTo>
                  <a:lnTo>
                    <a:pt x="6547754" y="966719"/>
                  </a:lnTo>
                </a:path>
              </a:pathLst>
            </a:custGeom>
            <a:ln w="27101" cap="flat">
              <a:solidFill>
                <a:srgbClr val="3283FE">
                  <a:alpha val="100000"/>
                </a:srgbClr>
              </a:solidFill>
              <a:prstDash val="solid"/>
              <a:round/>
            </a:ln>
          </p:spPr>
          <p:txBody>
            <a:bodyPr/>
            <a:lstStyle/>
            <a:p/>
          </p:txBody>
        </p:sp>
        <p:sp>
          <p:nvSpPr>
            <p:cNvPr id="69" name="pl69"/>
            <p:cNvSpPr/>
            <p:nvPr/>
          </p:nvSpPr>
          <p:spPr>
            <a:xfrm>
              <a:off x="3897317" y="2944532"/>
              <a:ext cx="4190563" cy="1138581"/>
            </a:xfrm>
            <a:custGeom>
              <a:avLst/>
              <a:pathLst>
                <a:path w="4190563" h="1138581">
                  <a:moveTo>
                    <a:pt x="0" y="1138581"/>
                  </a:moveTo>
                  <a:lnTo>
                    <a:pt x="261910" y="601514"/>
                  </a:lnTo>
                  <a:lnTo>
                    <a:pt x="523820" y="708927"/>
                  </a:lnTo>
                  <a:lnTo>
                    <a:pt x="785730" y="558549"/>
                  </a:lnTo>
                  <a:lnTo>
                    <a:pt x="1047640" y="451135"/>
                  </a:lnTo>
                  <a:lnTo>
                    <a:pt x="1309550" y="193343"/>
                  </a:lnTo>
                  <a:lnTo>
                    <a:pt x="1571461" y="150378"/>
                  </a:lnTo>
                  <a:lnTo>
                    <a:pt x="1833371" y="128895"/>
                  </a:lnTo>
                  <a:lnTo>
                    <a:pt x="2095281" y="0"/>
                  </a:lnTo>
                  <a:lnTo>
                    <a:pt x="2357191" y="429653"/>
                  </a:lnTo>
                  <a:lnTo>
                    <a:pt x="2619101" y="988202"/>
                  </a:lnTo>
                  <a:lnTo>
                    <a:pt x="2881012" y="665962"/>
                  </a:lnTo>
                  <a:lnTo>
                    <a:pt x="3142922" y="472618"/>
                  </a:lnTo>
                  <a:lnTo>
                    <a:pt x="3404832" y="622997"/>
                  </a:lnTo>
                  <a:lnTo>
                    <a:pt x="3666742" y="429653"/>
                  </a:lnTo>
                  <a:lnTo>
                    <a:pt x="3928652" y="171861"/>
                  </a:lnTo>
                  <a:lnTo>
                    <a:pt x="4190563" y="451135"/>
                  </a:lnTo>
                </a:path>
              </a:pathLst>
            </a:custGeom>
            <a:ln w="27101" cap="flat">
              <a:solidFill>
                <a:srgbClr val="FFA500">
                  <a:alpha val="100000"/>
                </a:srgbClr>
              </a:solidFill>
              <a:prstDash val="solid"/>
              <a:round/>
            </a:ln>
          </p:spPr>
          <p:txBody>
            <a:bodyPr/>
            <a:lstStyle/>
            <a:p/>
          </p:txBody>
        </p:sp>
        <p:sp>
          <p:nvSpPr>
            <p:cNvPr id="70" name="tx70"/>
            <p:cNvSpPr/>
            <p:nvPr/>
          </p:nvSpPr>
          <p:spPr>
            <a:xfrm>
              <a:off x="1469787" y="222448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84</a:t>
              </a:r>
            </a:p>
          </p:txBody>
        </p:sp>
        <p:sp>
          <p:nvSpPr>
            <p:cNvPr id="71" name="tx71"/>
            <p:cNvSpPr/>
            <p:nvPr/>
          </p:nvSpPr>
          <p:spPr>
            <a:xfrm>
              <a:off x="2779338" y="23963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76</a:t>
              </a:r>
            </a:p>
          </p:txBody>
        </p:sp>
        <p:sp>
          <p:nvSpPr>
            <p:cNvPr id="72" name="tx72"/>
            <p:cNvSpPr/>
            <p:nvPr/>
          </p:nvSpPr>
          <p:spPr>
            <a:xfrm>
              <a:off x="4088889" y="23319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79</a:t>
              </a:r>
            </a:p>
          </p:txBody>
        </p:sp>
        <p:sp>
          <p:nvSpPr>
            <p:cNvPr id="73" name="tx73"/>
            <p:cNvSpPr/>
            <p:nvPr/>
          </p:nvSpPr>
          <p:spPr>
            <a:xfrm>
              <a:off x="4088889" y="360744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31</a:t>
              </a:r>
            </a:p>
          </p:txBody>
        </p:sp>
        <p:sp>
          <p:nvSpPr>
            <p:cNvPr id="74" name="tx74"/>
            <p:cNvSpPr/>
            <p:nvPr/>
          </p:nvSpPr>
          <p:spPr>
            <a:xfrm>
              <a:off x="5398440" y="2052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92</a:t>
              </a:r>
            </a:p>
          </p:txBody>
        </p:sp>
        <p:sp>
          <p:nvSpPr>
            <p:cNvPr id="75" name="tx75"/>
            <p:cNvSpPr/>
            <p:nvPr/>
          </p:nvSpPr>
          <p:spPr>
            <a:xfrm>
              <a:off x="5398440" y="31563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52</a:t>
              </a:r>
            </a:p>
          </p:txBody>
        </p:sp>
        <p:sp>
          <p:nvSpPr>
            <p:cNvPr id="76" name="tx76"/>
            <p:cNvSpPr/>
            <p:nvPr/>
          </p:nvSpPr>
          <p:spPr>
            <a:xfrm>
              <a:off x="6446081"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77" name="tx77"/>
            <p:cNvSpPr/>
            <p:nvPr/>
          </p:nvSpPr>
          <p:spPr>
            <a:xfrm>
              <a:off x="6446081" y="39941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13</a:t>
              </a:r>
            </a:p>
          </p:txBody>
        </p:sp>
        <p:sp>
          <p:nvSpPr>
            <p:cNvPr id="78" name="tx78"/>
            <p:cNvSpPr/>
            <p:nvPr/>
          </p:nvSpPr>
          <p:spPr>
            <a:xfrm>
              <a:off x="6707991" y="23963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76</a:t>
              </a:r>
            </a:p>
          </p:txBody>
        </p:sp>
        <p:sp>
          <p:nvSpPr>
            <p:cNvPr id="79" name="tx79"/>
            <p:cNvSpPr/>
            <p:nvPr/>
          </p:nvSpPr>
          <p:spPr>
            <a:xfrm>
              <a:off x="6707991" y="367195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28</a:t>
              </a:r>
            </a:p>
          </p:txBody>
        </p:sp>
        <p:sp>
          <p:nvSpPr>
            <p:cNvPr id="80" name="tx80"/>
            <p:cNvSpPr/>
            <p:nvPr/>
          </p:nvSpPr>
          <p:spPr>
            <a:xfrm>
              <a:off x="6969901" y="25682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68</a:t>
              </a:r>
            </a:p>
          </p:txBody>
        </p:sp>
        <p:sp>
          <p:nvSpPr>
            <p:cNvPr id="81" name="tx81"/>
            <p:cNvSpPr/>
            <p:nvPr/>
          </p:nvSpPr>
          <p:spPr>
            <a:xfrm>
              <a:off x="6969901" y="347854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37</a:t>
              </a:r>
            </a:p>
          </p:txBody>
        </p:sp>
        <p:sp>
          <p:nvSpPr>
            <p:cNvPr id="82" name="tx82"/>
            <p:cNvSpPr/>
            <p:nvPr/>
          </p:nvSpPr>
          <p:spPr>
            <a:xfrm>
              <a:off x="7231812" y="291193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52</a:t>
              </a:r>
            </a:p>
          </p:txBody>
        </p:sp>
        <p:sp>
          <p:nvSpPr>
            <p:cNvPr id="83" name="tx83"/>
            <p:cNvSpPr/>
            <p:nvPr/>
          </p:nvSpPr>
          <p:spPr>
            <a:xfrm>
              <a:off x="7231812" y="362892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30</a:t>
              </a:r>
            </a:p>
          </p:txBody>
        </p:sp>
        <p:sp>
          <p:nvSpPr>
            <p:cNvPr id="84" name="tx84"/>
            <p:cNvSpPr/>
            <p:nvPr/>
          </p:nvSpPr>
          <p:spPr>
            <a:xfrm>
              <a:off x="7493722" y="25682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68</a:t>
              </a:r>
            </a:p>
          </p:txBody>
        </p:sp>
        <p:sp>
          <p:nvSpPr>
            <p:cNvPr id="85" name="tx85"/>
            <p:cNvSpPr/>
            <p:nvPr/>
          </p:nvSpPr>
          <p:spPr>
            <a:xfrm>
              <a:off x="7493722" y="34355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39</a:t>
              </a:r>
            </a:p>
          </p:txBody>
        </p:sp>
        <p:sp>
          <p:nvSpPr>
            <p:cNvPr id="86" name="tx86"/>
            <p:cNvSpPr/>
            <p:nvPr/>
          </p:nvSpPr>
          <p:spPr>
            <a:xfrm>
              <a:off x="7755632" y="250530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71</a:t>
              </a:r>
            </a:p>
          </p:txBody>
        </p:sp>
        <p:sp>
          <p:nvSpPr>
            <p:cNvPr id="87" name="tx87"/>
            <p:cNvSpPr/>
            <p:nvPr/>
          </p:nvSpPr>
          <p:spPr>
            <a:xfrm>
              <a:off x="7755632" y="317785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51</a:t>
              </a:r>
            </a:p>
          </p:txBody>
        </p:sp>
        <p:sp>
          <p:nvSpPr>
            <p:cNvPr id="88" name="tx88"/>
            <p:cNvSpPr/>
            <p:nvPr/>
          </p:nvSpPr>
          <p:spPr>
            <a:xfrm>
              <a:off x="8017542" y="289038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53</a:t>
              </a:r>
            </a:p>
          </p:txBody>
        </p:sp>
        <p:sp>
          <p:nvSpPr>
            <p:cNvPr id="89" name="tx89"/>
            <p:cNvSpPr/>
            <p:nvPr/>
          </p:nvSpPr>
          <p:spPr>
            <a:xfrm>
              <a:off x="8017542" y="345706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38</a:t>
              </a:r>
            </a:p>
          </p:txBody>
        </p:sp>
        <p:sp>
          <p:nvSpPr>
            <p:cNvPr id="90" name="tx90"/>
            <p:cNvSpPr/>
            <p:nvPr/>
          </p:nvSpPr>
          <p:spPr>
            <a:xfrm>
              <a:off x="1479836" y="41174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91</a:t>
              </a:r>
            </a:p>
          </p:txBody>
        </p:sp>
        <p:sp>
          <p:nvSpPr>
            <p:cNvPr id="91" name="tx91"/>
            <p:cNvSpPr/>
            <p:nvPr/>
          </p:nvSpPr>
          <p:spPr>
            <a:xfrm>
              <a:off x="2759242" y="4088936"/>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142</a:t>
              </a:r>
            </a:p>
          </p:txBody>
        </p:sp>
        <p:sp>
          <p:nvSpPr>
            <p:cNvPr id="92" name="tx92"/>
            <p:cNvSpPr/>
            <p:nvPr/>
          </p:nvSpPr>
          <p:spPr>
            <a:xfrm>
              <a:off x="4068793" y="4101210"/>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121</a:t>
              </a:r>
            </a:p>
          </p:txBody>
        </p:sp>
        <p:sp>
          <p:nvSpPr>
            <p:cNvPr id="93" name="tx93"/>
            <p:cNvSpPr/>
            <p:nvPr/>
          </p:nvSpPr>
          <p:spPr>
            <a:xfrm>
              <a:off x="5408489" y="4145315"/>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94" name="tx94"/>
            <p:cNvSpPr/>
            <p:nvPr/>
          </p:nvSpPr>
          <p:spPr>
            <a:xfrm>
              <a:off x="6456129" y="41522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95" name="tx95"/>
            <p:cNvSpPr/>
            <p:nvPr/>
          </p:nvSpPr>
          <p:spPr>
            <a:xfrm>
              <a:off x="6687895" y="410963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105</a:t>
              </a:r>
            </a:p>
          </p:txBody>
        </p:sp>
        <p:sp>
          <p:nvSpPr>
            <p:cNvPr id="96" name="tx96"/>
            <p:cNvSpPr/>
            <p:nvPr/>
          </p:nvSpPr>
          <p:spPr>
            <a:xfrm>
              <a:off x="6949805" y="409124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136</a:t>
              </a:r>
            </a:p>
          </p:txBody>
        </p:sp>
        <p:sp>
          <p:nvSpPr>
            <p:cNvPr id="97" name="tx97"/>
            <p:cNvSpPr/>
            <p:nvPr/>
          </p:nvSpPr>
          <p:spPr>
            <a:xfrm>
              <a:off x="7211715" y="405280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201</a:t>
              </a:r>
            </a:p>
          </p:txBody>
        </p:sp>
        <p:sp>
          <p:nvSpPr>
            <p:cNvPr id="98" name="tx98"/>
            <p:cNvSpPr/>
            <p:nvPr/>
          </p:nvSpPr>
          <p:spPr>
            <a:xfrm>
              <a:off x="7473625" y="4091763"/>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135</a:t>
              </a:r>
            </a:p>
          </p:txBody>
        </p:sp>
        <p:sp>
          <p:nvSpPr>
            <p:cNvPr id="99" name="tx99"/>
            <p:cNvSpPr/>
            <p:nvPr/>
          </p:nvSpPr>
          <p:spPr>
            <a:xfrm>
              <a:off x="7735535" y="4099597"/>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124</a:t>
              </a:r>
            </a:p>
          </p:txBody>
        </p:sp>
        <p:sp>
          <p:nvSpPr>
            <p:cNvPr id="100" name="tx100"/>
            <p:cNvSpPr/>
            <p:nvPr/>
          </p:nvSpPr>
          <p:spPr>
            <a:xfrm>
              <a:off x="7997446" y="405178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202</a:t>
              </a:r>
            </a:p>
          </p:txBody>
        </p:sp>
        <p:sp>
          <p:nvSpPr>
            <p:cNvPr id="101" name="tx101"/>
            <p:cNvSpPr/>
            <p:nvPr/>
          </p:nvSpPr>
          <p:spPr>
            <a:xfrm>
              <a:off x="4068793" y="386237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280</a:t>
              </a:r>
            </a:p>
          </p:txBody>
        </p:sp>
        <p:sp>
          <p:nvSpPr>
            <p:cNvPr id="102" name="tx102"/>
            <p:cNvSpPr/>
            <p:nvPr/>
          </p:nvSpPr>
          <p:spPr>
            <a:xfrm>
              <a:off x="5378344" y="398297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229</a:t>
              </a:r>
            </a:p>
          </p:txBody>
        </p:sp>
        <p:sp>
          <p:nvSpPr>
            <p:cNvPr id="103" name="tx103"/>
            <p:cNvSpPr/>
            <p:nvPr/>
          </p:nvSpPr>
          <p:spPr>
            <a:xfrm>
              <a:off x="6425984" y="389042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410</a:t>
              </a:r>
            </a:p>
          </p:txBody>
        </p:sp>
        <p:sp>
          <p:nvSpPr>
            <p:cNvPr id="104" name="tx104"/>
            <p:cNvSpPr/>
            <p:nvPr/>
          </p:nvSpPr>
          <p:spPr>
            <a:xfrm>
              <a:off x="6687895" y="3905801"/>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242</a:t>
              </a:r>
            </a:p>
          </p:txBody>
        </p:sp>
        <p:sp>
          <p:nvSpPr>
            <p:cNvPr id="105" name="tx105"/>
            <p:cNvSpPr/>
            <p:nvPr/>
          </p:nvSpPr>
          <p:spPr>
            <a:xfrm>
              <a:off x="6949805" y="392277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149</a:t>
              </a:r>
            </a:p>
          </p:txBody>
        </p:sp>
        <p:sp>
          <p:nvSpPr>
            <p:cNvPr id="106" name="tx106"/>
            <p:cNvSpPr/>
            <p:nvPr/>
          </p:nvSpPr>
          <p:spPr>
            <a:xfrm>
              <a:off x="7241860" y="38752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99</a:t>
              </a:r>
            </a:p>
          </p:txBody>
        </p:sp>
        <p:sp>
          <p:nvSpPr>
            <p:cNvPr id="107" name="tx107"/>
            <p:cNvSpPr/>
            <p:nvPr/>
          </p:nvSpPr>
          <p:spPr>
            <a:xfrm>
              <a:off x="7473625" y="394128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120</a:t>
              </a:r>
            </a:p>
          </p:txBody>
        </p:sp>
        <p:sp>
          <p:nvSpPr>
            <p:cNvPr id="108" name="tx108"/>
            <p:cNvSpPr/>
            <p:nvPr/>
          </p:nvSpPr>
          <p:spPr>
            <a:xfrm>
              <a:off x="7765680" y="39787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78</a:t>
              </a:r>
            </a:p>
          </p:txBody>
        </p:sp>
        <p:sp>
          <p:nvSpPr>
            <p:cNvPr id="109" name="tx109"/>
            <p:cNvSpPr/>
            <p:nvPr/>
          </p:nvSpPr>
          <p:spPr>
            <a:xfrm>
              <a:off x="8027590" y="390051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10" name="tx110"/>
            <p:cNvSpPr/>
            <p:nvPr/>
          </p:nvSpPr>
          <p:spPr>
            <a:xfrm>
              <a:off x="4077836" y="3630747"/>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401</a:t>
              </a:r>
            </a:p>
          </p:txBody>
        </p:sp>
        <p:sp>
          <p:nvSpPr>
            <p:cNvPr id="111" name="tx111"/>
            <p:cNvSpPr/>
            <p:nvPr/>
          </p:nvSpPr>
          <p:spPr>
            <a:xfrm>
              <a:off x="5387387" y="3782926"/>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274</a:t>
              </a:r>
            </a:p>
          </p:txBody>
        </p:sp>
        <p:sp>
          <p:nvSpPr>
            <p:cNvPr id="112" name="tx112"/>
            <p:cNvSpPr/>
            <p:nvPr/>
          </p:nvSpPr>
          <p:spPr>
            <a:xfrm>
              <a:off x="6435028" y="3583218"/>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442</a:t>
              </a:r>
            </a:p>
          </p:txBody>
        </p:sp>
        <p:sp>
          <p:nvSpPr>
            <p:cNvPr id="113" name="tx113"/>
            <p:cNvSpPr/>
            <p:nvPr/>
          </p:nvSpPr>
          <p:spPr>
            <a:xfrm>
              <a:off x="6696938" y="3695411"/>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347</a:t>
              </a:r>
            </a:p>
          </p:txBody>
        </p:sp>
        <p:sp>
          <p:nvSpPr>
            <p:cNvPr id="114" name="tx114"/>
            <p:cNvSpPr/>
            <p:nvPr/>
          </p:nvSpPr>
          <p:spPr>
            <a:xfrm>
              <a:off x="6958848" y="3768730"/>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285</a:t>
              </a:r>
            </a:p>
          </p:txBody>
        </p:sp>
        <p:sp>
          <p:nvSpPr>
            <p:cNvPr id="115" name="tx115"/>
            <p:cNvSpPr/>
            <p:nvPr/>
          </p:nvSpPr>
          <p:spPr>
            <a:xfrm>
              <a:off x="7220758" y="3750624"/>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300</a:t>
              </a:r>
            </a:p>
          </p:txBody>
        </p:sp>
        <p:sp>
          <p:nvSpPr>
            <p:cNvPr id="116" name="tx116"/>
            <p:cNvSpPr/>
            <p:nvPr/>
          </p:nvSpPr>
          <p:spPr>
            <a:xfrm>
              <a:off x="7482669" y="3804713"/>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254</a:t>
              </a:r>
            </a:p>
          </p:txBody>
        </p:sp>
        <p:sp>
          <p:nvSpPr>
            <p:cNvPr id="117" name="tx117"/>
            <p:cNvSpPr/>
            <p:nvPr/>
          </p:nvSpPr>
          <p:spPr>
            <a:xfrm>
              <a:off x="7744579" y="3866643"/>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202</a:t>
              </a:r>
            </a:p>
          </p:txBody>
        </p:sp>
        <p:sp>
          <p:nvSpPr>
            <p:cNvPr id="118" name="tx118"/>
            <p:cNvSpPr/>
            <p:nvPr/>
          </p:nvSpPr>
          <p:spPr>
            <a:xfrm>
              <a:off x="8006489" y="3803340"/>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256</a:t>
              </a:r>
            </a:p>
          </p:txBody>
        </p:sp>
        <p:sp>
          <p:nvSpPr>
            <p:cNvPr id="119" name="tx119"/>
            <p:cNvSpPr/>
            <p:nvPr/>
          </p:nvSpPr>
          <p:spPr>
            <a:xfrm>
              <a:off x="849589"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0" name="tx120"/>
            <p:cNvSpPr/>
            <p:nvPr/>
          </p:nvSpPr>
          <p:spPr>
            <a:xfrm>
              <a:off x="694200" y="356799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21" name="tx121"/>
            <p:cNvSpPr/>
            <p:nvPr/>
          </p:nvSpPr>
          <p:spPr>
            <a:xfrm>
              <a:off x="577692" y="2976090"/>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122" name="tx122"/>
            <p:cNvSpPr/>
            <p:nvPr/>
          </p:nvSpPr>
          <p:spPr>
            <a:xfrm>
              <a:off x="577692" y="2384187"/>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1 500K</a:t>
              </a:r>
            </a:p>
          </p:txBody>
        </p:sp>
        <p:sp>
          <p:nvSpPr>
            <p:cNvPr id="123" name="tx123"/>
            <p:cNvSpPr/>
            <p:nvPr/>
          </p:nvSpPr>
          <p:spPr>
            <a:xfrm>
              <a:off x="577692" y="1792285"/>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2 000K</a:t>
              </a:r>
            </a:p>
          </p:txBody>
        </p:sp>
        <p:sp>
          <p:nvSpPr>
            <p:cNvPr id="124" name="tx124"/>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6" name="tx126"/>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7" name="tx127"/>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8" name="tx128"/>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9" name="tx129"/>
            <p:cNvSpPr/>
            <p:nvPr/>
          </p:nvSpPr>
          <p:spPr>
            <a:xfrm rot="-5400000">
              <a:off x="138367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0" name="tx130"/>
            <p:cNvSpPr/>
            <p:nvPr/>
          </p:nvSpPr>
          <p:spPr>
            <a:xfrm rot="-5400000">
              <a:off x="269323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1" name="tx131"/>
            <p:cNvSpPr/>
            <p:nvPr/>
          </p:nvSpPr>
          <p:spPr>
            <a:xfrm rot="-5400000">
              <a:off x="400278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2" name="tx132"/>
            <p:cNvSpPr/>
            <p:nvPr/>
          </p:nvSpPr>
          <p:spPr>
            <a:xfrm rot="-5400000">
              <a:off x="531233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3" name="tx133"/>
            <p:cNvSpPr/>
            <p:nvPr/>
          </p:nvSpPr>
          <p:spPr>
            <a:xfrm rot="-5400000">
              <a:off x="635997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rot="-5400000">
              <a:off x="662188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5" name="tx135"/>
            <p:cNvSpPr/>
            <p:nvPr/>
          </p:nvSpPr>
          <p:spPr>
            <a:xfrm rot="-5400000">
              <a:off x="688379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6" name="tx136"/>
            <p:cNvSpPr/>
            <p:nvPr/>
          </p:nvSpPr>
          <p:spPr>
            <a:xfrm rot="-5400000">
              <a:off x="71457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7" name="tx137"/>
            <p:cNvSpPr/>
            <p:nvPr/>
          </p:nvSpPr>
          <p:spPr>
            <a:xfrm rot="-5400000">
              <a:off x="740757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8" name="tx138"/>
            <p:cNvSpPr/>
            <p:nvPr/>
          </p:nvSpPr>
          <p:spPr>
            <a:xfrm rot="-5400000">
              <a:off x="766952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rot="-5400000">
              <a:off x="79314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0" name="tx140"/>
            <p:cNvSpPr/>
            <p:nvPr/>
          </p:nvSpPr>
          <p:spPr>
            <a:xfrm rot="-5400000">
              <a:off x="-810002" y="3018617"/>
              <a:ext cx="2515896"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 vacunados y subvacunados (miles)</a:t>
              </a:r>
            </a:p>
          </p:txBody>
        </p:sp>
        <p:sp>
          <p:nvSpPr>
            <p:cNvPr id="141" name="tx141"/>
            <p:cNvSpPr/>
            <p:nvPr/>
          </p:nvSpPr>
          <p:spPr>
            <a:xfrm rot="5400000">
              <a:off x="8357106" y="3018617"/>
              <a:ext cx="12265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MCV (%)</a:t>
              </a:r>
            </a:p>
          </p:txBody>
        </p:sp>
        <p:sp>
          <p:nvSpPr>
            <p:cNvPr id="142" name="pl142"/>
            <p:cNvSpPr/>
            <p:nvPr/>
          </p:nvSpPr>
          <p:spPr>
            <a:xfrm>
              <a:off x="3055434"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43" name="pl143"/>
            <p:cNvSpPr/>
            <p:nvPr/>
          </p:nvSpPr>
          <p:spPr>
            <a:xfrm>
              <a:off x="3802199"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44" name="tx144"/>
            <p:cNvSpPr/>
            <p:nvPr/>
          </p:nvSpPr>
          <p:spPr>
            <a:xfrm>
              <a:off x="332253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45" name="tx145"/>
            <p:cNvSpPr/>
            <p:nvPr/>
          </p:nvSpPr>
          <p:spPr>
            <a:xfrm>
              <a:off x="4069299"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46" name="rc146"/>
            <p:cNvSpPr/>
            <p:nvPr/>
          </p:nvSpPr>
          <p:spPr>
            <a:xfrm>
              <a:off x="4744786" y="5080163"/>
              <a:ext cx="201456" cy="201456"/>
            </a:xfrm>
            <a:prstGeom prst="rect">
              <a:avLst/>
            </a:prstGeom>
            <a:solidFill>
              <a:srgbClr val="E2231A">
                <a:alpha val="90196"/>
              </a:srgbClr>
            </a:solidFill>
          </p:spPr>
          <p:txBody>
            <a:bodyPr/>
            <a:lstStyle/>
            <a:p/>
          </p:txBody>
        </p:sp>
        <p:sp>
          <p:nvSpPr>
            <p:cNvPr id="147" name="rc147"/>
            <p:cNvSpPr/>
            <p:nvPr/>
          </p:nvSpPr>
          <p:spPr>
            <a:xfrm>
              <a:off x="5708946" y="5080163"/>
              <a:ext cx="201456" cy="201456"/>
            </a:xfrm>
            <a:prstGeom prst="rect">
              <a:avLst/>
            </a:prstGeom>
            <a:solidFill>
              <a:srgbClr val="B3B3B3">
                <a:alpha val="90196"/>
              </a:srgbClr>
            </a:solidFill>
          </p:spPr>
          <p:txBody>
            <a:bodyPr/>
            <a:lstStyle/>
            <a:p/>
          </p:txBody>
        </p:sp>
        <p:sp>
          <p:nvSpPr>
            <p:cNvPr id="148" name="tx148"/>
            <p:cNvSpPr/>
            <p:nvPr/>
          </p:nvSpPr>
          <p:spPr>
            <a:xfrm>
              <a:off x="5024831"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49" name="tx149"/>
            <p:cNvSpPr/>
            <p:nvPr/>
          </p:nvSpPr>
          <p:spPr>
            <a:xfrm>
              <a:off x="5988991"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50" name="tx150"/>
            <p:cNvSpPr/>
            <p:nvPr/>
          </p:nvSpPr>
          <p:spPr>
            <a:xfrm>
              <a:off x="1083092" y="1400299"/>
              <a:ext cx="609438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y número de niños no vacunados y subvacunados para MCV,</a:t>
              </a:r>
            </a:p>
          </p:txBody>
        </p:sp>
        <p:sp>
          <p:nvSpPr>
            <p:cNvPr id="151" name="tx151"/>
            <p:cNvSpPr/>
            <p:nvPr/>
          </p:nvSpPr>
          <p:spPr>
            <a:xfrm>
              <a:off x="1083092" y="1594448"/>
              <a:ext cx="1687123"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Venezuela, 2000-2025</a:t>
              </a:r>
            </a:p>
          </p:txBody>
        </p:sp>
        <p:sp>
          <p:nvSpPr>
            <p:cNvPr id="152" name="pl152"/>
            <p:cNvSpPr/>
            <p:nvPr/>
          </p:nvSpPr>
          <p:spPr>
            <a:xfrm>
              <a:off x="218888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372212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525536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678861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832185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1083092" y="590258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58" name="pl158"/>
            <p:cNvSpPr/>
            <p:nvPr/>
          </p:nvSpPr>
          <p:spPr>
            <a:xfrm>
              <a:off x="1083092" y="5747511"/>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59" name="pl159"/>
            <p:cNvSpPr/>
            <p:nvPr/>
          </p:nvSpPr>
          <p:spPr>
            <a:xfrm>
              <a:off x="1083092" y="5592433"/>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60" name="pl160"/>
            <p:cNvSpPr/>
            <p:nvPr/>
          </p:nvSpPr>
          <p:spPr>
            <a:xfrm>
              <a:off x="142226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295550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448874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02199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755523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5" name="rc165"/>
            <p:cNvSpPr/>
            <p:nvPr/>
          </p:nvSpPr>
          <p:spPr>
            <a:xfrm>
              <a:off x="1422266" y="5840557"/>
              <a:ext cx="499238" cy="124062"/>
            </a:xfrm>
            <a:prstGeom prst="rect">
              <a:avLst/>
            </a:prstGeom>
            <a:solidFill>
              <a:srgbClr val="E2231A">
                <a:alpha val="90196"/>
              </a:srgbClr>
            </a:solidFill>
          </p:spPr>
          <p:txBody>
            <a:bodyPr/>
            <a:lstStyle/>
            <a:p/>
          </p:txBody>
        </p:sp>
        <p:sp>
          <p:nvSpPr>
            <p:cNvPr id="166" name="rc166"/>
            <p:cNvSpPr/>
            <p:nvPr/>
          </p:nvSpPr>
          <p:spPr>
            <a:xfrm>
              <a:off x="1422266" y="5685479"/>
              <a:ext cx="1898612" cy="124062"/>
            </a:xfrm>
            <a:prstGeom prst="rect">
              <a:avLst/>
            </a:prstGeom>
            <a:solidFill>
              <a:srgbClr val="E2231A">
                <a:alpha val="90196"/>
              </a:srgbClr>
            </a:solidFill>
          </p:spPr>
          <p:txBody>
            <a:bodyPr/>
            <a:lstStyle/>
            <a:p/>
          </p:txBody>
        </p:sp>
        <p:sp>
          <p:nvSpPr>
            <p:cNvPr id="167" name="rc167"/>
            <p:cNvSpPr/>
            <p:nvPr/>
          </p:nvSpPr>
          <p:spPr>
            <a:xfrm>
              <a:off x="1422266" y="5530401"/>
              <a:ext cx="3102928" cy="124062"/>
            </a:xfrm>
            <a:prstGeom prst="rect">
              <a:avLst/>
            </a:prstGeom>
            <a:solidFill>
              <a:srgbClr val="E2231A">
                <a:alpha val="90196"/>
              </a:srgbClr>
            </a:solidFill>
          </p:spPr>
          <p:txBody>
            <a:bodyPr/>
            <a:lstStyle/>
            <a:p/>
          </p:txBody>
        </p:sp>
        <p:sp>
          <p:nvSpPr>
            <p:cNvPr id="168" name="rc168"/>
            <p:cNvSpPr/>
            <p:nvPr/>
          </p:nvSpPr>
          <p:spPr>
            <a:xfrm>
              <a:off x="1921504" y="5840557"/>
              <a:ext cx="6284235" cy="124062"/>
            </a:xfrm>
            <a:prstGeom prst="rect">
              <a:avLst/>
            </a:prstGeom>
            <a:solidFill>
              <a:srgbClr val="B3B3B3">
                <a:alpha val="90196"/>
              </a:srgbClr>
            </a:solidFill>
          </p:spPr>
          <p:txBody>
            <a:bodyPr/>
            <a:lstStyle/>
            <a:p/>
          </p:txBody>
        </p:sp>
        <p:sp>
          <p:nvSpPr>
            <p:cNvPr id="169" name="rc169"/>
            <p:cNvSpPr/>
            <p:nvPr/>
          </p:nvSpPr>
          <p:spPr>
            <a:xfrm>
              <a:off x="3320879" y="5685479"/>
              <a:ext cx="1198565" cy="124062"/>
            </a:xfrm>
            <a:prstGeom prst="rect">
              <a:avLst/>
            </a:prstGeom>
            <a:solidFill>
              <a:srgbClr val="B3B3B3">
                <a:alpha val="90196"/>
              </a:srgbClr>
            </a:solidFill>
          </p:spPr>
          <p:txBody>
            <a:bodyPr/>
            <a:lstStyle/>
            <a:p/>
          </p:txBody>
        </p:sp>
        <p:sp>
          <p:nvSpPr>
            <p:cNvPr id="170" name="rc170"/>
            <p:cNvSpPr/>
            <p:nvPr/>
          </p:nvSpPr>
          <p:spPr>
            <a:xfrm>
              <a:off x="4525194" y="5530401"/>
              <a:ext cx="814151" cy="124062"/>
            </a:xfrm>
            <a:prstGeom prst="rect">
              <a:avLst/>
            </a:prstGeom>
            <a:solidFill>
              <a:srgbClr val="B3B3B3">
                <a:alpha val="90196"/>
              </a:srgbClr>
            </a:solidFill>
          </p:spPr>
          <p:txBody>
            <a:bodyPr/>
            <a:lstStyle/>
            <a:p/>
          </p:txBody>
        </p:sp>
        <p:sp>
          <p:nvSpPr>
            <p:cNvPr id="171" name="tx171"/>
            <p:cNvSpPr/>
            <p:nvPr/>
          </p:nvSpPr>
          <p:spPr>
            <a:xfrm>
              <a:off x="8350421" y="5860864"/>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442.4</a:t>
              </a:r>
            </a:p>
          </p:txBody>
        </p:sp>
        <p:sp>
          <p:nvSpPr>
            <p:cNvPr id="172" name="tx172"/>
            <p:cNvSpPr/>
            <p:nvPr/>
          </p:nvSpPr>
          <p:spPr>
            <a:xfrm>
              <a:off x="4615908" y="5704374"/>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202</a:t>
              </a:r>
            </a:p>
          </p:txBody>
        </p:sp>
        <p:sp>
          <p:nvSpPr>
            <p:cNvPr id="173" name="tx173"/>
            <p:cNvSpPr/>
            <p:nvPr/>
          </p:nvSpPr>
          <p:spPr>
            <a:xfrm>
              <a:off x="5484026" y="554929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255.5</a:t>
              </a:r>
            </a:p>
          </p:txBody>
        </p:sp>
        <p:sp>
          <p:nvSpPr>
            <p:cNvPr id="174" name="tx174"/>
            <p:cNvSpPr/>
            <p:nvPr/>
          </p:nvSpPr>
          <p:spPr>
            <a:xfrm>
              <a:off x="1559358" y="58593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32.6</a:t>
              </a:r>
            </a:p>
          </p:txBody>
        </p:sp>
        <p:sp>
          <p:nvSpPr>
            <p:cNvPr id="175" name="tx175"/>
            <p:cNvSpPr/>
            <p:nvPr/>
          </p:nvSpPr>
          <p:spPr>
            <a:xfrm>
              <a:off x="2226891" y="5704318"/>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123.8</a:t>
              </a:r>
            </a:p>
          </p:txBody>
        </p:sp>
        <p:sp>
          <p:nvSpPr>
            <p:cNvPr id="176" name="tx176"/>
            <p:cNvSpPr/>
            <p:nvPr/>
          </p:nvSpPr>
          <p:spPr>
            <a:xfrm>
              <a:off x="2829049" y="554929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202.4</a:t>
              </a:r>
            </a:p>
          </p:txBody>
        </p:sp>
        <p:sp>
          <p:nvSpPr>
            <p:cNvPr id="177" name="tx177"/>
            <p:cNvSpPr/>
            <p:nvPr/>
          </p:nvSpPr>
          <p:spPr>
            <a:xfrm>
              <a:off x="4918941"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409.9</a:t>
              </a:r>
            </a:p>
          </p:txBody>
        </p:sp>
        <p:sp>
          <p:nvSpPr>
            <p:cNvPr id="178" name="tx178"/>
            <p:cNvSpPr/>
            <p:nvPr/>
          </p:nvSpPr>
          <p:spPr>
            <a:xfrm>
              <a:off x="3807635"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78.2</a:t>
              </a:r>
            </a:p>
          </p:txBody>
        </p:sp>
        <p:sp>
          <p:nvSpPr>
            <p:cNvPr id="179" name="tx179"/>
            <p:cNvSpPr/>
            <p:nvPr/>
          </p:nvSpPr>
          <p:spPr>
            <a:xfrm>
              <a:off x="4819743"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53.1</a:t>
              </a:r>
            </a:p>
          </p:txBody>
        </p:sp>
        <p:sp>
          <p:nvSpPr>
            <p:cNvPr id="180" name="tx180"/>
            <p:cNvSpPr/>
            <p:nvPr/>
          </p:nvSpPr>
          <p:spPr>
            <a:xfrm>
              <a:off x="709684"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1" name="tx181"/>
            <p:cNvSpPr/>
            <p:nvPr/>
          </p:nvSpPr>
          <p:spPr>
            <a:xfrm>
              <a:off x="709684"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2" name="tx182"/>
            <p:cNvSpPr/>
            <p:nvPr/>
          </p:nvSpPr>
          <p:spPr>
            <a:xfrm>
              <a:off x="709684"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3" name="tx183"/>
            <p:cNvSpPr/>
            <p:nvPr/>
          </p:nvSpPr>
          <p:spPr>
            <a:xfrm>
              <a:off x="1336829"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84" name="tx184"/>
            <p:cNvSpPr/>
            <p:nvPr/>
          </p:nvSpPr>
          <p:spPr>
            <a:xfrm>
              <a:off x="2792376"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85" name="tx185"/>
            <p:cNvSpPr/>
            <p:nvPr/>
          </p:nvSpPr>
          <p:spPr>
            <a:xfrm>
              <a:off x="4325617"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86" name="tx186"/>
            <p:cNvSpPr/>
            <p:nvPr/>
          </p:nvSpPr>
          <p:spPr>
            <a:xfrm>
              <a:off x="5858859" y="6056083"/>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87" name="tx187"/>
            <p:cNvSpPr/>
            <p:nvPr/>
          </p:nvSpPr>
          <p:spPr>
            <a:xfrm>
              <a:off x="7392100"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88" name="tx188"/>
            <p:cNvSpPr/>
            <p:nvPr/>
          </p:nvSpPr>
          <p:spPr>
            <a:xfrm>
              <a:off x="3556055" y="6191355"/>
              <a:ext cx="2515896"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 vacunados y subvacunados (miles)</a:t>
              </a:r>
            </a:p>
          </p:txBody>
        </p:sp>
        <p:sp>
          <p:nvSpPr>
            <p:cNvPr id="189" name="tx189"/>
            <p:cNvSpPr/>
            <p:nvPr/>
          </p:nvSpPr>
          <p:spPr>
            <a:xfrm>
              <a:off x="3948074" y="64042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90" name="tx190"/>
            <p:cNvSpPr/>
            <p:nvPr/>
          </p:nvSpPr>
          <p:spPr>
            <a:xfrm>
              <a:off x="4581526" y="6518193"/>
              <a:ext cx="3963387"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líneas muestran la cobertura vacunal y las barras el número de niños.</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El sarampión, debido a su alta transmisibilidad, actúa como un «canario en la mina de carbón», poniendo rápidamente de manifiesto cualquier brecha en la inmunidad de la población. Por lo tanto, la cobertura de la vacuna contra el sarampión (MCV) se utiliza a menudo como indicador de la protección.
El porcentaje de niños que recibieron la primera dosis de la vacuna contra el sarampión (MCV1) —normalmente a los 9 o 12 meses, según el calendario nacional de vacunación— descendió al 53 %. Esta cifra es inferior a la de 2019, cuando la cobertura era del 93 %.
202 000 niños no recibieron su primera dosis rutinaria de la vacuna contra el sarampión.
La segunda dosis de la vacuna contra el sarampión (MCV2) se administra normalmente a niños de entre 18 meses y cinco años. La cobertura de la MCV2 descendió al 38 % en 2025.</a:t>
            </a:r>
          </a:p>
        </p:txBody>
      </p:sp>
      <p:sp>
        <p:nvSpPr>
          <p:cNvPr id="19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300" i="0" b="0" u="none">
                <a:solidFill>
                  <a:srgbClr val="000000">
                    <a:alpha val="100000"/>
                  </a:srgbClr>
                </a:solidFill>
                <a:latin typeface="Arial"/>
                <a:cs typeface="Arial"/>
                <a:ea typeface="Arial"/>
                <a:sym typeface="Arial"/>
              </a:rPr>
              <a:t>La cobertura de la vacuna MCV1 descendió del 71 % en 2024 al 53 % en 2025, por debajo del nivel del 95 % necesario para prevenir brotes, lo que dejó a 202 000 niños sin protección alguna contra el sarampión. La cobertura de la MCV2 descendió del 51 % en 2024 al 38 % en 2025, por debajo del objetivo del 90 % fijado por IA2030.</a:t>
            </a:r>
          </a:p>
        </p:txBody>
      </p:sp>
      <p:grpSp xmlns:pic="http://schemas.openxmlformats.org/drawingml/2006/picture">
        <p:nvGrpSpPr>
          <p:cNvPr id="193" name=""/>
          <p:cNvGrpSpPr/>
          <p:nvPr/>
        </p:nvGrpSpPr>
        <p:grpSpPr>
          <a:xfrm>
            <a:off x="292608" y="1097280"/>
            <a:ext cx="8595360" cy="28575"/>
            <a:chOff x="292608" y="1097280"/>
            <a:chExt cx="8595360" cy="28575"/>
          </a:xfrm>
        </p:grpSpPr>
        <p:sp>
          <p:nvSpPr>
            <p:cNvPr id="194"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5"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05470"/>
              <a:ext cx="3397293" cy="965406"/>
            </a:xfrm>
            <a:custGeom>
              <a:avLst/>
              <a:pathLst>
                <a:path w="3397293" h="965406">
                  <a:moveTo>
                    <a:pt x="0" y="293819"/>
                  </a:moveTo>
                  <a:lnTo>
                    <a:pt x="135891" y="0"/>
                  </a:lnTo>
                  <a:lnTo>
                    <a:pt x="271783" y="314806"/>
                  </a:lnTo>
                  <a:lnTo>
                    <a:pt x="407675" y="314806"/>
                  </a:lnTo>
                  <a:lnTo>
                    <a:pt x="543566" y="377767"/>
                  </a:lnTo>
                  <a:lnTo>
                    <a:pt x="679458" y="461716"/>
                  </a:lnTo>
                  <a:lnTo>
                    <a:pt x="815350" y="335793"/>
                  </a:lnTo>
                  <a:lnTo>
                    <a:pt x="951242" y="230858"/>
                  </a:lnTo>
                  <a:lnTo>
                    <a:pt x="1087133" y="104935"/>
                  </a:lnTo>
                  <a:lnTo>
                    <a:pt x="1223025" y="230858"/>
                  </a:lnTo>
                  <a:lnTo>
                    <a:pt x="1358917" y="398754"/>
                  </a:lnTo>
                  <a:lnTo>
                    <a:pt x="1494809" y="251845"/>
                  </a:lnTo>
                  <a:lnTo>
                    <a:pt x="1630700" y="230858"/>
                  </a:lnTo>
                  <a:lnTo>
                    <a:pt x="1766592" y="272832"/>
                  </a:lnTo>
                  <a:lnTo>
                    <a:pt x="1902484" y="188883"/>
                  </a:lnTo>
                  <a:lnTo>
                    <a:pt x="2038375" y="125922"/>
                  </a:lnTo>
                  <a:lnTo>
                    <a:pt x="2174267" y="209870"/>
                  </a:lnTo>
                  <a:lnTo>
                    <a:pt x="2310159" y="41974"/>
                  </a:lnTo>
                  <a:lnTo>
                    <a:pt x="2446051" y="503690"/>
                  </a:lnTo>
                  <a:lnTo>
                    <a:pt x="2581942" y="104935"/>
                  </a:lnTo>
                  <a:lnTo>
                    <a:pt x="2717834" y="461716"/>
                  </a:lnTo>
                  <a:lnTo>
                    <a:pt x="2853726" y="629612"/>
                  </a:lnTo>
                  <a:lnTo>
                    <a:pt x="2989618" y="965406"/>
                  </a:lnTo>
                  <a:lnTo>
                    <a:pt x="3125509" y="629612"/>
                  </a:lnTo>
                  <a:lnTo>
                    <a:pt x="3261401" y="566651"/>
                  </a:lnTo>
                  <a:lnTo>
                    <a:pt x="3397293" y="944419"/>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57315"/>
              <a:ext cx="3397293" cy="314806"/>
            </a:xfrm>
            <a:custGeom>
              <a:avLst/>
              <a:pathLst>
                <a:path w="3397293" h="314806">
                  <a:moveTo>
                    <a:pt x="0" y="314806"/>
                  </a:moveTo>
                  <a:lnTo>
                    <a:pt x="135891" y="293819"/>
                  </a:lnTo>
                  <a:lnTo>
                    <a:pt x="271783" y="293819"/>
                  </a:lnTo>
                  <a:lnTo>
                    <a:pt x="407675" y="272832"/>
                  </a:lnTo>
                  <a:lnTo>
                    <a:pt x="543566" y="230858"/>
                  </a:lnTo>
                  <a:lnTo>
                    <a:pt x="679458" y="188883"/>
                  </a:lnTo>
                  <a:lnTo>
                    <a:pt x="815350" y="146909"/>
                  </a:lnTo>
                  <a:lnTo>
                    <a:pt x="951242" y="146909"/>
                  </a:lnTo>
                  <a:lnTo>
                    <a:pt x="1087133" y="104935"/>
                  </a:lnTo>
                  <a:lnTo>
                    <a:pt x="1223025" y="62961"/>
                  </a:lnTo>
                  <a:lnTo>
                    <a:pt x="1358917" y="41974"/>
                  </a:lnTo>
                  <a:lnTo>
                    <a:pt x="1494809" y="41974"/>
                  </a:lnTo>
                  <a:lnTo>
                    <a:pt x="1630700" y="41974"/>
                  </a:lnTo>
                  <a:lnTo>
                    <a:pt x="1766592" y="41974"/>
                  </a:lnTo>
                  <a:lnTo>
                    <a:pt x="1902484" y="41974"/>
                  </a:lnTo>
                  <a:lnTo>
                    <a:pt x="2038375" y="41974"/>
                  </a:lnTo>
                  <a:lnTo>
                    <a:pt x="2174267" y="20987"/>
                  </a:lnTo>
                  <a:lnTo>
                    <a:pt x="2310159" y="20987"/>
                  </a:lnTo>
                  <a:lnTo>
                    <a:pt x="2446051" y="0"/>
                  </a:lnTo>
                  <a:lnTo>
                    <a:pt x="2581942" y="0"/>
                  </a:lnTo>
                  <a:lnTo>
                    <a:pt x="2717834" y="62961"/>
                  </a:lnTo>
                  <a:lnTo>
                    <a:pt x="2853726" y="104935"/>
                  </a:lnTo>
                  <a:lnTo>
                    <a:pt x="2989618" y="62961"/>
                  </a:lnTo>
                  <a:lnTo>
                    <a:pt x="3125509" y="62961"/>
                  </a:lnTo>
                  <a:lnTo>
                    <a:pt x="3261401" y="41974"/>
                  </a:lnTo>
                  <a:lnTo>
                    <a:pt x="3397293" y="41974"/>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68431"/>
              <a:ext cx="3397293" cy="293819"/>
            </a:xfrm>
            <a:custGeom>
              <a:avLst/>
              <a:pathLst>
                <a:path w="3397293" h="293819">
                  <a:moveTo>
                    <a:pt x="0" y="41974"/>
                  </a:moveTo>
                  <a:lnTo>
                    <a:pt x="135891" y="0"/>
                  </a:lnTo>
                  <a:lnTo>
                    <a:pt x="271783" y="41974"/>
                  </a:lnTo>
                  <a:lnTo>
                    <a:pt x="407675" y="20987"/>
                  </a:lnTo>
                  <a:lnTo>
                    <a:pt x="543566" y="41974"/>
                  </a:lnTo>
                  <a:lnTo>
                    <a:pt x="679458" y="62961"/>
                  </a:lnTo>
                  <a:lnTo>
                    <a:pt x="815350" y="20987"/>
                  </a:lnTo>
                  <a:lnTo>
                    <a:pt x="951242" y="20987"/>
                  </a:lnTo>
                  <a:lnTo>
                    <a:pt x="1087133" y="0"/>
                  </a:lnTo>
                  <a:lnTo>
                    <a:pt x="1223025" y="0"/>
                  </a:lnTo>
                  <a:lnTo>
                    <a:pt x="1358917" y="41974"/>
                  </a:lnTo>
                  <a:lnTo>
                    <a:pt x="1494809" y="0"/>
                  </a:lnTo>
                  <a:lnTo>
                    <a:pt x="1630700" y="0"/>
                  </a:lnTo>
                  <a:lnTo>
                    <a:pt x="1766592" y="62961"/>
                  </a:lnTo>
                  <a:lnTo>
                    <a:pt x="1902484" y="41974"/>
                  </a:lnTo>
                  <a:lnTo>
                    <a:pt x="2038375" y="41974"/>
                  </a:lnTo>
                  <a:lnTo>
                    <a:pt x="2174267" y="41974"/>
                  </a:lnTo>
                  <a:lnTo>
                    <a:pt x="2310159" y="188883"/>
                  </a:lnTo>
                  <a:lnTo>
                    <a:pt x="2446051" y="83948"/>
                  </a:lnTo>
                  <a:lnTo>
                    <a:pt x="2581942" y="188883"/>
                  </a:lnTo>
                  <a:lnTo>
                    <a:pt x="2717834" y="230858"/>
                  </a:lnTo>
                  <a:lnTo>
                    <a:pt x="2853726" y="251845"/>
                  </a:lnTo>
                  <a:lnTo>
                    <a:pt x="2989618" y="293819"/>
                  </a:lnTo>
                  <a:lnTo>
                    <a:pt x="3125509" y="230858"/>
                  </a:lnTo>
                  <a:lnTo>
                    <a:pt x="3261401" y="167896"/>
                  </a:lnTo>
                  <a:lnTo>
                    <a:pt x="3397293" y="18888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05470"/>
              <a:ext cx="3397293" cy="965406"/>
            </a:xfrm>
            <a:custGeom>
              <a:avLst/>
              <a:pathLst>
                <a:path w="3397293" h="965406">
                  <a:moveTo>
                    <a:pt x="0" y="293819"/>
                  </a:moveTo>
                  <a:lnTo>
                    <a:pt x="135891" y="0"/>
                  </a:lnTo>
                  <a:lnTo>
                    <a:pt x="271783" y="314806"/>
                  </a:lnTo>
                  <a:lnTo>
                    <a:pt x="407675" y="314806"/>
                  </a:lnTo>
                  <a:lnTo>
                    <a:pt x="543566" y="377767"/>
                  </a:lnTo>
                  <a:lnTo>
                    <a:pt x="679458" y="461716"/>
                  </a:lnTo>
                  <a:lnTo>
                    <a:pt x="815350" y="335793"/>
                  </a:lnTo>
                  <a:lnTo>
                    <a:pt x="951242" y="230858"/>
                  </a:lnTo>
                  <a:lnTo>
                    <a:pt x="1087133" y="104935"/>
                  </a:lnTo>
                  <a:lnTo>
                    <a:pt x="1223025" y="230858"/>
                  </a:lnTo>
                  <a:lnTo>
                    <a:pt x="1358917" y="398754"/>
                  </a:lnTo>
                  <a:lnTo>
                    <a:pt x="1494809" y="251845"/>
                  </a:lnTo>
                  <a:lnTo>
                    <a:pt x="1630700" y="230858"/>
                  </a:lnTo>
                  <a:lnTo>
                    <a:pt x="1766592" y="272832"/>
                  </a:lnTo>
                  <a:lnTo>
                    <a:pt x="1902484" y="188883"/>
                  </a:lnTo>
                  <a:lnTo>
                    <a:pt x="2038375" y="125922"/>
                  </a:lnTo>
                  <a:lnTo>
                    <a:pt x="2174267" y="209870"/>
                  </a:lnTo>
                  <a:lnTo>
                    <a:pt x="2310159" y="41974"/>
                  </a:lnTo>
                  <a:lnTo>
                    <a:pt x="2446051" y="503690"/>
                  </a:lnTo>
                  <a:lnTo>
                    <a:pt x="2581942" y="104935"/>
                  </a:lnTo>
                  <a:lnTo>
                    <a:pt x="2717834" y="461716"/>
                  </a:lnTo>
                  <a:lnTo>
                    <a:pt x="2853726" y="629612"/>
                  </a:lnTo>
                  <a:lnTo>
                    <a:pt x="2989618" y="965406"/>
                  </a:lnTo>
                  <a:lnTo>
                    <a:pt x="3125509" y="629612"/>
                  </a:lnTo>
                  <a:lnTo>
                    <a:pt x="3261401" y="566651"/>
                  </a:lnTo>
                  <a:lnTo>
                    <a:pt x="3397293" y="944419"/>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377767"/>
            </a:xfrm>
            <a:custGeom>
              <a:avLst/>
              <a:pathLst>
                <a:path w="0" h="377767">
                  <a:moveTo>
                    <a:pt x="0" y="0"/>
                  </a:moveTo>
                  <a:lnTo>
                    <a:pt x="0" y="377767"/>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545664"/>
            </a:xfrm>
            <a:custGeom>
              <a:avLst/>
              <a:pathLst>
                <a:path w="0" h="545664">
                  <a:moveTo>
                    <a:pt x="0" y="0"/>
                  </a:moveTo>
                  <a:lnTo>
                    <a:pt x="0" y="54566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482703"/>
            </a:xfrm>
            <a:custGeom>
              <a:avLst/>
              <a:pathLst>
                <a:path w="0" h="482703">
                  <a:moveTo>
                    <a:pt x="0" y="0"/>
                  </a:moveTo>
                  <a:lnTo>
                    <a:pt x="0" y="482703"/>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209870"/>
            </a:xfrm>
            <a:custGeom>
              <a:avLst/>
              <a:pathLst>
                <a:path w="0" h="209870">
                  <a:moveTo>
                    <a:pt x="0" y="0"/>
                  </a:moveTo>
                  <a:lnTo>
                    <a:pt x="0" y="209870"/>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188883"/>
            </a:xfrm>
            <a:custGeom>
              <a:avLst/>
              <a:pathLst>
                <a:path w="0" h="188883">
                  <a:moveTo>
                    <a:pt x="0" y="0"/>
                  </a:moveTo>
                  <a:lnTo>
                    <a:pt x="0" y="188883"/>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650599"/>
            </a:xfrm>
            <a:custGeom>
              <a:avLst/>
              <a:pathLst>
                <a:path w="0" h="650599">
                  <a:moveTo>
                    <a:pt x="0" y="0"/>
                  </a:moveTo>
                  <a:lnTo>
                    <a:pt x="0" y="650599"/>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1028367"/>
            </a:xfrm>
            <a:custGeom>
              <a:avLst/>
              <a:pathLst>
                <a:path w="0" h="1028367">
                  <a:moveTo>
                    <a:pt x="0" y="0"/>
                  </a:moveTo>
                  <a:lnTo>
                    <a:pt x="0" y="1028367"/>
                  </a:lnTo>
                </a:path>
              </a:pathLst>
            </a:custGeom>
            <a:ln w="13550" cap="flat">
              <a:solidFill>
                <a:srgbClr val="0058AB">
                  <a:alpha val="100000"/>
                </a:srgbClr>
              </a:solidFill>
              <a:prstDash val="dot"/>
              <a:round/>
            </a:ln>
          </p:spPr>
          <p:txBody>
            <a:bodyPr/>
            <a:lstStyle/>
            <a:p/>
          </p:txBody>
        </p:sp>
        <p:sp>
          <p:nvSpPr>
            <p:cNvPr id="32" name="pl32"/>
            <p:cNvSpPr/>
            <p:nvPr/>
          </p:nvSpPr>
          <p:spPr>
            <a:xfrm>
              <a:off x="1120965" y="1905470"/>
              <a:ext cx="3397293" cy="965406"/>
            </a:xfrm>
            <a:custGeom>
              <a:avLst/>
              <a:pathLst>
                <a:path w="3397293" h="965406">
                  <a:moveTo>
                    <a:pt x="0" y="293819"/>
                  </a:moveTo>
                  <a:lnTo>
                    <a:pt x="135891" y="0"/>
                  </a:lnTo>
                  <a:lnTo>
                    <a:pt x="271783" y="314806"/>
                  </a:lnTo>
                  <a:lnTo>
                    <a:pt x="407675" y="314806"/>
                  </a:lnTo>
                  <a:lnTo>
                    <a:pt x="543566" y="377767"/>
                  </a:lnTo>
                  <a:lnTo>
                    <a:pt x="679458" y="461716"/>
                  </a:lnTo>
                  <a:lnTo>
                    <a:pt x="815350" y="335793"/>
                  </a:lnTo>
                  <a:lnTo>
                    <a:pt x="951242" y="230858"/>
                  </a:lnTo>
                  <a:lnTo>
                    <a:pt x="1087133" y="104935"/>
                  </a:lnTo>
                  <a:lnTo>
                    <a:pt x="1223025" y="230858"/>
                  </a:lnTo>
                  <a:lnTo>
                    <a:pt x="1358917" y="398754"/>
                  </a:lnTo>
                  <a:lnTo>
                    <a:pt x="1494809" y="251845"/>
                  </a:lnTo>
                  <a:lnTo>
                    <a:pt x="1630700" y="230858"/>
                  </a:lnTo>
                  <a:lnTo>
                    <a:pt x="1766592" y="272832"/>
                  </a:lnTo>
                  <a:lnTo>
                    <a:pt x="1902484" y="188883"/>
                  </a:lnTo>
                  <a:lnTo>
                    <a:pt x="2038375" y="125922"/>
                  </a:lnTo>
                  <a:lnTo>
                    <a:pt x="2174267" y="209870"/>
                  </a:lnTo>
                  <a:lnTo>
                    <a:pt x="2310159" y="41974"/>
                  </a:lnTo>
                  <a:lnTo>
                    <a:pt x="2446051" y="503690"/>
                  </a:lnTo>
                  <a:lnTo>
                    <a:pt x="2581942" y="104935"/>
                  </a:lnTo>
                  <a:lnTo>
                    <a:pt x="2717834" y="461716"/>
                  </a:lnTo>
                  <a:lnTo>
                    <a:pt x="2853726" y="629612"/>
                  </a:lnTo>
                  <a:lnTo>
                    <a:pt x="2989618" y="965406"/>
                  </a:lnTo>
                  <a:lnTo>
                    <a:pt x="3125509" y="629612"/>
                  </a:lnTo>
                  <a:lnTo>
                    <a:pt x="3261401" y="566651"/>
                  </a:lnTo>
                  <a:lnTo>
                    <a:pt x="3397293" y="944419"/>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4" name="tx34"/>
            <p:cNvSpPr/>
            <p:nvPr/>
          </p:nvSpPr>
          <p:spPr>
            <a:xfrm>
              <a:off x="1740134"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35" name="tx35"/>
            <p:cNvSpPr/>
            <p:nvPr/>
          </p:nvSpPr>
          <p:spPr>
            <a:xfrm>
              <a:off x="2419592"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36" name="tx36"/>
            <p:cNvSpPr/>
            <p:nvPr/>
          </p:nvSpPr>
          <p:spPr>
            <a:xfrm>
              <a:off x="3099051"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7" name="tx37"/>
            <p:cNvSpPr/>
            <p:nvPr/>
          </p:nvSpPr>
          <p:spPr>
            <a:xfrm>
              <a:off x="3642618" y="16910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8" name="tx38"/>
            <p:cNvSpPr/>
            <p:nvPr/>
          </p:nvSpPr>
          <p:spPr>
            <a:xfrm>
              <a:off x="4322076" y="16924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39" name="tx39"/>
            <p:cNvSpPr/>
            <p:nvPr/>
          </p:nvSpPr>
          <p:spPr>
            <a:xfrm>
              <a:off x="4457968" y="16910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53</a:t>
              </a:r>
            </a:p>
          </p:txBody>
        </p:sp>
        <p:sp>
          <p:nvSpPr>
            <p:cNvPr id="40" name="tx40"/>
            <p:cNvSpPr/>
            <p:nvPr/>
          </p:nvSpPr>
          <p:spPr>
            <a:xfrm>
              <a:off x="4602663" y="21588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1168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9302" y="2794830"/>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620050"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20050"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38917"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01371"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87150" y="4888612"/>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Venezuela</a:t>
              </a:r>
            </a:p>
          </p:txBody>
        </p:sp>
        <p:sp>
          <p:nvSpPr>
            <p:cNvPr id="60" name="tx60"/>
            <p:cNvSpPr/>
            <p:nvPr/>
          </p:nvSpPr>
          <p:spPr>
            <a:xfrm>
              <a:off x="2906016"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68471"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455602" y="1414185"/>
              <a:ext cx="2728019"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cobertura, Venezuela, 2000-2025</a:t>
              </a:r>
            </a:p>
          </p:txBody>
        </p:sp>
        <p:sp>
          <p:nvSpPr>
            <p:cNvPr id="63" name="pl63"/>
            <p:cNvSpPr/>
            <p:nvPr/>
          </p:nvSpPr>
          <p:spPr>
            <a:xfrm>
              <a:off x="5267799" y="355820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82365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0891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92547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19093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45638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72183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272744"/>
              <a:ext cx="3397293" cy="1689461"/>
            </a:xfrm>
            <a:custGeom>
              <a:avLst/>
              <a:pathLst>
                <a:path w="3397293" h="1689461">
                  <a:moveTo>
                    <a:pt x="0" y="514183"/>
                  </a:moveTo>
                  <a:lnTo>
                    <a:pt x="135891" y="0"/>
                  </a:lnTo>
                  <a:lnTo>
                    <a:pt x="271783" y="550911"/>
                  </a:lnTo>
                  <a:lnTo>
                    <a:pt x="407675" y="550911"/>
                  </a:lnTo>
                  <a:lnTo>
                    <a:pt x="543566" y="661093"/>
                  </a:lnTo>
                  <a:lnTo>
                    <a:pt x="679458" y="808003"/>
                  </a:lnTo>
                  <a:lnTo>
                    <a:pt x="815350" y="587638"/>
                  </a:lnTo>
                  <a:lnTo>
                    <a:pt x="951242" y="404001"/>
                  </a:lnTo>
                  <a:lnTo>
                    <a:pt x="1087133" y="183637"/>
                  </a:lnTo>
                  <a:lnTo>
                    <a:pt x="1223025" y="404001"/>
                  </a:lnTo>
                  <a:lnTo>
                    <a:pt x="1358917" y="697820"/>
                  </a:lnTo>
                  <a:lnTo>
                    <a:pt x="1494809" y="440728"/>
                  </a:lnTo>
                  <a:lnTo>
                    <a:pt x="1630700" y="404001"/>
                  </a:lnTo>
                  <a:lnTo>
                    <a:pt x="1766592" y="477456"/>
                  </a:lnTo>
                  <a:lnTo>
                    <a:pt x="1902484" y="330546"/>
                  </a:lnTo>
                  <a:lnTo>
                    <a:pt x="2038375" y="220364"/>
                  </a:lnTo>
                  <a:lnTo>
                    <a:pt x="2174267" y="367274"/>
                  </a:lnTo>
                  <a:lnTo>
                    <a:pt x="2310159" y="73454"/>
                  </a:lnTo>
                  <a:lnTo>
                    <a:pt x="2446051" y="881457"/>
                  </a:lnTo>
                  <a:lnTo>
                    <a:pt x="2581942" y="183637"/>
                  </a:lnTo>
                  <a:lnTo>
                    <a:pt x="2717834" y="808003"/>
                  </a:lnTo>
                  <a:lnTo>
                    <a:pt x="2853726" y="1101822"/>
                  </a:lnTo>
                  <a:lnTo>
                    <a:pt x="2989618" y="1689461"/>
                  </a:lnTo>
                  <a:lnTo>
                    <a:pt x="3125509" y="1101822"/>
                  </a:lnTo>
                  <a:lnTo>
                    <a:pt x="3261401" y="991640"/>
                  </a:lnTo>
                  <a:lnTo>
                    <a:pt x="3397293" y="1652733"/>
                  </a:lnTo>
                </a:path>
              </a:pathLst>
            </a:custGeom>
            <a:ln w="27101" cap="flat">
              <a:solidFill>
                <a:srgbClr val="0058AB">
                  <a:alpha val="100000"/>
                </a:srgbClr>
              </a:solidFill>
              <a:prstDash val="solid"/>
              <a:round/>
            </a:ln>
          </p:spPr>
          <p:txBody>
            <a:bodyPr/>
            <a:lstStyle/>
            <a:p/>
          </p:txBody>
        </p:sp>
        <p:sp>
          <p:nvSpPr>
            <p:cNvPr id="78" name="pl78"/>
            <p:cNvSpPr/>
            <p:nvPr/>
          </p:nvSpPr>
          <p:spPr>
            <a:xfrm>
              <a:off x="5437664" y="2456381"/>
              <a:ext cx="3397293" cy="550911"/>
            </a:xfrm>
            <a:custGeom>
              <a:avLst/>
              <a:pathLst>
                <a:path w="3397293" h="550911">
                  <a:moveTo>
                    <a:pt x="0" y="550911"/>
                  </a:moveTo>
                  <a:lnTo>
                    <a:pt x="135891" y="514183"/>
                  </a:lnTo>
                  <a:lnTo>
                    <a:pt x="271783" y="514183"/>
                  </a:lnTo>
                  <a:lnTo>
                    <a:pt x="407675" y="477456"/>
                  </a:lnTo>
                  <a:lnTo>
                    <a:pt x="543566" y="404001"/>
                  </a:lnTo>
                  <a:lnTo>
                    <a:pt x="679458" y="330546"/>
                  </a:lnTo>
                  <a:lnTo>
                    <a:pt x="815350" y="257091"/>
                  </a:lnTo>
                  <a:lnTo>
                    <a:pt x="951242" y="257091"/>
                  </a:lnTo>
                  <a:lnTo>
                    <a:pt x="1087133" y="183637"/>
                  </a:lnTo>
                  <a:lnTo>
                    <a:pt x="1223025" y="110182"/>
                  </a:lnTo>
                  <a:lnTo>
                    <a:pt x="1358917" y="73454"/>
                  </a:lnTo>
                  <a:lnTo>
                    <a:pt x="1494809" y="73454"/>
                  </a:lnTo>
                  <a:lnTo>
                    <a:pt x="1630700" y="73454"/>
                  </a:lnTo>
                  <a:lnTo>
                    <a:pt x="1766592" y="73454"/>
                  </a:lnTo>
                  <a:lnTo>
                    <a:pt x="1902484" y="73454"/>
                  </a:lnTo>
                  <a:lnTo>
                    <a:pt x="2038375" y="73454"/>
                  </a:lnTo>
                  <a:lnTo>
                    <a:pt x="2174267" y="36727"/>
                  </a:lnTo>
                  <a:lnTo>
                    <a:pt x="2310159" y="36727"/>
                  </a:lnTo>
                  <a:lnTo>
                    <a:pt x="2446051" y="0"/>
                  </a:lnTo>
                  <a:lnTo>
                    <a:pt x="2581942" y="0"/>
                  </a:lnTo>
                  <a:lnTo>
                    <a:pt x="2717834" y="110182"/>
                  </a:lnTo>
                  <a:lnTo>
                    <a:pt x="2853726" y="183637"/>
                  </a:lnTo>
                  <a:lnTo>
                    <a:pt x="2989618" y="110182"/>
                  </a:lnTo>
                  <a:lnTo>
                    <a:pt x="3125509" y="110182"/>
                  </a:lnTo>
                  <a:lnTo>
                    <a:pt x="3261401" y="73454"/>
                  </a:lnTo>
                  <a:lnTo>
                    <a:pt x="3397293" y="73454"/>
                  </a:lnTo>
                </a:path>
              </a:pathLst>
            </a:custGeom>
            <a:ln w="27101" cap="flat">
              <a:solidFill>
                <a:srgbClr val="80BD41">
                  <a:alpha val="100000"/>
                </a:srgbClr>
              </a:solidFill>
              <a:prstDash val="solid"/>
              <a:round/>
            </a:ln>
          </p:spPr>
          <p:txBody>
            <a:bodyPr/>
            <a:lstStyle/>
            <a:p/>
          </p:txBody>
        </p:sp>
        <p:sp>
          <p:nvSpPr>
            <p:cNvPr id="79" name="pl79"/>
            <p:cNvSpPr/>
            <p:nvPr/>
          </p:nvSpPr>
          <p:spPr>
            <a:xfrm>
              <a:off x="5437664" y="2125835"/>
              <a:ext cx="3397293" cy="514183"/>
            </a:xfrm>
            <a:custGeom>
              <a:avLst/>
              <a:pathLst>
                <a:path w="3397293" h="514183">
                  <a:moveTo>
                    <a:pt x="0" y="73454"/>
                  </a:moveTo>
                  <a:lnTo>
                    <a:pt x="135891" y="0"/>
                  </a:lnTo>
                  <a:lnTo>
                    <a:pt x="271783" y="73454"/>
                  </a:lnTo>
                  <a:lnTo>
                    <a:pt x="407675" y="36727"/>
                  </a:lnTo>
                  <a:lnTo>
                    <a:pt x="543566" y="73454"/>
                  </a:lnTo>
                  <a:lnTo>
                    <a:pt x="679458" y="110182"/>
                  </a:lnTo>
                  <a:lnTo>
                    <a:pt x="815350" y="36727"/>
                  </a:lnTo>
                  <a:lnTo>
                    <a:pt x="951242" y="36727"/>
                  </a:lnTo>
                  <a:lnTo>
                    <a:pt x="1087133" y="0"/>
                  </a:lnTo>
                  <a:lnTo>
                    <a:pt x="1223025" y="0"/>
                  </a:lnTo>
                  <a:lnTo>
                    <a:pt x="1358917" y="73454"/>
                  </a:lnTo>
                  <a:lnTo>
                    <a:pt x="1494809" y="0"/>
                  </a:lnTo>
                  <a:lnTo>
                    <a:pt x="1630700" y="0"/>
                  </a:lnTo>
                  <a:lnTo>
                    <a:pt x="1766592" y="110182"/>
                  </a:lnTo>
                  <a:lnTo>
                    <a:pt x="1902484" y="73454"/>
                  </a:lnTo>
                  <a:lnTo>
                    <a:pt x="2038375" y="73454"/>
                  </a:lnTo>
                  <a:lnTo>
                    <a:pt x="2174267" y="73454"/>
                  </a:lnTo>
                  <a:lnTo>
                    <a:pt x="2310159" y="330546"/>
                  </a:lnTo>
                  <a:lnTo>
                    <a:pt x="2446051" y="146909"/>
                  </a:lnTo>
                  <a:lnTo>
                    <a:pt x="2581942" y="330546"/>
                  </a:lnTo>
                  <a:lnTo>
                    <a:pt x="2717834" y="404001"/>
                  </a:lnTo>
                  <a:lnTo>
                    <a:pt x="2853726" y="440728"/>
                  </a:lnTo>
                  <a:lnTo>
                    <a:pt x="2989618" y="514183"/>
                  </a:lnTo>
                  <a:lnTo>
                    <a:pt x="3125509" y="404001"/>
                  </a:lnTo>
                  <a:lnTo>
                    <a:pt x="3261401" y="293819"/>
                  </a:lnTo>
                  <a:lnTo>
                    <a:pt x="3397293" y="330546"/>
                  </a:lnTo>
                </a:path>
              </a:pathLst>
            </a:custGeom>
            <a:ln w="27101" cap="flat">
              <a:solidFill>
                <a:srgbClr val="961A49">
                  <a:alpha val="100000"/>
                </a:srgbClr>
              </a:solidFill>
              <a:prstDash val="solid"/>
              <a:round/>
            </a:ln>
          </p:spPr>
          <p:txBody>
            <a:bodyPr/>
            <a:lstStyle/>
            <a:p/>
          </p:txBody>
        </p:sp>
        <p:sp>
          <p:nvSpPr>
            <p:cNvPr id="80" name="pl80"/>
            <p:cNvSpPr/>
            <p:nvPr/>
          </p:nvSpPr>
          <p:spPr>
            <a:xfrm>
              <a:off x="5437664" y="2456381"/>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272744"/>
              <a:ext cx="3397293" cy="1689461"/>
            </a:xfrm>
            <a:custGeom>
              <a:avLst/>
              <a:pathLst>
                <a:path w="3397293" h="1689461">
                  <a:moveTo>
                    <a:pt x="0" y="514183"/>
                  </a:moveTo>
                  <a:lnTo>
                    <a:pt x="135891" y="0"/>
                  </a:lnTo>
                  <a:lnTo>
                    <a:pt x="271783" y="550911"/>
                  </a:lnTo>
                  <a:lnTo>
                    <a:pt x="407675" y="550911"/>
                  </a:lnTo>
                  <a:lnTo>
                    <a:pt x="543566" y="661093"/>
                  </a:lnTo>
                  <a:lnTo>
                    <a:pt x="679458" y="808003"/>
                  </a:lnTo>
                  <a:lnTo>
                    <a:pt x="815350" y="587638"/>
                  </a:lnTo>
                  <a:lnTo>
                    <a:pt x="951242" y="404001"/>
                  </a:lnTo>
                  <a:lnTo>
                    <a:pt x="1087133" y="183637"/>
                  </a:lnTo>
                  <a:lnTo>
                    <a:pt x="1223025" y="404001"/>
                  </a:lnTo>
                  <a:lnTo>
                    <a:pt x="1358917" y="697820"/>
                  </a:lnTo>
                  <a:lnTo>
                    <a:pt x="1494809" y="440728"/>
                  </a:lnTo>
                  <a:lnTo>
                    <a:pt x="1630700" y="404001"/>
                  </a:lnTo>
                  <a:lnTo>
                    <a:pt x="1766592" y="477456"/>
                  </a:lnTo>
                  <a:lnTo>
                    <a:pt x="1902484" y="330546"/>
                  </a:lnTo>
                  <a:lnTo>
                    <a:pt x="2038375" y="220364"/>
                  </a:lnTo>
                  <a:lnTo>
                    <a:pt x="2174267" y="367274"/>
                  </a:lnTo>
                  <a:lnTo>
                    <a:pt x="2310159" y="73454"/>
                  </a:lnTo>
                  <a:lnTo>
                    <a:pt x="2446051" y="881457"/>
                  </a:lnTo>
                  <a:lnTo>
                    <a:pt x="2581942" y="183637"/>
                  </a:lnTo>
                  <a:lnTo>
                    <a:pt x="2717834" y="808003"/>
                  </a:lnTo>
                  <a:lnTo>
                    <a:pt x="2853726" y="1101822"/>
                  </a:lnTo>
                  <a:lnTo>
                    <a:pt x="2989618" y="1689461"/>
                  </a:lnTo>
                  <a:lnTo>
                    <a:pt x="3125509" y="1101822"/>
                  </a:lnTo>
                  <a:lnTo>
                    <a:pt x="3261401" y="991640"/>
                  </a:lnTo>
                  <a:lnTo>
                    <a:pt x="3397293" y="1652733"/>
                  </a:lnTo>
                </a:path>
              </a:pathLst>
            </a:custGeom>
            <a:ln w="43362" cap="flat">
              <a:solidFill>
                <a:srgbClr val="000000">
                  <a:alpha val="100000"/>
                </a:srgbClr>
              </a:solidFill>
              <a:prstDash val="solid"/>
              <a:round/>
            </a:ln>
          </p:spPr>
          <p:txBody>
            <a:bodyPr/>
            <a:lstStyle/>
            <a:p/>
          </p:txBody>
        </p:sp>
        <p:sp>
          <p:nvSpPr>
            <p:cNvPr id="82" name="pl82"/>
            <p:cNvSpPr/>
            <p:nvPr/>
          </p:nvSpPr>
          <p:spPr>
            <a:xfrm>
              <a:off x="5437664" y="2067071"/>
              <a:ext cx="0" cy="719857"/>
            </a:xfrm>
            <a:custGeom>
              <a:avLst/>
              <a:pathLst>
                <a:path w="0" h="719857">
                  <a:moveTo>
                    <a:pt x="0" y="719857"/>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067071"/>
              <a:ext cx="0" cy="1013676"/>
            </a:xfrm>
            <a:custGeom>
              <a:avLst/>
              <a:pathLst>
                <a:path w="0" h="1013676">
                  <a:moveTo>
                    <a:pt x="0" y="1013676"/>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067071"/>
              <a:ext cx="0" cy="903494"/>
            </a:xfrm>
            <a:custGeom>
              <a:avLst/>
              <a:pathLst>
                <a:path w="0" h="903494">
                  <a:moveTo>
                    <a:pt x="0" y="903494"/>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067071"/>
              <a:ext cx="0" cy="426038"/>
            </a:xfrm>
            <a:custGeom>
              <a:avLst/>
              <a:pathLst>
                <a:path w="0" h="426038">
                  <a:moveTo>
                    <a:pt x="0" y="426038"/>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067071"/>
              <a:ext cx="0" cy="389310"/>
            </a:xfrm>
            <a:custGeom>
              <a:avLst/>
              <a:pathLst>
                <a:path w="0" h="389310">
                  <a:moveTo>
                    <a:pt x="0" y="38931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067071"/>
              <a:ext cx="0" cy="1197313"/>
            </a:xfrm>
            <a:custGeom>
              <a:avLst/>
              <a:pathLst>
                <a:path w="0" h="1197313">
                  <a:moveTo>
                    <a:pt x="0" y="119731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067071"/>
              <a:ext cx="0" cy="1858407"/>
            </a:xfrm>
            <a:custGeom>
              <a:avLst/>
              <a:pathLst>
                <a:path w="0" h="1858407">
                  <a:moveTo>
                    <a:pt x="0" y="185840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272744"/>
              <a:ext cx="3397293" cy="1689461"/>
            </a:xfrm>
            <a:custGeom>
              <a:avLst/>
              <a:pathLst>
                <a:path w="3397293" h="1689461">
                  <a:moveTo>
                    <a:pt x="0" y="514183"/>
                  </a:moveTo>
                  <a:lnTo>
                    <a:pt x="135891" y="0"/>
                  </a:lnTo>
                  <a:lnTo>
                    <a:pt x="271783" y="550911"/>
                  </a:lnTo>
                  <a:lnTo>
                    <a:pt x="407675" y="550911"/>
                  </a:lnTo>
                  <a:lnTo>
                    <a:pt x="543566" y="661093"/>
                  </a:lnTo>
                  <a:lnTo>
                    <a:pt x="679458" y="808003"/>
                  </a:lnTo>
                  <a:lnTo>
                    <a:pt x="815350" y="587638"/>
                  </a:lnTo>
                  <a:lnTo>
                    <a:pt x="951242" y="404001"/>
                  </a:lnTo>
                  <a:lnTo>
                    <a:pt x="1087133" y="183637"/>
                  </a:lnTo>
                  <a:lnTo>
                    <a:pt x="1223025" y="404001"/>
                  </a:lnTo>
                  <a:lnTo>
                    <a:pt x="1358917" y="697820"/>
                  </a:lnTo>
                  <a:lnTo>
                    <a:pt x="1494809" y="440728"/>
                  </a:lnTo>
                  <a:lnTo>
                    <a:pt x="1630700" y="404001"/>
                  </a:lnTo>
                  <a:lnTo>
                    <a:pt x="1766592" y="477456"/>
                  </a:lnTo>
                  <a:lnTo>
                    <a:pt x="1902484" y="330546"/>
                  </a:lnTo>
                  <a:lnTo>
                    <a:pt x="2038375" y="220364"/>
                  </a:lnTo>
                  <a:lnTo>
                    <a:pt x="2174267" y="367274"/>
                  </a:lnTo>
                  <a:lnTo>
                    <a:pt x="2310159" y="73454"/>
                  </a:lnTo>
                  <a:lnTo>
                    <a:pt x="2446051" y="881457"/>
                  </a:lnTo>
                  <a:lnTo>
                    <a:pt x="2581942" y="183637"/>
                  </a:lnTo>
                  <a:lnTo>
                    <a:pt x="2717834" y="808003"/>
                  </a:lnTo>
                  <a:lnTo>
                    <a:pt x="2853726" y="1101822"/>
                  </a:lnTo>
                  <a:lnTo>
                    <a:pt x="2989618" y="1689461"/>
                  </a:lnTo>
                  <a:lnTo>
                    <a:pt x="3125509" y="1101822"/>
                  </a:lnTo>
                  <a:lnTo>
                    <a:pt x="3261401" y="991640"/>
                  </a:lnTo>
                  <a:lnTo>
                    <a:pt x="3397293" y="1652733"/>
                  </a:lnTo>
                </a:path>
              </a:pathLst>
            </a:custGeom>
            <a:ln w="27101" cap="flat">
              <a:solidFill>
                <a:srgbClr val="0058AB">
                  <a:alpha val="100000"/>
                </a:srgbClr>
              </a:solidFill>
              <a:prstDash val="solid"/>
              <a:round/>
            </a:ln>
          </p:spPr>
          <p:txBody>
            <a:bodyPr/>
            <a:lstStyle/>
            <a:p/>
          </p:txBody>
        </p:sp>
        <p:sp>
          <p:nvSpPr>
            <p:cNvPr id="90" name="tx90"/>
            <p:cNvSpPr/>
            <p:nvPr/>
          </p:nvSpPr>
          <p:spPr>
            <a:xfrm>
              <a:off x="5389469" y="2011940"/>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1" name="tx91"/>
            <p:cNvSpPr/>
            <p:nvPr/>
          </p:nvSpPr>
          <p:spPr>
            <a:xfrm>
              <a:off x="6038783" y="2013263"/>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-17</a:t>
              </a:r>
            </a:p>
          </p:txBody>
        </p:sp>
        <p:sp>
          <p:nvSpPr>
            <p:cNvPr id="92" name="tx92"/>
            <p:cNvSpPr/>
            <p:nvPr/>
          </p:nvSpPr>
          <p:spPr>
            <a:xfrm>
              <a:off x="6718241" y="2013263"/>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93" name="tx93"/>
            <p:cNvSpPr/>
            <p:nvPr/>
          </p:nvSpPr>
          <p:spPr>
            <a:xfrm>
              <a:off x="7427845" y="201326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7989462" y="201194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20725" y="2013263"/>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-22</a:t>
              </a:r>
            </a:p>
          </p:txBody>
        </p:sp>
        <p:sp>
          <p:nvSpPr>
            <p:cNvPr id="96" name="tx96"/>
            <p:cNvSpPr/>
            <p:nvPr/>
          </p:nvSpPr>
          <p:spPr>
            <a:xfrm>
              <a:off x="8756617" y="2011940"/>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-40</a:t>
              </a:r>
            </a:p>
          </p:txBody>
        </p:sp>
        <p:sp>
          <p:nvSpPr>
            <p:cNvPr id="97" name="tx97"/>
            <p:cNvSpPr/>
            <p:nvPr/>
          </p:nvSpPr>
          <p:spPr>
            <a:xfrm>
              <a:off x="8902429" y="249071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8" name="tx98"/>
            <p:cNvSpPr/>
            <p:nvPr/>
          </p:nvSpPr>
          <p:spPr>
            <a:xfrm>
              <a:off x="8877160" y="241594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99" name="tx99"/>
            <p:cNvSpPr/>
            <p:nvPr/>
          </p:nvSpPr>
          <p:spPr>
            <a:xfrm>
              <a:off x="5003259" y="387336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00" name="tx100"/>
            <p:cNvSpPr/>
            <p:nvPr/>
          </p:nvSpPr>
          <p:spPr>
            <a:xfrm>
              <a:off x="5003259" y="313881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127474" y="24042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16697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0" name="tx110"/>
            <p:cNvSpPr/>
            <p:nvPr/>
          </p:nvSpPr>
          <p:spPr>
            <a:xfrm rot="-5400000">
              <a:off x="4132199" y="2788871"/>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11" name="pl111"/>
            <p:cNvSpPr/>
            <p:nvPr/>
          </p:nvSpPr>
          <p:spPr>
            <a:xfrm>
              <a:off x="5936749"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5936749"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955616"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718070"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203849" y="4888612"/>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Venezuela</a:t>
              </a:r>
            </a:p>
          </p:txBody>
        </p:sp>
        <p:sp>
          <p:nvSpPr>
            <p:cNvPr id="116" name="tx116"/>
            <p:cNvSpPr/>
            <p:nvPr/>
          </p:nvSpPr>
          <p:spPr>
            <a:xfrm>
              <a:off x="7222715"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7985170"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8" name="tx118"/>
            <p:cNvSpPr/>
            <p:nvPr/>
          </p:nvSpPr>
          <p:spPr>
            <a:xfrm>
              <a:off x="5446181" y="1405479"/>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19" name="pl119"/>
            <p:cNvSpPr/>
            <p:nvPr/>
          </p:nvSpPr>
          <p:spPr>
            <a:xfrm>
              <a:off x="2221625"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4030517"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5839410"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7648302"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126071"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4934963"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6743856"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855274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772498"/>
              <a:ext cx="1177986" cy="110182"/>
            </a:xfrm>
            <a:prstGeom prst="rect">
              <a:avLst/>
            </a:prstGeom>
            <a:solidFill>
              <a:srgbClr val="E2231A">
                <a:alpha val="80000"/>
              </a:srgbClr>
            </a:solidFill>
          </p:spPr>
          <p:txBody>
            <a:bodyPr/>
            <a:lstStyle/>
            <a:p/>
          </p:txBody>
        </p:sp>
        <p:sp>
          <p:nvSpPr>
            <p:cNvPr id="132" name="rc132"/>
            <p:cNvSpPr/>
            <p:nvPr/>
          </p:nvSpPr>
          <p:spPr>
            <a:xfrm>
              <a:off x="1317178" y="5634770"/>
              <a:ext cx="4479903" cy="110182"/>
            </a:xfrm>
            <a:prstGeom prst="rect">
              <a:avLst/>
            </a:prstGeom>
            <a:solidFill>
              <a:srgbClr val="E2231A">
                <a:alpha val="80000"/>
              </a:srgbClr>
            </a:solidFill>
          </p:spPr>
          <p:txBody>
            <a:bodyPr/>
            <a:lstStyle/>
            <a:p/>
          </p:txBody>
        </p:sp>
        <p:sp>
          <p:nvSpPr>
            <p:cNvPr id="133" name="rc133"/>
            <p:cNvSpPr/>
            <p:nvPr/>
          </p:nvSpPr>
          <p:spPr>
            <a:xfrm>
              <a:off x="1317178" y="5497042"/>
              <a:ext cx="7321564" cy="110182"/>
            </a:xfrm>
            <a:prstGeom prst="rect">
              <a:avLst/>
            </a:prstGeom>
            <a:solidFill>
              <a:srgbClr val="E2231A">
                <a:alpha val="80000"/>
              </a:srgbClr>
            </a:solidFill>
          </p:spPr>
          <p:txBody>
            <a:bodyPr/>
            <a:lstStyle/>
            <a:p/>
          </p:txBody>
        </p:sp>
        <p:sp>
          <p:nvSpPr>
            <p:cNvPr id="134" name="tx134"/>
            <p:cNvSpPr/>
            <p:nvPr/>
          </p:nvSpPr>
          <p:spPr>
            <a:xfrm>
              <a:off x="5287668" y="5635394"/>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124,000</a:t>
              </a:r>
            </a:p>
          </p:txBody>
        </p:sp>
        <p:sp>
          <p:nvSpPr>
            <p:cNvPr id="135" name="tx135"/>
            <p:cNvSpPr/>
            <p:nvPr/>
          </p:nvSpPr>
          <p:spPr>
            <a:xfrm>
              <a:off x="8129330" y="549766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202,000</a:t>
              </a:r>
            </a:p>
          </p:txBody>
        </p:sp>
        <p:sp>
          <p:nvSpPr>
            <p:cNvPr id="136" name="tx136"/>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9" name="tx139"/>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2698785"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1" name="tx141"/>
            <p:cNvSpPr/>
            <p:nvPr/>
          </p:nvSpPr>
          <p:spPr>
            <a:xfrm>
              <a:off x="4429983" y="5967364"/>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2" name="tx142"/>
            <p:cNvSpPr/>
            <p:nvPr/>
          </p:nvSpPr>
          <p:spPr>
            <a:xfrm>
              <a:off x="6238876" y="5967364"/>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a:t>
              </a:r>
            </a:p>
          </p:txBody>
        </p:sp>
        <p:sp>
          <p:nvSpPr>
            <p:cNvPr id="143" name="tx143"/>
            <p:cNvSpPr/>
            <p:nvPr/>
          </p:nvSpPr>
          <p:spPr>
            <a:xfrm>
              <a:off x="8047768" y="5967364"/>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4" name="tx144"/>
            <p:cNvSpPr/>
            <p:nvPr/>
          </p:nvSpPr>
          <p:spPr>
            <a:xfrm>
              <a:off x="951100" y="5226076"/>
              <a:ext cx="4871293"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protección contra el sarampión, 2019, 2024 y 2025</a:t>
              </a:r>
            </a:p>
          </p:txBody>
        </p:sp>
        <p:sp>
          <p:nvSpPr>
            <p:cNvPr id="145" name="tx145"/>
            <p:cNvSpPr/>
            <p:nvPr/>
          </p:nvSpPr>
          <p:spPr>
            <a:xfrm>
              <a:off x="4407982" y="62835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46" name="tx146"/>
            <p:cNvSpPr/>
            <p:nvPr/>
          </p:nvSpPr>
          <p:spPr>
            <a:xfrm>
              <a:off x="2419549" y="6397874"/>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47" name="tx147"/>
            <p:cNvSpPr/>
            <p:nvPr/>
          </p:nvSpPr>
          <p:spPr>
            <a:xfrm>
              <a:off x="5264736" y="6517265"/>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la cobertura de la vacuna MCV1 en Venezuela (53 %) fue 31 puntos porcentuales inferior a la media mundial (84 %) y 33 puntos porcentuales inferior a la media de todos los países de la iniciativa « LACR » (86 %).
La cobertura nacional de la vacuna MCV1 fue 40 puntos porcentuales inferior a la de 2019 (93 %).
Esto equivale a 202 000 niños sin vacunar en 2025, frente a los 33 000 niños sin vacunar de 2019.</a:t>
            </a:r>
          </a:p>
        </p:txBody>
      </p:sp>
      <p:sp>
        <p:nvSpPr>
          <p:cNvPr id="14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de la vacuna MCV1 en Venezuela fue del 53 %, lo que supone 40 puntos porcentuales menos que en 2019 y más de 10 puntos porcentuales por debajo tanto de la media mundial como de la regional.</a:t>
            </a:r>
          </a:p>
        </p:txBody>
      </p:sp>
      <p:grpSp xmlns:pic="http://schemas.openxmlformats.org/drawingml/2006/picture">
        <p:nvGrpSpPr>
          <p:cNvPr id="150" name=""/>
          <p:cNvGrpSpPr/>
          <p:nvPr/>
        </p:nvGrpSpPr>
        <p:grpSpPr>
          <a:xfrm>
            <a:off x="292608" y="1005840"/>
            <a:ext cx="8595360" cy="28575"/>
            <a:chOff x="292608" y="1005840"/>
            <a:chExt cx="8595360" cy="28575"/>
          </a:xfrm>
        </p:grpSpPr>
        <p:sp>
          <p:nvSpPr>
            <p:cNvPr id="15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 cobertura de la MCV1 en los países de LACR, ordenados de menor a mayor cobertura, y la clasificación de los 10 países con más niños sin vacunar, según las cifras absolutas.
En 2025, Venezuela ocupó el primer puesto de entre 33 países en cuanto a la cobertura más baja de la vacuna MCV1 (según clasificaciones empatadas).
Venezuela se situó entre los 10 países con más niños sin vacunar (puesto n.º 3).
Nota: Los países con cohortes grandes pueden tener un número elevado de niños sin vacunar a pesar de la alta cobertura vacunal. Es importante tener en cuenta tanto la cobertura como el número absoluto de niños sin vacunar para garantizar que no se pase por alto a los países vulnerables con cohortes de nacimiento pequeñas.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Venezuela presentaba la cobertura más baja y se encontraba entre los tres países con mayor número de niños sin vacunar de la región, lo que la convertía en un país clave al que prestar apoyo.</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Estimaciones OMS/UNICEF de la cobertura nacional de inmunización (WUENIC), revisión 2025</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Cada año, la OMS y el UNICEF examinan conjuntamente los datos de cobertura nacional de inmunización, compartidos por los Estados Miembros, incluyendo la cobertura oficial y administrativa anual, reportes de encuestas completadas y cifras de publicaciones de literatura gris. Los datos son triangulados, considerando la existencia de posibles sesgos y se toman en cuenta opiniones de expertos locales para diferenciar entre datos empíricos* que reflejen con precisión el contexto,  y depurar datos que conduzcan a una  interpretación errónea ; con el fin de evaluar los niveles de cobertura más probables de cada país.
La OMS y UNICEF elaboran estimaciones específicas para cada país revisando los datos de cada país de forma independiente, sin recurrir a los datos de otros países cuando faltan datos. Las estimaciones no son ajustes ad hoc de las cifras comunicadas y pueden basarse en una única fuente empírica, normalmente la cobertura comunicada a nivel nacional. Cuando no se dispone de datos para un país, una vacuna o un año concretos, se interpolan los datos anteriores y posteriores. Si las fuentes entran en conflicto o varían mucho, se selecciona la estimación más plausible tras considerar los posibles sesgos.
Esta presentación muestra las últimas estimaciones de la WUENIC (publicadas el 15 de julio de 2026), utilizando las Perspectivas de la Población Mundial de la UNPD (WPP 2024) para obtener los promedios ponderados por población y derivar las cifras absolutas de niños vacunados y no vacunados/sin dosis.</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Métodos: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931505"/>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178472"/>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42543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30802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3554988"/>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280195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2048922"/>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1452654"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7855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0446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30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9108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5626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2145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663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5181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6992"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217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33322" y="3404344"/>
              <a:ext cx="238662" cy="903677"/>
            </a:xfrm>
            <a:prstGeom prst="rect">
              <a:avLst/>
            </a:prstGeom>
            <a:solidFill>
              <a:srgbClr val="80BD41">
                <a:alpha val="100000"/>
              </a:srgbClr>
            </a:solidFill>
          </p:spPr>
          <p:txBody>
            <a:bodyPr/>
            <a:lstStyle/>
            <a:p/>
          </p:txBody>
        </p:sp>
        <p:sp>
          <p:nvSpPr>
            <p:cNvPr id="24" name="rc24"/>
            <p:cNvSpPr/>
            <p:nvPr/>
          </p:nvSpPr>
          <p:spPr>
            <a:xfrm>
              <a:off x="1333322" y="3232219"/>
              <a:ext cx="238662" cy="172124"/>
            </a:xfrm>
            <a:prstGeom prst="rect">
              <a:avLst/>
            </a:prstGeom>
            <a:solidFill>
              <a:srgbClr val="E2231A">
                <a:alpha val="100000"/>
              </a:srgbClr>
            </a:solidFill>
          </p:spPr>
          <p:txBody>
            <a:bodyPr/>
            <a:lstStyle/>
            <a:p/>
          </p:txBody>
        </p:sp>
        <p:sp>
          <p:nvSpPr>
            <p:cNvPr id="25" name="rc25"/>
            <p:cNvSpPr/>
            <p:nvPr/>
          </p:nvSpPr>
          <p:spPr>
            <a:xfrm>
              <a:off x="1598503" y="3237378"/>
              <a:ext cx="238662" cy="1070643"/>
            </a:xfrm>
            <a:prstGeom prst="rect">
              <a:avLst/>
            </a:prstGeom>
            <a:solidFill>
              <a:srgbClr val="80BD41">
                <a:alpha val="100000"/>
              </a:srgbClr>
            </a:solidFill>
          </p:spPr>
          <p:txBody>
            <a:bodyPr/>
            <a:lstStyle/>
            <a:p/>
          </p:txBody>
        </p:sp>
        <p:sp>
          <p:nvSpPr>
            <p:cNvPr id="26" name="rc26"/>
            <p:cNvSpPr/>
            <p:nvPr/>
          </p:nvSpPr>
          <p:spPr>
            <a:xfrm>
              <a:off x="1598503" y="3215521"/>
              <a:ext cx="238662" cy="21856"/>
            </a:xfrm>
            <a:prstGeom prst="rect">
              <a:avLst/>
            </a:prstGeom>
            <a:solidFill>
              <a:srgbClr val="E2231A">
                <a:alpha val="100000"/>
              </a:srgbClr>
            </a:solidFill>
          </p:spPr>
          <p:txBody>
            <a:bodyPr/>
            <a:lstStyle/>
            <a:p/>
          </p:txBody>
        </p:sp>
        <p:sp>
          <p:nvSpPr>
            <p:cNvPr id="27" name="rc27"/>
            <p:cNvSpPr/>
            <p:nvPr/>
          </p:nvSpPr>
          <p:spPr>
            <a:xfrm>
              <a:off x="1863684" y="3396625"/>
              <a:ext cx="238662" cy="911395"/>
            </a:xfrm>
            <a:prstGeom prst="rect">
              <a:avLst/>
            </a:prstGeom>
            <a:solidFill>
              <a:srgbClr val="80BD41">
                <a:alpha val="100000"/>
              </a:srgbClr>
            </a:solidFill>
          </p:spPr>
          <p:txBody>
            <a:bodyPr/>
            <a:lstStyle/>
            <a:p/>
          </p:txBody>
        </p:sp>
        <p:sp>
          <p:nvSpPr>
            <p:cNvPr id="28" name="rc28"/>
            <p:cNvSpPr/>
            <p:nvPr/>
          </p:nvSpPr>
          <p:spPr>
            <a:xfrm>
              <a:off x="1863684" y="3209949"/>
              <a:ext cx="238662" cy="186676"/>
            </a:xfrm>
            <a:prstGeom prst="rect">
              <a:avLst/>
            </a:prstGeom>
            <a:solidFill>
              <a:srgbClr val="E2231A">
                <a:alpha val="100000"/>
              </a:srgbClr>
            </a:solidFill>
          </p:spPr>
          <p:txBody>
            <a:bodyPr/>
            <a:lstStyle/>
            <a:p/>
          </p:txBody>
        </p:sp>
        <p:sp>
          <p:nvSpPr>
            <p:cNvPr id="29" name="rc29"/>
            <p:cNvSpPr/>
            <p:nvPr/>
          </p:nvSpPr>
          <p:spPr>
            <a:xfrm>
              <a:off x="2128865" y="3393481"/>
              <a:ext cx="238662" cy="914539"/>
            </a:xfrm>
            <a:prstGeom prst="rect">
              <a:avLst/>
            </a:prstGeom>
            <a:solidFill>
              <a:srgbClr val="80BD41">
                <a:alpha val="100000"/>
              </a:srgbClr>
            </a:solidFill>
          </p:spPr>
          <p:txBody>
            <a:bodyPr/>
            <a:lstStyle/>
            <a:p/>
          </p:txBody>
        </p:sp>
        <p:sp>
          <p:nvSpPr>
            <p:cNvPr id="30" name="rc30"/>
            <p:cNvSpPr/>
            <p:nvPr/>
          </p:nvSpPr>
          <p:spPr>
            <a:xfrm>
              <a:off x="2128865" y="3206165"/>
              <a:ext cx="238662" cy="187316"/>
            </a:xfrm>
            <a:prstGeom prst="rect">
              <a:avLst/>
            </a:prstGeom>
            <a:solidFill>
              <a:srgbClr val="E2231A">
                <a:alpha val="100000"/>
              </a:srgbClr>
            </a:solidFill>
          </p:spPr>
          <p:txBody>
            <a:bodyPr/>
            <a:lstStyle/>
            <a:p/>
          </p:txBody>
        </p:sp>
        <p:sp>
          <p:nvSpPr>
            <p:cNvPr id="31" name="rc31"/>
            <p:cNvSpPr/>
            <p:nvPr/>
          </p:nvSpPr>
          <p:spPr>
            <a:xfrm>
              <a:off x="2394045" y="3431208"/>
              <a:ext cx="238662" cy="876812"/>
            </a:xfrm>
            <a:prstGeom prst="rect">
              <a:avLst/>
            </a:prstGeom>
            <a:solidFill>
              <a:srgbClr val="80BD41">
                <a:alpha val="100000"/>
              </a:srgbClr>
            </a:solidFill>
          </p:spPr>
          <p:txBody>
            <a:bodyPr/>
            <a:lstStyle/>
            <a:p/>
          </p:txBody>
        </p:sp>
        <p:sp>
          <p:nvSpPr>
            <p:cNvPr id="32" name="rc32"/>
            <p:cNvSpPr/>
            <p:nvPr/>
          </p:nvSpPr>
          <p:spPr>
            <a:xfrm>
              <a:off x="2394045" y="3212001"/>
              <a:ext cx="238662" cy="219207"/>
            </a:xfrm>
            <a:prstGeom prst="rect">
              <a:avLst/>
            </a:prstGeom>
            <a:solidFill>
              <a:srgbClr val="E2231A">
                <a:alpha val="100000"/>
              </a:srgbClr>
            </a:solidFill>
          </p:spPr>
          <p:txBody>
            <a:bodyPr/>
            <a:lstStyle/>
            <a:p/>
          </p:txBody>
        </p:sp>
        <p:sp>
          <p:nvSpPr>
            <p:cNvPr id="33" name="rc33"/>
            <p:cNvSpPr/>
            <p:nvPr/>
          </p:nvSpPr>
          <p:spPr>
            <a:xfrm>
              <a:off x="2659226" y="3462422"/>
              <a:ext cx="238662" cy="845599"/>
            </a:xfrm>
            <a:prstGeom prst="rect">
              <a:avLst/>
            </a:prstGeom>
            <a:solidFill>
              <a:srgbClr val="80BD41">
                <a:alpha val="100000"/>
              </a:srgbClr>
            </a:solidFill>
          </p:spPr>
          <p:txBody>
            <a:bodyPr/>
            <a:lstStyle/>
            <a:p/>
          </p:txBody>
        </p:sp>
        <p:sp>
          <p:nvSpPr>
            <p:cNvPr id="34" name="rc34"/>
            <p:cNvSpPr/>
            <p:nvPr/>
          </p:nvSpPr>
          <p:spPr>
            <a:xfrm>
              <a:off x="2659226" y="3195396"/>
              <a:ext cx="238662" cy="267025"/>
            </a:xfrm>
            <a:prstGeom prst="rect">
              <a:avLst/>
            </a:prstGeom>
            <a:solidFill>
              <a:srgbClr val="E2231A">
                <a:alpha val="100000"/>
              </a:srgbClr>
            </a:solidFill>
          </p:spPr>
          <p:txBody>
            <a:bodyPr/>
            <a:lstStyle/>
            <a:p/>
          </p:txBody>
        </p:sp>
        <p:sp>
          <p:nvSpPr>
            <p:cNvPr id="35" name="rc35"/>
            <p:cNvSpPr/>
            <p:nvPr/>
          </p:nvSpPr>
          <p:spPr>
            <a:xfrm>
              <a:off x="2924407" y="3391524"/>
              <a:ext cx="238662" cy="916497"/>
            </a:xfrm>
            <a:prstGeom prst="rect">
              <a:avLst/>
            </a:prstGeom>
            <a:solidFill>
              <a:srgbClr val="80BD41">
                <a:alpha val="100000"/>
              </a:srgbClr>
            </a:solidFill>
          </p:spPr>
          <p:txBody>
            <a:bodyPr/>
            <a:lstStyle/>
            <a:p/>
          </p:txBody>
        </p:sp>
        <p:sp>
          <p:nvSpPr>
            <p:cNvPr id="36" name="rc36"/>
            <p:cNvSpPr/>
            <p:nvPr/>
          </p:nvSpPr>
          <p:spPr>
            <a:xfrm>
              <a:off x="2924407" y="3190351"/>
              <a:ext cx="238662" cy="201172"/>
            </a:xfrm>
            <a:prstGeom prst="rect">
              <a:avLst/>
            </a:prstGeom>
            <a:solidFill>
              <a:srgbClr val="E2231A">
                <a:alpha val="100000"/>
              </a:srgbClr>
            </a:solidFill>
          </p:spPr>
          <p:txBody>
            <a:bodyPr/>
            <a:lstStyle/>
            <a:p/>
          </p:txBody>
        </p:sp>
        <p:sp>
          <p:nvSpPr>
            <p:cNvPr id="37" name="rc37"/>
            <p:cNvSpPr/>
            <p:nvPr/>
          </p:nvSpPr>
          <p:spPr>
            <a:xfrm>
              <a:off x="3189588" y="3346699"/>
              <a:ext cx="238662" cy="961321"/>
            </a:xfrm>
            <a:prstGeom prst="rect">
              <a:avLst/>
            </a:prstGeom>
            <a:solidFill>
              <a:srgbClr val="80BD41">
                <a:alpha val="100000"/>
              </a:srgbClr>
            </a:solidFill>
          </p:spPr>
          <p:txBody>
            <a:bodyPr/>
            <a:lstStyle/>
            <a:p/>
          </p:txBody>
        </p:sp>
        <p:sp>
          <p:nvSpPr>
            <p:cNvPr id="38" name="rc38"/>
            <p:cNvSpPr/>
            <p:nvPr/>
          </p:nvSpPr>
          <p:spPr>
            <a:xfrm>
              <a:off x="3189588" y="3203058"/>
              <a:ext cx="238662" cy="143641"/>
            </a:xfrm>
            <a:prstGeom prst="rect">
              <a:avLst/>
            </a:prstGeom>
            <a:solidFill>
              <a:srgbClr val="E2231A">
                <a:alpha val="100000"/>
              </a:srgbClr>
            </a:solidFill>
          </p:spPr>
          <p:txBody>
            <a:bodyPr/>
            <a:lstStyle/>
            <a:p/>
          </p:txBody>
        </p:sp>
        <p:sp>
          <p:nvSpPr>
            <p:cNvPr id="39" name="rc39"/>
            <p:cNvSpPr/>
            <p:nvPr/>
          </p:nvSpPr>
          <p:spPr>
            <a:xfrm>
              <a:off x="3454768" y="3287172"/>
              <a:ext cx="238662" cy="1020849"/>
            </a:xfrm>
            <a:prstGeom prst="rect">
              <a:avLst/>
            </a:prstGeom>
            <a:solidFill>
              <a:srgbClr val="80BD41">
                <a:alpha val="100000"/>
              </a:srgbClr>
            </a:solidFill>
          </p:spPr>
          <p:txBody>
            <a:bodyPr/>
            <a:lstStyle/>
            <a:p/>
          </p:txBody>
        </p:sp>
        <p:sp>
          <p:nvSpPr>
            <p:cNvPr id="40" name="rc40"/>
            <p:cNvSpPr/>
            <p:nvPr/>
          </p:nvSpPr>
          <p:spPr>
            <a:xfrm>
              <a:off x="3454768" y="3210344"/>
              <a:ext cx="238662" cy="76828"/>
            </a:xfrm>
            <a:prstGeom prst="rect">
              <a:avLst/>
            </a:prstGeom>
            <a:solidFill>
              <a:srgbClr val="E2231A">
                <a:alpha val="100000"/>
              </a:srgbClr>
            </a:solidFill>
          </p:spPr>
          <p:txBody>
            <a:bodyPr/>
            <a:lstStyle/>
            <a:p/>
          </p:txBody>
        </p:sp>
        <p:sp>
          <p:nvSpPr>
            <p:cNvPr id="41" name="rc41"/>
            <p:cNvSpPr/>
            <p:nvPr/>
          </p:nvSpPr>
          <p:spPr>
            <a:xfrm>
              <a:off x="3719949" y="3363002"/>
              <a:ext cx="238662" cy="945018"/>
            </a:xfrm>
            <a:prstGeom prst="rect">
              <a:avLst/>
            </a:prstGeom>
            <a:solidFill>
              <a:srgbClr val="80BD41">
                <a:alpha val="100000"/>
              </a:srgbClr>
            </a:solidFill>
          </p:spPr>
          <p:txBody>
            <a:bodyPr/>
            <a:lstStyle/>
            <a:p/>
          </p:txBody>
        </p:sp>
        <p:sp>
          <p:nvSpPr>
            <p:cNvPr id="42" name="rc42"/>
            <p:cNvSpPr/>
            <p:nvPr/>
          </p:nvSpPr>
          <p:spPr>
            <a:xfrm>
              <a:off x="3719949" y="3221790"/>
              <a:ext cx="238662" cy="141212"/>
            </a:xfrm>
            <a:prstGeom prst="rect">
              <a:avLst/>
            </a:prstGeom>
            <a:solidFill>
              <a:srgbClr val="E2231A">
                <a:alpha val="100000"/>
              </a:srgbClr>
            </a:solidFill>
          </p:spPr>
          <p:txBody>
            <a:bodyPr/>
            <a:lstStyle/>
            <a:p/>
          </p:txBody>
        </p:sp>
        <p:sp>
          <p:nvSpPr>
            <p:cNvPr id="43" name="rc43"/>
            <p:cNvSpPr/>
            <p:nvPr/>
          </p:nvSpPr>
          <p:spPr>
            <a:xfrm>
              <a:off x="3985130" y="3450335"/>
              <a:ext cx="238662" cy="857685"/>
            </a:xfrm>
            <a:prstGeom prst="rect">
              <a:avLst/>
            </a:prstGeom>
            <a:solidFill>
              <a:srgbClr val="80BD41">
                <a:alpha val="100000"/>
              </a:srgbClr>
            </a:solidFill>
          </p:spPr>
          <p:txBody>
            <a:bodyPr/>
            <a:lstStyle/>
            <a:p/>
          </p:txBody>
        </p:sp>
        <p:sp>
          <p:nvSpPr>
            <p:cNvPr id="44" name="rc44"/>
            <p:cNvSpPr/>
            <p:nvPr/>
          </p:nvSpPr>
          <p:spPr>
            <a:xfrm>
              <a:off x="3985130" y="3222336"/>
              <a:ext cx="238662" cy="227999"/>
            </a:xfrm>
            <a:prstGeom prst="rect">
              <a:avLst/>
            </a:prstGeom>
            <a:solidFill>
              <a:srgbClr val="E2231A">
                <a:alpha val="100000"/>
              </a:srgbClr>
            </a:solidFill>
          </p:spPr>
          <p:txBody>
            <a:bodyPr/>
            <a:lstStyle/>
            <a:p/>
          </p:txBody>
        </p:sp>
        <p:sp>
          <p:nvSpPr>
            <p:cNvPr id="45" name="rc45"/>
            <p:cNvSpPr/>
            <p:nvPr/>
          </p:nvSpPr>
          <p:spPr>
            <a:xfrm>
              <a:off x="4250311" y="3366015"/>
              <a:ext cx="238662" cy="942006"/>
            </a:xfrm>
            <a:prstGeom prst="rect">
              <a:avLst/>
            </a:prstGeom>
            <a:solidFill>
              <a:srgbClr val="80BD41">
                <a:alpha val="100000"/>
              </a:srgbClr>
            </a:solidFill>
          </p:spPr>
          <p:txBody>
            <a:bodyPr/>
            <a:lstStyle/>
            <a:p/>
          </p:txBody>
        </p:sp>
        <p:sp>
          <p:nvSpPr>
            <p:cNvPr id="46" name="rc46"/>
            <p:cNvSpPr/>
            <p:nvPr/>
          </p:nvSpPr>
          <p:spPr>
            <a:xfrm>
              <a:off x="4250311" y="3212659"/>
              <a:ext cx="238662" cy="153355"/>
            </a:xfrm>
            <a:prstGeom prst="rect">
              <a:avLst/>
            </a:prstGeom>
            <a:solidFill>
              <a:srgbClr val="E2231A">
                <a:alpha val="100000"/>
              </a:srgbClr>
            </a:solidFill>
          </p:spPr>
          <p:txBody>
            <a:bodyPr/>
            <a:lstStyle/>
            <a:p/>
          </p:txBody>
        </p:sp>
        <p:sp>
          <p:nvSpPr>
            <p:cNvPr id="47" name="rc47"/>
            <p:cNvSpPr/>
            <p:nvPr/>
          </p:nvSpPr>
          <p:spPr>
            <a:xfrm>
              <a:off x="4515492" y="3355397"/>
              <a:ext cx="238662" cy="952624"/>
            </a:xfrm>
            <a:prstGeom prst="rect">
              <a:avLst/>
            </a:prstGeom>
            <a:solidFill>
              <a:srgbClr val="80BD41">
                <a:alpha val="100000"/>
              </a:srgbClr>
            </a:solidFill>
          </p:spPr>
          <p:txBody>
            <a:bodyPr/>
            <a:lstStyle/>
            <a:p/>
          </p:txBody>
        </p:sp>
        <p:sp>
          <p:nvSpPr>
            <p:cNvPr id="48" name="rc48"/>
            <p:cNvSpPr/>
            <p:nvPr/>
          </p:nvSpPr>
          <p:spPr>
            <a:xfrm>
              <a:off x="4515492" y="3213055"/>
              <a:ext cx="238662" cy="142342"/>
            </a:xfrm>
            <a:prstGeom prst="rect">
              <a:avLst/>
            </a:prstGeom>
            <a:solidFill>
              <a:srgbClr val="E2231A">
                <a:alpha val="100000"/>
              </a:srgbClr>
            </a:solidFill>
          </p:spPr>
          <p:txBody>
            <a:bodyPr/>
            <a:lstStyle/>
            <a:p/>
          </p:txBody>
        </p:sp>
        <p:sp>
          <p:nvSpPr>
            <p:cNvPr id="49" name="rc49"/>
            <p:cNvSpPr/>
            <p:nvPr/>
          </p:nvSpPr>
          <p:spPr>
            <a:xfrm>
              <a:off x="4780672" y="3388097"/>
              <a:ext cx="238662" cy="919923"/>
            </a:xfrm>
            <a:prstGeom prst="rect">
              <a:avLst/>
            </a:prstGeom>
            <a:solidFill>
              <a:srgbClr val="80BD41">
                <a:alpha val="100000"/>
              </a:srgbClr>
            </a:solidFill>
          </p:spPr>
          <p:txBody>
            <a:bodyPr/>
            <a:lstStyle/>
            <a:p/>
          </p:txBody>
        </p:sp>
        <p:sp>
          <p:nvSpPr>
            <p:cNvPr id="50" name="rc50"/>
            <p:cNvSpPr/>
            <p:nvPr/>
          </p:nvSpPr>
          <p:spPr>
            <a:xfrm>
              <a:off x="4780672" y="3225762"/>
              <a:ext cx="238662" cy="162335"/>
            </a:xfrm>
            <a:prstGeom prst="rect">
              <a:avLst/>
            </a:prstGeom>
            <a:solidFill>
              <a:srgbClr val="E2231A">
                <a:alpha val="100000"/>
              </a:srgbClr>
            </a:solidFill>
          </p:spPr>
          <p:txBody>
            <a:bodyPr/>
            <a:lstStyle/>
            <a:p/>
          </p:txBody>
        </p:sp>
        <p:sp>
          <p:nvSpPr>
            <p:cNvPr id="51" name="rc51"/>
            <p:cNvSpPr/>
            <p:nvPr/>
          </p:nvSpPr>
          <p:spPr>
            <a:xfrm>
              <a:off x="5045853" y="3354945"/>
              <a:ext cx="238662" cy="953076"/>
            </a:xfrm>
            <a:prstGeom prst="rect">
              <a:avLst/>
            </a:prstGeom>
            <a:solidFill>
              <a:srgbClr val="80BD41">
                <a:alpha val="100000"/>
              </a:srgbClr>
            </a:solidFill>
          </p:spPr>
          <p:txBody>
            <a:bodyPr/>
            <a:lstStyle/>
            <a:p/>
          </p:txBody>
        </p:sp>
        <p:sp>
          <p:nvSpPr>
            <p:cNvPr id="52" name="rc52"/>
            <p:cNvSpPr/>
            <p:nvPr/>
          </p:nvSpPr>
          <p:spPr>
            <a:xfrm>
              <a:off x="5045853" y="3237152"/>
              <a:ext cx="238662" cy="117793"/>
            </a:xfrm>
            <a:prstGeom prst="rect">
              <a:avLst/>
            </a:prstGeom>
            <a:solidFill>
              <a:srgbClr val="E2231A">
                <a:alpha val="100000"/>
              </a:srgbClr>
            </a:solidFill>
          </p:spPr>
          <p:txBody>
            <a:bodyPr/>
            <a:lstStyle/>
            <a:p/>
          </p:txBody>
        </p:sp>
        <p:sp>
          <p:nvSpPr>
            <p:cNvPr id="53" name="rc53"/>
            <p:cNvSpPr/>
            <p:nvPr/>
          </p:nvSpPr>
          <p:spPr>
            <a:xfrm>
              <a:off x="5311034" y="3336119"/>
              <a:ext cx="238662" cy="971901"/>
            </a:xfrm>
            <a:prstGeom prst="rect">
              <a:avLst/>
            </a:prstGeom>
            <a:solidFill>
              <a:srgbClr val="80BD41">
                <a:alpha val="100000"/>
              </a:srgbClr>
            </a:solidFill>
          </p:spPr>
          <p:txBody>
            <a:bodyPr/>
            <a:lstStyle/>
            <a:p/>
          </p:txBody>
        </p:sp>
        <p:sp>
          <p:nvSpPr>
            <p:cNvPr id="54" name="rc54"/>
            <p:cNvSpPr/>
            <p:nvPr/>
          </p:nvSpPr>
          <p:spPr>
            <a:xfrm>
              <a:off x="5311034" y="3251610"/>
              <a:ext cx="238662" cy="84509"/>
            </a:xfrm>
            <a:prstGeom prst="rect">
              <a:avLst/>
            </a:prstGeom>
            <a:solidFill>
              <a:srgbClr val="E2231A">
                <a:alpha val="100000"/>
              </a:srgbClr>
            </a:solidFill>
          </p:spPr>
          <p:txBody>
            <a:bodyPr/>
            <a:lstStyle/>
            <a:p/>
          </p:txBody>
        </p:sp>
        <p:sp>
          <p:nvSpPr>
            <p:cNvPr id="55" name="rc55"/>
            <p:cNvSpPr/>
            <p:nvPr/>
          </p:nvSpPr>
          <p:spPr>
            <a:xfrm>
              <a:off x="5576215" y="3389867"/>
              <a:ext cx="238662" cy="918154"/>
            </a:xfrm>
            <a:prstGeom prst="rect">
              <a:avLst/>
            </a:prstGeom>
            <a:solidFill>
              <a:srgbClr val="80BD41">
                <a:alpha val="100000"/>
              </a:srgbClr>
            </a:solidFill>
          </p:spPr>
          <p:txBody>
            <a:bodyPr/>
            <a:lstStyle/>
            <a:p/>
          </p:txBody>
        </p:sp>
        <p:sp>
          <p:nvSpPr>
            <p:cNvPr id="56" name="rc56"/>
            <p:cNvSpPr/>
            <p:nvPr/>
          </p:nvSpPr>
          <p:spPr>
            <a:xfrm>
              <a:off x="5576215" y="3264656"/>
              <a:ext cx="238662" cy="125210"/>
            </a:xfrm>
            <a:prstGeom prst="rect">
              <a:avLst/>
            </a:prstGeom>
            <a:solidFill>
              <a:srgbClr val="E2231A">
                <a:alpha val="100000"/>
              </a:srgbClr>
            </a:solidFill>
          </p:spPr>
          <p:txBody>
            <a:bodyPr/>
            <a:lstStyle/>
            <a:p/>
          </p:txBody>
        </p:sp>
        <p:sp>
          <p:nvSpPr>
            <p:cNvPr id="57" name="rc57"/>
            <p:cNvSpPr/>
            <p:nvPr/>
          </p:nvSpPr>
          <p:spPr>
            <a:xfrm>
              <a:off x="5841395" y="3331112"/>
              <a:ext cx="238662" cy="976909"/>
            </a:xfrm>
            <a:prstGeom prst="rect">
              <a:avLst/>
            </a:prstGeom>
            <a:solidFill>
              <a:srgbClr val="80BD41">
                <a:alpha val="100000"/>
              </a:srgbClr>
            </a:solidFill>
          </p:spPr>
          <p:txBody>
            <a:bodyPr/>
            <a:lstStyle/>
            <a:p/>
          </p:txBody>
        </p:sp>
        <p:sp>
          <p:nvSpPr>
            <p:cNvPr id="58" name="rc58"/>
            <p:cNvSpPr/>
            <p:nvPr/>
          </p:nvSpPr>
          <p:spPr>
            <a:xfrm>
              <a:off x="5841395" y="3290410"/>
              <a:ext cx="238662" cy="40701"/>
            </a:xfrm>
            <a:prstGeom prst="rect">
              <a:avLst/>
            </a:prstGeom>
            <a:solidFill>
              <a:srgbClr val="E2231A">
                <a:alpha val="100000"/>
              </a:srgbClr>
            </a:solidFill>
          </p:spPr>
          <p:txBody>
            <a:bodyPr/>
            <a:lstStyle/>
            <a:p/>
          </p:txBody>
        </p:sp>
        <p:sp>
          <p:nvSpPr>
            <p:cNvPr id="59" name="rc59"/>
            <p:cNvSpPr/>
            <p:nvPr/>
          </p:nvSpPr>
          <p:spPr>
            <a:xfrm>
              <a:off x="6106576" y="3598325"/>
              <a:ext cx="238662" cy="709695"/>
            </a:xfrm>
            <a:prstGeom prst="rect">
              <a:avLst/>
            </a:prstGeom>
            <a:solidFill>
              <a:srgbClr val="80BD41">
                <a:alpha val="100000"/>
              </a:srgbClr>
            </a:solidFill>
          </p:spPr>
          <p:txBody>
            <a:bodyPr/>
            <a:lstStyle/>
            <a:p/>
          </p:txBody>
        </p:sp>
        <p:sp>
          <p:nvSpPr>
            <p:cNvPr id="60" name="rc60"/>
            <p:cNvSpPr/>
            <p:nvPr/>
          </p:nvSpPr>
          <p:spPr>
            <a:xfrm>
              <a:off x="6106576" y="3348977"/>
              <a:ext cx="238662" cy="249348"/>
            </a:xfrm>
            <a:prstGeom prst="rect">
              <a:avLst/>
            </a:prstGeom>
            <a:solidFill>
              <a:srgbClr val="E2231A">
                <a:alpha val="100000"/>
              </a:srgbClr>
            </a:solidFill>
          </p:spPr>
          <p:txBody>
            <a:bodyPr/>
            <a:lstStyle/>
            <a:p/>
          </p:txBody>
        </p:sp>
        <p:sp>
          <p:nvSpPr>
            <p:cNvPr id="61" name="rc61"/>
            <p:cNvSpPr/>
            <p:nvPr/>
          </p:nvSpPr>
          <p:spPr>
            <a:xfrm>
              <a:off x="6371757" y="3493616"/>
              <a:ext cx="238662" cy="814405"/>
            </a:xfrm>
            <a:prstGeom prst="rect">
              <a:avLst/>
            </a:prstGeom>
            <a:solidFill>
              <a:srgbClr val="80BD41">
                <a:alpha val="100000"/>
              </a:srgbClr>
            </a:solidFill>
          </p:spPr>
          <p:txBody>
            <a:bodyPr/>
            <a:lstStyle/>
            <a:p/>
          </p:txBody>
        </p:sp>
        <p:sp>
          <p:nvSpPr>
            <p:cNvPr id="62" name="rc62"/>
            <p:cNvSpPr/>
            <p:nvPr/>
          </p:nvSpPr>
          <p:spPr>
            <a:xfrm>
              <a:off x="6371757" y="3432319"/>
              <a:ext cx="238662" cy="61296"/>
            </a:xfrm>
            <a:prstGeom prst="rect">
              <a:avLst/>
            </a:prstGeom>
            <a:solidFill>
              <a:srgbClr val="E2231A">
                <a:alpha val="100000"/>
              </a:srgbClr>
            </a:solidFill>
          </p:spPr>
          <p:txBody>
            <a:bodyPr/>
            <a:lstStyle/>
            <a:p/>
          </p:txBody>
        </p:sp>
        <p:sp>
          <p:nvSpPr>
            <p:cNvPr id="63" name="rc63"/>
            <p:cNvSpPr/>
            <p:nvPr/>
          </p:nvSpPr>
          <p:spPr>
            <a:xfrm>
              <a:off x="6636938" y="3684246"/>
              <a:ext cx="238662" cy="623774"/>
            </a:xfrm>
            <a:prstGeom prst="rect">
              <a:avLst/>
            </a:prstGeom>
            <a:solidFill>
              <a:srgbClr val="80BD41">
                <a:alpha val="100000"/>
              </a:srgbClr>
            </a:solidFill>
          </p:spPr>
          <p:txBody>
            <a:bodyPr/>
            <a:lstStyle/>
            <a:p/>
          </p:txBody>
        </p:sp>
        <p:sp>
          <p:nvSpPr>
            <p:cNvPr id="64" name="rc64"/>
            <p:cNvSpPr/>
            <p:nvPr/>
          </p:nvSpPr>
          <p:spPr>
            <a:xfrm>
              <a:off x="6636938" y="3487272"/>
              <a:ext cx="238662" cy="196974"/>
            </a:xfrm>
            <a:prstGeom prst="rect">
              <a:avLst/>
            </a:prstGeom>
            <a:solidFill>
              <a:srgbClr val="E2231A">
                <a:alpha val="100000"/>
              </a:srgbClr>
            </a:solidFill>
          </p:spPr>
          <p:txBody>
            <a:bodyPr/>
            <a:lstStyle/>
            <a:p/>
          </p:txBody>
        </p:sp>
        <p:sp>
          <p:nvSpPr>
            <p:cNvPr id="65" name="rc65"/>
            <p:cNvSpPr/>
            <p:nvPr/>
          </p:nvSpPr>
          <p:spPr>
            <a:xfrm>
              <a:off x="6902119" y="3765480"/>
              <a:ext cx="238662" cy="542541"/>
            </a:xfrm>
            <a:prstGeom prst="rect">
              <a:avLst/>
            </a:prstGeom>
            <a:solidFill>
              <a:srgbClr val="80BD41">
                <a:alpha val="100000"/>
              </a:srgbClr>
            </a:solidFill>
          </p:spPr>
          <p:txBody>
            <a:bodyPr/>
            <a:lstStyle/>
            <a:p/>
          </p:txBody>
        </p:sp>
        <p:sp>
          <p:nvSpPr>
            <p:cNvPr id="66" name="rc66"/>
            <p:cNvSpPr/>
            <p:nvPr/>
          </p:nvSpPr>
          <p:spPr>
            <a:xfrm>
              <a:off x="6902119" y="3510164"/>
              <a:ext cx="238662" cy="255315"/>
            </a:xfrm>
            <a:prstGeom prst="rect">
              <a:avLst/>
            </a:prstGeom>
            <a:solidFill>
              <a:srgbClr val="E2231A">
                <a:alpha val="100000"/>
              </a:srgbClr>
            </a:solidFill>
          </p:spPr>
          <p:txBody>
            <a:bodyPr/>
            <a:lstStyle/>
            <a:p/>
          </p:txBody>
        </p:sp>
        <p:sp>
          <p:nvSpPr>
            <p:cNvPr id="67" name="rc67"/>
            <p:cNvSpPr/>
            <p:nvPr/>
          </p:nvSpPr>
          <p:spPr>
            <a:xfrm>
              <a:off x="7167299" y="3898823"/>
              <a:ext cx="238662" cy="409198"/>
            </a:xfrm>
            <a:prstGeom prst="rect">
              <a:avLst/>
            </a:prstGeom>
            <a:solidFill>
              <a:srgbClr val="80BD41">
                <a:alpha val="100000"/>
              </a:srgbClr>
            </a:solidFill>
          </p:spPr>
          <p:txBody>
            <a:bodyPr/>
            <a:lstStyle/>
            <a:p/>
          </p:txBody>
        </p:sp>
        <p:sp>
          <p:nvSpPr>
            <p:cNvPr id="68" name="rc68"/>
            <p:cNvSpPr/>
            <p:nvPr/>
          </p:nvSpPr>
          <p:spPr>
            <a:xfrm>
              <a:off x="7167299" y="3521102"/>
              <a:ext cx="238662" cy="377721"/>
            </a:xfrm>
            <a:prstGeom prst="rect">
              <a:avLst/>
            </a:prstGeom>
            <a:solidFill>
              <a:srgbClr val="E2231A">
                <a:alpha val="100000"/>
              </a:srgbClr>
            </a:solidFill>
          </p:spPr>
          <p:txBody>
            <a:bodyPr/>
            <a:lstStyle/>
            <a:p/>
          </p:txBody>
        </p:sp>
        <p:sp>
          <p:nvSpPr>
            <p:cNvPr id="69" name="rc69"/>
            <p:cNvSpPr/>
            <p:nvPr/>
          </p:nvSpPr>
          <p:spPr>
            <a:xfrm>
              <a:off x="7432480" y="3769000"/>
              <a:ext cx="238662" cy="539020"/>
            </a:xfrm>
            <a:prstGeom prst="rect">
              <a:avLst/>
            </a:prstGeom>
            <a:solidFill>
              <a:srgbClr val="80BD41">
                <a:alpha val="100000"/>
              </a:srgbClr>
            </a:solidFill>
          </p:spPr>
          <p:txBody>
            <a:bodyPr/>
            <a:lstStyle/>
            <a:p/>
          </p:txBody>
        </p:sp>
        <p:sp>
          <p:nvSpPr>
            <p:cNvPr id="70" name="rc70"/>
            <p:cNvSpPr/>
            <p:nvPr/>
          </p:nvSpPr>
          <p:spPr>
            <a:xfrm>
              <a:off x="7432480" y="3515341"/>
              <a:ext cx="238662" cy="253659"/>
            </a:xfrm>
            <a:prstGeom prst="rect">
              <a:avLst/>
            </a:prstGeom>
            <a:solidFill>
              <a:srgbClr val="E2231A">
                <a:alpha val="100000"/>
              </a:srgbClr>
            </a:solidFill>
          </p:spPr>
          <p:txBody>
            <a:bodyPr/>
            <a:lstStyle/>
            <a:p/>
          </p:txBody>
        </p:sp>
        <p:sp>
          <p:nvSpPr>
            <p:cNvPr id="71" name="rc71"/>
            <p:cNvSpPr/>
            <p:nvPr/>
          </p:nvSpPr>
          <p:spPr>
            <a:xfrm>
              <a:off x="7697661" y="3737279"/>
              <a:ext cx="238662" cy="570742"/>
            </a:xfrm>
            <a:prstGeom prst="rect">
              <a:avLst/>
            </a:prstGeom>
            <a:solidFill>
              <a:srgbClr val="80BD41">
                <a:alpha val="100000"/>
              </a:srgbClr>
            </a:solidFill>
          </p:spPr>
          <p:txBody>
            <a:bodyPr/>
            <a:lstStyle/>
            <a:p/>
          </p:txBody>
        </p:sp>
        <p:sp>
          <p:nvSpPr>
            <p:cNvPr id="72" name="rc72"/>
            <p:cNvSpPr/>
            <p:nvPr/>
          </p:nvSpPr>
          <p:spPr>
            <a:xfrm>
              <a:off x="7697661" y="3504158"/>
              <a:ext cx="238662" cy="233120"/>
            </a:xfrm>
            <a:prstGeom prst="rect">
              <a:avLst/>
            </a:prstGeom>
            <a:solidFill>
              <a:srgbClr val="E2231A">
                <a:alpha val="100000"/>
              </a:srgbClr>
            </a:solidFill>
          </p:spPr>
          <p:txBody>
            <a:bodyPr/>
            <a:lstStyle/>
            <a:p/>
          </p:txBody>
        </p:sp>
        <p:sp>
          <p:nvSpPr>
            <p:cNvPr id="73" name="rc73"/>
            <p:cNvSpPr/>
            <p:nvPr/>
          </p:nvSpPr>
          <p:spPr>
            <a:xfrm>
              <a:off x="7962842" y="3878397"/>
              <a:ext cx="238662" cy="429624"/>
            </a:xfrm>
            <a:prstGeom prst="rect">
              <a:avLst/>
            </a:prstGeom>
            <a:solidFill>
              <a:srgbClr val="80BD41">
                <a:alpha val="100000"/>
              </a:srgbClr>
            </a:solidFill>
          </p:spPr>
          <p:txBody>
            <a:bodyPr/>
            <a:lstStyle/>
            <a:p/>
          </p:txBody>
        </p:sp>
        <p:sp>
          <p:nvSpPr>
            <p:cNvPr id="74" name="rc74"/>
            <p:cNvSpPr/>
            <p:nvPr/>
          </p:nvSpPr>
          <p:spPr>
            <a:xfrm>
              <a:off x="7962842" y="3497400"/>
              <a:ext cx="238662" cy="380997"/>
            </a:xfrm>
            <a:prstGeom prst="rect">
              <a:avLst/>
            </a:prstGeom>
            <a:solidFill>
              <a:srgbClr val="E2231A">
                <a:alpha val="100000"/>
              </a:srgbClr>
            </a:solidFill>
          </p:spPr>
          <p:txBody>
            <a:bodyPr/>
            <a:lstStyle/>
            <a:p/>
          </p:txBody>
        </p:sp>
        <p:sp>
          <p:nvSpPr>
            <p:cNvPr id="75" name="pl75"/>
            <p:cNvSpPr/>
            <p:nvPr/>
          </p:nvSpPr>
          <p:spPr>
            <a:xfrm>
              <a:off x="1452654" y="2117376"/>
              <a:ext cx="6629519" cy="1028261"/>
            </a:xfrm>
            <a:custGeom>
              <a:avLst/>
              <a:pathLst>
                <a:path w="6629519" h="1028261">
                  <a:moveTo>
                    <a:pt x="0" y="312949"/>
                  </a:moveTo>
                  <a:lnTo>
                    <a:pt x="265180" y="0"/>
                  </a:lnTo>
                  <a:lnTo>
                    <a:pt x="530361" y="335302"/>
                  </a:lnTo>
                  <a:lnTo>
                    <a:pt x="795542" y="335302"/>
                  </a:lnTo>
                  <a:lnTo>
                    <a:pt x="1060723" y="402363"/>
                  </a:lnTo>
                  <a:lnTo>
                    <a:pt x="1325903" y="491777"/>
                  </a:lnTo>
                  <a:lnTo>
                    <a:pt x="1591084" y="357656"/>
                  </a:lnTo>
                  <a:lnTo>
                    <a:pt x="1856265" y="245888"/>
                  </a:lnTo>
                  <a:lnTo>
                    <a:pt x="2121446" y="111767"/>
                  </a:lnTo>
                  <a:lnTo>
                    <a:pt x="2386626" y="245888"/>
                  </a:lnTo>
                  <a:lnTo>
                    <a:pt x="2651807" y="424716"/>
                  </a:lnTo>
                  <a:lnTo>
                    <a:pt x="2916988" y="268242"/>
                  </a:lnTo>
                  <a:lnTo>
                    <a:pt x="3182169" y="245888"/>
                  </a:lnTo>
                  <a:lnTo>
                    <a:pt x="3447350" y="290595"/>
                  </a:lnTo>
                  <a:lnTo>
                    <a:pt x="3712530" y="201181"/>
                  </a:lnTo>
                  <a:lnTo>
                    <a:pt x="3977711" y="134121"/>
                  </a:lnTo>
                  <a:lnTo>
                    <a:pt x="4242892" y="223535"/>
                  </a:lnTo>
                  <a:lnTo>
                    <a:pt x="4508073" y="44707"/>
                  </a:lnTo>
                  <a:lnTo>
                    <a:pt x="4773253" y="536484"/>
                  </a:lnTo>
                  <a:lnTo>
                    <a:pt x="5038434" y="111767"/>
                  </a:lnTo>
                  <a:lnTo>
                    <a:pt x="5303615" y="491777"/>
                  </a:lnTo>
                  <a:lnTo>
                    <a:pt x="5568796" y="670605"/>
                  </a:lnTo>
                  <a:lnTo>
                    <a:pt x="5833977" y="1028261"/>
                  </a:lnTo>
                  <a:lnTo>
                    <a:pt x="6099157" y="670605"/>
                  </a:lnTo>
                  <a:lnTo>
                    <a:pt x="6364338" y="603545"/>
                  </a:lnTo>
                  <a:lnTo>
                    <a:pt x="6629519" y="1005908"/>
                  </a:lnTo>
                </a:path>
              </a:pathLst>
            </a:custGeom>
            <a:ln w="27101" cap="flat">
              <a:solidFill>
                <a:srgbClr val="0058AB">
                  <a:alpha val="100000"/>
                </a:srgbClr>
              </a:solidFill>
              <a:prstDash val="solid"/>
              <a:round/>
            </a:ln>
          </p:spPr>
          <p:txBody>
            <a:bodyPr/>
            <a:lstStyle/>
            <a:p/>
          </p:txBody>
        </p:sp>
        <p:sp>
          <p:nvSpPr>
            <p:cNvPr id="76" name="tx76"/>
            <p:cNvSpPr/>
            <p:nvPr/>
          </p:nvSpPr>
          <p:spPr>
            <a:xfrm>
              <a:off x="139236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77" name="tx77"/>
            <p:cNvSpPr/>
            <p:nvPr/>
          </p:nvSpPr>
          <p:spPr>
            <a:xfrm>
              <a:off x="271826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78" name="tx78"/>
            <p:cNvSpPr/>
            <p:nvPr/>
          </p:nvSpPr>
          <p:spPr>
            <a:xfrm>
              <a:off x="404417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79" name="tx79"/>
            <p:cNvSpPr/>
            <p:nvPr/>
          </p:nvSpPr>
          <p:spPr>
            <a:xfrm>
              <a:off x="537007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0" name="tx80"/>
            <p:cNvSpPr/>
            <p:nvPr/>
          </p:nvSpPr>
          <p:spPr>
            <a:xfrm>
              <a:off x="6430799"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1" name="tx81"/>
            <p:cNvSpPr/>
            <p:nvPr/>
          </p:nvSpPr>
          <p:spPr>
            <a:xfrm>
              <a:off x="669597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2" name="tx82"/>
            <p:cNvSpPr/>
            <p:nvPr/>
          </p:nvSpPr>
          <p:spPr>
            <a:xfrm>
              <a:off x="696116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83" name="tx83"/>
            <p:cNvSpPr/>
            <p:nvPr/>
          </p:nvSpPr>
          <p:spPr>
            <a:xfrm>
              <a:off x="7226341"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52</a:t>
              </a:r>
            </a:p>
          </p:txBody>
        </p:sp>
        <p:sp>
          <p:nvSpPr>
            <p:cNvPr id="84" name="tx84"/>
            <p:cNvSpPr/>
            <p:nvPr/>
          </p:nvSpPr>
          <p:spPr>
            <a:xfrm>
              <a:off x="749152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85" name="tx85"/>
            <p:cNvSpPr/>
            <p:nvPr/>
          </p:nvSpPr>
          <p:spPr>
            <a:xfrm>
              <a:off x="7756703"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6" name="tx86"/>
            <p:cNvSpPr/>
            <p:nvPr/>
          </p:nvSpPr>
          <p:spPr>
            <a:xfrm>
              <a:off x="8021883"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53</a:t>
              </a:r>
            </a:p>
          </p:txBody>
        </p:sp>
        <p:sp>
          <p:nvSpPr>
            <p:cNvPr id="87" name="tx87"/>
            <p:cNvSpPr/>
            <p:nvPr/>
          </p:nvSpPr>
          <p:spPr>
            <a:xfrm>
              <a:off x="1335100" y="309627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571.5</a:t>
              </a:r>
            </a:p>
          </p:txBody>
        </p:sp>
        <p:sp>
          <p:nvSpPr>
            <p:cNvPr id="88" name="tx88"/>
            <p:cNvSpPr/>
            <p:nvPr/>
          </p:nvSpPr>
          <p:spPr>
            <a:xfrm>
              <a:off x="2700181" y="3059470"/>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591</a:t>
              </a:r>
            </a:p>
          </p:txBody>
        </p:sp>
        <p:sp>
          <p:nvSpPr>
            <p:cNvPr id="89" name="tx89"/>
            <p:cNvSpPr/>
            <p:nvPr/>
          </p:nvSpPr>
          <p:spPr>
            <a:xfrm>
              <a:off x="3986908" y="308642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576.7</a:t>
              </a:r>
            </a:p>
          </p:txBody>
        </p:sp>
        <p:sp>
          <p:nvSpPr>
            <p:cNvPr id="90" name="tx90"/>
            <p:cNvSpPr/>
            <p:nvPr/>
          </p:nvSpPr>
          <p:spPr>
            <a:xfrm>
              <a:off x="5312812" y="311568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561.1</a:t>
              </a:r>
            </a:p>
          </p:txBody>
        </p:sp>
        <p:sp>
          <p:nvSpPr>
            <p:cNvPr id="91" name="tx91"/>
            <p:cNvSpPr/>
            <p:nvPr/>
          </p:nvSpPr>
          <p:spPr>
            <a:xfrm>
              <a:off x="6373535" y="329639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465.2</a:t>
              </a:r>
            </a:p>
          </p:txBody>
        </p:sp>
        <p:sp>
          <p:nvSpPr>
            <p:cNvPr id="92" name="tx92"/>
            <p:cNvSpPr/>
            <p:nvPr/>
          </p:nvSpPr>
          <p:spPr>
            <a:xfrm>
              <a:off x="6677893" y="3351281"/>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436</a:t>
              </a:r>
            </a:p>
          </p:txBody>
        </p:sp>
        <p:sp>
          <p:nvSpPr>
            <p:cNvPr id="93" name="tx93"/>
            <p:cNvSpPr/>
            <p:nvPr/>
          </p:nvSpPr>
          <p:spPr>
            <a:xfrm>
              <a:off x="6903896" y="337421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423.8</a:t>
              </a:r>
            </a:p>
          </p:txBody>
        </p:sp>
        <p:sp>
          <p:nvSpPr>
            <p:cNvPr id="94" name="tx94"/>
            <p:cNvSpPr/>
            <p:nvPr/>
          </p:nvSpPr>
          <p:spPr>
            <a:xfrm>
              <a:off x="7208254" y="3385157"/>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418</a:t>
              </a:r>
            </a:p>
          </p:txBody>
        </p:sp>
        <p:sp>
          <p:nvSpPr>
            <p:cNvPr id="95" name="tx95"/>
            <p:cNvSpPr/>
            <p:nvPr/>
          </p:nvSpPr>
          <p:spPr>
            <a:xfrm>
              <a:off x="7434258" y="3380562"/>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421.1</a:t>
              </a:r>
            </a:p>
          </p:txBody>
        </p:sp>
        <p:sp>
          <p:nvSpPr>
            <p:cNvPr id="96" name="tx96"/>
            <p:cNvSpPr/>
            <p:nvPr/>
          </p:nvSpPr>
          <p:spPr>
            <a:xfrm>
              <a:off x="7738616" y="3369379"/>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427</a:t>
              </a:r>
            </a:p>
          </p:txBody>
        </p:sp>
        <p:sp>
          <p:nvSpPr>
            <p:cNvPr id="97" name="tx97"/>
            <p:cNvSpPr/>
            <p:nvPr/>
          </p:nvSpPr>
          <p:spPr>
            <a:xfrm>
              <a:off x="7964620" y="336142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430.6</a:t>
              </a:r>
            </a:p>
          </p:txBody>
        </p:sp>
        <p:sp>
          <p:nvSpPr>
            <p:cNvPr id="98" name="pl98"/>
            <p:cNvSpPr/>
            <p:nvPr/>
          </p:nvSpPr>
          <p:spPr>
            <a:xfrm>
              <a:off x="1452654" y="2072669"/>
              <a:ext cx="0" cy="357656"/>
            </a:xfrm>
            <a:custGeom>
              <a:avLst/>
              <a:pathLst>
                <a:path w="0" h="357656">
                  <a:moveTo>
                    <a:pt x="0" y="357656"/>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78557" y="2072669"/>
              <a:ext cx="0" cy="536484"/>
            </a:xfrm>
            <a:custGeom>
              <a:avLst/>
              <a:pathLst>
                <a:path w="0" h="536484">
                  <a:moveTo>
                    <a:pt x="0" y="536484"/>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104461" y="2072669"/>
              <a:ext cx="0" cy="469423"/>
            </a:xfrm>
            <a:custGeom>
              <a:avLst/>
              <a:pathLst>
                <a:path w="0" h="469423">
                  <a:moveTo>
                    <a:pt x="0" y="46942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30365"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91088"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56269" y="2072669"/>
              <a:ext cx="0" cy="536484"/>
            </a:xfrm>
            <a:custGeom>
              <a:avLst/>
              <a:pathLst>
                <a:path w="0" h="536484">
                  <a:moveTo>
                    <a:pt x="0" y="53648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21450" y="2072669"/>
              <a:ext cx="0" cy="715312"/>
            </a:xfrm>
            <a:custGeom>
              <a:avLst/>
              <a:pathLst>
                <a:path w="0" h="715312">
                  <a:moveTo>
                    <a:pt x="0" y="715312"/>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6631" y="2072669"/>
              <a:ext cx="0" cy="1072968"/>
            </a:xfrm>
            <a:custGeom>
              <a:avLst/>
              <a:pathLst>
                <a:path w="0" h="1072968">
                  <a:moveTo>
                    <a:pt x="0" y="1072968"/>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51811" y="2072669"/>
              <a:ext cx="0" cy="715312"/>
            </a:xfrm>
            <a:custGeom>
              <a:avLst/>
              <a:pathLst>
                <a:path w="0" h="715312">
                  <a:moveTo>
                    <a:pt x="0" y="715312"/>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6992" y="2072669"/>
              <a:ext cx="0" cy="648252"/>
            </a:xfrm>
            <a:custGeom>
              <a:avLst/>
              <a:pathLst>
                <a:path w="0" h="648252">
                  <a:moveTo>
                    <a:pt x="0" y="648252"/>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82173" y="2072669"/>
              <a:ext cx="0" cy="1050615"/>
            </a:xfrm>
            <a:custGeom>
              <a:avLst/>
              <a:pathLst>
                <a:path w="0" h="1050615">
                  <a:moveTo>
                    <a:pt x="0" y="1050615"/>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74277" y="382113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480</a:t>
              </a:r>
            </a:p>
          </p:txBody>
        </p:sp>
        <p:sp>
          <p:nvSpPr>
            <p:cNvPr id="110" name="tx110"/>
            <p:cNvSpPr/>
            <p:nvPr/>
          </p:nvSpPr>
          <p:spPr>
            <a:xfrm>
              <a:off x="1361226" y="32832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91.4</a:t>
              </a:r>
            </a:p>
          </p:txBody>
        </p:sp>
        <p:sp>
          <p:nvSpPr>
            <p:cNvPr id="111" name="tx111"/>
            <p:cNvSpPr/>
            <p:nvPr/>
          </p:nvSpPr>
          <p:spPr>
            <a:xfrm>
              <a:off x="2661004" y="385017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449.2</a:t>
              </a:r>
            </a:p>
          </p:txBody>
        </p:sp>
        <p:sp>
          <p:nvSpPr>
            <p:cNvPr id="112" name="tx112"/>
            <p:cNvSpPr/>
            <p:nvPr/>
          </p:nvSpPr>
          <p:spPr>
            <a:xfrm>
              <a:off x="2661004" y="329386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141.8</a:t>
              </a:r>
            </a:p>
          </p:txBody>
        </p:sp>
        <p:sp>
          <p:nvSpPr>
            <p:cNvPr id="113" name="tx113"/>
            <p:cNvSpPr/>
            <p:nvPr/>
          </p:nvSpPr>
          <p:spPr>
            <a:xfrm>
              <a:off x="3986908" y="384413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455.6</a:t>
              </a:r>
            </a:p>
          </p:txBody>
        </p:sp>
        <p:sp>
          <p:nvSpPr>
            <p:cNvPr id="114" name="tx114"/>
            <p:cNvSpPr/>
            <p:nvPr/>
          </p:nvSpPr>
          <p:spPr>
            <a:xfrm>
              <a:off x="3986908" y="3302434"/>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121.1</a:t>
              </a:r>
            </a:p>
          </p:txBody>
        </p:sp>
        <p:sp>
          <p:nvSpPr>
            <p:cNvPr id="115" name="tx115"/>
            <p:cNvSpPr/>
            <p:nvPr/>
          </p:nvSpPr>
          <p:spPr>
            <a:xfrm>
              <a:off x="5312812" y="378697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516.3</a:t>
              </a:r>
            </a:p>
          </p:txBody>
        </p:sp>
        <p:sp>
          <p:nvSpPr>
            <p:cNvPr id="116" name="tx116"/>
            <p:cNvSpPr/>
            <p:nvPr/>
          </p:nvSpPr>
          <p:spPr>
            <a:xfrm>
              <a:off x="5338937" y="32588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44.9</a:t>
              </a:r>
            </a:p>
          </p:txBody>
        </p:sp>
        <p:sp>
          <p:nvSpPr>
            <p:cNvPr id="117" name="tx117"/>
            <p:cNvSpPr/>
            <p:nvPr/>
          </p:nvSpPr>
          <p:spPr>
            <a:xfrm>
              <a:off x="6373535" y="386572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432.6</a:t>
              </a:r>
            </a:p>
          </p:txBody>
        </p:sp>
        <p:sp>
          <p:nvSpPr>
            <p:cNvPr id="118" name="tx118"/>
            <p:cNvSpPr/>
            <p:nvPr/>
          </p:nvSpPr>
          <p:spPr>
            <a:xfrm>
              <a:off x="6399660" y="342787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32.6</a:t>
              </a:r>
            </a:p>
          </p:txBody>
        </p:sp>
        <p:sp>
          <p:nvSpPr>
            <p:cNvPr id="119" name="tx119"/>
            <p:cNvSpPr/>
            <p:nvPr/>
          </p:nvSpPr>
          <p:spPr>
            <a:xfrm>
              <a:off x="6638716" y="396104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331.3</a:t>
              </a:r>
            </a:p>
          </p:txBody>
        </p:sp>
        <p:sp>
          <p:nvSpPr>
            <p:cNvPr id="120" name="tx120"/>
            <p:cNvSpPr/>
            <p:nvPr/>
          </p:nvSpPr>
          <p:spPr>
            <a:xfrm>
              <a:off x="6638716" y="355071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104.6</a:t>
              </a:r>
            </a:p>
          </p:txBody>
        </p:sp>
        <p:sp>
          <p:nvSpPr>
            <p:cNvPr id="121" name="tx121"/>
            <p:cNvSpPr/>
            <p:nvPr/>
          </p:nvSpPr>
          <p:spPr>
            <a:xfrm>
              <a:off x="6903896" y="400170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288.2</a:t>
              </a:r>
            </a:p>
          </p:txBody>
        </p:sp>
        <p:sp>
          <p:nvSpPr>
            <p:cNvPr id="122" name="tx122"/>
            <p:cNvSpPr/>
            <p:nvPr/>
          </p:nvSpPr>
          <p:spPr>
            <a:xfrm>
              <a:off x="6903896" y="360272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135.6</a:t>
              </a:r>
            </a:p>
          </p:txBody>
        </p:sp>
        <p:sp>
          <p:nvSpPr>
            <p:cNvPr id="123" name="tx123"/>
            <p:cNvSpPr/>
            <p:nvPr/>
          </p:nvSpPr>
          <p:spPr>
            <a:xfrm>
              <a:off x="7169077" y="4069521"/>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217.4</a:t>
              </a:r>
            </a:p>
          </p:txBody>
        </p:sp>
        <p:sp>
          <p:nvSpPr>
            <p:cNvPr id="124" name="tx124"/>
            <p:cNvSpPr/>
            <p:nvPr/>
          </p:nvSpPr>
          <p:spPr>
            <a:xfrm>
              <a:off x="7169077" y="367491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200.6</a:t>
              </a:r>
            </a:p>
          </p:txBody>
        </p:sp>
        <p:sp>
          <p:nvSpPr>
            <p:cNvPr id="125" name="tx125"/>
            <p:cNvSpPr/>
            <p:nvPr/>
          </p:nvSpPr>
          <p:spPr>
            <a:xfrm>
              <a:off x="7434258" y="400341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286.3</a:t>
              </a:r>
            </a:p>
          </p:txBody>
        </p:sp>
        <p:sp>
          <p:nvSpPr>
            <p:cNvPr id="126" name="tx126"/>
            <p:cNvSpPr/>
            <p:nvPr/>
          </p:nvSpPr>
          <p:spPr>
            <a:xfrm>
              <a:off x="7434258" y="360707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134.7</a:t>
              </a:r>
            </a:p>
          </p:txBody>
        </p:sp>
        <p:sp>
          <p:nvSpPr>
            <p:cNvPr id="127" name="tx127"/>
            <p:cNvSpPr/>
            <p:nvPr/>
          </p:nvSpPr>
          <p:spPr>
            <a:xfrm>
              <a:off x="7699439" y="398755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303.2</a:t>
              </a:r>
            </a:p>
          </p:txBody>
        </p:sp>
        <p:sp>
          <p:nvSpPr>
            <p:cNvPr id="128" name="tx128"/>
            <p:cNvSpPr/>
            <p:nvPr/>
          </p:nvSpPr>
          <p:spPr>
            <a:xfrm>
              <a:off x="7699439" y="358562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123.8</a:t>
              </a:r>
            </a:p>
          </p:txBody>
        </p:sp>
        <p:sp>
          <p:nvSpPr>
            <p:cNvPr id="129" name="tx129"/>
            <p:cNvSpPr/>
            <p:nvPr/>
          </p:nvSpPr>
          <p:spPr>
            <a:xfrm>
              <a:off x="7964620" y="405816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228.2</a:t>
              </a:r>
            </a:p>
          </p:txBody>
        </p:sp>
        <p:sp>
          <p:nvSpPr>
            <p:cNvPr id="130" name="tx130"/>
            <p:cNvSpPr/>
            <p:nvPr/>
          </p:nvSpPr>
          <p:spPr>
            <a:xfrm>
              <a:off x="7964620" y="365285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202.4</a:t>
              </a:r>
            </a:p>
          </p:txBody>
        </p:sp>
        <p:sp>
          <p:nvSpPr>
            <p:cNvPr id="131" name="tx131"/>
            <p:cNvSpPr/>
            <p:nvPr/>
          </p:nvSpPr>
          <p:spPr>
            <a:xfrm>
              <a:off x="849589"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694200" y="350287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3" name="tx133"/>
            <p:cNvSpPr/>
            <p:nvPr/>
          </p:nvSpPr>
          <p:spPr>
            <a:xfrm>
              <a:off x="694200" y="274984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a:t>
              </a:r>
            </a:p>
          </p:txBody>
        </p:sp>
        <p:sp>
          <p:nvSpPr>
            <p:cNvPr id="134" name="tx134"/>
            <p:cNvSpPr/>
            <p:nvPr/>
          </p:nvSpPr>
          <p:spPr>
            <a:xfrm>
              <a:off x="577692" y="1978731"/>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1,200</a:t>
              </a:r>
            </a:p>
          </p:txBody>
        </p:sp>
        <p:sp>
          <p:nvSpPr>
            <p:cNvPr id="135" name="tx135"/>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9620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62211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48015"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7391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34642"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982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6500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3018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5331"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6054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572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45028" y="3068909"/>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52" name="tx152"/>
            <p:cNvSpPr/>
            <p:nvPr/>
          </p:nvSpPr>
          <p:spPr>
            <a:xfrm rot="5400000">
              <a:off x="8531731" y="306890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3" name="pl153"/>
            <p:cNvSpPr/>
            <p:nvPr/>
          </p:nvSpPr>
          <p:spPr>
            <a:xfrm>
              <a:off x="2865515"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3132614" y="5228064"/>
              <a:ext cx="101712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cobertura</a:t>
              </a:r>
            </a:p>
          </p:txBody>
        </p:sp>
        <p:sp>
          <p:nvSpPr>
            <p:cNvPr id="155" name="rc155"/>
            <p:cNvSpPr/>
            <p:nvPr/>
          </p:nvSpPr>
          <p:spPr>
            <a:xfrm>
              <a:off x="4437093" y="5180747"/>
              <a:ext cx="201456" cy="201456"/>
            </a:xfrm>
            <a:prstGeom prst="rect">
              <a:avLst/>
            </a:prstGeom>
            <a:solidFill>
              <a:srgbClr val="E2231A">
                <a:alpha val="100000"/>
              </a:srgbClr>
            </a:solidFill>
          </p:spPr>
          <p:txBody>
            <a:bodyPr/>
            <a:lstStyle/>
            <a:p/>
          </p:txBody>
        </p:sp>
        <p:sp>
          <p:nvSpPr>
            <p:cNvPr id="156" name="rc156"/>
            <p:cNvSpPr/>
            <p:nvPr/>
          </p:nvSpPr>
          <p:spPr>
            <a:xfrm>
              <a:off x="5712167" y="5180747"/>
              <a:ext cx="201456" cy="201456"/>
            </a:xfrm>
            <a:prstGeom prst="rect">
              <a:avLst/>
            </a:prstGeom>
            <a:solidFill>
              <a:srgbClr val="80BD41">
                <a:alpha val="100000"/>
              </a:srgbClr>
            </a:solidFill>
          </p:spPr>
          <p:txBody>
            <a:bodyPr/>
            <a:lstStyle/>
            <a:p/>
          </p:txBody>
        </p:sp>
        <p:sp>
          <p:nvSpPr>
            <p:cNvPr id="157" name="tx157"/>
            <p:cNvSpPr/>
            <p:nvPr/>
          </p:nvSpPr>
          <p:spPr>
            <a:xfrm>
              <a:off x="4717138" y="5229838"/>
              <a:ext cx="91644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a:t>
              </a:r>
            </a:p>
          </p:txBody>
        </p:sp>
        <p:sp>
          <p:nvSpPr>
            <p:cNvPr id="158" name="tx158"/>
            <p:cNvSpPr/>
            <p:nvPr/>
          </p:nvSpPr>
          <p:spPr>
            <a:xfrm>
              <a:off x="5992212" y="5229838"/>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59" name="tx159"/>
            <p:cNvSpPr/>
            <p:nvPr/>
          </p:nvSpPr>
          <p:spPr>
            <a:xfrm>
              <a:off x="989913" y="1400299"/>
              <a:ext cx="553523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MCV1 y número de niños vacunados y no vacunados,</a:t>
              </a:r>
            </a:p>
          </p:txBody>
        </p:sp>
        <p:sp>
          <p:nvSpPr>
            <p:cNvPr id="160" name="tx160"/>
            <p:cNvSpPr/>
            <p:nvPr/>
          </p:nvSpPr>
          <p:spPr>
            <a:xfrm>
              <a:off x="989913" y="1594448"/>
              <a:ext cx="1687123"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Venezuela, 2000-2025</a:t>
              </a:r>
            </a:p>
          </p:txBody>
        </p:sp>
        <p:sp>
          <p:nvSpPr>
            <p:cNvPr id="161" name="pl161"/>
            <p:cNvSpPr/>
            <p:nvPr/>
          </p:nvSpPr>
          <p:spPr>
            <a:xfrm>
              <a:off x="203642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344263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84884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625505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66126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89913" y="601951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7" name="pl167"/>
            <p:cNvSpPr/>
            <p:nvPr/>
          </p:nvSpPr>
          <p:spPr>
            <a:xfrm>
              <a:off x="989913" y="585815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8" name="pl168"/>
            <p:cNvSpPr/>
            <p:nvPr/>
          </p:nvSpPr>
          <p:spPr>
            <a:xfrm>
              <a:off x="989913" y="56967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9" name="pl169"/>
            <p:cNvSpPr/>
            <p:nvPr/>
          </p:nvSpPr>
          <p:spPr>
            <a:xfrm>
              <a:off x="133332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273953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414574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55195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695816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836437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333322" y="5954972"/>
              <a:ext cx="6083263" cy="129091"/>
            </a:xfrm>
            <a:prstGeom prst="rect">
              <a:avLst/>
            </a:prstGeom>
            <a:solidFill>
              <a:srgbClr val="80BD41">
                <a:alpha val="100000"/>
              </a:srgbClr>
            </a:solidFill>
          </p:spPr>
          <p:txBody>
            <a:bodyPr/>
            <a:lstStyle/>
            <a:p/>
          </p:txBody>
        </p:sp>
        <p:sp>
          <p:nvSpPr>
            <p:cNvPr id="176" name="rc176"/>
            <p:cNvSpPr/>
            <p:nvPr/>
          </p:nvSpPr>
          <p:spPr>
            <a:xfrm>
              <a:off x="7416586" y="5954972"/>
              <a:ext cx="457861" cy="129091"/>
            </a:xfrm>
            <a:prstGeom prst="rect">
              <a:avLst/>
            </a:prstGeom>
            <a:solidFill>
              <a:srgbClr val="E2231A">
                <a:alpha val="100000"/>
              </a:srgbClr>
            </a:solidFill>
          </p:spPr>
          <p:txBody>
            <a:bodyPr/>
            <a:lstStyle/>
            <a:p/>
          </p:txBody>
        </p:sp>
        <p:sp>
          <p:nvSpPr>
            <p:cNvPr id="177" name="rc177"/>
            <p:cNvSpPr/>
            <p:nvPr/>
          </p:nvSpPr>
          <p:spPr>
            <a:xfrm>
              <a:off x="1333322" y="5793607"/>
              <a:ext cx="4263206" cy="129091"/>
            </a:xfrm>
            <a:prstGeom prst="rect">
              <a:avLst/>
            </a:prstGeom>
            <a:solidFill>
              <a:srgbClr val="80BD41">
                <a:alpha val="100000"/>
              </a:srgbClr>
            </a:solidFill>
          </p:spPr>
          <p:txBody>
            <a:bodyPr/>
            <a:lstStyle/>
            <a:p/>
          </p:txBody>
        </p:sp>
        <p:sp>
          <p:nvSpPr>
            <p:cNvPr id="178" name="rc178"/>
            <p:cNvSpPr/>
            <p:nvPr/>
          </p:nvSpPr>
          <p:spPr>
            <a:xfrm>
              <a:off x="5596529" y="5793607"/>
              <a:ext cx="1741309" cy="129091"/>
            </a:xfrm>
            <a:prstGeom prst="rect">
              <a:avLst/>
            </a:prstGeom>
            <a:solidFill>
              <a:srgbClr val="E2231A">
                <a:alpha val="100000"/>
              </a:srgbClr>
            </a:solidFill>
          </p:spPr>
          <p:txBody>
            <a:bodyPr/>
            <a:lstStyle/>
            <a:p/>
          </p:txBody>
        </p:sp>
        <p:sp>
          <p:nvSpPr>
            <p:cNvPr id="179" name="rc179"/>
            <p:cNvSpPr/>
            <p:nvPr/>
          </p:nvSpPr>
          <p:spPr>
            <a:xfrm>
              <a:off x="1333322" y="5632243"/>
              <a:ext cx="3209111" cy="129091"/>
            </a:xfrm>
            <a:prstGeom prst="rect">
              <a:avLst/>
            </a:prstGeom>
            <a:solidFill>
              <a:srgbClr val="80BD41">
                <a:alpha val="100000"/>
              </a:srgbClr>
            </a:solidFill>
          </p:spPr>
          <p:txBody>
            <a:bodyPr/>
            <a:lstStyle/>
            <a:p/>
          </p:txBody>
        </p:sp>
        <p:sp>
          <p:nvSpPr>
            <p:cNvPr id="180" name="rc180"/>
            <p:cNvSpPr/>
            <p:nvPr/>
          </p:nvSpPr>
          <p:spPr>
            <a:xfrm>
              <a:off x="4542434" y="5632243"/>
              <a:ext cx="2845887" cy="129091"/>
            </a:xfrm>
            <a:prstGeom prst="rect">
              <a:avLst/>
            </a:prstGeom>
            <a:solidFill>
              <a:srgbClr val="E2231A">
                <a:alpha val="100000"/>
              </a:srgbClr>
            </a:solidFill>
          </p:spPr>
          <p:txBody>
            <a:bodyPr/>
            <a:lstStyle/>
            <a:p/>
          </p:txBody>
        </p:sp>
        <p:sp>
          <p:nvSpPr>
            <p:cNvPr id="181" name="tx181"/>
            <p:cNvSpPr/>
            <p:nvPr/>
          </p:nvSpPr>
          <p:spPr>
            <a:xfrm>
              <a:off x="8056823"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465.2</a:t>
              </a:r>
            </a:p>
          </p:txBody>
        </p:sp>
        <p:sp>
          <p:nvSpPr>
            <p:cNvPr id="182" name="tx182"/>
            <p:cNvSpPr/>
            <p:nvPr/>
          </p:nvSpPr>
          <p:spPr>
            <a:xfrm>
              <a:off x="7541601" y="5816428"/>
              <a:ext cx="192927"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427</a:t>
              </a:r>
            </a:p>
          </p:txBody>
        </p:sp>
        <p:sp>
          <p:nvSpPr>
            <p:cNvPr id="183" name="tx183"/>
            <p:cNvSpPr/>
            <p:nvPr/>
          </p:nvSpPr>
          <p:spPr>
            <a:xfrm>
              <a:off x="7546390" y="56535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430.6</a:t>
              </a:r>
            </a:p>
          </p:txBody>
        </p:sp>
        <p:sp>
          <p:nvSpPr>
            <p:cNvPr id="184" name="tx184"/>
            <p:cNvSpPr/>
            <p:nvPr/>
          </p:nvSpPr>
          <p:spPr>
            <a:xfrm>
              <a:off x="4239316" y="5979024"/>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432.6</a:t>
              </a:r>
            </a:p>
          </p:txBody>
        </p:sp>
        <p:sp>
          <p:nvSpPr>
            <p:cNvPr id="185" name="tx185"/>
            <p:cNvSpPr/>
            <p:nvPr/>
          </p:nvSpPr>
          <p:spPr>
            <a:xfrm>
              <a:off x="7540023"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32.6</a:t>
              </a:r>
            </a:p>
          </p:txBody>
        </p:sp>
        <p:sp>
          <p:nvSpPr>
            <p:cNvPr id="186" name="tx186"/>
            <p:cNvSpPr/>
            <p:nvPr/>
          </p:nvSpPr>
          <p:spPr>
            <a:xfrm>
              <a:off x="3329287" y="581766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303.2</a:t>
              </a:r>
            </a:p>
          </p:txBody>
        </p:sp>
        <p:sp>
          <p:nvSpPr>
            <p:cNvPr id="187" name="tx187"/>
            <p:cNvSpPr/>
            <p:nvPr/>
          </p:nvSpPr>
          <p:spPr>
            <a:xfrm>
              <a:off x="6331545" y="581766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123.8</a:t>
              </a:r>
            </a:p>
          </p:txBody>
        </p:sp>
        <p:sp>
          <p:nvSpPr>
            <p:cNvPr id="188" name="tx188"/>
            <p:cNvSpPr/>
            <p:nvPr/>
          </p:nvSpPr>
          <p:spPr>
            <a:xfrm>
              <a:off x="2802239"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228.2</a:t>
              </a:r>
            </a:p>
          </p:txBody>
        </p:sp>
        <p:sp>
          <p:nvSpPr>
            <p:cNvPr id="189" name="tx189"/>
            <p:cNvSpPr/>
            <p:nvPr/>
          </p:nvSpPr>
          <p:spPr>
            <a:xfrm>
              <a:off x="5829739"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202.4</a:t>
              </a:r>
            </a:p>
          </p:txBody>
        </p:sp>
        <p:sp>
          <p:nvSpPr>
            <p:cNvPr id="190" name="tx190"/>
            <p:cNvSpPr/>
            <p:nvPr/>
          </p:nvSpPr>
          <p:spPr>
            <a:xfrm>
              <a:off x="616505"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1" name="tx191"/>
            <p:cNvSpPr/>
            <p:nvPr/>
          </p:nvSpPr>
          <p:spPr>
            <a:xfrm>
              <a:off x="616505"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2" name="tx192"/>
            <p:cNvSpPr/>
            <p:nvPr/>
          </p:nvSpPr>
          <p:spPr>
            <a:xfrm>
              <a:off x="616505"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3" name="tx193"/>
            <p:cNvSpPr/>
            <p:nvPr/>
          </p:nvSpPr>
          <p:spPr>
            <a:xfrm>
              <a:off x="1294475"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4" name="tx194"/>
            <p:cNvSpPr/>
            <p:nvPr/>
          </p:nvSpPr>
          <p:spPr>
            <a:xfrm>
              <a:off x="2622990"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5" name="tx195"/>
            <p:cNvSpPr/>
            <p:nvPr/>
          </p:nvSpPr>
          <p:spPr>
            <a:xfrm>
              <a:off x="4029200"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6" name="tx196"/>
            <p:cNvSpPr/>
            <p:nvPr/>
          </p:nvSpPr>
          <p:spPr>
            <a:xfrm>
              <a:off x="5435410" y="617678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97" name="tx197"/>
            <p:cNvSpPr/>
            <p:nvPr/>
          </p:nvSpPr>
          <p:spPr>
            <a:xfrm>
              <a:off x="6841620"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8" name="tx198"/>
            <p:cNvSpPr/>
            <p:nvPr/>
          </p:nvSpPr>
          <p:spPr>
            <a:xfrm>
              <a:off x="8247830"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99" name="tx199"/>
            <p:cNvSpPr/>
            <p:nvPr/>
          </p:nvSpPr>
          <p:spPr>
            <a:xfrm>
              <a:off x="4274439" y="6312056"/>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200" name="tx200"/>
            <p:cNvSpPr/>
            <p:nvPr/>
          </p:nvSpPr>
          <p:spPr>
            <a:xfrm>
              <a:off x="3948074" y="65249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grpSp>
      <p:sp>
        <p:nvSpPr>
          <p:cNvPr id="2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La cobertura de la vacuna MCV1 en 2025 (53 %) fue inferior a la de 2019 (93 %).
El número de niños vacunados con la MCV1 disminuyó un 47 % en comparación con 2019.
El número de lactantes supervivientes disminuyó aproximadamente un 7 % en comparación con 2019.
En 2025, se vacunaron 200 000 niños menos que en 2019.
En 2025, había menos lactantes supervivientes (población objetivo) que en 2019.
Para que la cobertura vacunal aumente, es necesario que el número de niños vacunados aumente o disminuya a un ritmo más lento que la disminución de la población objetivo de lactantes supervivientes.</a:t>
            </a:r>
          </a:p>
        </p:txBody>
      </p:sp>
      <p:sp>
        <p:nvSpPr>
          <p:cNvPr id="20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Para que aumente la cobertura vacunal, es necesario que el número de niños vacunados aumente o disminuya a un ritmo más lento que la disminución de la población objetivo de lactantes supervivientes.</a:t>
            </a:r>
          </a:p>
        </p:txBody>
      </p:sp>
      <p:grpSp xmlns:pic="http://schemas.openxmlformats.org/drawingml/2006/picture">
        <p:nvGrpSpPr>
          <p:cNvPr id="203" name=""/>
          <p:cNvGrpSpPr/>
          <p:nvPr/>
        </p:nvGrpSpPr>
        <p:grpSpPr>
          <a:xfrm>
            <a:off x="292608" y="1005840"/>
            <a:ext cx="8595360" cy="28575"/>
            <a:chOff x="292608" y="1005840"/>
            <a:chExt cx="8595360" cy="28575"/>
          </a:xfrm>
        </p:grpSpPr>
        <p:sp>
          <p:nvSpPr>
            <p:cNvPr id="20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59174" y="4547771"/>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5" name="pl5"/>
            <p:cNvSpPr/>
            <p:nvPr/>
          </p:nvSpPr>
          <p:spPr>
            <a:xfrm>
              <a:off x="959174" y="3738047"/>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6" name="pl6"/>
            <p:cNvSpPr/>
            <p:nvPr/>
          </p:nvSpPr>
          <p:spPr>
            <a:xfrm>
              <a:off x="959174" y="2928323"/>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7" name="pl7"/>
            <p:cNvSpPr/>
            <p:nvPr/>
          </p:nvSpPr>
          <p:spPr>
            <a:xfrm>
              <a:off x="959174" y="2118599"/>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8" name="pl8"/>
            <p:cNvSpPr/>
            <p:nvPr/>
          </p:nvSpPr>
          <p:spPr>
            <a:xfrm>
              <a:off x="959174" y="4952633"/>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9" name="pl9"/>
            <p:cNvSpPr/>
            <p:nvPr/>
          </p:nvSpPr>
          <p:spPr>
            <a:xfrm>
              <a:off x="959174" y="4142909"/>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0" name="pl10"/>
            <p:cNvSpPr/>
            <p:nvPr/>
          </p:nvSpPr>
          <p:spPr>
            <a:xfrm>
              <a:off x="959174" y="3333185"/>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1" name="pl11"/>
            <p:cNvSpPr/>
            <p:nvPr/>
          </p:nvSpPr>
          <p:spPr>
            <a:xfrm>
              <a:off x="959174" y="2523461"/>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2" name="pl12"/>
            <p:cNvSpPr/>
            <p:nvPr/>
          </p:nvSpPr>
          <p:spPr>
            <a:xfrm>
              <a:off x="959174" y="1713737"/>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3" name="pl13"/>
            <p:cNvSpPr/>
            <p:nvPr/>
          </p:nvSpPr>
          <p:spPr>
            <a:xfrm>
              <a:off x="1297844"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62294"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26744"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991194"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555644"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2009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68454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24899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81344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37789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94234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043842" y="4952633"/>
              <a:ext cx="508004" cy="0"/>
            </a:xfrm>
            <a:prstGeom prst="rect">
              <a:avLst/>
            </a:prstGeom>
            <a:solidFill>
              <a:srgbClr val="1CABE2">
                <a:alpha val="100000"/>
              </a:srgbClr>
            </a:solidFill>
          </p:spPr>
          <p:txBody>
            <a:bodyPr/>
            <a:lstStyle/>
            <a:p/>
          </p:txBody>
        </p:sp>
        <p:sp>
          <p:nvSpPr>
            <p:cNvPr id="25" name="rc25"/>
            <p:cNvSpPr/>
            <p:nvPr/>
          </p:nvSpPr>
          <p:spPr>
            <a:xfrm>
              <a:off x="1608292" y="4952633"/>
              <a:ext cx="508004" cy="0"/>
            </a:xfrm>
            <a:prstGeom prst="rect">
              <a:avLst/>
            </a:prstGeom>
            <a:solidFill>
              <a:srgbClr val="1CABE2">
                <a:alpha val="100000"/>
              </a:srgbClr>
            </a:solidFill>
          </p:spPr>
          <p:txBody>
            <a:bodyPr/>
            <a:lstStyle/>
            <a:p/>
          </p:txBody>
        </p:sp>
        <p:sp>
          <p:nvSpPr>
            <p:cNvPr id="26" name="rc26"/>
            <p:cNvSpPr/>
            <p:nvPr/>
          </p:nvSpPr>
          <p:spPr>
            <a:xfrm>
              <a:off x="2172742" y="4837328"/>
              <a:ext cx="508004" cy="115304"/>
            </a:xfrm>
            <a:prstGeom prst="rect">
              <a:avLst/>
            </a:prstGeom>
            <a:solidFill>
              <a:srgbClr val="1CABE2">
                <a:alpha val="100000"/>
              </a:srgbClr>
            </a:solidFill>
          </p:spPr>
          <p:txBody>
            <a:bodyPr/>
            <a:lstStyle/>
            <a:p/>
          </p:txBody>
        </p:sp>
        <p:sp>
          <p:nvSpPr>
            <p:cNvPr id="27" name="rc27"/>
            <p:cNvSpPr/>
            <p:nvPr/>
          </p:nvSpPr>
          <p:spPr>
            <a:xfrm>
              <a:off x="2737191" y="4016754"/>
              <a:ext cx="508004" cy="935878"/>
            </a:xfrm>
            <a:prstGeom prst="rect">
              <a:avLst/>
            </a:prstGeom>
            <a:solidFill>
              <a:srgbClr val="1CABE2">
                <a:alpha val="100000"/>
              </a:srgbClr>
            </a:solidFill>
          </p:spPr>
          <p:txBody>
            <a:bodyPr/>
            <a:lstStyle/>
            <a:p/>
          </p:txBody>
        </p:sp>
        <p:sp>
          <p:nvSpPr>
            <p:cNvPr id="28" name="rc28"/>
            <p:cNvSpPr/>
            <p:nvPr/>
          </p:nvSpPr>
          <p:spPr>
            <a:xfrm>
              <a:off x="3301641" y="4863887"/>
              <a:ext cx="508004" cy="88745"/>
            </a:xfrm>
            <a:prstGeom prst="rect">
              <a:avLst/>
            </a:prstGeom>
            <a:solidFill>
              <a:srgbClr val="1CABE2">
                <a:alpha val="100000"/>
              </a:srgbClr>
            </a:solidFill>
          </p:spPr>
          <p:txBody>
            <a:bodyPr/>
            <a:lstStyle/>
            <a:p/>
          </p:txBody>
        </p:sp>
        <p:sp>
          <p:nvSpPr>
            <p:cNvPr id="29" name="rc29"/>
            <p:cNvSpPr/>
            <p:nvPr/>
          </p:nvSpPr>
          <p:spPr>
            <a:xfrm>
              <a:off x="3866091" y="4952633"/>
              <a:ext cx="508004" cy="0"/>
            </a:xfrm>
            <a:prstGeom prst="rect">
              <a:avLst/>
            </a:prstGeom>
            <a:solidFill>
              <a:srgbClr val="1CABE2">
                <a:alpha val="100000"/>
              </a:srgbClr>
            </a:solidFill>
          </p:spPr>
          <p:txBody>
            <a:bodyPr/>
            <a:lstStyle/>
            <a:p/>
          </p:txBody>
        </p:sp>
        <p:sp>
          <p:nvSpPr>
            <p:cNvPr id="30" name="rc30"/>
            <p:cNvSpPr/>
            <p:nvPr/>
          </p:nvSpPr>
          <p:spPr>
            <a:xfrm>
              <a:off x="4430541" y="4952633"/>
              <a:ext cx="508004" cy="0"/>
            </a:xfrm>
            <a:prstGeom prst="rect">
              <a:avLst/>
            </a:prstGeom>
            <a:solidFill>
              <a:srgbClr val="1CABE2">
                <a:alpha val="100000"/>
              </a:srgbClr>
            </a:solidFill>
          </p:spPr>
          <p:txBody>
            <a:bodyPr/>
            <a:lstStyle/>
            <a:p/>
          </p:txBody>
        </p:sp>
        <p:sp>
          <p:nvSpPr>
            <p:cNvPr id="31" name="rc31"/>
            <p:cNvSpPr/>
            <p:nvPr/>
          </p:nvSpPr>
          <p:spPr>
            <a:xfrm>
              <a:off x="4994991" y="4952633"/>
              <a:ext cx="508004" cy="0"/>
            </a:xfrm>
            <a:prstGeom prst="rect">
              <a:avLst/>
            </a:prstGeom>
            <a:solidFill>
              <a:srgbClr val="1CABE2">
                <a:alpha val="100000"/>
              </a:srgbClr>
            </a:solidFill>
          </p:spPr>
          <p:txBody>
            <a:bodyPr/>
            <a:lstStyle/>
            <a:p/>
          </p:txBody>
        </p:sp>
        <p:sp>
          <p:nvSpPr>
            <p:cNvPr id="32" name="rc32"/>
            <p:cNvSpPr/>
            <p:nvPr/>
          </p:nvSpPr>
          <p:spPr>
            <a:xfrm>
              <a:off x="5559440" y="4952633"/>
              <a:ext cx="508004" cy="0"/>
            </a:xfrm>
            <a:prstGeom prst="rect">
              <a:avLst/>
            </a:prstGeom>
            <a:solidFill>
              <a:srgbClr val="1CABE2">
                <a:alpha val="100000"/>
              </a:srgbClr>
            </a:solidFill>
          </p:spPr>
          <p:txBody>
            <a:bodyPr/>
            <a:lstStyle/>
            <a:p/>
          </p:txBody>
        </p:sp>
        <p:sp>
          <p:nvSpPr>
            <p:cNvPr id="33" name="rc33"/>
            <p:cNvSpPr/>
            <p:nvPr/>
          </p:nvSpPr>
          <p:spPr>
            <a:xfrm>
              <a:off x="6123890" y="4952633"/>
              <a:ext cx="508004" cy="0"/>
            </a:xfrm>
            <a:prstGeom prst="rect">
              <a:avLst/>
            </a:prstGeom>
            <a:solidFill>
              <a:srgbClr val="1CABE2">
                <a:alpha val="100000"/>
              </a:srgbClr>
            </a:solidFill>
          </p:spPr>
          <p:txBody>
            <a:bodyPr/>
            <a:lstStyle/>
            <a:p/>
          </p:txBody>
        </p:sp>
        <p:sp>
          <p:nvSpPr>
            <p:cNvPr id="34" name="rc34"/>
            <p:cNvSpPr/>
            <p:nvPr/>
          </p:nvSpPr>
          <p:spPr>
            <a:xfrm>
              <a:off x="6688340" y="4952633"/>
              <a:ext cx="508004" cy="0"/>
            </a:xfrm>
            <a:prstGeom prst="rect">
              <a:avLst/>
            </a:prstGeom>
            <a:solidFill>
              <a:srgbClr val="1CABE2">
                <a:alpha val="100000"/>
              </a:srgbClr>
            </a:solidFill>
          </p:spPr>
          <p:txBody>
            <a:bodyPr/>
            <a:lstStyle/>
            <a:p/>
          </p:txBody>
        </p:sp>
        <p:sp>
          <p:nvSpPr>
            <p:cNvPr id="35" name="pl35"/>
            <p:cNvSpPr/>
            <p:nvPr/>
          </p:nvSpPr>
          <p:spPr>
            <a:xfrm>
              <a:off x="1297844" y="1957820"/>
              <a:ext cx="5644498" cy="1372622"/>
            </a:xfrm>
            <a:custGeom>
              <a:avLst/>
              <a:pathLst>
                <a:path w="5644498" h="1372622">
                  <a:moveTo>
                    <a:pt x="0" y="124783"/>
                  </a:moveTo>
                  <a:lnTo>
                    <a:pt x="564449" y="249567"/>
                  </a:lnTo>
                  <a:lnTo>
                    <a:pt x="1128899" y="0"/>
                  </a:lnTo>
                  <a:lnTo>
                    <a:pt x="1693349" y="686311"/>
                  </a:lnTo>
                  <a:lnTo>
                    <a:pt x="2257799" y="93587"/>
                  </a:lnTo>
                  <a:lnTo>
                    <a:pt x="2822249" y="623919"/>
                  </a:lnTo>
                  <a:lnTo>
                    <a:pt x="3386698" y="873486"/>
                  </a:lnTo>
                  <a:lnTo>
                    <a:pt x="3951148" y="1372622"/>
                  </a:lnTo>
                  <a:lnTo>
                    <a:pt x="4515598" y="873486"/>
                  </a:lnTo>
                  <a:lnTo>
                    <a:pt x="5080048" y="779899"/>
                  </a:lnTo>
                  <a:lnTo>
                    <a:pt x="5644498" y="1341426"/>
                  </a:lnTo>
                </a:path>
              </a:pathLst>
            </a:custGeom>
            <a:ln w="27101" cap="flat">
              <a:solidFill>
                <a:srgbClr val="00833D">
                  <a:alpha val="100000"/>
                </a:srgbClr>
              </a:solidFill>
              <a:prstDash val="solid"/>
              <a:round/>
            </a:ln>
          </p:spPr>
          <p:txBody>
            <a:bodyPr/>
            <a:lstStyle/>
            <a:p/>
          </p:txBody>
        </p:sp>
        <p:sp>
          <p:nvSpPr>
            <p:cNvPr id="36" name="pl36"/>
            <p:cNvSpPr/>
            <p:nvPr/>
          </p:nvSpPr>
          <p:spPr>
            <a:xfrm>
              <a:off x="1297844" y="3112071"/>
              <a:ext cx="5644498" cy="1435014"/>
            </a:xfrm>
            <a:custGeom>
              <a:avLst/>
              <a:pathLst>
                <a:path w="5644498" h="1435014">
                  <a:moveTo>
                    <a:pt x="0" y="218371"/>
                  </a:moveTo>
                  <a:lnTo>
                    <a:pt x="564449" y="187175"/>
                  </a:lnTo>
                  <a:lnTo>
                    <a:pt x="1128899" y="0"/>
                  </a:lnTo>
                  <a:lnTo>
                    <a:pt x="1693349" y="623919"/>
                  </a:lnTo>
                  <a:lnTo>
                    <a:pt x="2257799" y="1435014"/>
                  </a:lnTo>
                  <a:lnTo>
                    <a:pt x="2822249" y="967074"/>
                  </a:lnTo>
                  <a:lnTo>
                    <a:pt x="3386698" y="686311"/>
                  </a:lnTo>
                  <a:lnTo>
                    <a:pt x="3951148" y="904682"/>
                  </a:lnTo>
                  <a:lnTo>
                    <a:pt x="4515598" y="623919"/>
                  </a:lnTo>
                  <a:lnTo>
                    <a:pt x="5080048" y="249567"/>
                  </a:lnTo>
                  <a:lnTo>
                    <a:pt x="5644498" y="655115"/>
                  </a:lnTo>
                </a:path>
              </a:pathLst>
            </a:custGeom>
            <a:ln w="27101" cap="flat">
              <a:solidFill>
                <a:srgbClr val="002759">
                  <a:alpha val="100000"/>
                </a:srgbClr>
              </a:solidFill>
              <a:prstDash val="solid"/>
              <a:round/>
            </a:ln>
          </p:spPr>
          <p:txBody>
            <a:bodyPr/>
            <a:lstStyle/>
            <a:p/>
          </p:txBody>
        </p:sp>
        <p:sp>
          <p:nvSpPr>
            <p:cNvPr id="37" name="pt37"/>
            <p:cNvSpPr/>
            <p:nvPr/>
          </p:nvSpPr>
          <p:spPr>
            <a:xfrm>
              <a:off x="1266243" y="205100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8" name="pt38"/>
            <p:cNvSpPr/>
            <p:nvPr/>
          </p:nvSpPr>
          <p:spPr>
            <a:xfrm>
              <a:off x="1830693" y="217578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9" name="pt39"/>
            <p:cNvSpPr/>
            <p:nvPr/>
          </p:nvSpPr>
          <p:spPr>
            <a:xfrm>
              <a:off x="2395143" y="19262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2959593" y="261253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3524042" y="201980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4088492" y="255013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4652942" y="279970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5217392" y="329884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5781842" y="279970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6346291" y="270611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6910741" y="326764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1266243" y="329884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9" name="pt49"/>
            <p:cNvSpPr/>
            <p:nvPr/>
          </p:nvSpPr>
          <p:spPr>
            <a:xfrm>
              <a:off x="1830693" y="326764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0" name="pt50"/>
            <p:cNvSpPr/>
            <p:nvPr/>
          </p:nvSpPr>
          <p:spPr>
            <a:xfrm>
              <a:off x="2395143" y="308046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1" name="pt51"/>
            <p:cNvSpPr/>
            <p:nvPr/>
          </p:nvSpPr>
          <p:spPr>
            <a:xfrm>
              <a:off x="2959593" y="370438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pt52"/>
            <p:cNvSpPr/>
            <p:nvPr/>
          </p:nvSpPr>
          <p:spPr>
            <a:xfrm>
              <a:off x="3524042" y="451548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4088492" y="40475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4652942" y="376678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5217392" y="39851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5781842" y="370438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6346291" y="333003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6910741" y="373558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tx59"/>
            <p:cNvSpPr/>
            <p:nvPr/>
          </p:nvSpPr>
          <p:spPr>
            <a:xfrm>
              <a:off x="1264685"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0" name="tx60"/>
            <p:cNvSpPr/>
            <p:nvPr/>
          </p:nvSpPr>
          <p:spPr>
            <a:xfrm>
              <a:off x="1829135"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1" name="tx61"/>
            <p:cNvSpPr/>
            <p:nvPr/>
          </p:nvSpPr>
          <p:spPr>
            <a:xfrm>
              <a:off x="2327266" y="4708941"/>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712</a:t>
              </a:r>
            </a:p>
          </p:txBody>
        </p:sp>
        <p:sp>
          <p:nvSpPr>
            <p:cNvPr id="62" name="tx62"/>
            <p:cNvSpPr/>
            <p:nvPr/>
          </p:nvSpPr>
          <p:spPr>
            <a:xfrm>
              <a:off x="2841991" y="3871481"/>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5,779</a:t>
              </a:r>
            </a:p>
          </p:txBody>
        </p:sp>
        <p:sp>
          <p:nvSpPr>
            <p:cNvPr id="63" name="tx63"/>
            <p:cNvSpPr/>
            <p:nvPr/>
          </p:nvSpPr>
          <p:spPr>
            <a:xfrm>
              <a:off x="3456166" y="4734044"/>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548</a:t>
              </a:r>
            </a:p>
          </p:txBody>
        </p:sp>
        <p:sp>
          <p:nvSpPr>
            <p:cNvPr id="64" name="tx64"/>
            <p:cNvSpPr/>
            <p:nvPr/>
          </p:nvSpPr>
          <p:spPr>
            <a:xfrm>
              <a:off x="4086934"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5" name="tx65"/>
            <p:cNvSpPr/>
            <p:nvPr/>
          </p:nvSpPr>
          <p:spPr>
            <a:xfrm>
              <a:off x="4651384"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6" name="tx66"/>
            <p:cNvSpPr/>
            <p:nvPr/>
          </p:nvSpPr>
          <p:spPr>
            <a:xfrm>
              <a:off x="5215834"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7" name="tx67"/>
            <p:cNvSpPr/>
            <p:nvPr/>
          </p:nvSpPr>
          <p:spPr>
            <a:xfrm>
              <a:off x="5780284"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8" name="tx68"/>
            <p:cNvSpPr/>
            <p:nvPr/>
          </p:nvSpPr>
          <p:spPr>
            <a:xfrm>
              <a:off x="6344733"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9" name="tx69"/>
            <p:cNvSpPr/>
            <p:nvPr/>
          </p:nvSpPr>
          <p:spPr>
            <a:xfrm>
              <a:off x="6909183"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0" name="pl70"/>
            <p:cNvSpPr/>
            <p:nvPr/>
          </p:nvSpPr>
          <p:spPr>
            <a:xfrm>
              <a:off x="6961533" y="3299253"/>
              <a:ext cx="900770" cy="309"/>
            </a:xfrm>
            <a:custGeom>
              <a:avLst/>
              <a:pathLst>
                <a:path w="900770" h="309">
                  <a:moveTo>
                    <a:pt x="900770" y="309"/>
                  </a:moveTo>
                  <a:lnTo>
                    <a:pt x="0" y="0"/>
                  </a:lnTo>
                </a:path>
              </a:pathLst>
            </a:custGeom>
          </p:spPr>
          <p:txBody>
            <a:bodyPr/>
            <a:lstStyle/>
            <a:p/>
          </p:txBody>
        </p:sp>
        <p:sp>
          <p:nvSpPr>
            <p:cNvPr id="71" name="pl71"/>
            <p:cNvSpPr/>
            <p:nvPr/>
          </p:nvSpPr>
          <p:spPr>
            <a:xfrm>
              <a:off x="6961533" y="3767196"/>
              <a:ext cx="900770" cy="459"/>
            </a:xfrm>
            <a:custGeom>
              <a:avLst/>
              <a:pathLst>
                <a:path w="900770" h="459">
                  <a:moveTo>
                    <a:pt x="900770" y="459"/>
                  </a:moveTo>
                  <a:lnTo>
                    <a:pt x="0" y="0"/>
                  </a:lnTo>
                </a:path>
              </a:pathLst>
            </a:custGeom>
          </p:spPr>
          <p:txBody>
            <a:bodyPr/>
            <a:lstStyle/>
            <a:p/>
          </p:txBody>
        </p:sp>
        <p:sp>
          <p:nvSpPr>
            <p:cNvPr id="72" name="pg72"/>
            <p:cNvSpPr/>
            <p:nvPr/>
          </p:nvSpPr>
          <p:spPr>
            <a:xfrm>
              <a:off x="7793724" y="3211164"/>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3" name="tx73"/>
            <p:cNvSpPr/>
            <p:nvPr/>
          </p:nvSpPr>
          <p:spPr>
            <a:xfrm>
              <a:off x="7816584" y="3252284"/>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53%</a:t>
              </a:r>
            </a:p>
          </p:txBody>
        </p:sp>
        <p:sp>
          <p:nvSpPr>
            <p:cNvPr id="74" name="pg74"/>
            <p:cNvSpPr/>
            <p:nvPr/>
          </p:nvSpPr>
          <p:spPr>
            <a:xfrm>
              <a:off x="7793724" y="3679256"/>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75" name="tx75"/>
            <p:cNvSpPr/>
            <p:nvPr/>
          </p:nvSpPr>
          <p:spPr>
            <a:xfrm>
              <a:off x="7816584" y="3720376"/>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38%</a:t>
              </a:r>
            </a:p>
          </p:txBody>
        </p:sp>
        <p:sp>
          <p:nvSpPr>
            <p:cNvPr id="76" name="rc76"/>
            <p:cNvSpPr/>
            <p:nvPr/>
          </p:nvSpPr>
          <p:spPr>
            <a:xfrm>
              <a:off x="959174" y="1578789"/>
              <a:ext cx="7676517" cy="3534502"/>
            </a:xfrm>
            <a:prstGeom prst="rect">
              <a:avLst/>
            </a:prstGeom>
            <a:ln w="13550" cap="rnd">
              <a:solidFill>
                <a:srgbClr val="BEBEBE">
                  <a:alpha val="100000"/>
                </a:srgbClr>
              </a:solidFill>
              <a:prstDash val="solid"/>
              <a:round/>
            </a:ln>
          </p:spPr>
          <p:txBody>
            <a:bodyPr/>
            <a:lstStyle/>
            <a:p/>
          </p:txBody>
        </p:sp>
        <p:sp>
          <p:nvSpPr>
            <p:cNvPr id="77" name="tx77"/>
            <p:cNvSpPr/>
            <p:nvPr/>
          </p:nvSpPr>
          <p:spPr>
            <a:xfrm>
              <a:off x="825913"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8" name="tx78"/>
            <p:cNvSpPr/>
            <p:nvPr/>
          </p:nvSpPr>
          <p:spPr>
            <a:xfrm>
              <a:off x="578734" y="4079099"/>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a:t>
              </a:r>
            </a:p>
          </p:txBody>
        </p:sp>
        <p:sp>
          <p:nvSpPr>
            <p:cNvPr id="79" name="tx79"/>
            <p:cNvSpPr/>
            <p:nvPr/>
          </p:nvSpPr>
          <p:spPr>
            <a:xfrm>
              <a:off x="508103" y="3269375"/>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10,000</a:t>
              </a:r>
            </a:p>
          </p:txBody>
        </p:sp>
        <p:sp>
          <p:nvSpPr>
            <p:cNvPr id="80" name="tx80"/>
            <p:cNvSpPr/>
            <p:nvPr/>
          </p:nvSpPr>
          <p:spPr>
            <a:xfrm>
              <a:off x="508103" y="2459651"/>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15,000</a:t>
              </a:r>
            </a:p>
          </p:txBody>
        </p:sp>
        <p:sp>
          <p:nvSpPr>
            <p:cNvPr id="81" name="tx81"/>
            <p:cNvSpPr/>
            <p:nvPr/>
          </p:nvSpPr>
          <p:spPr>
            <a:xfrm>
              <a:off x="508103" y="1649927"/>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20,000</a:t>
              </a:r>
            </a:p>
          </p:txBody>
        </p:sp>
        <p:sp>
          <p:nvSpPr>
            <p:cNvPr id="82" name="tx82"/>
            <p:cNvSpPr/>
            <p:nvPr/>
          </p:nvSpPr>
          <p:spPr>
            <a:xfrm>
              <a:off x="869832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3" name="tx83"/>
            <p:cNvSpPr/>
            <p:nvPr/>
          </p:nvSpPr>
          <p:spPr>
            <a:xfrm>
              <a:off x="8698322" y="45932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4" name="tx84"/>
            <p:cNvSpPr/>
            <p:nvPr/>
          </p:nvSpPr>
          <p:spPr>
            <a:xfrm>
              <a:off x="8698322" y="428133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5" name="tx85"/>
            <p:cNvSpPr/>
            <p:nvPr/>
          </p:nvSpPr>
          <p:spPr>
            <a:xfrm>
              <a:off x="8698322" y="3969315"/>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86" name="tx86"/>
            <p:cNvSpPr/>
            <p:nvPr/>
          </p:nvSpPr>
          <p:spPr>
            <a:xfrm>
              <a:off x="8698322" y="365741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87" name="tx87"/>
            <p:cNvSpPr/>
            <p:nvPr/>
          </p:nvSpPr>
          <p:spPr>
            <a:xfrm>
              <a:off x="8698322" y="334545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88" name="tx88"/>
            <p:cNvSpPr/>
            <p:nvPr/>
          </p:nvSpPr>
          <p:spPr>
            <a:xfrm>
              <a:off x="8698322" y="303349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89" name="tx89"/>
            <p:cNvSpPr/>
            <p:nvPr/>
          </p:nvSpPr>
          <p:spPr>
            <a:xfrm>
              <a:off x="8698322" y="272153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0" name="tx90"/>
            <p:cNvSpPr/>
            <p:nvPr/>
          </p:nvSpPr>
          <p:spPr>
            <a:xfrm>
              <a:off x="8698322" y="240957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1" name="tx91"/>
            <p:cNvSpPr/>
            <p:nvPr/>
          </p:nvSpPr>
          <p:spPr>
            <a:xfrm>
              <a:off x="8698322" y="209761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2" name="tx92"/>
            <p:cNvSpPr/>
            <p:nvPr/>
          </p:nvSpPr>
          <p:spPr>
            <a:xfrm>
              <a:off x="8698322" y="178565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3" name="tx93"/>
            <p:cNvSpPr/>
            <p:nvPr/>
          </p:nvSpPr>
          <p:spPr>
            <a:xfrm rot="-5400000">
              <a:off x="1155620"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94" name="tx94"/>
            <p:cNvSpPr/>
            <p:nvPr/>
          </p:nvSpPr>
          <p:spPr>
            <a:xfrm rot="-5400000">
              <a:off x="1720070"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95" name="tx95"/>
            <p:cNvSpPr/>
            <p:nvPr/>
          </p:nvSpPr>
          <p:spPr>
            <a:xfrm rot="-5400000">
              <a:off x="2284520"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96" name="tx96"/>
            <p:cNvSpPr/>
            <p:nvPr/>
          </p:nvSpPr>
          <p:spPr>
            <a:xfrm rot="-5400000">
              <a:off x="2848970"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97" name="tx97"/>
            <p:cNvSpPr/>
            <p:nvPr/>
          </p:nvSpPr>
          <p:spPr>
            <a:xfrm rot="-5400000">
              <a:off x="3413420"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98" name="tx98"/>
            <p:cNvSpPr/>
            <p:nvPr/>
          </p:nvSpPr>
          <p:spPr>
            <a:xfrm rot="-5400000">
              <a:off x="3977870"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99" name="tx99"/>
            <p:cNvSpPr/>
            <p:nvPr/>
          </p:nvSpPr>
          <p:spPr>
            <a:xfrm rot="-5400000">
              <a:off x="4542319"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0" name="tx100"/>
            <p:cNvSpPr/>
            <p:nvPr/>
          </p:nvSpPr>
          <p:spPr>
            <a:xfrm rot="-5400000">
              <a:off x="5076383"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01" name="tx101"/>
            <p:cNvSpPr/>
            <p:nvPr/>
          </p:nvSpPr>
          <p:spPr>
            <a:xfrm rot="-5400000">
              <a:off x="5640802" y="5299945"/>
              <a:ext cx="34211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02" name="tx102"/>
            <p:cNvSpPr/>
            <p:nvPr/>
          </p:nvSpPr>
          <p:spPr>
            <a:xfrm rot="-5400000">
              <a:off x="6235669"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03" name="tx103"/>
            <p:cNvSpPr/>
            <p:nvPr/>
          </p:nvSpPr>
          <p:spPr>
            <a:xfrm rot="-5400000">
              <a:off x="6800119"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04" name="tx104"/>
            <p:cNvSpPr/>
            <p:nvPr/>
          </p:nvSpPr>
          <p:spPr>
            <a:xfrm rot="-5400000">
              <a:off x="-610286" y="3281886"/>
              <a:ext cx="1980083"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Número de casos de sarampión</a:t>
              </a:r>
            </a:p>
          </p:txBody>
        </p:sp>
        <p:sp>
          <p:nvSpPr>
            <p:cNvPr id="105" name="tx105"/>
            <p:cNvSpPr/>
            <p:nvPr/>
          </p:nvSpPr>
          <p:spPr>
            <a:xfrm rot="5400000">
              <a:off x="8131435" y="3280488"/>
              <a:ext cx="181705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de vacunación (%)</a:t>
              </a:r>
            </a:p>
          </p:txBody>
        </p:sp>
        <p:sp>
          <p:nvSpPr>
            <p:cNvPr id="106" name="pl106"/>
            <p:cNvSpPr/>
            <p:nvPr/>
          </p:nvSpPr>
          <p:spPr>
            <a:xfrm>
              <a:off x="2748229"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07" name="pt107"/>
            <p:cNvSpPr/>
            <p:nvPr/>
          </p:nvSpPr>
          <p:spPr>
            <a:xfrm>
              <a:off x="2804410"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08" name="pl108"/>
            <p:cNvSpPr/>
            <p:nvPr/>
          </p:nvSpPr>
          <p:spPr>
            <a:xfrm>
              <a:off x="4108501"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09" name="pt109"/>
            <p:cNvSpPr/>
            <p:nvPr/>
          </p:nvSpPr>
          <p:spPr>
            <a:xfrm>
              <a:off x="4164682"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10" name="tx110"/>
            <p:cNvSpPr/>
            <p:nvPr/>
          </p:nvSpPr>
          <p:spPr>
            <a:xfrm>
              <a:off x="3015328"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11" name="tx111"/>
            <p:cNvSpPr/>
            <p:nvPr/>
          </p:nvSpPr>
          <p:spPr>
            <a:xfrm>
              <a:off x="4375600"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12" name="rc112"/>
            <p:cNvSpPr/>
            <p:nvPr/>
          </p:nvSpPr>
          <p:spPr>
            <a:xfrm>
              <a:off x="5664595" y="5900002"/>
              <a:ext cx="201456" cy="201456"/>
            </a:xfrm>
            <a:prstGeom prst="rect">
              <a:avLst/>
            </a:prstGeom>
            <a:solidFill>
              <a:srgbClr val="1CABE2">
                <a:alpha val="100000"/>
              </a:srgbClr>
            </a:solidFill>
          </p:spPr>
          <p:txBody>
            <a:bodyPr/>
            <a:lstStyle/>
            <a:p/>
          </p:txBody>
        </p:sp>
        <p:sp>
          <p:nvSpPr>
            <p:cNvPr id="113" name="tx113"/>
            <p:cNvSpPr/>
            <p:nvPr/>
          </p:nvSpPr>
          <p:spPr>
            <a:xfrm>
              <a:off x="5944640"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14" name="tx114"/>
            <p:cNvSpPr/>
            <p:nvPr/>
          </p:nvSpPr>
          <p:spPr>
            <a:xfrm>
              <a:off x="1620511" y="1334104"/>
              <a:ext cx="635384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Tendencias en el número de casos de sarampión y cobertura de MCV, Venezuela, 2015-2025</a:t>
              </a:r>
            </a:p>
          </p:txBody>
        </p:sp>
        <p:sp>
          <p:nvSpPr>
            <p:cNvPr id="115" name="tx115"/>
            <p:cNvSpPr/>
            <p:nvPr/>
          </p:nvSpPr>
          <p:spPr>
            <a:xfrm>
              <a:off x="4007802" y="6232392"/>
              <a:ext cx="462788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16" name="tx116"/>
            <p:cNvSpPr/>
            <p:nvPr/>
          </p:nvSpPr>
          <p:spPr>
            <a:xfrm>
              <a:off x="2746464" y="6345398"/>
              <a:ext cx="58892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Casos de sarampión y rubéola notificados y tasas de incidencia por los Estados Miembros de la OMS, a 12 junio 2026.</a:t>
              </a:r>
            </a:p>
          </p:txBody>
        </p:sp>
        <p:sp>
          <p:nvSpPr>
            <p:cNvPr id="117" name="tx117"/>
            <p:cNvSpPr/>
            <p:nvPr/>
          </p:nvSpPr>
          <p:spPr>
            <a:xfrm>
              <a:off x="3448293" y="6466099"/>
              <a:ext cx="5187399"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Datos provisionales basados en datos mensuales comunicados a la OMS (Ginebra) hasta 12 junio 2026.</a:t>
              </a:r>
            </a:p>
          </p:txBody>
        </p:sp>
        <p:sp>
          <p:nvSpPr>
            <p:cNvPr id="118" name="tx118"/>
            <p:cNvSpPr/>
            <p:nvPr/>
          </p:nvSpPr>
          <p:spPr>
            <a:xfrm>
              <a:off x="-1443389" y="6586855"/>
              <a:ext cx="1007908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Los asteriscos (*) indican años con desabastecimiento de vacunas contra el sarampión y las cruces (^) indican años con campañas de vacunación contra el sarampión (nacionales o subnacionales).</a:t>
              </a:r>
            </a:p>
          </p:txBody>
        </p:sp>
      </p:grpSp>
      <p:sp>
        <p:nvSpPr>
          <p:cNvPr id="11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se registraron un total de 0 casos confirmados de sarampión en Venezuela. Ese mismo año, la cobertura de la primera dosis de la vacuna contra el sarampión (MCV1) fue del 53 % y la de la segunda dosis (MCV2), del 38 %.
El número de casos en 2025 fue el mismo que en 2024 (n = 0).
El mayor número de casos de sarampión se registró en 2018 (n = 5 779). Ese año, la cobertura de la MCV1 fue del 74 %.
Venezuela no ha notificado ningún caso de sarampión en los últimos cinco años (2021-2025).
Venezuela notificó desabastecimiento de vacunas contra el sarampión en 2005.
En 2022 y 2023 se llevaron a cabo actividades o campañas de inmunización complementarias con vacunas que contienen la vacuna contra el sarampión.</a:t>
            </a:r>
          </a:p>
        </p:txBody>
      </p:sp>
      <p:sp>
        <p:nvSpPr>
          <p:cNvPr id="12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Venezuela no registró ningún caso confirmado de sarampión, mientras que la cobertura de la primera dosis de la vacuna contra el sarampión (MCV1) fue del 53 % y la de la segunda dosis (MCV2), del 38 %.</a:t>
            </a:r>
          </a:p>
        </p:txBody>
      </p:sp>
      <p:grpSp xmlns:pic="http://schemas.openxmlformats.org/drawingml/2006/picture">
        <p:nvGrpSpPr>
          <p:cNvPr id="121" name=""/>
          <p:cNvGrpSpPr/>
          <p:nvPr/>
        </p:nvGrpSpPr>
        <p:grpSpPr>
          <a:xfrm>
            <a:off x="292608" y="1097280"/>
            <a:ext cx="8595360" cy="28575"/>
            <a:chOff x="292608" y="1097280"/>
            <a:chExt cx="8595360" cy="28575"/>
          </a:xfrm>
        </p:grpSpPr>
        <p:sp>
          <p:nvSpPr>
            <p:cNvPr id="122"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3"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Vacunación infantil:
Tablas adicionales</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805521" y="4659977"/>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6" name="pl6"/>
            <p:cNvSpPr/>
            <p:nvPr/>
          </p:nvSpPr>
          <p:spPr>
            <a:xfrm>
              <a:off x="805521" y="3573109"/>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 name="pl7"/>
            <p:cNvSpPr/>
            <p:nvPr/>
          </p:nvSpPr>
          <p:spPr>
            <a:xfrm>
              <a:off x="805521" y="2486241"/>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8" name="pl8"/>
            <p:cNvSpPr/>
            <p:nvPr/>
          </p:nvSpPr>
          <p:spPr>
            <a:xfrm>
              <a:off x="805521" y="5203411"/>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9" name="pl9"/>
            <p:cNvSpPr/>
            <p:nvPr/>
          </p:nvSpPr>
          <p:spPr>
            <a:xfrm>
              <a:off x="805521" y="4116543"/>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0" name="pl10"/>
            <p:cNvSpPr/>
            <p:nvPr/>
          </p:nvSpPr>
          <p:spPr>
            <a:xfrm>
              <a:off x="805521" y="3029675"/>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1" name="pl11"/>
            <p:cNvSpPr/>
            <p:nvPr/>
          </p:nvSpPr>
          <p:spPr>
            <a:xfrm>
              <a:off x="805521" y="1942807"/>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2" name="pl12"/>
            <p:cNvSpPr/>
            <p:nvPr/>
          </p:nvSpPr>
          <p:spPr>
            <a:xfrm>
              <a:off x="9797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768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739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0710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628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258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529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979796" y="2247130"/>
              <a:ext cx="3485499" cy="1782463"/>
            </a:xfrm>
            <a:custGeom>
              <a:avLst/>
              <a:pathLst>
                <a:path w="3485499" h="1782463">
                  <a:moveTo>
                    <a:pt x="0" y="1173817"/>
                  </a:moveTo>
                  <a:lnTo>
                    <a:pt x="139419" y="1217292"/>
                  </a:lnTo>
                  <a:lnTo>
                    <a:pt x="278839" y="1086868"/>
                  </a:lnTo>
                  <a:lnTo>
                    <a:pt x="418259" y="869494"/>
                  </a:lnTo>
                  <a:lnTo>
                    <a:pt x="557679" y="1521615"/>
                  </a:lnTo>
                  <a:lnTo>
                    <a:pt x="697099" y="1391191"/>
                  </a:lnTo>
                  <a:lnTo>
                    <a:pt x="836519" y="1434665"/>
                  </a:lnTo>
                  <a:lnTo>
                    <a:pt x="975939" y="1391191"/>
                  </a:lnTo>
                  <a:lnTo>
                    <a:pt x="1115359" y="0"/>
                  </a:lnTo>
                  <a:lnTo>
                    <a:pt x="1254779" y="1782463"/>
                  </a:lnTo>
                  <a:lnTo>
                    <a:pt x="1394199" y="1304241"/>
                  </a:lnTo>
                  <a:lnTo>
                    <a:pt x="1533619" y="1304241"/>
                  </a:lnTo>
                  <a:lnTo>
                    <a:pt x="1673039" y="1434665"/>
                  </a:lnTo>
                  <a:lnTo>
                    <a:pt x="1812459" y="1478140"/>
                  </a:lnTo>
                  <a:lnTo>
                    <a:pt x="1951879" y="1391191"/>
                  </a:lnTo>
                  <a:lnTo>
                    <a:pt x="2091299" y="1391191"/>
                  </a:lnTo>
                  <a:lnTo>
                    <a:pt x="2230719" y="1304241"/>
                  </a:lnTo>
                  <a:lnTo>
                    <a:pt x="2370139" y="521696"/>
                  </a:lnTo>
                  <a:lnTo>
                    <a:pt x="2509559" y="608646"/>
                  </a:lnTo>
                  <a:lnTo>
                    <a:pt x="2648979" y="782545"/>
                  </a:lnTo>
                  <a:lnTo>
                    <a:pt x="2788399" y="739070"/>
                  </a:lnTo>
                  <a:lnTo>
                    <a:pt x="2927819" y="869494"/>
                  </a:lnTo>
                  <a:lnTo>
                    <a:pt x="3067239" y="869494"/>
                  </a:lnTo>
                  <a:lnTo>
                    <a:pt x="3206659" y="1130342"/>
                  </a:lnTo>
                  <a:lnTo>
                    <a:pt x="3346079" y="1565090"/>
                  </a:lnTo>
                  <a:lnTo>
                    <a:pt x="3485499" y="1347716"/>
                  </a:lnTo>
                </a:path>
              </a:pathLst>
            </a:custGeom>
            <a:ln w="27101" cap="flat">
              <a:solidFill>
                <a:srgbClr val="0058AB">
                  <a:alpha val="80000"/>
                </a:srgbClr>
              </a:solidFill>
              <a:prstDash val="solid"/>
              <a:round/>
            </a:ln>
          </p:spPr>
          <p:txBody>
            <a:bodyPr/>
            <a:lstStyle/>
            <a:p/>
          </p:txBody>
        </p:sp>
        <p:sp>
          <p:nvSpPr>
            <p:cNvPr id="20" name="pl20"/>
            <p:cNvSpPr/>
            <p:nvPr/>
          </p:nvSpPr>
          <p:spPr>
            <a:xfrm>
              <a:off x="979796" y="3551371"/>
              <a:ext cx="3485499" cy="391272"/>
            </a:xfrm>
            <a:custGeom>
              <a:avLst/>
              <a:pathLst>
                <a:path w="3485499" h="391272">
                  <a:moveTo>
                    <a:pt x="0" y="0"/>
                  </a:moveTo>
                  <a:lnTo>
                    <a:pt x="139419" y="43474"/>
                  </a:lnTo>
                  <a:lnTo>
                    <a:pt x="278839" y="0"/>
                  </a:lnTo>
                  <a:lnTo>
                    <a:pt x="418259" y="86949"/>
                  </a:lnTo>
                  <a:lnTo>
                    <a:pt x="557679" y="130424"/>
                  </a:lnTo>
                  <a:lnTo>
                    <a:pt x="697099" y="86949"/>
                  </a:lnTo>
                  <a:lnTo>
                    <a:pt x="836519" y="130424"/>
                  </a:lnTo>
                  <a:lnTo>
                    <a:pt x="975939" y="130424"/>
                  </a:lnTo>
                  <a:lnTo>
                    <a:pt x="1115359" y="217373"/>
                  </a:lnTo>
                  <a:lnTo>
                    <a:pt x="1254779" y="260848"/>
                  </a:lnTo>
                  <a:lnTo>
                    <a:pt x="1394199" y="304323"/>
                  </a:lnTo>
                  <a:lnTo>
                    <a:pt x="1533619" y="304323"/>
                  </a:lnTo>
                  <a:lnTo>
                    <a:pt x="1673039" y="304323"/>
                  </a:lnTo>
                  <a:lnTo>
                    <a:pt x="1812459" y="304323"/>
                  </a:lnTo>
                  <a:lnTo>
                    <a:pt x="1951879" y="347797"/>
                  </a:lnTo>
                  <a:lnTo>
                    <a:pt x="2091299" y="347797"/>
                  </a:lnTo>
                  <a:lnTo>
                    <a:pt x="2230719" y="347797"/>
                  </a:lnTo>
                  <a:lnTo>
                    <a:pt x="2370139" y="347797"/>
                  </a:lnTo>
                  <a:lnTo>
                    <a:pt x="2509559" y="391272"/>
                  </a:lnTo>
                  <a:lnTo>
                    <a:pt x="2648979" y="391272"/>
                  </a:lnTo>
                  <a:lnTo>
                    <a:pt x="2788399" y="347797"/>
                  </a:lnTo>
                  <a:lnTo>
                    <a:pt x="2927819" y="304323"/>
                  </a:lnTo>
                  <a:lnTo>
                    <a:pt x="3067239" y="304323"/>
                  </a:lnTo>
                  <a:lnTo>
                    <a:pt x="3206659" y="304323"/>
                  </a:lnTo>
                  <a:lnTo>
                    <a:pt x="3346079" y="347797"/>
                  </a:lnTo>
                  <a:lnTo>
                    <a:pt x="3485499" y="347797"/>
                  </a:lnTo>
                </a:path>
              </a:pathLst>
            </a:custGeom>
            <a:ln w="27101" cap="flat">
              <a:solidFill>
                <a:srgbClr val="1CABE2">
                  <a:alpha val="80000"/>
                </a:srgbClr>
              </a:solidFill>
              <a:prstDash val="solid"/>
              <a:round/>
            </a:ln>
          </p:spPr>
          <p:txBody>
            <a:bodyPr/>
            <a:lstStyle/>
            <a:p/>
          </p:txBody>
        </p:sp>
        <p:sp>
          <p:nvSpPr>
            <p:cNvPr id="21" name="pl21"/>
            <p:cNvSpPr/>
            <p:nvPr/>
          </p:nvSpPr>
          <p:spPr>
            <a:xfrm>
              <a:off x="979796" y="3681795"/>
              <a:ext cx="3485499" cy="347797"/>
            </a:xfrm>
            <a:custGeom>
              <a:avLst/>
              <a:pathLst>
                <a:path w="3485499" h="347797">
                  <a:moveTo>
                    <a:pt x="0" y="173898"/>
                  </a:moveTo>
                  <a:lnTo>
                    <a:pt x="139419" y="217373"/>
                  </a:lnTo>
                  <a:lnTo>
                    <a:pt x="278839" y="217373"/>
                  </a:lnTo>
                  <a:lnTo>
                    <a:pt x="418259" y="260848"/>
                  </a:lnTo>
                  <a:lnTo>
                    <a:pt x="557679" y="304323"/>
                  </a:lnTo>
                  <a:lnTo>
                    <a:pt x="697099" y="260848"/>
                  </a:lnTo>
                  <a:lnTo>
                    <a:pt x="836519" y="304323"/>
                  </a:lnTo>
                  <a:lnTo>
                    <a:pt x="975939" y="347797"/>
                  </a:lnTo>
                  <a:lnTo>
                    <a:pt x="1115359" y="217373"/>
                  </a:lnTo>
                  <a:lnTo>
                    <a:pt x="1254779" y="304323"/>
                  </a:lnTo>
                  <a:lnTo>
                    <a:pt x="1394199" y="304323"/>
                  </a:lnTo>
                  <a:lnTo>
                    <a:pt x="1533619" y="260848"/>
                  </a:lnTo>
                  <a:lnTo>
                    <a:pt x="1673039" y="304323"/>
                  </a:lnTo>
                  <a:lnTo>
                    <a:pt x="1812459" y="260848"/>
                  </a:lnTo>
                  <a:lnTo>
                    <a:pt x="1951879" y="130424"/>
                  </a:lnTo>
                  <a:lnTo>
                    <a:pt x="2091299" y="130424"/>
                  </a:lnTo>
                  <a:lnTo>
                    <a:pt x="2230719" y="173898"/>
                  </a:lnTo>
                  <a:lnTo>
                    <a:pt x="2370139" y="43474"/>
                  </a:lnTo>
                  <a:lnTo>
                    <a:pt x="2509559" y="217373"/>
                  </a:lnTo>
                  <a:lnTo>
                    <a:pt x="2648979" y="130424"/>
                  </a:lnTo>
                  <a:lnTo>
                    <a:pt x="2788399" y="0"/>
                  </a:lnTo>
                  <a:lnTo>
                    <a:pt x="2927819" y="43474"/>
                  </a:lnTo>
                  <a:lnTo>
                    <a:pt x="3067239" y="43474"/>
                  </a:lnTo>
                  <a:lnTo>
                    <a:pt x="3206659" y="217373"/>
                  </a:lnTo>
                  <a:lnTo>
                    <a:pt x="3346079" y="260848"/>
                  </a:lnTo>
                  <a:lnTo>
                    <a:pt x="3485499" y="130424"/>
                  </a:lnTo>
                </a:path>
              </a:pathLst>
            </a:custGeom>
            <a:ln w="27101" cap="flat">
              <a:solidFill>
                <a:srgbClr val="00833D">
                  <a:alpha val="80000"/>
                </a:srgbClr>
              </a:solidFill>
              <a:prstDash val="solid"/>
              <a:round/>
            </a:ln>
          </p:spPr>
          <p:txBody>
            <a:bodyPr/>
            <a:lstStyle/>
            <a:p/>
          </p:txBody>
        </p:sp>
        <p:sp>
          <p:nvSpPr>
            <p:cNvPr id="22" name="pl22"/>
            <p:cNvSpPr/>
            <p:nvPr/>
          </p:nvSpPr>
          <p:spPr>
            <a:xfrm>
              <a:off x="979796" y="2247130"/>
              <a:ext cx="3485499" cy="1782463"/>
            </a:xfrm>
            <a:custGeom>
              <a:avLst/>
              <a:pathLst>
                <a:path w="3485499" h="1782463">
                  <a:moveTo>
                    <a:pt x="0" y="1173817"/>
                  </a:moveTo>
                  <a:lnTo>
                    <a:pt x="139419" y="1217292"/>
                  </a:lnTo>
                  <a:lnTo>
                    <a:pt x="278839" y="1086868"/>
                  </a:lnTo>
                  <a:lnTo>
                    <a:pt x="418259" y="869494"/>
                  </a:lnTo>
                  <a:lnTo>
                    <a:pt x="557679" y="1521615"/>
                  </a:lnTo>
                  <a:lnTo>
                    <a:pt x="697099" y="1391191"/>
                  </a:lnTo>
                  <a:lnTo>
                    <a:pt x="836519" y="1434665"/>
                  </a:lnTo>
                  <a:lnTo>
                    <a:pt x="975939" y="1391191"/>
                  </a:lnTo>
                  <a:lnTo>
                    <a:pt x="1115359" y="0"/>
                  </a:lnTo>
                  <a:lnTo>
                    <a:pt x="1254779" y="1782463"/>
                  </a:lnTo>
                  <a:lnTo>
                    <a:pt x="1394199" y="1304241"/>
                  </a:lnTo>
                  <a:lnTo>
                    <a:pt x="1533619" y="1304241"/>
                  </a:lnTo>
                  <a:lnTo>
                    <a:pt x="1673039" y="1434665"/>
                  </a:lnTo>
                  <a:lnTo>
                    <a:pt x="1812459" y="1478140"/>
                  </a:lnTo>
                  <a:lnTo>
                    <a:pt x="1951879" y="1391191"/>
                  </a:lnTo>
                  <a:lnTo>
                    <a:pt x="2091299" y="1391191"/>
                  </a:lnTo>
                  <a:lnTo>
                    <a:pt x="2230719" y="1304241"/>
                  </a:lnTo>
                  <a:lnTo>
                    <a:pt x="2370139" y="521696"/>
                  </a:lnTo>
                  <a:lnTo>
                    <a:pt x="2509559" y="608646"/>
                  </a:lnTo>
                  <a:lnTo>
                    <a:pt x="2648979" y="782545"/>
                  </a:lnTo>
                  <a:lnTo>
                    <a:pt x="2788399" y="739070"/>
                  </a:lnTo>
                  <a:lnTo>
                    <a:pt x="2927819" y="869494"/>
                  </a:lnTo>
                  <a:lnTo>
                    <a:pt x="3067239" y="869494"/>
                  </a:lnTo>
                  <a:lnTo>
                    <a:pt x="3206659" y="1130342"/>
                  </a:lnTo>
                  <a:lnTo>
                    <a:pt x="3346079" y="1565090"/>
                  </a:lnTo>
                  <a:lnTo>
                    <a:pt x="3485499" y="1347716"/>
                  </a:lnTo>
                </a:path>
              </a:pathLst>
            </a:custGeom>
            <a:ln w="43362" cap="flat">
              <a:solidFill>
                <a:srgbClr val="000000">
                  <a:alpha val="100000"/>
                </a:srgbClr>
              </a:solidFill>
              <a:prstDash val="solid"/>
              <a:round/>
            </a:ln>
          </p:spPr>
          <p:txBody>
            <a:bodyPr/>
            <a:lstStyle/>
            <a:p/>
          </p:txBody>
        </p:sp>
        <p:sp>
          <p:nvSpPr>
            <p:cNvPr id="23" name="pl23"/>
            <p:cNvSpPr/>
            <p:nvPr/>
          </p:nvSpPr>
          <p:spPr>
            <a:xfrm>
              <a:off x="979796" y="2247130"/>
              <a:ext cx="3485499" cy="1782463"/>
            </a:xfrm>
            <a:custGeom>
              <a:avLst/>
              <a:pathLst>
                <a:path w="3485499" h="1782463">
                  <a:moveTo>
                    <a:pt x="0" y="1173817"/>
                  </a:moveTo>
                  <a:lnTo>
                    <a:pt x="139419" y="1217292"/>
                  </a:lnTo>
                  <a:lnTo>
                    <a:pt x="278839" y="1086868"/>
                  </a:lnTo>
                  <a:lnTo>
                    <a:pt x="418259" y="869494"/>
                  </a:lnTo>
                  <a:lnTo>
                    <a:pt x="557679" y="1521615"/>
                  </a:lnTo>
                  <a:lnTo>
                    <a:pt x="697099" y="1391191"/>
                  </a:lnTo>
                  <a:lnTo>
                    <a:pt x="836519" y="1434665"/>
                  </a:lnTo>
                  <a:lnTo>
                    <a:pt x="975939" y="1391191"/>
                  </a:lnTo>
                  <a:lnTo>
                    <a:pt x="1115359" y="0"/>
                  </a:lnTo>
                  <a:lnTo>
                    <a:pt x="1254779" y="1782463"/>
                  </a:lnTo>
                  <a:lnTo>
                    <a:pt x="1394199" y="1304241"/>
                  </a:lnTo>
                  <a:lnTo>
                    <a:pt x="1533619" y="1304241"/>
                  </a:lnTo>
                  <a:lnTo>
                    <a:pt x="1673039" y="1434665"/>
                  </a:lnTo>
                  <a:lnTo>
                    <a:pt x="1812459" y="1478140"/>
                  </a:lnTo>
                  <a:lnTo>
                    <a:pt x="1951879" y="1391191"/>
                  </a:lnTo>
                  <a:lnTo>
                    <a:pt x="2091299" y="1391191"/>
                  </a:lnTo>
                  <a:lnTo>
                    <a:pt x="2230719" y="1304241"/>
                  </a:lnTo>
                  <a:lnTo>
                    <a:pt x="2370139" y="521696"/>
                  </a:lnTo>
                  <a:lnTo>
                    <a:pt x="2509559" y="608646"/>
                  </a:lnTo>
                  <a:lnTo>
                    <a:pt x="2648979" y="782545"/>
                  </a:lnTo>
                  <a:lnTo>
                    <a:pt x="2788399" y="739070"/>
                  </a:lnTo>
                  <a:lnTo>
                    <a:pt x="2927819" y="869494"/>
                  </a:lnTo>
                  <a:lnTo>
                    <a:pt x="3067239" y="869494"/>
                  </a:lnTo>
                  <a:lnTo>
                    <a:pt x="3206659" y="1130342"/>
                  </a:lnTo>
                  <a:lnTo>
                    <a:pt x="3346079" y="1565090"/>
                  </a:lnTo>
                  <a:lnTo>
                    <a:pt x="3485499" y="1347716"/>
                  </a:lnTo>
                </a:path>
              </a:pathLst>
            </a:custGeom>
            <a:ln w="27101" cap="flat">
              <a:solidFill>
                <a:srgbClr val="0058AB">
                  <a:alpha val="100000"/>
                </a:srgbClr>
              </a:solidFill>
              <a:prstDash val="solid"/>
              <a:round/>
            </a:ln>
          </p:spPr>
          <p:txBody>
            <a:bodyPr/>
            <a:lstStyle/>
            <a:p/>
          </p:txBody>
        </p:sp>
        <p:sp>
          <p:nvSpPr>
            <p:cNvPr id="24" name="pl24"/>
            <p:cNvSpPr/>
            <p:nvPr/>
          </p:nvSpPr>
          <p:spPr>
            <a:xfrm>
              <a:off x="805521" y="4116543"/>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25" name="pl25"/>
            <p:cNvSpPr/>
            <p:nvPr/>
          </p:nvSpPr>
          <p:spPr>
            <a:xfrm>
              <a:off x="979796" y="3290523"/>
              <a:ext cx="0" cy="130424"/>
            </a:xfrm>
            <a:custGeom>
              <a:avLst/>
              <a:pathLst>
                <a:path w="0" h="130424">
                  <a:moveTo>
                    <a:pt x="0" y="130424"/>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1676896" y="3507897"/>
              <a:ext cx="0" cy="130424"/>
            </a:xfrm>
            <a:custGeom>
              <a:avLst/>
              <a:pathLst>
                <a:path w="0" h="130424">
                  <a:moveTo>
                    <a:pt x="0" y="130424"/>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2373996" y="3420947"/>
              <a:ext cx="0" cy="130424"/>
            </a:xfrm>
            <a:custGeom>
              <a:avLst/>
              <a:pathLst>
                <a:path w="0" h="130424">
                  <a:moveTo>
                    <a:pt x="0" y="130424"/>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071096" y="3507897"/>
              <a:ext cx="0" cy="130424"/>
            </a:xfrm>
            <a:custGeom>
              <a:avLst/>
              <a:pathLst>
                <a:path w="0" h="130424">
                  <a:moveTo>
                    <a:pt x="0" y="130424"/>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628776" y="2899250"/>
              <a:ext cx="0" cy="130424"/>
            </a:xfrm>
            <a:custGeom>
              <a:avLst/>
              <a:pathLst>
                <a:path w="0" h="130424">
                  <a:moveTo>
                    <a:pt x="0" y="130424"/>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325876" y="3681795"/>
              <a:ext cx="0" cy="130424"/>
            </a:xfrm>
            <a:custGeom>
              <a:avLst/>
              <a:pathLst>
                <a:path w="0" h="130424">
                  <a:moveTo>
                    <a:pt x="0" y="130424"/>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465295" y="3464422"/>
              <a:ext cx="0" cy="130424"/>
            </a:xfrm>
            <a:custGeom>
              <a:avLst/>
              <a:pathLst>
                <a:path w="0" h="130424">
                  <a:moveTo>
                    <a:pt x="0" y="130424"/>
                  </a:moveTo>
                  <a:lnTo>
                    <a:pt x="0" y="0"/>
                  </a:lnTo>
                </a:path>
              </a:pathLst>
            </a:custGeom>
            <a:ln w="13550" cap="flat">
              <a:solidFill>
                <a:srgbClr val="0058AB">
                  <a:alpha val="100000"/>
                </a:srgbClr>
              </a:solidFill>
              <a:prstDash val="dot"/>
              <a:round/>
            </a:ln>
          </p:spPr>
          <p:txBody>
            <a:bodyPr/>
            <a:lstStyle/>
            <a:p/>
          </p:txBody>
        </p:sp>
        <p:sp>
          <p:nvSpPr>
            <p:cNvPr id="32" name="pg32"/>
            <p:cNvSpPr/>
            <p:nvPr/>
          </p:nvSpPr>
          <p:spPr>
            <a:xfrm>
              <a:off x="893172" y="322395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 name="tx33"/>
            <p:cNvSpPr/>
            <p:nvPr/>
          </p:nvSpPr>
          <p:spPr>
            <a:xfrm>
              <a:off x="923526" y="3252779"/>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34" name="pg34"/>
            <p:cNvSpPr/>
            <p:nvPr/>
          </p:nvSpPr>
          <p:spPr>
            <a:xfrm>
              <a:off x="1590272" y="344133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1620626" y="3471388"/>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36" name="pg36"/>
            <p:cNvSpPr/>
            <p:nvPr/>
          </p:nvSpPr>
          <p:spPr>
            <a:xfrm>
              <a:off x="2287372" y="335438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2317726" y="3383154"/>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13</a:t>
              </a:r>
            </a:p>
          </p:txBody>
        </p:sp>
        <p:sp>
          <p:nvSpPr>
            <p:cNvPr id="38" name="pg38"/>
            <p:cNvSpPr/>
            <p:nvPr/>
          </p:nvSpPr>
          <p:spPr>
            <a:xfrm>
              <a:off x="2984472" y="344133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3014825" y="3471388"/>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40" name="pg40"/>
            <p:cNvSpPr/>
            <p:nvPr/>
          </p:nvSpPr>
          <p:spPr>
            <a:xfrm>
              <a:off x="3542152" y="283268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572505" y="2861506"/>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25</a:t>
              </a:r>
            </a:p>
          </p:txBody>
        </p:sp>
        <p:sp>
          <p:nvSpPr>
            <p:cNvPr id="42" name="pg42"/>
            <p:cNvSpPr/>
            <p:nvPr/>
          </p:nvSpPr>
          <p:spPr>
            <a:xfrm>
              <a:off x="4267387" y="361522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4297740" y="3646522"/>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4" name="pg44"/>
            <p:cNvSpPr/>
            <p:nvPr/>
          </p:nvSpPr>
          <p:spPr>
            <a:xfrm>
              <a:off x="4378672" y="339785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409025" y="3427913"/>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12</a:t>
              </a:r>
            </a:p>
          </p:txBody>
        </p:sp>
        <p:sp>
          <p:nvSpPr>
            <p:cNvPr id="46" name="tx46"/>
            <p:cNvSpPr/>
            <p:nvPr/>
          </p:nvSpPr>
          <p:spPr>
            <a:xfrm>
              <a:off x="4525585" y="386010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7" name="tx47"/>
            <p:cNvSpPr/>
            <p:nvPr/>
          </p:nvSpPr>
          <p:spPr>
            <a:xfrm>
              <a:off x="4525585" y="377442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7</a:t>
              </a:r>
            </a:p>
          </p:txBody>
        </p:sp>
        <p:sp>
          <p:nvSpPr>
            <p:cNvPr id="48" name="tx48"/>
            <p:cNvSpPr/>
            <p:nvPr/>
          </p:nvSpPr>
          <p:spPr>
            <a:xfrm>
              <a:off x="577692" y="5160772"/>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49" name="tx49"/>
            <p:cNvSpPr/>
            <p:nvPr/>
          </p:nvSpPr>
          <p:spPr>
            <a:xfrm>
              <a:off x="679323" y="407390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615755" y="298703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51" name="tx51"/>
            <p:cNvSpPr/>
            <p:nvPr/>
          </p:nvSpPr>
          <p:spPr>
            <a:xfrm>
              <a:off x="615755" y="190016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52" name="tx52"/>
            <p:cNvSpPr/>
            <p:nvPr/>
          </p:nvSpPr>
          <p:spPr>
            <a:xfrm rot="-5400000">
              <a:off x="8233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3" name="tx53"/>
            <p:cNvSpPr/>
            <p:nvPr/>
          </p:nvSpPr>
          <p:spPr>
            <a:xfrm rot="-5400000">
              <a:off x="15204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4" name="tx54"/>
            <p:cNvSpPr/>
            <p:nvPr/>
          </p:nvSpPr>
          <p:spPr>
            <a:xfrm rot="-5400000">
              <a:off x="22175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5" name="tx55"/>
            <p:cNvSpPr/>
            <p:nvPr/>
          </p:nvSpPr>
          <p:spPr>
            <a:xfrm rot="-5400000">
              <a:off x="29146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6" name="tx56"/>
            <p:cNvSpPr/>
            <p:nvPr/>
          </p:nvSpPr>
          <p:spPr>
            <a:xfrm rot="-5400000">
              <a:off x="3472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7" name="tx57"/>
            <p:cNvSpPr/>
            <p:nvPr/>
          </p:nvSpPr>
          <p:spPr>
            <a:xfrm rot="-5400000">
              <a:off x="41694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8" name="tx58"/>
            <p:cNvSpPr/>
            <p:nvPr/>
          </p:nvSpPr>
          <p:spPr>
            <a:xfrm rot="-5400000">
              <a:off x="430884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9" name="tx59"/>
            <p:cNvSpPr/>
            <p:nvPr/>
          </p:nvSpPr>
          <p:spPr>
            <a:xfrm rot="-5400000">
              <a:off x="-262662" y="3529293"/>
              <a:ext cx="142121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Tasa de abandono (%)</a:t>
              </a:r>
            </a:p>
          </p:txBody>
        </p:sp>
        <p:sp>
          <p:nvSpPr>
            <p:cNvPr id="60" name="pl60"/>
            <p:cNvSpPr/>
            <p:nvPr/>
          </p:nvSpPr>
          <p:spPr>
            <a:xfrm>
              <a:off x="1522985"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1" name="pl61"/>
            <p:cNvSpPr/>
            <p:nvPr/>
          </p:nvSpPr>
          <p:spPr>
            <a:xfrm>
              <a:off x="1522985"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2" name="pl62"/>
            <p:cNvSpPr/>
            <p:nvPr/>
          </p:nvSpPr>
          <p:spPr>
            <a:xfrm>
              <a:off x="2541852"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3" name="pl63"/>
            <p:cNvSpPr/>
            <p:nvPr/>
          </p:nvSpPr>
          <p:spPr>
            <a:xfrm>
              <a:off x="3304306"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4" name="tx64"/>
            <p:cNvSpPr/>
            <p:nvPr/>
          </p:nvSpPr>
          <p:spPr>
            <a:xfrm>
              <a:off x="1790084" y="6120905"/>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Venezuela</a:t>
              </a:r>
            </a:p>
          </p:txBody>
        </p:sp>
        <p:sp>
          <p:nvSpPr>
            <p:cNvPr id="65" name="tx65"/>
            <p:cNvSpPr/>
            <p:nvPr/>
          </p:nvSpPr>
          <p:spPr>
            <a:xfrm>
              <a:off x="2808951"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6" name="tx66"/>
            <p:cNvSpPr/>
            <p:nvPr/>
          </p:nvSpPr>
          <p:spPr>
            <a:xfrm>
              <a:off x="3571405"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7" name="tx67"/>
            <p:cNvSpPr/>
            <p:nvPr/>
          </p:nvSpPr>
          <p:spPr>
            <a:xfrm>
              <a:off x="2252547" y="1629976"/>
              <a:ext cx="939998"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y DTP3</a:t>
              </a:r>
            </a:p>
          </p:txBody>
        </p:sp>
        <p:sp>
          <p:nvSpPr>
            <p:cNvPr id="68" name="pl68"/>
            <p:cNvSpPr/>
            <p:nvPr/>
          </p:nvSpPr>
          <p:spPr>
            <a:xfrm>
              <a:off x="5170772" y="4659977"/>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69" name="pl69"/>
            <p:cNvSpPr/>
            <p:nvPr/>
          </p:nvSpPr>
          <p:spPr>
            <a:xfrm>
              <a:off x="5170772" y="3573109"/>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0" name="pl70"/>
            <p:cNvSpPr/>
            <p:nvPr/>
          </p:nvSpPr>
          <p:spPr>
            <a:xfrm>
              <a:off x="5170772" y="2486241"/>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1" name="pl71"/>
            <p:cNvSpPr/>
            <p:nvPr/>
          </p:nvSpPr>
          <p:spPr>
            <a:xfrm>
              <a:off x="5170772" y="5203411"/>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2" name="pl72"/>
            <p:cNvSpPr/>
            <p:nvPr/>
          </p:nvSpPr>
          <p:spPr>
            <a:xfrm>
              <a:off x="5170772" y="4116543"/>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3" name="pl73"/>
            <p:cNvSpPr/>
            <p:nvPr/>
          </p:nvSpPr>
          <p:spPr>
            <a:xfrm>
              <a:off x="5170772" y="3029675"/>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4" name="pl74"/>
            <p:cNvSpPr/>
            <p:nvPr/>
          </p:nvSpPr>
          <p:spPr>
            <a:xfrm>
              <a:off x="5170772" y="1942807"/>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5" name="pl75"/>
            <p:cNvSpPr/>
            <p:nvPr/>
          </p:nvSpPr>
          <p:spPr>
            <a:xfrm>
              <a:off x="53450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0421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392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363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799402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112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054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345047" y="3160099"/>
              <a:ext cx="3485499" cy="1999837"/>
            </a:xfrm>
            <a:custGeom>
              <a:avLst/>
              <a:pathLst>
                <a:path w="3485499" h="1999837">
                  <a:moveTo>
                    <a:pt x="0" y="565171"/>
                  </a:moveTo>
                  <a:lnTo>
                    <a:pt x="139419" y="1825938"/>
                  </a:lnTo>
                  <a:lnTo>
                    <a:pt x="278839" y="1173817"/>
                  </a:lnTo>
                  <a:lnTo>
                    <a:pt x="418259" y="695595"/>
                  </a:lnTo>
                  <a:lnTo>
                    <a:pt x="557679" y="347797"/>
                  </a:lnTo>
                  <a:lnTo>
                    <a:pt x="697099" y="0"/>
                  </a:lnTo>
                  <a:lnTo>
                    <a:pt x="836519" y="1130342"/>
                  </a:lnTo>
                  <a:lnTo>
                    <a:pt x="975939" y="1999837"/>
                  </a:lnTo>
                  <a:lnTo>
                    <a:pt x="1115359" y="1260766"/>
                  </a:lnTo>
                  <a:lnTo>
                    <a:pt x="1254779" y="999918"/>
                  </a:lnTo>
                  <a:lnTo>
                    <a:pt x="1394199" y="434747"/>
                  </a:lnTo>
                  <a:lnTo>
                    <a:pt x="1533619" y="782545"/>
                  </a:lnTo>
                  <a:lnTo>
                    <a:pt x="1673039" y="826019"/>
                  </a:lnTo>
                  <a:lnTo>
                    <a:pt x="1812459" y="695595"/>
                  </a:lnTo>
                  <a:lnTo>
                    <a:pt x="1951879" y="999918"/>
                  </a:lnTo>
                  <a:lnTo>
                    <a:pt x="2091299" y="695595"/>
                  </a:lnTo>
                  <a:lnTo>
                    <a:pt x="2230719" y="565171"/>
                  </a:lnTo>
                  <a:lnTo>
                    <a:pt x="2370139" y="999918"/>
                  </a:lnTo>
                  <a:lnTo>
                    <a:pt x="2509559" y="434747"/>
                  </a:lnTo>
                  <a:lnTo>
                    <a:pt x="2648979" y="1347716"/>
                  </a:lnTo>
                  <a:lnTo>
                    <a:pt x="2788399" y="1130342"/>
                  </a:lnTo>
                  <a:lnTo>
                    <a:pt x="2927819" y="652120"/>
                  </a:lnTo>
                  <a:lnTo>
                    <a:pt x="3067239" y="652120"/>
                  </a:lnTo>
                  <a:lnTo>
                    <a:pt x="3206659" y="1173817"/>
                  </a:lnTo>
                  <a:lnTo>
                    <a:pt x="3346079" y="1217292"/>
                  </a:lnTo>
                  <a:lnTo>
                    <a:pt x="3485499" y="652120"/>
                  </a:lnTo>
                </a:path>
              </a:pathLst>
            </a:custGeom>
            <a:ln w="27101" cap="flat">
              <a:solidFill>
                <a:srgbClr val="0058AB">
                  <a:alpha val="80000"/>
                </a:srgbClr>
              </a:solidFill>
              <a:prstDash val="solid"/>
              <a:round/>
            </a:ln>
          </p:spPr>
          <p:txBody>
            <a:bodyPr/>
            <a:lstStyle/>
            <a:p/>
          </p:txBody>
        </p:sp>
        <p:sp>
          <p:nvSpPr>
            <p:cNvPr id="83" name="pl83"/>
            <p:cNvSpPr/>
            <p:nvPr/>
          </p:nvSpPr>
          <p:spPr>
            <a:xfrm>
              <a:off x="5345047" y="3507897"/>
              <a:ext cx="3485499" cy="391272"/>
            </a:xfrm>
            <a:custGeom>
              <a:avLst/>
              <a:pathLst>
                <a:path w="3485499" h="391272">
                  <a:moveTo>
                    <a:pt x="0" y="0"/>
                  </a:moveTo>
                  <a:lnTo>
                    <a:pt x="139419" y="43474"/>
                  </a:lnTo>
                  <a:lnTo>
                    <a:pt x="278839" y="43474"/>
                  </a:lnTo>
                  <a:lnTo>
                    <a:pt x="418259" y="86949"/>
                  </a:lnTo>
                  <a:lnTo>
                    <a:pt x="557679" y="130424"/>
                  </a:lnTo>
                  <a:lnTo>
                    <a:pt x="697099" y="130424"/>
                  </a:lnTo>
                  <a:lnTo>
                    <a:pt x="836519" y="173898"/>
                  </a:lnTo>
                  <a:lnTo>
                    <a:pt x="975939" y="217373"/>
                  </a:lnTo>
                  <a:lnTo>
                    <a:pt x="1115359" y="260848"/>
                  </a:lnTo>
                  <a:lnTo>
                    <a:pt x="1254779" y="304323"/>
                  </a:lnTo>
                  <a:lnTo>
                    <a:pt x="1394199" y="347797"/>
                  </a:lnTo>
                  <a:lnTo>
                    <a:pt x="1533619" y="347797"/>
                  </a:lnTo>
                  <a:lnTo>
                    <a:pt x="1673039" y="347797"/>
                  </a:lnTo>
                  <a:lnTo>
                    <a:pt x="1812459" y="347797"/>
                  </a:lnTo>
                  <a:lnTo>
                    <a:pt x="1951879" y="347797"/>
                  </a:lnTo>
                  <a:lnTo>
                    <a:pt x="2091299" y="391272"/>
                  </a:lnTo>
                  <a:lnTo>
                    <a:pt x="2230719" y="347797"/>
                  </a:lnTo>
                  <a:lnTo>
                    <a:pt x="2370139" y="347797"/>
                  </a:lnTo>
                  <a:lnTo>
                    <a:pt x="2509559" y="391272"/>
                  </a:lnTo>
                  <a:lnTo>
                    <a:pt x="2648979" y="391272"/>
                  </a:lnTo>
                  <a:lnTo>
                    <a:pt x="2788399" y="391272"/>
                  </a:lnTo>
                  <a:lnTo>
                    <a:pt x="2927819" y="347797"/>
                  </a:lnTo>
                  <a:lnTo>
                    <a:pt x="3067239" y="304323"/>
                  </a:lnTo>
                  <a:lnTo>
                    <a:pt x="3206659" y="304323"/>
                  </a:lnTo>
                  <a:lnTo>
                    <a:pt x="3346079" y="347797"/>
                  </a:lnTo>
                  <a:lnTo>
                    <a:pt x="3485499" y="347797"/>
                  </a:lnTo>
                </a:path>
              </a:pathLst>
            </a:custGeom>
            <a:ln w="27101" cap="flat">
              <a:solidFill>
                <a:srgbClr val="1CABE2">
                  <a:alpha val="80000"/>
                </a:srgbClr>
              </a:solidFill>
              <a:prstDash val="solid"/>
              <a:round/>
            </a:ln>
          </p:spPr>
          <p:txBody>
            <a:bodyPr/>
            <a:lstStyle/>
            <a:p/>
          </p:txBody>
        </p:sp>
        <p:sp>
          <p:nvSpPr>
            <p:cNvPr id="84" name="pl84"/>
            <p:cNvSpPr/>
            <p:nvPr/>
          </p:nvSpPr>
          <p:spPr>
            <a:xfrm>
              <a:off x="5345047" y="3812220"/>
              <a:ext cx="3485499" cy="347797"/>
            </a:xfrm>
            <a:custGeom>
              <a:avLst/>
              <a:pathLst>
                <a:path w="3485499" h="347797">
                  <a:moveTo>
                    <a:pt x="0" y="173898"/>
                  </a:moveTo>
                  <a:lnTo>
                    <a:pt x="139419" y="304323"/>
                  </a:lnTo>
                  <a:lnTo>
                    <a:pt x="278839" y="173898"/>
                  </a:lnTo>
                  <a:lnTo>
                    <a:pt x="418259" y="173898"/>
                  </a:lnTo>
                  <a:lnTo>
                    <a:pt x="557679" y="173898"/>
                  </a:lnTo>
                  <a:lnTo>
                    <a:pt x="697099" y="86949"/>
                  </a:lnTo>
                  <a:lnTo>
                    <a:pt x="836519" y="217373"/>
                  </a:lnTo>
                  <a:lnTo>
                    <a:pt x="975939" y="260848"/>
                  </a:lnTo>
                  <a:lnTo>
                    <a:pt x="1115359" y="217373"/>
                  </a:lnTo>
                  <a:lnTo>
                    <a:pt x="1254779" y="217373"/>
                  </a:lnTo>
                  <a:lnTo>
                    <a:pt x="1394199" y="173898"/>
                  </a:lnTo>
                  <a:lnTo>
                    <a:pt x="1533619" y="217373"/>
                  </a:lnTo>
                  <a:lnTo>
                    <a:pt x="1673039" y="260848"/>
                  </a:lnTo>
                  <a:lnTo>
                    <a:pt x="1812459" y="217373"/>
                  </a:lnTo>
                  <a:lnTo>
                    <a:pt x="1951879" y="217373"/>
                  </a:lnTo>
                  <a:lnTo>
                    <a:pt x="2091299" y="173898"/>
                  </a:lnTo>
                  <a:lnTo>
                    <a:pt x="2230719" y="217373"/>
                  </a:lnTo>
                  <a:lnTo>
                    <a:pt x="2370139" y="0"/>
                  </a:lnTo>
                  <a:lnTo>
                    <a:pt x="2509559" y="347797"/>
                  </a:lnTo>
                  <a:lnTo>
                    <a:pt x="2648979" y="304323"/>
                  </a:lnTo>
                  <a:lnTo>
                    <a:pt x="2788399" y="217373"/>
                  </a:lnTo>
                  <a:lnTo>
                    <a:pt x="2927819" y="304323"/>
                  </a:lnTo>
                  <a:lnTo>
                    <a:pt x="3067239" y="0"/>
                  </a:lnTo>
                  <a:lnTo>
                    <a:pt x="3206659" y="173898"/>
                  </a:lnTo>
                  <a:lnTo>
                    <a:pt x="3346079" y="347797"/>
                  </a:lnTo>
                  <a:lnTo>
                    <a:pt x="3485499" y="130424"/>
                  </a:lnTo>
                </a:path>
              </a:pathLst>
            </a:custGeom>
            <a:ln w="27101" cap="flat">
              <a:solidFill>
                <a:srgbClr val="00833D">
                  <a:alpha val="80000"/>
                </a:srgbClr>
              </a:solidFill>
              <a:prstDash val="solid"/>
              <a:round/>
            </a:ln>
          </p:spPr>
          <p:txBody>
            <a:bodyPr/>
            <a:lstStyle/>
            <a:p/>
          </p:txBody>
        </p:sp>
        <p:sp>
          <p:nvSpPr>
            <p:cNvPr id="85" name="pl85"/>
            <p:cNvSpPr/>
            <p:nvPr/>
          </p:nvSpPr>
          <p:spPr>
            <a:xfrm>
              <a:off x="5345047" y="3160099"/>
              <a:ext cx="3485499" cy="1999837"/>
            </a:xfrm>
            <a:custGeom>
              <a:avLst/>
              <a:pathLst>
                <a:path w="3485499" h="1999837">
                  <a:moveTo>
                    <a:pt x="0" y="565171"/>
                  </a:moveTo>
                  <a:lnTo>
                    <a:pt x="139419" y="1825938"/>
                  </a:lnTo>
                  <a:lnTo>
                    <a:pt x="278839" y="1173817"/>
                  </a:lnTo>
                  <a:lnTo>
                    <a:pt x="418259" y="695595"/>
                  </a:lnTo>
                  <a:lnTo>
                    <a:pt x="557679" y="347797"/>
                  </a:lnTo>
                  <a:lnTo>
                    <a:pt x="697099" y="0"/>
                  </a:lnTo>
                  <a:lnTo>
                    <a:pt x="836519" y="1130342"/>
                  </a:lnTo>
                  <a:lnTo>
                    <a:pt x="975939" y="1999837"/>
                  </a:lnTo>
                  <a:lnTo>
                    <a:pt x="1115359" y="1260766"/>
                  </a:lnTo>
                  <a:lnTo>
                    <a:pt x="1254779" y="999918"/>
                  </a:lnTo>
                  <a:lnTo>
                    <a:pt x="1394199" y="434747"/>
                  </a:lnTo>
                  <a:lnTo>
                    <a:pt x="1533619" y="782545"/>
                  </a:lnTo>
                  <a:lnTo>
                    <a:pt x="1673039" y="826019"/>
                  </a:lnTo>
                  <a:lnTo>
                    <a:pt x="1812459" y="695595"/>
                  </a:lnTo>
                  <a:lnTo>
                    <a:pt x="1951879" y="999918"/>
                  </a:lnTo>
                  <a:lnTo>
                    <a:pt x="2091299" y="695595"/>
                  </a:lnTo>
                  <a:lnTo>
                    <a:pt x="2230719" y="565171"/>
                  </a:lnTo>
                  <a:lnTo>
                    <a:pt x="2370139" y="999918"/>
                  </a:lnTo>
                  <a:lnTo>
                    <a:pt x="2509559" y="434747"/>
                  </a:lnTo>
                  <a:lnTo>
                    <a:pt x="2648979" y="1347716"/>
                  </a:lnTo>
                  <a:lnTo>
                    <a:pt x="2788399" y="1130342"/>
                  </a:lnTo>
                  <a:lnTo>
                    <a:pt x="2927819" y="652120"/>
                  </a:lnTo>
                  <a:lnTo>
                    <a:pt x="3067239" y="652120"/>
                  </a:lnTo>
                  <a:lnTo>
                    <a:pt x="3206659" y="1173817"/>
                  </a:lnTo>
                  <a:lnTo>
                    <a:pt x="3346079" y="1217292"/>
                  </a:lnTo>
                  <a:lnTo>
                    <a:pt x="3485499" y="652120"/>
                  </a:lnTo>
                </a:path>
              </a:pathLst>
            </a:custGeom>
            <a:ln w="43362" cap="flat">
              <a:solidFill>
                <a:srgbClr val="000000">
                  <a:alpha val="100000"/>
                </a:srgbClr>
              </a:solidFill>
              <a:prstDash val="solid"/>
              <a:round/>
            </a:ln>
          </p:spPr>
          <p:txBody>
            <a:bodyPr/>
            <a:lstStyle/>
            <a:p/>
          </p:txBody>
        </p:sp>
        <p:sp>
          <p:nvSpPr>
            <p:cNvPr id="86" name="pl86"/>
            <p:cNvSpPr/>
            <p:nvPr/>
          </p:nvSpPr>
          <p:spPr>
            <a:xfrm>
              <a:off x="5345047" y="3160099"/>
              <a:ext cx="3485499" cy="1999837"/>
            </a:xfrm>
            <a:custGeom>
              <a:avLst/>
              <a:pathLst>
                <a:path w="3485499" h="1999837">
                  <a:moveTo>
                    <a:pt x="0" y="565171"/>
                  </a:moveTo>
                  <a:lnTo>
                    <a:pt x="139419" y="1825938"/>
                  </a:lnTo>
                  <a:lnTo>
                    <a:pt x="278839" y="1173817"/>
                  </a:lnTo>
                  <a:lnTo>
                    <a:pt x="418259" y="695595"/>
                  </a:lnTo>
                  <a:lnTo>
                    <a:pt x="557679" y="347797"/>
                  </a:lnTo>
                  <a:lnTo>
                    <a:pt x="697099" y="0"/>
                  </a:lnTo>
                  <a:lnTo>
                    <a:pt x="836519" y="1130342"/>
                  </a:lnTo>
                  <a:lnTo>
                    <a:pt x="975939" y="1999837"/>
                  </a:lnTo>
                  <a:lnTo>
                    <a:pt x="1115359" y="1260766"/>
                  </a:lnTo>
                  <a:lnTo>
                    <a:pt x="1254779" y="999918"/>
                  </a:lnTo>
                  <a:lnTo>
                    <a:pt x="1394199" y="434747"/>
                  </a:lnTo>
                  <a:lnTo>
                    <a:pt x="1533619" y="782545"/>
                  </a:lnTo>
                  <a:lnTo>
                    <a:pt x="1673039" y="826019"/>
                  </a:lnTo>
                  <a:lnTo>
                    <a:pt x="1812459" y="695595"/>
                  </a:lnTo>
                  <a:lnTo>
                    <a:pt x="1951879" y="999918"/>
                  </a:lnTo>
                  <a:lnTo>
                    <a:pt x="2091299" y="695595"/>
                  </a:lnTo>
                  <a:lnTo>
                    <a:pt x="2230719" y="565171"/>
                  </a:lnTo>
                  <a:lnTo>
                    <a:pt x="2370139" y="999918"/>
                  </a:lnTo>
                  <a:lnTo>
                    <a:pt x="2509559" y="434747"/>
                  </a:lnTo>
                  <a:lnTo>
                    <a:pt x="2648979" y="1347716"/>
                  </a:lnTo>
                  <a:lnTo>
                    <a:pt x="2788399" y="1130342"/>
                  </a:lnTo>
                  <a:lnTo>
                    <a:pt x="2927819" y="652120"/>
                  </a:lnTo>
                  <a:lnTo>
                    <a:pt x="3067239" y="652120"/>
                  </a:lnTo>
                  <a:lnTo>
                    <a:pt x="3206659" y="1173817"/>
                  </a:lnTo>
                  <a:lnTo>
                    <a:pt x="3346079" y="1217292"/>
                  </a:lnTo>
                  <a:lnTo>
                    <a:pt x="3485499" y="652120"/>
                  </a:lnTo>
                </a:path>
              </a:pathLst>
            </a:custGeom>
            <a:ln w="27101" cap="flat">
              <a:solidFill>
                <a:srgbClr val="0058AB">
                  <a:alpha val="100000"/>
                </a:srgbClr>
              </a:solidFill>
              <a:prstDash val="solid"/>
              <a:round/>
            </a:ln>
          </p:spPr>
          <p:txBody>
            <a:bodyPr/>
            <a:lstStyle/>
            <a:p/>
          </p:txBody>
        </p:sp>
        <p:sp>
          <p:nvSpPr>
            <p:cNvPr id="87" name="pl87"/>
            <p:cNvSpPr/>
            <p:nvPr/>
          </p:nvSpPr>
          <p:spPr>
            <a:xfrm>
              <a:off x="5170772" y="4116543"/>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88" name="pl88"/>
            <p:cNvSpPr/>
            <p:nvPr/>
          </p:nvSpPr>
          <p:spPr>
            <a:xfrm>
              <a:off x="5345047" y="3594846"/>
              <a:ext cx="0" cy="130424"/>
            </a:xfrm>
            <a:custGeom>
              <a:avLst/>
              <a:pathLst>
                <a:path w="0" h="130424">
                  <a:moveTo>
                    <a:pt x="0" y="13042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042147" y="3029675"/>
              <a:ext cx="0" cy="130424"/>
            </a:xfrm>
            <a:custGeom>
              <a:avLst/>
              <a:pathLst>
                <a:path w="0" h="130424">
                  <a:moveTo>
                    <a:pt x="0" y="13042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6739247" y="3464422"/>
              <a:ext cx="0" cy="130424"/>
            </a:xfrm>
            <a:custGeom>
              <a:avLst/>
              <a:pathLst>
                <a:path w="0" h="130424">
                  <a:moveTo>
                    <a:pt x="0" y="130424"/>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7436347" y="3725270"/>
              <a:ext cx="0" cy="130424"/>
            </a:xfrm>
            <a:custGeom>
              <a:avLst/>
              <a:pathLst>
                <a:path w="0" h="130424">
                  <a:moveTo>
                    <a:pt x="0" y="130424"/>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7994027" y="4377391"/>
              <a:ext cx="0" cy="130424"/>
            </a:xfrm>
            <a:custGeom>
              <a:avLst/>
              <a:pathLst>
                <a:path w="0" h="130424">
                  <a:moveTo>
                    <a:pt x="0" y="130424"/>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691126" y="4246967"/>
              <a:ext cx="0" cy="130424"/>
            </a:xfrm>
            <a:custGeom>
              <a:avLst/>
              <a:pathLst>
                <a:path w="0" h="130424">
                  <a:moveTo>
                    <a:pt x="0" y="130424"/>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830546" y="3681795"/>
              <a:ext cx="0" cy="130424"/>
            </a:xfrm>
            <a:custGeom>
              <a:avLst/>
              <a:pathLst>
                <a:path w="0" h="130424">
                  <a:moveTo>
                    <a:pt x="0" y="130424"/>
                  </a:moveTo>
                  <a:lnTo>
                    <a:pt x="0" y="0"/>
                  </a:lnTo>
                </a:path>
              </a:pathLst>
            </a:custGeom>
            <a:ln w="13550" cap="flat">
              <a:solidFill>
                <a:srgbClr val="0058AB">
                  <a:alpha val="100000"/>
                </a:srgbClr>
              </a:solidFill>
              <a:prstDash val="dot"/>
              <a:round/>
            </a:ln>
          </p:spPr>
          <p:txBody>
            <a:bodyPr/>
            <a:lstStyle/>
            <a:p/>
          </p:txBody>
        </p:sp>
        <p:sp>
          <p:nvSpPr>
            <p:cNvPr id="95" name="pg95"/>
            <p:cNvSpPr/>
            <p:nvPr/>
          </p:nvSpPr>
          <p:spPr>
            <a:xfrm>
              <a:off x="5286559" y="352828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5316912" y="355710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97" name="pg97"/>
            <p:cNvSpPr/>
            <p:nvPr/>
          </p:nvSpPr>
          <p:spPr>
            <a:xfrm>
              <a:off x="5955523" y="296310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985877" y="2993166"/>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22</a:t>
              </a:r>
            </a:p>
          </p:txBody>
        </p:sp>
        <p:sp>
          <p:nvSpPr>
            <p:cNvPr id="99" name="pg99"/>
            <p:cNvSpPr/>
            <p:nvPr/>
          </p:nvSpPr>
          <p:spPr>
            <a:xfrm>
              <a:off x="6652623" y="339785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682977" y="3427913"/>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12</a:t>
              </a:r>
            </a:p>
          </p:txBody>
        </p:sp>
        <p:sp>
          <p:nvSpPr>
            <p:cNvPr id="101" name="pg101"/>
            <p:cNvSpPr/>
            <p:nvPr/>
          </p:nvSpPr>
          <p:spPr>
            <a:xfrm>
              <a:off x="7377858" y="365870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7408212" y="368752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103" name="pg103"/>
            <p:cNvSpPr/>
            <p:nvPr/>
          </p:nvSpPr>
          <p:spPr>
            <a:xfrm>
              <a:off x="7918692" y="4310825"/>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949045" y="4339647"/>
              <a:ext cx="89963"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105" name="pg105"/>
            <p:cNvSpPr/>
            <p:nvPr/>
          </p:nvSpPr>
          <p:spPr>
            <a:xfrm>
              <a:off x="8615791" y="4180401"/>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646145" y="4209223"/>
              <a:ext cx="89963"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107" name="pg107"/>
            <p:cNvSpPr/>
            <p:nvPr/>
          </p:nvSpPr>
          <p:spPr>
            <a:xfrm>
              <a:off x="8772058" y="361522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802411" y="3646522"/>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109" name="tx109"/>
            <p:cNvSpPr/>
            <p:nvPr/>
          </p:nvSpPr>
          <p:spPr>
            <a:xfrm>
              <a:off x="8890836" y="381525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0" name="tx110"/>
            <p:cNvSpPr/>
            <p:nvPr/>
          </p:nvSpPr>
          <p:spPr>
            <a:xfrm>
              <a:off x="8890836" y="390384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111" name="tx111"/>
            <p:cNvSpPr/>
            <p:nvPr/>
          </p:nvSpPr>
          <p:spPr>
            <a:xfrm>
              <a:off x="4942943" y="5160772"/>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12" name="tx112"/>
            <p:cNvSpPr/>
            <p:nvPr/>
          </p:nvSpPr>
          <p:spPr>
            <a:xfrm>
              <a:off x="5044574" y="407390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3" name="tx113"/>
            <p:cNvSpPr/>
            <p:nvPr/>
          </p:nvSpPr>
          <p:spPr>
            <a:xfrm>
              <a:off x="4981006" y="298703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14" name="tx114"/>
            <p:cNvSpPr/>
            <p:nvPr/>
          </p:nvSpPr>
          <p:spPr>
            <a:xfrm>
              <a:off x="4981006" y="190016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15" name="tx115"/>
            <p:cNvSpPr/>
            <p:nvPr/>
          </p:nvSpPr>
          <p:spPr>
            <a:xfrm rot="-5400000">
              <a:off x="51886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6" name="tx116"/>
            <p:cNvSpPr/>
            <p:nvPr/>
          </p:nvSpPr>
          <p:spPr>
            <a:xfrm rot="-5400000">
              <a:off x="58857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7" name="tx117"/>
            <p:cNvSpPr/>
            <p:nvPr/>
          </p:nvSpPr>
          <p:spPr>
            <a:xfrm rot="-5400000">
              <a:off x="65828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8" name="tx118"/>
            <p:cNvSpPr/>
            <p:nvPr/>
          </p:nvSpPr>
          <p:spPr>
            <a:xfrm rot="-5400000">
              <a:off x="72799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9" name="tx119"/>
            <p:cNvSpPr/>
            <p:nvPr/>
          </p:nvSpPr>
          <p:spPr>
            <a:xfrm rot="-5400000">
              <a:off x="783758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0" name="tx120"/>
            <p:cNvSpPr/>
            <p:nvPr/>
          </p:nvSpPr>
          <p:spPr>
            <a:xfrm rot="-5400000">
              <a:off x="853468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1" name="tx121"/>
            <p:cNvSpPr/>
            <p:nvPr/>
          </p:nvSpPr>
          <p:spPr>
            <a:xfrm rot="-5400000">
              <a:off x="867410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2" name="tx122"/>
            <p:cNvSpPr/>
            <p:nvPr/>
          </p:nvSpPr>
          <p:spPr>
            <a:xfrm rot="-5400000">
              <a:off x="4102588" y="3529293"/>
              <a:ext cx="142121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Tasa de abandono (%)</a:t>
              </a:r>
            </a:p>
          </p:txBody>
        </p:sp>
        <p:sp>
          <p:nvSpPr>
            <p:cNvPr id="123" name="pl123"/>
            <p:cNvSpPr/>
            <p:nvPr/>
          </p:nvSpPr>
          <p:spPr>
            <a:xfrm>
              <a:off x="5888236"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4" name="pl124"/>
            <p:cNvSpPr/>
            <p:nvPr/>
          </p:nvSpPr>
          <p:spPr>
            <a:xfrm>
              <a:off x="5888236"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5" name="pl125"/>
            <p:cNvSpPr/>
            <p:nvPr/>
          </p:nvSpPr>
          <p:spPr>
            <a:xfrm>
              <a:off x="6907103"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6" name="pl126"/>
            <p:cNvSpPr/>
            <p:nvPr/>
          </p:nvSpPr>
          <p:spPr>
            <a:xfrm>
              <a:off x="7669557"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7" name="tx127"/>
            <p:cNvSpPr/>
            <p:nvPr/>
          </p:nvSpPr>
          <p:spPr>
            <a:xfrm>
              <a:off x="6155335" y="6120905"/>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Venezuela</a:t>
              </a:r>
            </a:p>
          </p:txBody>
        </p:sp>
        <p:sp>
          <p:nvSpPr>
            <p:cNvPr id="128" name="tx128"/>
            <p:cNvSpPr/>
            <p:nvPr/>
          </p:nvSpPr>
          <p:spPr>
            <a:xfrm>
              <a:off x="7174202"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9" name="tx129"/>
            <p:cNvSpPr/>
            <p:nvPr/>
          </p:nvSpPr>
          <p:spPr>
            <a:xfrm>
              <a:off x="7936656"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30" name="tx130"/>
            <p:cNvSpPr/>
            <p:nvPr/>
          </p:nvSpPr>
          <p:spPr>
            <a:xfrm>
              <a:off x="6600868" y="1628562"/>
              <a:ext cx="97385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y MCV1</a:t>
              </a:r>
            </a:p>
          </p:txBody>
        </p:sp>
        <p:sp>
          <p:nvSpPr>
            <p:cNvPr id="131" name="tx131"/>
            <p:cNvSpPr/>
            <p:nvPr/>
          </p:nvSpPr>
          <p:spPr>
            <a:xfrm>
              <a:off x="4407982" y="64042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32" name="tx132"/>
            <p:cNvSpPr/>
            <p:nvPr/>
          </p:nvSpPr>
          <p:spPr>
            <a:xfrm>
              <a:off x="5472758" y="6517265"/>
              <a:ext cx="353206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Clasificación del abandono: &lt;5 % = bajo, 5-10 % = medio, &gt;10 % = alto</a:t>
              </a:r>
            </a:p>
          </p:txBody>
        </p:sp>
        <p:sp>
          <p:nvSpPr>
            <p:cNvPr id="133" name="tx133"/>
            <p:cNvSpPr/>
            <p:nvPr/>
          </p:nvSpPr>
          <p:spPr>
            <a:xfrm>
              <a:off x="2784410" y="1343644"/>
              <a:ext cx="3849498" cy="144393"/>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Abandono de la vacunación, Venezuela, 2000-2025</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Las tasas de abandono muestran el porcentaje de niños que recibieron la DTP1, pero no la DTP3/MCV1. Las tasas de abandono bajas indican una alta retención de niños en los programas de inmunización.
Este gráfico muestra las tendencias en las tasas de abandono entre la DTP1 y la DTP3, y entre la DTP1 y la MCV1.
En 2025, el 12 % de los niños que recibieron la primera dosis de DTP (DTP1) no recibieron la tercera dosis de DTP (DTP3) (izquierda), y el 7 % de los niños que recibieron la primera dosis de DTP (DTP1) no recibieron la primera dosis de MCV (MCV1) (derecha).
La elevada tasa de abandono de la DTP indica una escasa capacidad para administrar una serie completa de vacunas en las primeras etapas de la vida. La tasa media de abandono de la DTP-MCV indica una retención moderada en los programas de inmunización y la capacidad de administrar un ciclo completo de vacunas durante la primera infancia (hasta un año).
En 2025, el abandono de la DTP en Venezuela fue superior a la tasa mundial, mientras que el abandono de la DTP-MCV fue superior a la tasa mundial.</a:t>
            </a:r>
          </a:p>
        </p:txBody>
      </p:sp>
      <p:sp>
        <p:nvSpPr>
          <p:cNvPr id="13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350" i="0" b="0" u="none">
                <a:solidFill>
                  <a:srgbClr val="000000">
                    <a:alpha val="100000"/>
                  </a:srgbClr>
                </a:solidFill>
                <a:latin typeface="Arial"/>
                <a:cs typeface="Arial"/>
                <a:ea typeface="Arial"/>
                <a:sym typeface="Arial"/>
              </a:rPr>
              <a:t>En 2025, la tasa de abandono de la serie DTP1-DTP3 fue elevada (12 %) y la de la serie DTP1-MCV1 fue moderada (7 %) en Venezuela, lo que indica una escasa capacidad para administrar la serie primaria en una fase temprana, pero una capacidad moderada para proporcionar el ciclo completo de vacunas durante la primera infancia.</a:t>
            </a:r>
          </a:p>
        </p:txBody>
      </p:sp>
      <p:grpSp xmlns:pic="http://schemas.openxmlformats.org/drawingml/2006/picture">
        <p:nvGrpSpPr>
          <p:cNvPr id="136" name=""/>
          <p:cNvGrpSpPr/>
          <p:nvPr/>
        </p:nvGrpSpPr>
        <p:grpSpPr>
          <a:xfrm>
            <a:off x="292608" y="1097280"/>
            <a:ext cx="8595360" cy="28575"/>
            <a:chOff x="292608" y="1097280"/>
            <a:chExt cx="8595360" cy="28575"/>
          </a:xfrm>
        </p:grpSpPr>
        <p:sp>
          <p:nvSpPr>
            <p:cNvPr id="13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8"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47768"/>
              <a:ext cx="2135265" cy="407272"/>
            </a:xfrm>
            <a:custGeom>
              <a:avLst/>
              <a:pathLst>
                <a:path w="2135265" h="407272">
                  <a:moveTo>
                    <a:pt x="0" y="0"/>
                  </a:moveTo>
                  <a:lnTo>
                    <a:pt x="85410" y="50909"/>
                  </a:lnTo>
                  <a:lnTo>
                    <a:pt x="170821" y="76363"/>
                  </a:lnTo>
                  <a:lnTo>
                    <a:pt x="256231" y="67878"/>
                  </a:lnTo>
                  <a:lnTo>
                    <a:pt x="341642" y="25454"/>
                  </a:lnTo>
                  <a:lnTo>
                    <a:pt x="427053" y="33939"/>
                  </a:lnTo>
                  <a:lnTo>
                    <a:pt x="512463" y="135757"/>
                  </a:lnTo>
                  <a:lnTo>
                    <a:pt x="597874" y="144242"/>
                  </a:lnTo>
                  <a:lnTo>
                    <a:pt x="683284" y="76363"/>
                  </a:lnTo>
                  <a:lnTo>
                    <a:pt x="768695" y="67878"/>
                  </a:lnTo>
                  <a:lnTo>
                    <a:pt x="854106" y="59393"/>
                  </a:lnTo>
                  <a:lnTo>
                    <a:pt x="939516" y="33939"/>
                  </a:lnTo>
                  <a:lnTo>
                    <a:pt x="1024927" y="25454"/>
                  </a:lnTo>
                  <a:lnTo>
                    <a:pt x="1110337" y="33939"/>
                  </a:lnTo>
                  <a:lnTo>
                    <a:pt x="1195748" y="16969"/>
                  </a:lnTo>
                  <a:lnTo>
                    <a:pt x="1281159" y="0"/>
                  </a:lnTo>
                  <a:lnTo>
                    <a:pt x="1366569" y="16969"/>
                  </a:lnTo>
                  <a:lnTo>
                    <a:pt x="1451980" y="42424"/>
                  </a:lnTo>
                  <a:lnTo>
                    <a:pt x="1537390" y="59393"/>
                  </a:lnTo>
                  <a:lnTo>
                    <a:pt x="1622801" y="67878"/>
                  </a:lnTo>
                  <a:lnTo>
                    <a:pt x="1708212" y="144242"/>
                  </a:lnTo>
                  <a:lnTo>
                    <a:pt x="1793622" y="263029"/>
                  </a:lnTo>
                  <a:lnTo>
                    <a:pt x="1879033" y="330908"/>
                  </a:lnTo>
                  <a:lnTo>
                    <a:pt x="1964443" y="271514"/>
                  </a:lnTo>
                  <a:lnTo>
                    <a:pt x="2049854" y="279999"/>
                  </a:lnTo>
                  <a:lnTo>
                    <a:pt x="2135265" y="407272"/>
                  </a:lnTo>
                </a:path>
              </a:pathLst>
            </a:custGeom>
            <a:ln w="27101" cap="flat">
              <a:solidFill>
                <a:srgbClr val="1CABE2">
                  <a:alpha val="100000"/>
                </a:srgbClr>
              </a:solidFill>
              <a:prstDash val="solid"/>
              <a:round/>
            </a:ln>
          </p:spPr>
          <p:txBody>
            <a:bodyPr/>
            <a:lstStyle/>
            <a:p/>
          </p:txBody>
        </p:sp>
        <p:sp>
          <p:nvSpPr>
            <p:cNvPr id="24" name="pt24"/>
            <p:cNvSpPr/>
            <p:nvPr/>
          </p:nvSpPr>
          <p:spPr>
            <a:xfrm>
              <a:off x="103805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199759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1379696" y="19551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1465107" y="196365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1550517"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198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977570"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404623"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197214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2575444"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199759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2746266"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1927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26062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3002498" y="220123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20971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33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1" name="tx51"/>
            <p:cNvSpPr/>
            <p:nvPr/>
          </p:nvSpPr>
          <p:spPr>
            <a:xfrm>
              <a:off x="3223926" y="226277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51</a:t>
              </a:r>
            </a:p>
          </p:txBody>
        </p:sp>
        <p:sp>
          <p:nvSpPr>
            <p:cNvPr id="52" name="tx52"/>
            <p:cNvSpPr/>
            <p:nvPr/>
          </p:nvSpPr>
          <p:spPr>
            <a:xfrm>
              <a:off x="2624645" y="1874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53" name="tx53"/>
            <p:cNvSpPr/>
            <p:nvPr/>
          </p:nvSpPr>
          <p:spPr>
            <a:xfrm>
              <a:off x="3051698" y="208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422674" y="3504944"/>
              <a:ext cx="768695" cy="322423"/>
            </a:xfrm>
            <a:custGeom>
              <a:avLst/>
              <a:pathLst>
                <a:path w="768695" h="322423">
                  <a:moveTo>
                    <a:pt x="0" y="16969"/>
                  </a:moveTo>
                  <a:lnTo>
                    <a:pt x="85410" y="0"/>
                  </a:lnTo>
                  <a:lnTo>
                    <a:pt x="170821" y="322423"/>
                  </a:lnTo>
                  <a:lnTo>
                    <a:pt x="256231" y="127272"/>
                  </a:lnTo>
                  <a:lnTo>
                    <a:pt x="341642" y="16969"/>
                  </a:lnTo>
                  <a:lnTo>
                    <a:pt x="427053" y="93333"/>
                  </a:lnTo>
                  <a:lnTo>
                    <a:pt x="512463" y="144242"/>
                  </a:lnTo>
                  <a:lnTo>
                    <a:pt x="597874" y="16969"/>
                  </a:lnTo>
                  <a:lnTo>
                    <a:pt x="683284" y="25454"/>
                  </a:lnTo>
                  <a:lnTo>
                    <a:pt x="768695" y="135757"/>
                  </a:lnTo>
                </a:path>
              </a:pathLst>
            </a:custGeom>
            <a:ln w="27101" cap="flat">
              <a:solidFill>
                <a:srgbClr val="1CABE2">
                  <a:alpha val="100000"/>
                </a:srgbClr>
              </a:solidFill>
              <a:prstDash val="solid"/>
              <a:round/>
            </a:ln>
          </p:spPr>
          <p:txBody>
            <a:bodyPr/>
            <a:lstStyle/>
            <a:p/>
          </p:txBody>
        </p:sp>
        <p:sp>
          <p:nvSpPr>
            <p:cNvPr id="74" name="pt74"/>
            <p:cNvSpPr/>
            <p:nvPr/>
          </p:nvSpPr>
          <p:spPr>
            <a:xfrm>
              <a:off x="2404623" y="350386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5" name="pt75"/>
            <p:cNvSpPr/>
            <p:nvPr/>
          </p:nvSpPr>
          <p:spPr>
            <a:xfrm>
              <a:off x="2490034" y="348689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6" name="pt76"/>
            <p:cNvSpPr/>
            <p:nvPr/>
          </p:nvSpPr>
          <p:spPr>
            <a:xfrm>
              <a:off x="2575444" y="38093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660855" y="361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746266" y="35038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831676" y="358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917087" y="363113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1" name="pt81"/>
            <p:cNvSpPr/>
            <p:nvPr/>
          </p:nvSpPr>
          <p:spPr>
            <a:xfrm>
              <a:off x="3002498" y="35038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87908" y="35123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173319" y="362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tx84"/>
            <p:cNvSpPr/>
            <p:nvPr/>
          </p:nvSpPr>
          <p:spPr>
            <a:xfrm>
              <a:off x="2270744" y="34296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85" name="tx85"/>
            <p:cNvSpPr/>
            <p:nvPr/>
          </p:nvSpPr>
          <p:spPr>
            <a:xfrm>
              <a:off x="3223926" y="3548720"/>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54</a:t>
              </a:r>
            </a:p>
          </p:txBody>
        </p:sp>
        <p:sp>
          <p:nvSpPr>
            <p:cNvPr id="86" name="tx86"/>
            <p:cNvSpPr/>
            <p:nvPr/>
          </p:nvSpPr>
          <p:spPr>
            <a:xfrm>
              <a:off x="2624645" y="3492301"/>
              <a:ext cx="108521" cy="70076"/>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55</a:t>
              </a:r>
            </a:p>
          </p:txBody>
        </p:sp>
        <p:sp>
          <p:nvSpPr>
            <p:cNvPr id="87" name="tx87"/>
            <p:cNvSpPr/>
            <p:nvPr/>
          </p:nvSpPr>
          <p:spPr>
            <a:xfrm>
              <a:off x="3051698" y="338924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88" name="pl88"/>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9" name="pl89"/>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5" name="pl95"/>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1568568" y="4697273"/>
              <a:ext cx="1622801" cy="712726"/>
            </a:xfrm>
            <a:custGeom>
              <a:avLst/>
              <a:pathLst>
                <a:path w="1622801" h="712726">
                  <a:moveTo>
                    <a:pt x="0" y="602423"/>
                  </a:moveTo>
                  <a:lnTo>
                    <a:pt x="85410" y="466665"/>
                  </a:lnTo>
                  <a:lnTo>
                    <a:pt x="170821" y="288484"/>
                  </a:lnTo>
                  <a:lnTo>
                    <a:pt x="256231" y="254545"/>
                  </a:lnTo>
                  <a:lnTo>
                    <a:pt x="341642" y="296969"/>
                  </a:lnTo>
                  <a:lnTo>
                    <a:pt x="427053" y="152727"/>
                  </a:lnTo>
                  <a:lnTo>
                    <a:pt x="512463" y="67878"/>
                  </a:lnTo>
                  <a:lnTo>
                    <a:pt x="597874" y="59393"/>
                  </a:lnTo>
                  <a:lnTo>
                    <a:pt x="683284" y="67878"/>
                  </a:lnTo>
                  <a:lnTo>
                    <a:pt x="768695" y="0"/>
                  </a:lnTo>
                  <a:lnTo>
                    <a:pt x="854106" y="313938"/>
                  </a:lnTo>
                  <a:lnTo>
                    <a:pt x="939516" y="559999"/>
                  </a:lnTo>
                  <a:lnTo>
                    <a:pt x="1024927" y="712726"/>
                  </a:lnTo>
                  <a:lnTo>
                    <a:pt x="1110337" y="712726"/>
                  </a:lnTo>
                  <a:lnTo>
                    <a:pt x="1195748" y="712726"/>
                  </a:lnTo>
                  <a:lnTo>
                    <a:pt x="1281159" y="712726"/>
                  </a:lnTo>
                  <a:lnTo>
                    <a:pt x="1366569" y="712726"/>
                  </a:lnTo>
                  <a:lnTo>
                    <a:pt x="1451980" y="712726"/>
                  </a:lnTo>
                  <a:lnTo>
                    <a:pt x="1537390" y="712726"/>
                  </a:lnTo>
                  <a:lnTo>
                    <a:pt x="1622801" y="712726"/>
                  </a:lnTo>
                </a:path>
              </a:pathLst>
            </a:custGeom>
            <a:ln w="27101" cap="flat">
              <a:solidFill>
                <a:srgbClr val="1CABE2">
                  <a:alpha val="100000"/>
                </a:srgbClr>
              </a:solidFill>
              <a:prstDash val="solid"/>
              <a:round/>
            </a:ln>
          </p:spPr>
          <p:txBody>
            <a:bodyPr/>
            <a:lstStyle/>
            <a:p/>
          </p:txBody>
        </p:sp>
        <p:sp>
          <p:nvSpPr>
            <p:cNvPr id="108" name="pt108"/>
            <p:cNvSpPr/>
            <p:nvPr/>
          </p:nvSpPr>
          <p:spPr>
            <a:xfrm>
              <a:off x="1550517" y="52816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9" name="pt109"/>
            <p:cNvSpPr/>
            <p:nvPr/>
          </p:nvSpPr>
          <p:spPr>
            <a:xfrm>
              <a:off x="1635928" y="51458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1721338" y="49677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1806749" y="493376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2" name="pt112"/>
            <p:cNvSpPr/>
            <p:nvPr/>
          </p:nvSpPr>
          <p:spPr>
            <a:xfrm>
              <a:off x="1892160" y="497619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3" name="pt113"/>
            <p:cNvSpPr/>
            <p:nvPr/>
          </p:nvSpPr>
          <p:spPr>
            <a:xfrm>
              <a:off x="1977570" y="48319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2062981" y="47471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2148391" y="473861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2233802" y="47471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2319213" y="46792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2404623" y="499316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9" name="pt119"/>
            <p:cNvSpPr/>
            <p:nvPr/>
          </p:nvSpPr>
          <p:spPr>
            <a:xfrm>
              <a:off x="2490034" y="523922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0" name="pt120"/>
            <p:cNvSpPr/>
            <p:nvPr/>
          </p:nvSpPr>
          <p:spPr>
            <a:xfrm>
              <a:off x="2575444" y="539194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1" name="pt121"/>
            <p:cNvSpPr/>
            <p:nvPr/>
          </p:nvSpPr>
          <p:spPr>
            <a:xfrm>
              <a:off x="2660855" y="539194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2" name="pt122"/>
            <p:cNvSpPr/>
            <p:nvPr/>
          </p:nvSpPr>
          <p:spPr>
            <a:xfrm>
              <a:off x="2746266" y="53919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3" name="pt123"/>
            <p:cNvSpPr/>
            <p:nvPr/>
          </p:nvSpPr>
          <p:spPr>
            <a:xfrm>
              <a:off x="2831676" y="539194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4" name="pt124"/>
            <p:cNvSpPr/>
            <p:nvPr/>
          </p:nvSpPr>
          <p:spPr>
            <a:xfrm>
              <a:off x="2917087" y="539194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5" name="pt125"/>
            <p:cNvSpPr/>
            <p:nvPr/>
          </p:nvSpPr>
          <p:spPr>
            <a:xfrm>
              <a:off x="3002498" y="53919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6" name="pt126"/>
            <p:cNvSpPr/>
            <p:nvPr/>
          </p:nvSpPr>
          <p:spPr>
            <a:xfrm>
              <a:off x="3087908" y="53919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7" name="pt127"/>
            <p:cNvSpPr/>
            <p:nvPr/>
          </p:nvSpPr>
          <p:spPr>
            <a:xfrm>
              <a:off x="3173319" y="53919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8" name="tx128"/>
            <p:cNvSpPr/>
            <p:nvPr/>
          </p:nvSpPr>
          <p:spPr>
            <a:xfrm>
              <a:off x="1416638" y="520738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a:t>
              </a:r>
            </a:p>
          </p:txBody>
        </p:sp>
        <p:sp>
          <p:nvSpPr>
            <p:cNvPr id="129" name="tx129"/>
            <p:cNvSpPr/>
            <p:nvPr/>
          </p:nvSpPr>
          <p:spPr>
            <a:xfrm>
              <a:off x="3207648" y="5317732"/>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0</a:t>
              </a:r>
            </a:p>
          </p:txBody>
        </p:sp>
        <p:sp>
          <p:nvSpPr>
            <p:cNvPr id="130" name="tx130"/>
            <p:cNvSpPr/>
            <p:nvPr/>
          </p:nvSpPr>
          <p:spPr>
            <a:xfrm>
              <a:off x="2651775" y="5268845"/>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0</a:t>
              </a:r>
            </a:p>
          </p:txBody>
        </p:sp>
        <p:sp>
          <p:nvSpPr>
            <p:cNvPr id="131" name="tx131"/>
            <p:cNvSpPr/>
            <p:nvPr/>
          </p:nvSpPr>
          <p:spPr>
            <a:xfrm>
              <a:off x="3078828" y="5268845"/>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0</a:t>
              </a:r>
            </a:p>
          </p:txBody>
        </p:sp>
        <p:sp>
          <p:nvSpPr>
            <p:cNvPr id="132" name="pl132"/>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3" name="pl133"/>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4" name="pl134"/>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5" name="pl135"/>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6" name="pl136"/>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7" name="pl137"/>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8" name="pl138"/>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9" name="pl139"/>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0" name="pl140"/>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1" name="pl141"/>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2" name="pl142"/>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3" name="pl143"/>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4" name="pl144"/>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3850292" y="1956252"/>
              <a:ext cx="2135265" cy="356363"/>
            </a:xfrm>
            <a:custGeom>
              <a:avLst/>
              <a:pathLst>
                <a:path w="2135265" h="356363">
                  <a:moveTo>
                    <a:pt x="0" y="50909"/>
                  </a:moveTo>
                  <a:lnTo>
                    <a:pt x="85410" y="135757"/>
                  </a:lnTo>
                  <a:lnTo>
                    <a:pt x="170821" y="161211"/>
                  </a:lnTo>
                  <a:lnTo>
                    <a:pt x="256231" y="84848"/>
                  </a:lnTo>
                  <a:lnTo>
                    <a:pt x="341642" y="42424"/>
                  </a:lnTo>
                  <a:lnTo>
                    <a:pt x="427053" y="0"/>
                  </a:lnTo>
                  <a:lnTo>
                    <a:pt x="512463" y="161211"/>
                  </a:lnTo>
                  <a:lnTo>
                    <a:pt x="597874" y="237575"/>
                  </a:lnTo>
                  <a:lnTo>
                    <a:pt x="683284" y="93333"/>
                  </a:lnTo>
                  <a:lnTo>
                    <a:pt x="768695" y="101818"/>
                  </a:lnTo>
                  <a:lnTo>
                    <a:pt x="854106" y="67878"/>
                  </a:lnTo>
                  <a:lnTo>
                    <a:pt x="939516" y="67878"/>
                  </a:lnTo>
                  <a:lnTo>
                    <a:pt x="1024927" y="67878"/>
                  </a:lnTo>
                  <a:lnTo>
                    <a:pt x="1110337" y="67878"/>
                  </a:lnTo>
                  <a:lnTo>
                    <a:pt x="1195748" y="84848"/>
                  </a:lnTo>
                  <a:lnTo>
                    <a:pt x="1281159" y="0"/>
                  </a:lnTo>
                  <a:lnTo>
                    <a:pt x="1366569" y="8484"/>
                  </a:lnTo>
                  <a:lnTo>
                    <a:pt x="1451980" y="25454"/>
                  </a:lnTo>
                  <a:lnTo>
                    <a:pt x="1537390" y="118787"/>
                  </a:lnTo>
                  <a:lnTo>
                    <a:pt x="1622801" y="110302"/>
                  </a:lnTo>
                  <a:lnTo>
                    <a:pt x="1708212" y="212120"/>
                  </a:lnTo>
                  <a:lnTo>
                    <a:pt x="1793622" y="212120"/>
                  </a:lnTo>
                  <a:lnTo>
                    <a:pt x="1879033" y="356363"/>
                  </a:lnTo>
                  <a:lnTo>
                    <a:pt x="1964443" y="279999"/>
                  </a:lnTo>
                  <a:lnTo>
                    <a:pt x="2049854" y="263029"/>
                  </a:lnTo>
                  <a:lnTo>
                    <a:pt x="2135265" y="347878"/>
                  </a:lnTo>
                </a:path>
              </a:pathLst>
            </a:custGeom>
            <a:ln w="27101" cap="flat">
              <a:solidFill>
                <a:srgbClr val="1CABE2">
                  <a:alpha val="100000"/>
                </a:srgbClr>
              </a:solidFill>
              <a:prstDash val="solid"/>
              <a:round/>
            </a:ln>
          </p:spPr>
          <p:txBody>
            <a:bodyPr/>
            <a:lstStyle/>
            <a:p/>
          </p:txBody>
        </p:sp>
        <p:sp>
          <p:nvSpPr>
            <p:cNvPr id="152" name="pt152"/>
            <p:cNvSpPr/>
            <p:nvPr/>
          </p:nvSpPr>
          <p:spPr>
            <a:xfrm>
              <a:off x="3832241"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3917652"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4003062"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4088473" y="202305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6" name="pt156"/>
            <p:cNvSpPr/>
            <p:nvPr/>
          </p:nvSpPr>
          <p:spPr>
            <a:xfrm>
              <a:off x="4173883"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4259294" y="19382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8" name="pt158"/>
            <p:cNvSpPr/>
            <p:nvPr/>
          </p:nvSpPr>
          <p:spPr>
            <a:xfrm>
              <a:off x="4344705"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430115" y="217577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0" name="pt160"/>
            <p:cNvSpPr/>
            <p:nvPr/>
          </p:nvSpPr>
          <p:spPr>
            <a:xfrm>
              <a:off x="4515526"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4600936" y="204002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2" name="pt162"/>
            <p:cNvSpPr/>
            <p:nvPr/>
          </p:nvSpPr>
          <p:spPr>
            <a:xfrm>
              <a:off x="4686347"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4771758"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4857168"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4942579"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5027989"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5113400"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5198811"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5284221" y="196365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0" name="pt170"/>
            <p:cNvSpPr/>
            <p:nvPr/>
          </p:nvSpPr>
          <p:spPr>
            <a:xfrm>
              <a:off x="5369632"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1" name="pt171"/>
            <p:cNvSpPr/>
            <p:nvPr/>
          </p:nvSpPr>
          <p:spPr>
            <a:xfrm>
              <a:off x="5455042"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5540453" y="215032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3" name="pt173"/>
            <p:cNvSpPr/>
            <p:nvPr/>
          </p:nvSpPr>
          <p:spPr>
            <a:xfrm>
              <a:off x="5625864"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4" name="pt174"/>
            <p:cNvSpPr/>
            <p:nvPr/>
          </p:nvSpPr>
          <p:spPr>
            <a:xfrm>
              <a:off x="5711274" y="229456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5" name="pt175"/>
            <p:cNvSpPr/>
            <p:nvPr/>
          </p:nvSpPr>
          <p:spPr>
            <a:xfrm>
              <a:off x="5796685" y="22182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6" name="pt176"/>
            <p:cNvSpPr/>
            <p:nvPr/>
          </p:nvSpPr>
          <p:spPr>
            <a:xfrm>
              <a:off x="5882095" y="220123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7" name="pt177"/>
            <p:cNvSpPr/>
            <p:nvPr/>
          </p:nvSpPr>
          <p:spPr>
            <a:xfrm>
              <a:off x="5967506" y="228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8" name="tx178"/>
            <p:cNvSpPr/>
            <p:nvPr/>
          </p:nvSpPr>
          <p:spPr>
            <a:xfrm>
              <a:off x="3698362" y="19148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79" name="tx179"/>
            <p:cNvSpPr/>
            <p:nvPr/>
          </p:nvSpPr>
          <p:spPr>
            <a:xfrm>
              <a:off x="6018113" y="2213054"/>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57</a:t>
              </a:r>
            </a:p>
          </p:txBody>
        </p:sp>
        <p:sp>
          <p:nvSpPr>
            <p:cNvPr id="180" name="tx180"/>
            <p:cNvSpPr/>
            <p:nvPr/>
          </p:nvSpPr>
          <p:spPr>
            <a:xfrm>
              <a:off x="5418832" y="19254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81" name="tx181"/>
            <p:cNvSpPr/>
            <p:nvPr/>
          </p:nvSpPr>
          <p:spPr>
            <a:xfrm>
              <a:off x="5845885" y="207812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182" name="pl182"/>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3" name="pl183"/>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4" name="pl184"/>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5" name="pl185"/>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6" name="pl186"/>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7" name="pl187"/>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8" name="pl188"/>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9" name="pl189"/>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0" name="pl190"/>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1" name="pl191"/>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2" name="pl192"/>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3" name="pl193"/>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4" name="pl194"/>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5" name="pl195"/>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8" name="pl198"/>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9" name="pl199"/>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0" name="pl200"/>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1" name="pl201"/>
            <p:cNvSpPr/>
            <p:nvPr/>
          </p:nvSpPr>
          <p:spPr>
            <a:xfrm>
              <a:off x="3850292" y="3267369"/>
              <a:ext cx="2135265" cy="390302"/>
            </a:xfrm>
            <a:custGeom>
              <a:avLst/>
              <a:pathLst>
                <a:path w="2135265" h="390302">
                  <a:moveTo>
                    <a:pt x="0" y="118787"/>
                  </a:moveTo>
                  <a:lnTo>
                    <a:pt x="85410" y="0"/>
                  </a:lnTo>
                  <a:lnTo>
                    <a:pt x="170821" y="127272"/>
                  </a:lnTo>
                  <a:lnTo>
                    <a:pt x="256231" y="127272"/>
                  </a:lnTo>
                  <a:lnTo>
                    <a:pt x="341642" y="152727"/>
                  </a:lnTo>
                  <a:lnTo>
                    <a:pt x="427053" y="186666"/>
                  </a:lnTo>
                  <a:lnTo>
                    <a:pt x="512463" y="135757"/>
                  </a:lnTo>
                  <a:lnTo>
                    <a:pt x="597874" y="93333"/>
                  </a:lnTo>
                  <a:lnTo>
                    <a:pt x="683284" y="42424"/>
                  </a:lnTo>
                  <a:lnTo>
                    <a:pt x="768695" y="93333"/>
                  </a:lnTo>
                  <a:lnTo>
                    <a:pt x="854106" y="161211"/>
                  </a:lnTo>
                  <a:lnTo>
                    <a:pt x="939516" y="101818"/>
                  </a:lnTo>
                  <a:lnTo>
                    <a:pt x="1024927" y="93333"/>
                  </a:lnTo>
                  <a:lnTo>
                    <a:pt x="1110337" y="110302"/>
                  </a:lnTo>
                  <a:lnTo>
                    <a:pt x="1195748" y="76363"/>
                  </a:lnTo>
                  <a:lnTo>
                    <a:pt x="1281159" y="50909"/>
                  </a:lnTo>
                  <a:lnTo>
                    <a:pt x="1366569" y="84848"/>
                  </a:lnTo>
                  <a:lnTo>
                    <a:pt x="1451980" y="16969"/>
                  </a:lnTo>
                  <a:lnTo>
                    <a:pt x="1537390" y="203636"/>
                  </a:lnTo>
                  <a:lnTo>
                    <a:pt x="1622801" y="42424"/>
                  </a:lnTo>
                  <a:lnTo>
                    <a:pt x="1708212" y="186666"/>
                  </a:lnTo>
                  <a:lnTo>
                    <a:pt x="1793622" y="254545"/>
                  </a:lnTo>
                  <a:lnTo>
                    <a:pt x="1879033" y="390302"/>
                  </a:lnTo>
                  <a:lnTo>
                    <a:pt x="1964443" y="254545"/>
                  </a:lnTo>
                  <a:lnTo>
                    <a:pt x="2049854" y="229090"/>
                  </a:lnTo>
                  <a:lnTo>
                    <a:pt x="2135265" y="381817"/>
                  </a:lnTo>
                </a:path>
              </a:pathLst>
            </a:custGeom>
            <a:ln w="27101" cap="flat">
              <a:solidFill>
                <a:srgbClr val="1CABE2">
                  <a:alpha val="100000"/>
                </a:srgbClr>
              </a:solidFill>
              <a:prstDash val="solid"/>
              <a:round/>
            </a:ln>
          </p:spPr>
          <p:txBody>
            <a:bodyPr/>
            <a:lstStyle/>
            <a:p/>
          </p:txBody>
        </p:sp>
        <p:sp>
          <p:nvSpPr>
            <p:cNvPr id="202" name="pt202"/>
            <p:cNvSpPr/>
            <p:nvPr/>
          </p:nvSpPr>
          <p:spPr>
            <a:xfrm>
              <a:off x="3832241"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3917652"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4003062"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4088473"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4173883"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4259294" y="343598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8" name="pt208"/>
            <p:cNvSpPr/>
            <p:nvPr/>
          </p:nvSpPr>
          <p:spPr>
            <a:xfrm>
              <a:off x="4344705"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4430115"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4515526"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4600936"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4686347" y="341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4771758"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4857168"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4942579"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5027989"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5113400"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5198811"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5284221"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5369632" y="345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pt221"/>
            <p:cNvSpPr/>
            <p:nvPr/>
          </p:nvSpPr>
          <p:spPr>
            <a:xfrm>
              <a:off x="5455042"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5540453" y="343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3" name="pt223"/>
            <p:cNvSpPr/>
            <p:nvPr/>
          </p:nvSpPr>
          <p:spPr>
            <a:xfrm>
              <a:off x="5625864" y="35038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4" name="pt224"/>
            <p:cNvSpPr/>
            <p:nvPr/>
          </p:nvSpPr>
          <p:spPr>
            <a:xfrm>
              <a:off x="5711274" y="36396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5" name="pt225"/>
            <p:cNvSpPr/>
            <p:nvPr/>
          </p:nvSpPr>
          <p:spPr>
            <a:xfrm>
              <a:off x="5796685" y="35038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6" name="pt226"/>
            <p:cNvSpPr/>
            <p:nvPr/>
          </p:nvSpPr>
          <p:spPr>
            <a:xfrm>
              <a:off x="5882095" y="34784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7" name="pt227"/>
            <p:cNvSpPr/>
            <p:nvPr/>
          </p:nvSpPr>
          <p:spPr>
            <a:xfrm>
              <a:off x="5967506" y="363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8" name="tx228"/>
            <p:cNvSpPr/>
            <p:nvPr/>
          </p:nvSpPr>
          <p:spPr>
            <a:xfrm>
              <a:off x="3698362" y="329388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229" name="tx229"/>
            <p:cNvSpPr/>
            <p:nvPr/>
          </p:nvSpPr>
          <p:spPr>
            <a:xfrm>
              <a:off x="6018113" y="3556872"/>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53</a:t>
              </a:r>
            </a:p>
          </p:txBody>
        </p:sp>
        <p:sp>
          <p:nvSpPr>
            <p:cNvPr id="230" name="tx230"/>
            <p:cNvSpPr/>
            <p:nvPr/>
          </p:nvSpPr>
          <p:spPr>
            <a:xfrm>
              <a:off x="5418832" y="316859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31" name="tx231"/>
            <p:cNvSpPr/>
            <p:nvPr/>
          </p:nvSpPr>
          <p:spPr>
            <a:xfrm>
              <a:off x="5845885" y="3356496"/>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232" name="pl232"/>
            <p:cNvSpPr/>
            <p:nvPr/>
          </p:nvSpPr>
          <p:spPr>
            <a:xfrm>
              <a:off x="3555625"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3" name="pl233"/>
            <p:cNvSpPr/>
            <p:nvPr/>
          </p:nvSpPr>
          <p:spPr>
            <a:xfrm>
              <a:off x="3555625"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4" name="pl234"/>
            <p:cNvSpPr/>
            <p:nvPr/>
          </p:nvSpPr>
          <p:spPr>
            <a:xfrm>
              <a:off x="3555625"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5" name="pl235"/>
            <p:cNvSpPr/>
            <p:nvPr/>
          </p:nvSpPr>
          <p:spPr>
            <a:xfrm>
              <a:off x="3555625"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6" name="pl236"/>
            <p:cNvSpPr/>
            <p:nvPr/>
          </p:nvSpPr>
          <p:spPr>
            <a:xfrm>
              <a:off x="3555625"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7" name="pl237"/>
            <p:cNvSpPr/>
            <p:nvPr/>
          </p:nvSpPr>
          <p:spPr>
            <a:xfrm>
              <a:off x="3555625"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8" name="pl238"/>
            <p:cNvSpPr/>
            <p:nvPr/>
          </p:nvSpPr>
          <p:spPr>
            <a:xfrm>
              <a:off x="3555625"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9" name="pl239"/>
            <p:cNvSpPr/>
            <p:nvPr/>
          </p:nvSpPr>
          <p:spPr>
            <a:xfrm>
              <a:off x="3555625"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0" name="pl240"/>
            <p:cNvSpPr/>
            <p:nvPr/>
          </p:nvSpPr>
          <p:spPr>
            <a:xfrm>
              <a:off x="3555625"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1" name="pl241"/>
            <p:cNvSpPr/>
            <p:nvPr/>
          </p:nvSpPr>
          <p:spPr>
            <a:xfrm>
              <a:off x="3555625"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2" name="pl242"/>
            <p:cNvSpPr/>
            <p:nvPr/>
          </p:nvSpPr>
          <p:spPr>
            <a:xfrm>
              <a:off x="3555625"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3" name="pl243"/>
            <p:cNvSpPr/>
            <p:nvPr/>
          </p:nvSpPr>
          <p:spPr>
            <a:xfrm>
              <a:off x="3555625"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4" name="pl244"/>
            <p:cNvSpPr/>
            <p:nvPr/>
          </p:nvSpPr>
          <p:spPr>
            <a:xfrm>
              <a:off x="3850292"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5" name="pl245"/>
            <p:cNvSpPr/>
            <p:nvPr/>
          </p:nvSpPr>
          <p:spPr>
            <a:xfrm>
              <a:off x="4277345"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6" name="pl246"/>
            <p:cNvSpPr/>
            <p:nvPr/>
          </p:nvSpPr>
          <p:spPr>
            <a:xfrm>
              <a:off x="4704398"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7" name="pl247"/>
            <p:cNvSpPr/>
            <p:nvPr/>
          </p:nvSpPr>
          <p:spPr>
            <a:xfrm>
              <a:off x="5131451"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8" name="pl248"/>
            <p:cNvSpPr/>
            <p:nvPr/>
          </p:nvSpPr>
          <p:spPr>
            <a:xfrm>
              <a:off x="547309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9" name="pl249"/>
            <p:cNvSpPr/>
            <p:nvPr/>
          </p:nvSpPr>
          <p:spPr>
            <a:xfrm>
              <a:off x="590014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50" name="pl250"/>
            <p:cNvSpPr/>
            <p:nvPr/>
          </p:nvSpPr>
          <p:spPr>
            <a:xfrm>
              <a:off x="59855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51" name="pl251"/>
            <p:cNvSpPr/>
            <p:nvPr/>
          </p:nvSpPr>
          <p:spPr>
            <a:xfrm>
              <a:off x="3850292" y="4612424"/>
              <a:ext cx="2135265" cy="653332"/>
            </a:xfrm>
            <a:custGeom>
              <a:avLst/>
              <a:pathLst>
                <a:path w="2135265" h="653332">
                  <a:moveTo>
                    <a:pt x="0" y="653332"/>
                  </a:moveTo>
                  <a:lnTo>
                    <a:pt x="85410" y="559999"/>
                  </a:lnTo>
                  <a:lnTo>
                    <a:pt x="170821" y="568483"/>
                  </a:lnTo>
                  <a:lnTo>
                    <a:pt x="256231" y="101818"/>
                  </a:lnTo>
                  <a:lnTo>
                    <a:pt x="341642" y="0"/>
                  </a:lnTo>
                  <a:lnTo>
                    <a:pt x="427053" y="0"/>
                  </a:lnTo>
                  <a:lnTo>
                    <a:pt x="512463" y="178181"/>
                  </a:lnTo>
                  <a:lnTo>
                    <a:pt x="597874" y="246060"/>
                  </a:lnTo>
                  <a:lnTo>
                    <a:pt x="683284" y="144242"/>
                  </a:lnTo>
                  <a:lnTo>
                    <a:pt x="768695" y="144242"/>
                  </a:lnTo>
                  <a:lnTo>
                    <a:pt x="854106" y="390302"/>
                  </a:lnTo>
                  <a:lnTo>
                    <a:pt x="939516" y="178181"/>
                  </a:lnTo>
                  <a:lnTo>
                    <a:pt x="1024927" y="59393"/>
                  </a:lnTo>
                  <a:lnTo>
                    <a:pt x="1110337" y="76363"/>
                  </a:lnTo>
                  <a:lnTo>
                    <a:pt x="1195748" y="101818"/>
                  </a:lnTo>
                  <a:lnTo>
                    <a:pt x="1281159" y="76363"/>
                  </a:lnTo>
                  <a:lnTo>
                    <a:pt x="1366569" y="84848"/>
                  </a:lnTo>
                  <a:lnTo>
                    <a:pt x="1451980" y="93333"/>
                  </a:lnTo>
                  <a:lnTo>
                    <a:pt x="1537390" y="500605"/>
                  </a:lnTo>
                  <a:lnTo>
                    <a:pt x="1622801" y="118787"/>
                  </a:lnTo>
                  <a:lnTo>
                    <a:pt x="1708212" y="101818"/>
                  </a:lnTo>
                  <a:lnTo>
                    <a:pt x="1793622" y="161211"/>
                  </a:lnTo>
                  <a:lnTo>
                    <a:pt x="1879033" y="398787"/>
                  </a:lnTo>
                  <a:lnTo>
                    <a:pt x="1964443" y="322423"/>
                  </a:lnTo>
                  <a:lnTo>
                    <a:pt x="2049854" y="195151"/>
                  </a:lnTo>
                  <a:lnTo>
                    <a:pt x="2135265" y="288484"/>
                  </a:lnTo>
                </a:path>
              </a:pathLst>
            </a:custGeom>
            <a:ln w="27101" cap="flat">
              <a:solidFill>
                <a:srgbClr val="1CABE2">
                  <a:alpha val="100000"/>
                </a:srgbClr>
              </a:solidFill>
              <a:prstDash val="solid"/>
              <a:round/>
            </a:ln>
          </p:spPr>
          <p:txBody>
            <a:bodyPr/>
            <a:lstStyle/>
            <a:p/>
          </p:txBody>
        </p:sp>
        <p:sp>
          <p:nvSpPr>
            <p:cNvPr id="252" name="pt252"/>
            <p:cNvSpPr/>
            <p:nvPr/>
          </p:nvSpPr>
          <p:spPr>
            <a:xfrm>
              <a:off x="3832241" y="52477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3917652" y="51543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4003062" y="516285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4088473" y="46961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4173883" y="45943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4259294" y="45943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4344705" y="477255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4430115" y="48404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4515526" y="473861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4600936" y="473861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4686347" y="498467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3" name="pt263"/>
            <p:cNvSpPr/>
            <p:nvPr/>
          </p:nvSpPr>
          <p:spPr>
            <a:xfrm>
              <a:off x="4771758" y="477255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4" name="pt264"/>
            <p:cNvSpPr/>
            <p:nvPr/>
          </p:nvSpPr>
          <p:spPr>
            <a:xfrm>
              <a:off x="4857168" y="46537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4942579" y="46707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5027989" y="46961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5113400" y="467073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8" name="pt268"/>
            <p:cNvSpPr/>
            <p:nvPr/>
          </p:nvSpPr>
          <p:spPr>
            <a:xfrm>
              <a:off x="5198811" y="46792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5284221" y="468770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0" name="pt270"/>
            <p:cNvSpPr/>
            <p:nvPr/>
          </p:nvSpPr>
          <p:spPr>
            <a:xfrm>
              <a:off x="5369632" y="509497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1" name="pt271"/>
            <p:cNvSpPr/>
            <p:nvPr/>
          </p:nvSpPr>
          <p:spPr>
            <a:xfrm>
              <a:off x="5455042" y="47131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2" name="pt272"/>
            <p:cNvSpPr/>
            <p:nvPr/>
          </p:nvSpPr>
          <p:spPr>
            <a:xfrm>
              <a:off x="5540453" y="46961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3" name="pt273"/>
            <p:cNvSpPr/>
            <p:nvPr/>
          </p:nvSpPr>
          <p:spPr>
            <a:xfrm>
              <a:off x="5625864" y="47555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4" name="pt274"/>
            <p:cNvSpPr/>
            <p:nvPr/>
          </p:nvSpPr>
          <p:spPr>
            <a:xfrm>
              <a:off x="5711274" y="49931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5" name="pt275"/>
            <p:cNvSpPr/>
            <p:nvPr/>
          </p:nvSpPr>
          <p:spPr>
            <a:xfrm>
              <a:off x="5796685" y="49167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6" name="pt276"/>
            <p:cNvSpPr/>
            <p:nvPr/>
          </p:nvSpPr>
          <p:spPr>
            <a:xfrm>
              <a:off x="5882095" y="47895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7" name="pt277"/>
            <p:cNvSpPr/>
            <p:nvPr/>
          </p:nvSpPr>
          <p:spPr>
            <a:xfrm>
              <a:off x="5967506" y="488285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8" name="tx278"/>
            <p:cNvSpPr/>
            <p:nvPr/>
          </p:nvSpPr>
          <p:spPr>
            <a:xfrm>
              <a:off x="3698362" y="5174681"/>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17</a:t>
              </a:r>
            </a:p>
          </p:txBody>
        </p:sp>
        <p:sp>
          <p:nvSpPr>
            <p:cNvPr id="279" name="tx279"/>
            <p:cNvSpPr/>
            <p:nvPr/>
          </p:nvSpPr>
          <p:spPr>
            <a:xfrm>
              <a:off x="6018113" y="480864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280" name="tx280"/>
            <p:cNvSpPr/>
            <p:nvPr/>
          </p:nvSpPr>
          <p:spPr>
            <a:xfrm>
              <a:off x="5418832" y="45900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281" name="tx281"/>
            <p:cNvSpPr/>
            <p:nvPr/>
          </p:nvSpPr>
          <p:spPr>
            <a:xfrm>
              <a:off x="5845885" y="4667612"/>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282" name="pl282"/>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3" name="pl283"/>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4" name="pl284"/>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5" name="pl285"/>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6" name="pl286"/>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7" name="pl287"/>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8" name="pl288"/>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9" name="pl289"/>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0" name="pl290"/>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1" name="pl291"/>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2" name="pl292"/>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3" name="pl293"/>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4" name="pl294"/>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5" name="pl295"/>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6" name="pl296"/>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7" name="pl297"/>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8" name="pl298"/>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9" name="pl299"/>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00" name="pl300"/>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01" name="pl301"/>
            <p:cNvSpPr/>
            <p:nvPr/>
          </p:nvSpPr>
          <p:spPr>
            <a:xfrm>
              <a:off x="6644479" y="2049586"/>
              <a:ext cx="2135265" cy="373332"/>
            </a:xfrm>
            <a:custGeom>
              <a:avLst/>
              <a:pathLst>
                <a:path w="2135265" h="373332">
                  <a:moveTo>
                    <a:pt x="0" y="84848"/>
                  </a:moveTo>
                  <a:lnTo>
                    <a:pt x="85410" y="144242"/>
                  </a:lnTo>
                  <a:lnTo>
                    <a:pt x="170821" y="186666"/>
                  </a:lnTo>
                  <a:lnTo>
                    <a:pt x="256231" y="161211"/>
                  </a:lnTo>
                  <a:lnTo>
                    <a:pt x="341642" y="8484"/>
                  </a:lnTo>
                  <a:lnTo>
                    <a:pt x="427053" y="0"/>
                  </a:lnTo>
                  <a:lnTo>
                    <a:pt x="512463" y="135757"/>
                  </a:lnTo>
                  <a:lnTo>
                    <a:pt x="597874" y="212120"/>
                  </a:lnTo>
                  <a:lnTo>
                    <a:pt x="683284" y="313938"/>
                  </a:lnTo>
                  <a:lnTo>
                    <a:pt x="768695" y="25454"/>
                  </a:lnTo>
                  <a:lnTo>
                    <a:pt x="854106" y="76363"/>
                  </a:lnTo>
                  <a:lnTo>
                    <a:pt x="939516" y="76363"/>
                  </a:lnTo>
                  <a:lnTo>
                    <a:pt x="1024927" y="50909"/>
                  </a:lnTo>
                  <a:lnTo>
                    <a:pt x="1110337" y="42424"/>
                  </a:lnTo>
                  <a:lnTo>
                    <a:pt x="1195748" y="76363"/>
                  </a:lnTo>
                  <a:lnTo>
                    <a:pt x="1281159" y="0"/>
                  </a:lnTo>
                  <a:lnTo>
                    <a:pt x="1366569" y="25454"/>
                  </a:lnTo>
                  <a:lnTo>
                    <a:pt x="1451980" y="178181"/>
                  </a:lnTo>
                  <a:lnTo>
                    <a:pt x="1537390" y="229090"/>
                  </a:lnTo>
                  <a:lnTo>
                    <a:pt x="1622801" y="195151"/>
                  </a:lnTo>
                  <a:lnTo>
                    <a:pt x="1708212" y="279999"/>
                  </a:lnTo>
                  <a:lnTo>
                    <a:pt x="1793622" y="263029"/>
                  </a:lnTo>
                  <a:lnTo>
                    <a:pt x="1879033" y="373332"/>
                  </a:lnTo>
                  <a:lnTo>
                    <a:pt x="1964443" y="279999"/>
                  </a:lnTo>
                  <a:lnTo>
                    <a:pt x="2049854" y="212120"/>
                  </a:lnTo>
                  <a:lnTo>
                    <a:pt x="2135265" y="313938"/>
                  </a:lnTo>
                </a:path>
              </a:pathLst>
            </a:custGeom>
            <a:ln w="27101" cap="flat">
              <a:solidFill>
                <a:srgbClr val="1CABE2">
                  <a:alpha val="100000"/>
                </a:srgbClr>
              </a:solidFill>
              <a:prstDash val="solid"/>
              <a:round/>
            </a:ln>
          </p:spPr>
          <p:txBody>
            <a:bodyPr/>
            <a:lstStyle/>
            <a:p/>
          </p:txBody>
        </p:sp>
        <p:sp>
          <p:nvSpPr>
            <p:cNvPr id="302" name="pt302"/>
            <p:cNvSpPr/>
            <p:nvPr/>
          </p:nvSpPr>
          <p:spPr>
            <a:xfrm>
              <a:off x="6626428"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6711839" y="21757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6797249" y="22182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pt305"/>
            <p:cNvSpPr/>
            <p:nvPr/>
          </p:nvSpPr>
          <p:spPr>
            <a:xfrm>
              <a:off x="6882660" y="219274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6" name="pt306"/>
            <p:cNvSpPr/>
            <p:nvPr/>
          </p:nvSpPr>
          <p:spPr>
            <a:xfrm>
              <a:off x="6968071"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7" name="pt307"/>
            <p:cNvSpPr/>
            <p:nvPr/>
          </p:nvSpPr>
          <p:spPr>
            <a:xfrm>
              <a:off x="7053481" y="203153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8" name="pt308"/>
            <p:cNvSpPr/>
            <p:nvPr/>
          </p:nvSpPr>
          <p:spPr>
            <a:xfrm>
              <a:off x="7138892" y="21672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9" name="pt309"/>
            <p:cNvSpPr/>
            <p:nvPr/>
          </p:nvSpPr>
          <p:spPr>
            <a:xfrm>
              <a:off x="7224302" y="224365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0" name="pt310"/>
            <p:cNvSpPr/>
            <p:nvPr/>
          </p:nvSpPr>
          <p:spPr>
            <a:xfrm>
              <a:off x="7309713" y="234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1" name="pt311"/>
            <p:cNvSpPr/>
            <p:nvPr/>
          </p:nvSpPr>
          <p:spPr>
            <a:xfrm>
              <a:off x="7395124" y="205698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2" name="pt312"/>
            <p:cNvSpPr/>
            <p:nvPr/>
          </p:nvSpPr>
          <p:spPr>
            <a:xfrm>
              <a:off x="7480534" y="210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3" name="pt313"/>
            <p:cNvSpPr/>
            <p:nvPr/>
          </p:nvSpPr>
          <p:spPr>
            <a:xfrm>
              <a:off x="7565945" y="210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4" name="pt314"/>
            <p:cNvSpPr/>
            <p:nvPr/>
          </p:nvSpPr>
          <p:spPr>
            <a:xfrm>
              <a:off x="7651355"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5" name="pt315"/>
            <p:cNvSpPr/>
            <p:nvPr/>
          </p:nvSpPr>
          <p:spPr>
            <a:xfrm>
              <a:off x="7736766"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6" name="pt316"/>
            <p:cNvSpPr/>
            <p:nvPr/>
          </p:nvSpPr>
          <p:spPr>
            <a:xfrm>
              <a:off x="7822177" y="210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7" name="pt317"/>
            <p:cNvSpPr/>
            <p:nvPr/>
          </p:nvSpPr>
          <p:spPr>
            <a:xfrm>
              <a:off x="7907587"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8" name="pt318"/>
            <p:cNvSpPr/>
            <p:nvPr/>
          </p:nvSpPr>
          <p:spPr>
            <a:xfrm>
              <a:off x="7992998"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9" name="pt319"/>
            <p:cNvSpPr/>
            <p:nvPr/>
          </p:nvSpPr>
          <p:spPr>
            <a:xfrm>
              <a:off x="8078408" y="220971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0" name="pt320"/>
            <p:cNvSpPr/>
            <p:nvPr/>
          </p:nvSpPr>
          <p:spPr>
            <a:xfrm>
              <a:off x="8163819" y="2260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1" name="pt321"/>
            <p:cNvSpPr/>
            <p:nvPr/>
          </p:nvSpPr>
          <p:spPr>
            <a:xfrm>
              <a:off x="8249230" y="22266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2" name="pt322"/>
            <p:cNvSpPr/>
            <p:nvPr/>
          </p:nvSpPr>
          <p:spPr>
            <a:xfrm>
              <a:off x="8334640" y="231153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3" name="pt323"/>
            <p:cNvSpPr/>
            <p:nvPr/>
          </p:nvSpPr>
          <p:spPr>
            <a:xfrm>
              <a:off x="8420051" y="229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4" name="pt324"/>
            <p:cNvSpPr/>
            <p:nvPr/>
          </p:nvSpPr>
          <p:spPr>
            <a:xfrm>
              <a:off x="8505461" y="240486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5" name="pt325"/>
            <p:cNvSpPr/>
            <p:nvPr/>
          </p:nvSpPr>
          <p:spPr>
            <a:xfrm>
              <a:off x="8590872" y="23115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6" name="pt326"/>
            <p:cNvSpPr/>
            <p:nvPr/>
          </p:nvSpPr>
          <p:spPr>
            <a:xfrm>
              <a:off x="8676283" y="224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7" name="pt327"/>
            <p:cNvSpPr/>
            <p:nvPr/>
          </p:nvSpPr>
          <p:spPr>
            <a:xfrm>
              <a:off x="8761693" y="234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8" name="tx328"/>
            <p:cNvSpPr/>
            <p:nvPr/>
          </p:nvSpPr>
          <p:spPr>
            <a:xfrm>
              <a:off x="6492549" y="2044549"/>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329" name="tx329"/>
            <p:cNvSpPr/>
            <p:nvPr/>
          </p:nvSpPr>
          <p:spPr>
            <a:xfrm>
              <a:off x="8812300" y="227125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50</a:t>
              </a:r>
            </a:p>
          </p:txBody>
        </p:sp>
        <p:sp>
          <p:nvSpPr>
            <p:cNvPr id="330" name="tx330"/>
            <p:cNvSpPr/>
            <p:nvPr/>
          </p:nvSpPr>
          <p:spPr>
            <a:xfrm>
              <a:off x="8213020" y="21035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64</a:t>
              </a:r>
            </a:p>
          </p:txBody>
        </p:sp>
        <p:sp>
          <p:nvSpPr>
            <p:cNvPr id="331" name="tx331"/>
            <p:cNvSpPr/>
            <p:nvPr/>
          </p:nvSpPr>
          <p:spPr>
            <a:xfrm>
              <a:off x="8640073" y="212055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332" name="pl332"/>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3" name="pl333"/>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4" name="pl334"/>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5" name="pl335"/>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6" name="pl336"/>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7" name="pl337"/>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8" name="pl338"/>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9" name="pl339"/>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40" name="pl340"/>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41" name="pl341"/>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42" name="pl342"/>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43" name="pl343"/>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44" name="pl344"/>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5" name="pl345"/>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6" name="pl346"/>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7" name="pl347"/>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8" name="pl348"/>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9" name="pl349"/>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50" name="pl350"/>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51" name="pl351"/>
            <p:cNvSpPr/>
            <p:nvPr/>
          </p:nvSpPr>
          <p:spPr>
            <a:xfrm>
              <a:off x="7413174" y="3598277"/>
              <a:ext cx="1366569" cy="449696"/>
            </a:xfrm>
            <a:custGeom>
              <a:avLst/>
              <a:pathLst>
                <a:path w="1366569" h="449696">
                  <a:moveTo>
                    <a:pt x="0" y="449696"/>
                  </a:moveTo>
                  <a:lnTo>
                    <a:pt x="85410" y="237575"/>
                  </a:lnTo>
                  <a:lnTo>
                    <a:pt x="170821" y="279999"/>
                  </a:lnTo>
                  <a:lnTo>
                    <a:pt x="256231" y="220605"/>
                  </a:lnTo>
                  <a:lnTo>
                    <a:pt x="341642" y="178181"/>
                  </a:lnTo>
                  <a:lnTo>
                    <a:pt x="427053" y="76363"/>
                  </a:lnTo>
                  <a:lnTo>
                    <a:pt x="512463" y="59393"/>
                  </a:lnTo>
                  <a:lnTo>
                    <a:pt x="597874" y="50909"/>
                  </a:lnTo>
                  <a:lnTo>
                    <a:pt x="683284" y="0"/>
                  </a:lnTo>
                  <a:lnTo>
                    <a:pt x="768695" y="169696"/>
                  </a:lnTo>
                  <a:lnTo>
                    <a:pt x="854106" y="390302"/>
                  </a:lnTo>
                  <a:lnTo>
                    <a:pt x="939516" y="263029"/>
                  </a:lnTo>
                  <a:lnTo>
                    <a:pt x="1024927" y="186666"/>
                  </a:lnTo>
                  <a:lnTo>
                    <a:pt x="1110337" y="246060"/>
                  </a:lnTo>
                  <a:lnTo>
                    <a:pt x="1195748" y="169696"/>
                  </a:lnTo>
                  <a:lnTo>
                    <a:pt x="1281159" y="67878"/>
                  </a:lnTo>
                  <a:lnTo>
                    <a:pt x="1366569" y="178181"/>
                  </a:lnTo>
                </a:path>
              </a:pathLst>
            </a:custGeom>
            <a:ln w="27101" cap="flat">
              <a:solidFill>
                <a:srgbClr val="1CABE2">
                  <a:alpha val="100000"/>
                </a:srgbClr>
              </a:solidFill>
              <a:prstDash val="solid"/>
              <a:round/>
            </a:ln>
          </p:spPr>
          <p:txBody>
            <a:bodyPr/>
            <a:lstStyle/>
            <a:p/>
          </p:txBody>
        </p:sp>
        <p:sp>
          <p:nvSpPr>
            <p:cNvPr id="352" name="pt352"/>
            <p:cNvSpPr/>
            <p:nvPr/>
          </p:nvSpPr>
          <p:spPr>
            <a:xfrm>
              <a:off x="7395124" y="40299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3" name="pt353"/>
            <p:cNvSpPr/>
            <p:nvPr/>
          </p:nvSpPr>
          <p:spPr>
            <a:xfrm>
              <a:off x="7480534" y="38178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4" name="pt354"/>
            <p:cNvSpPr/>
            <p:nvPr/>
          </p:nvSpPr>
          <p:spPr>
            <a:xfrm>
              <a:off x="7565945" y="38602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5" name="pt355"/>
            <p:cNvSpPr/>
            <p:nvPr/>
          </p:nvSpPr>
          <p:spPr>
            <a:xfrm>
              <a:off x="7651355" y="380083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6" name="pt356"/>
            <p:cNvSpPr/>
            <p:nvPr/>
          </p:nvSpPr>
          <p:spPr>
            <a:xfrm>
              <a:off x="7736766" y="375840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7" name="pt357"/>
            <p:cNvSpPr/>
            <p:nvPr/>
          </p:nvSpPr>
          <p:spPr>
            <a:xfrm>
              <a:off x="7822177" y="365659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8" name="pt358"/>
            <p:cNvSpPr/>
            <p:nvPr/>
          </p:nvSpPr>
          <p:spPr>
            <a:xfrm>
              <a:off x="7907587" y="36396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9" name="pt359"/>
            <p:cNvSpPr/>
            <p:nvPr/>
          </p:nvSpPr>
          <p:spPr>
            <a:xfrm>
              <a:off x="7992998" y="363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0" name="pt360"/>
            <p:cNvSpPr/>
            <p:nvPr/>
          </p:nvSpPr>
          <p:spPr>
            <a:xfrm>
              <a:off x="8078408" y="358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1" name="pt361"/>
            <p:cNvSpPr/>
            <p:nvPr/>
          </p:nvSpPr>
          <p:spPr>
            <a:xfrm>
              <a:off x="8163819" y="37499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2" name="pt362"/>
            <p:cNvSpPr/>
            <p:nvPr/>
          </p:nvSpPr>
          <p:spPr>
            <a:xfrm>
              <a:off x="8249230" y="39705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3" name="pt363"/>
            <p:cNvSpPr/>
            <p:nvPr/>
          </p:nvSpPr>
          <p:spPr>
            <a:xfrm>
              <a:off x="8334640" y="384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4" name="pt364"/>
            <p:cNvSpPr/>
            <p:nvPr/>
          </p:nvSpPr>
          <p:spPr>
            <a:xfrm>
              <a:off x="8420051" y="3766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5" name="pt365"/>
            <p:cNvSpPr/>
            <p:nvPr/>
          </p:nvSpPr>
          <p:spPr>
            <a:xfrm>
              <a:off x="8505461" y="38262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6" name="pt366"/>
            <p:cNvSpPr/>
            <p:nvPr/>
          </p:nvSpPr>
          <p:spPr>
            <a:xfrm>
              <a:off x="8590872" y="37499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7" name="pt367"/>
            <p:cNvSpPr/>
            <p:nvPr/>
          </p:nvSpPr>
          <p:spPr>
            <a:xfrm>
              <a:off x="8676283" y="36481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8" name="pt368"/>
            <p:cNvSpPr/>
            <p:nvPr/>
          </p:nvSpPr>
          <p:spPr>
            <a:xfrm>
              <a:off x="8761693" y="375840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9" name="tx369"/>
            <p:cNvSpPr/>
            <p:nvPr/>
          </p:nvSpPr>
          <p:spPr>
            <a:xfrm>
              <a:off x="7337209" y="3955706"/>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a:t>
              </a:r>
            </a:p>
          </p:txBody>
        </p:sp>
        <p:sp>
          <p:nvSpPr>
            <p:cNvPr id="370" name="tx370"/>
            <p:cNvSpPr/>
            <p:nvPr/>
          </p:nvSpPr>
          <p:spPr>
            <a:xfrm>
              <a:off x="8812300" y="368414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38</a:t>
              </a:r>
            </a:p>
          </p:txBody>
        </p:sp>
        <p:sp>
          <p:nvSpPr>
            <p:cNvPr id="371" name="tx371"/>
            <p:cNvSpPr/>
            <p:nvPr/>
          </p:nvSpPr>
          <p:spPr>
            <a:xfrm>
              <a:off x="8213020" y="384737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a:t>
              </a:r>
            </a:p>
          </p:txBody>
        </p:sp>
        <p:sp>
          <p:nvSpPr>
            <p:cNvPr id="372" name="tx372"/>
            <p:cNvSpPr/>
            <p:nvPr/>
          </p:nvSpPr>
          <p:spPr>
            <a:xfrm>
              <a:off x="8640073" y="352500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51</a:t>
              </a:r>
            </a:p>
          </p:txBody>
        </p:sp>
        <p:sp>
          <p:nvSpPr>
            <p:cNvPr id="373" name="tx373"/>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74" name="tx374"/>
            <p:cNvSpPr/>
            <p:nvPr/>
          </p:nvSpPr>
          <p:spPr>
            <a:xfrm>
              <a:off x="4809247" y="4282569"/>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375" name="tx375"/>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76" name="tx376"/>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77" name="tx377"/>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78" name="tx378"/>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79" name="tx379"/>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80" name="tx380"/>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81" name="tx381"/>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82" name="tx382"/>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83" name="tx383"/>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84" name="tx384"/>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85" name="tx385"/>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86" name="tx386"/>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87" name="tx387"/>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88" name="tx388"/>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89" name="tx389"/>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90" name="tx390"/>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91" name="tx391"/>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92" name="tx392"/>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93" name="tx393"/>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94" name="tx394"/>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95" name="tx395"/>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96" name="tx396"/>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97" name="tx397"/>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98" name="tx398"/>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99" name="tx399"/>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400" name="tx400"/>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401" name="tx401"/>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402" name="tx402"/>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03" name="tx403"/>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404" name="tx404"/>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405" name="tx405"/>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406" name="tx406"/>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407" name="tx407"/>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408" name="tx408"/>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09" name="tx409"/>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410" name="tx410"/>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411" name="tx411"/>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412" name="tx412"/>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413" name="tx413"/>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414" name="tx414"/>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15" name="tx415"/>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416" name="tx416"/>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417" name="tx417"/>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418" name="tx418"/>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419" name="tx419"/>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420" name="tx420"/>
            <p:cNvSpPr/>
            <p:nvPr/>
          </p:nvSpPr>
          <p:spPr>
            <a:xfrm rot="-5400000">
              <a:off x="-60286" y="356666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421" name="pt421"/>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2" name="pt422"/>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3" name="tx423"/>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424" name="tx424"/>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425" name="tx425"/>
            <p:cNvSpPr/>
            <p:nvPr/>
          </p:nvSpPr>
          <p:spPr>
            <a:xfrm>
              <a:off x="2140732" y="1342252"/>
              <a:ext cx="5554384"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las vacunas infantiles recomendadas, Venezuela, 2000-2025</a:t>
              </a:r>
            </a:p>
          </p:txBody>
        </p:sp>
        <p:sp>
          <p:nvSpPr>
            <p:cNvPr id="426" name="tx426"/>
            <p:cNvSpPr/>
            <p:nvPr/>
          </p:nvSpPr>
          <p:spPr>
            <a:xfrm>
              <a:off x="4477571" y="647379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427" name="tx427"/>
            <p:cNvSpPr/>
            <p:nvPr/>
          </p:nvSpPr>
          <p:spPr>
            <a:xfrm>
              <a:off x="4327994" y="6586855"/>
              <a:ext cx="474641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etiquetas de datos se muestran para 2000 (o el primer año del informe), 2019 y 2025.</a:t>
              </a:r>
            </a:p>
          </p:txBody>
        </p:sp>
      </p:grpSp>
      <p:sp>
        <p:nvSpPr>
          <p:cNvPr id="42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las tendencias en la cobertura de determinadas vacunas rutinarias básicas recomendadas en la infancia.
En 2025, la ROTAC presentó la cobertura más baja (0 %), seguida de la MCV2 (38 %).
En comparación con 2019, la cobertura de seis vacunas disminuyó (BCG, DTP1, DTP3, IPV1, MCV1 y YFV), la de una vacuna aumentó (MCV2) y la de otra se mantuvo constante (ROTAC).
En comparación con 2024, la cobertura de siete vacunas disminuyó (BCG, DTP1, DTP3, IPV1, MCV1, MCV2 y YFV) y la de una vacuna se mantuvo constante (ROTAC).</a:t>
            </a:r>
          </a:p>
        </p:txBody>
      </p:sp>
      <p:sp>
        <p:nvSpPr>
          <p:cNvPr id="42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Venezuela registró su cobertura más baja en el ROTAC (0 %), mientras que la mayoría de las demás vacunas sistemáticas se situaron entre el 38 % y el 60 %; la cobertura de 6 antígenos disminuyó desde 2019, y la de 7 antígenos, desde 2024.</a:t>
            </a:r>
          </a:p>
        </p:txBody>
      </p:sp>
      <p:grpSp xmlns:pic="http://schemas.openxmlformats.org/drawingml/2006/picture">
        <p:nvGrpSpPr>
          <p:cNvPr id="430" name=""/>
          <p:cNvGrpSpPr/>
          <p:nvPr/>
        </p:nvGrpSpPr>
        <p:grpSpPr>
          <a:xfrm>
            <a:off x="292608" y="1097280"/>
            <a:ext cx="8595360" cy="28575"/>
            <a:chOff x="292608" y="1097280"/>
            <a:chExt cx="8595360" cy="28575"/>
          </a:xfrm>
        </p:grpSpPr>
        <p:sp>
          <p:nvSpPr>
            <p:cNvPr id="431"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32"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1500194"/>
              <a:ext cx="6518190" cy="2087782"/>
            </a:xfrm>
            <a:custGeom>
              <a:avLst/>
              <a:pathLst>
                <a:path w="6518190" h="2087782">
                  <a:moveTo>
                    <a:pt x="0" y="474496"/>
                  </a:moveTo>
                  <a:lnTo>
                    <a:pt x="260727" y="806643"/>
                  </a:lnTo>
                  <a:lnTo>
                    <a:pt x="521455" y="1043891"/>
                  </a:lnTo>
                  <a:lnTo>
                    <a:pt x="782182" y="901542"/>
                  </a:lnTo>
                  <a:lnTo>
                    <a:pt x="1042910" y="47449"/>
                  </a:lnTo>
                  <a:lnTo>
                    <a:pt x="1303638" y="0"/>
                  </a:lnTo>
                  <a:lnTo>
                    <a:pt x="1564365" y="759193"/>
                  </a:lnTo>
                  <a:lnTo>
                    <a:pt x="1825093" y="1186240"/>
                  </a:lnTo>
                  <a:lnTo>
                    <a:pt x="2085820" y="1755635"/>
                  </a:lnTo>
                  <a:lnTo>
                    <a:pt x="2346548" y="142348"/>
                  </a:lnTo>
                  <a:lnTo>
                    <a:pt x="2607276" y="427046"/>
                  </a:lnTo>
                  <a:lnTo>
                    <a:pt x="2868003" y="427046"/>
                  </a:lnTo>
                  <a:lnTo>
                    <a:pt x="3128731" y="284697"/>
                  </a:lnTo>
                  <a:lnTo>
                    <a:pt x="3389458" y="237248"/>
                  </a:lnTo>
                  <a:lnTo>
                    <a:pt x="3650186" y="427046"/>
                  </a:lnTo>
                  <a:lnTo>
                    <a:pt x="3910914" y="0"/>
                  </a:lnTo>
                  <a:lnTo>
                    <a:pt x="4171641" y="142348"/>
                  </a:lnTo>
                  <a:lnTo>
                    <a:pt x="4432369" y="996441"/>
                  </a:lnTo>
                  <a:lnTo>
                    <a:pt x="4693096" y="1281139"/>
                  </a:lnTo>
                  <a:lnTo>
                    <a:pt x="4953824" y="1091341"/>
                  </a:lnTo>
                  <a:lnTo>
                    <a:pt x="5214552" y="1565837"/>
                  </a:lnTo>
                  <a:lnTo>
                    <a:pt x="5475279" y="1470937"/>
                  </a:lnTo>
                  <a:lnTo>
                    <a:pt x="5736007" y="2087782"/>
                  </a:lnTo>
                  <a:lnTo>
                    <a:pt x="5996734" y="1565837"/>
                  </a:lnTo>
                  <a:lnTo>
                    <a:pt x="6257462" y="1186240"/>
                  </a:lnTo>
                  <a:lnTo>
                    <a:pt x="6518190" y="1755635"/>
                  </a:lnTo>
                </a:path>
              </a:pathLst>
            </a:custGeom>
            <a:ln w="27101" cap="flat">
              <a:solidFill>
                <a:srgbClr val="1C86EE">
                  <a:alpha val="100000"/>
                </a:srgbClr>
              </a:solidFill>
              <a:prstDash val="solid"/>
              <a:round/>
            </a:ln>
          </p:spPr>
          <p:txBody>
            <a:bodyPr/>
            <a:lstStyle/>
            <a:p/>
          </p:txBody>
        </p:sp>
        <p:sp>
          <p:nvSpPr>
            <p:cNvPr id="39" name="pl39"/>
            <p:cNvSpPr/>
            <p:nvPr/>
          </p:nvSpPr>
          <p:spPr>
            <a:xfrm>
              <a:off x="1135255" y="1452744"/>
              <a:ext cx="6518190" cy="3938317"/>
            </a:xfrm>
            <a:custGeom>
              <a:avLst/>
              <a:pathLst>
                <a:path w="6518190" h="3938317">
                  <a:moveTo>
                    <a:pt x="0" y="3938317"/>
                  </a:moveTo>
                  <a:lnTo>
                    <a:pt x="260727" y="1660736"/>
                  </a:lnTo>
                  <a:lnTo>
                    <a:pt x="521455" y="1328589"/>
                  </a:lnTo>
                  <a:lnTo>
                    <a:pt x="782182" y="759193"/>
                  </a:lnTo>
                  <a:lnTo>
                    <a:pt x="1042910" y="284697"/>
                  </a:lnTo>
                  <a:lnTo>
                    <a:pt x="1303638" y="0"/>
                  </a:lnTo>
                  <a:lnTo>
                    <a:pt x="1564365" y="806643"/>
                  </a:lnTo>
                  <a:lnTo>
                    <a:pt x="1825093" y="1233689"/>
                  </a:lnTo>
                  <a:lnTo>
                    <a:pt x="2085820" y="1660736"/>
                  </a:lnTo>
                  <a:lnTo>
                    <a:pt x="2346548" y="189798"/>
                  </a:lnTo>
                  <a:lnTo>
                    <a:pt x="2607276" y="474496"/>
                  </a:lnTo>
                  <a:lnTo>
                    <a:pt x="2868003" y="474496"/>
                  </a:lnTo>
                  <a:lnTo>
                    <a:pt x="3128731" y="332147"/>
                  </a:lnTo>
                  <a:lnTo>
                    <a:pt x="3389458" y="284697"/>
                  </a:lnTo>
                  <a:lnTo>
                    <a:pt x="3650186" y="474496"/>
                  </a:lnTo>
                  <a:lnTo>
                    <a:pt x="3910914" y="47449"/>
                  </a:lnTo>
                  <a:lnTo>
                    <a:pt x="4171641" y="189798"/>
                  </a:lnTo>
                  <a:lnTo>
                    <a:pt x="4432369" y="1043891"/>
                  </a:lnTo>
                  <a:lnTo>
                    <a:pt x="4693096" y="1328589"/>
                  </a:lnTo>
                  <a:lnTo>
                    <a:pt x="4953824" y="1138790"/>
                  </a:lnTo>
                  <a:lnTo>
                    <a:pt x="5214552" y="1613286"/>
                  </a:lnTo>
                  <a:lnTo>
                    <a:pt x="5475279" y="1518387"/>
                  </a:lnTo>
                  <a:lnTo>
                    <a:pt x="5736007" y="2135232"/>
                  </a:lnTo>
                  <a:lnTo>
                    <a:pt x="5996734" y="1613286"/>
                  </a:lnTo>
                  <a:lnTo>
                    <a:pt x="6257462" y="1233689"/>
                  </a:lnTo>
                  <a:lnTo>
                    <a:pt x="6518190" y="1803085"/>
                  </a:lnTo>
                </a:path>
              </a:pathLst>
            </a:custGeom>
            <a:ln w="27101" cap="flat">
              <a:solidFill>
                <a:srgbClr val="80BD41">
                  <a:alpha val="100000"/>
                </a:srgbClr>
              </a:solidFill>
              <a:prstDash val="solid"/>
              <a:round/>
            </a:ln>
          </p:spPr>
          <p:txBody>
            <a:bodyPr/>
            <a:lstStyle/>
            <a:p/>
          </p:txBody>
        </p:sp>
        <p:sp>
          <p:nvSpPr>
            <p:cNvPr id="40" name="pl40"/>
            <p:cNvSpPr/>
            <p:nvPr/>
          </p:nvSpPr>
          <p:spPr>
            <a:xfrm>
              <a:off x="1135255" y="1500194"/>
              <a:ext cx="6518190" cy="4033216"/>
            </a:xfrm>
            <a:custGeom>
              <a:avLst/>
              <a:pathLst>
                <a:path w="6518190" h="4033216">
                  <a:moveTo>
                    <a:pt x="0" y="4033216"/>
                  </a:moveTo>
                  <a:lnTo>
                    <a:pt x="260727" y="2514829"/>
                  </a:lnTo>
                  <a:lnTo>
                    <a:pt x="521455" y="1328589"/>
                  </a:lnTo>
                  <a:lnTo>
                    <a:pt x="782182" y="1565837"/>
                  </a:lnTo>
                  <a:lnTo>
                    <a:pt x="1042910" y="1281139"/>
                  </a:lnTo>
                  <a:lnTo>
                    <a:pt x="1303638" y="0"/>
                  </a:lnTo>
                  <a:lnTo>
                    <a:pt x="1564365" y="759193"/>
                  </a:lnTo>
                  <a:lnTo>
                    <a:pt x="1825093" y="1186240"/>
                  </a:lnTo>
                  <a:lnTo>
                    <a:pt x="2085820" y="1708186"/>
                  </a:lnTo>
                  <a:lnTo>
                    <a:pt x="2346548" y="142348"/>
                  </a:lnTo>
                  <a:lnTo>
                    <a:pt x="2607276" y="427046"/>
                  </a:lnTo>
                  <a:lnTo>
                    <a:pt x="2868003" y="427046"/>
                  </a:lnTo>
                  <a:lnTo>
                    <a:pt x="3128731" y="284697"/>
                  </a:lnTo>
                  <a:lnTo>
                    <a:pt x="3389458" y="237248"/>
                  </a:lnTo>
                  <a:lnTo>
                    <a:pt x="3650186" y="427046"/>
                  </a:lnTo>
                  <a:lnTo>
                    <a:pt x="3910914" y="0"/>
                  </a:lnTo>
                  <a:lnTo>
                    <a:pt x="4171641" y="142348"/>
                  </a:lnTo>
                  <a:lnTo>
                    <a:pt x="4432369" y="996441"/>
                  </a:lnTo>
                  <a:lnTo>
                    <a:pt x="4693096" y="1281139"/>
                  </a:lnTo>
                  <a:lnTo>
                    <a:pt x="4953824" y="1091341"/>
                  </a:lnTo>
                  <a:lnTo>
                    <a:pt x="5214552" y="1565837"/>
                  </a:lnTo>
                  <a:lnTo>
                    <a:pt x="5475279" y="1470937"/>
                  </a:lnTo>
                  <a:lnTo>
                    <a:pt x="5736007" y="2087782"/>
                  </a:lnTo>
                  <a:lnTo>
                    <a:pt x="5996734" y="1565837"/>
                  </a:lnTo>
                  <a:lnTo>
                    <a:pt x="6257462" y="1186240"/>
                  </a:lnTo>
                  <a:lnTo>
                    <a:pt x="6518190" y="1755635"/>
                  </a:lnTo>
                </a:path>
              </a:pathLst>
            </a:custGeom>
            <a:ln w="27101" cap="flat">
              <a:solidFill>
                <a:srgbClr val="EE00EE">
                  <a:alpha val="100000"/>
                </a:srgbClr>
              </a:solidFill>
              <a:prstDash val="solid"/>
              <a:round/>
            </a:ln>
          </p:spPr>
          <p:txBody>
            <a:bodyPr/>
            <a:lstStyle/>
            <a:p/>
          </p:txBody>
        </p:sp>
        <p:sp>
          <p:nvSpPr>
            <p:cNvPr id="41" name="pl41"/>
            <p:cNvSpPr/>
            <p:nvPr/>
          </p:nvSpPr>
          <p:spPr>
            <a:xfrm>
              <a:off x="5306897" y="2306837"/>
              <a:ext cx="2346548" cy="1803085"/>
            </a:xfrm>
            <a:custGeom>
              <a:avLst/>
              <a:pathLst>
                <a:path w="2346548" h="1803085">
                  <a:moveTo>
                    <a:pt x="0" y="94899"/>
                  </a:moveTo>
                  <a:lnTo>
                    <a:pt x="260727" y="0"/>
                  </a:lnTo>
                  <a:lnTo>
                    <a:pt x="521455" y="1803085"/>
                  </a:lnTo>
                  <a:lnTo>
                    <a:pt x="782182" y="711744"/>
                  </a:lnTo>
                  <a:lnTo>
                    <a:pt x="1042910" y="94899"/>
                  </a:lnTo>
                  <a:lnTo>
                    <a:pt x="1303638" y="521945"/>
                  </a:lnTo>
                  <a:lnTo>
                    <a:pt x="1564365" y="806643"/>
                  </a:lnTo>
                  <a:lnTo>
                    <a:pt x="1825093" y="94899"/>
                  </a:lnTo>
                  <a:lnTo>
                    <a:pt x="2085820" y="142348"/>
                  </a:lnTo>
                  <a:lnTo>
                    <a:pt x="2346548" y="759193"/>
                  </a:lnTo>
                </a:path>
              </a:pathLst>
            </a:custGeom>
            <a:ln w="27101" cap="flat">
              <a:solidFill>
                <a:srgbClr val="6A3D9A">
                  <a:alpha val="100000"/>
                </a:srgbClr>
              </a:solidFill>
              <a:prstDash val="solid"/>
              <a:round/>
            </a:ln>
          </p:spPr>
          <p:txBody>
            <a:bodyPr/>
            <a:lstStyle/>
            <a:p/>
          </p:txBody>
        </p:sp>
        <p:sp>
          <p:nvSpPr>
            <p:cNvPr id="42" name="pl42"/>
            <p:cNvSpPr/>
            <p:nvPr/>
          </p:nvSpPr>
          <p:spPr>
            <a:xfrm>
              <a:off x="6610535" y="2686434"/>
              <a:ext cx="1042910" cy="1423488"/>
            </a:xfrm>
            <a:custGeom>
              <a:avLst/>
              <a:pathLst>
                <a:path w="1042910" h="1423488">
                  <a:moveTo>
                    <a:pt x="0" y="1423488"/>
                  </a:moveTo>
                  <a:lnTo>
                    <a:pt x="260727" y="948992"/>
                  </a:lnTo>
                  <a:lnTo>
                    <a:pt x="521455" y="94899"/>
                  </a:lnTo>
                  <a:lnTo>
                    <a:pt x="782182" y="0"/>
                  </a:lnTo>
                  <a:lnTo>
                    <a:pt x="1042910" y="379596"/>
                  </a:lnTo>
                </a:path>
              </a:pathLst>
            </a:custGeom>
            <a:ln w="27101" cap="flat">
              <a:solidFill>
                <a:srgbClr val="E31A1C">
                  <a:alpha val="100000"/>
                </a:srgbClr>
              </a:solidFill>
              <a:prstDash val="solid"/>
              <a:round/>
            </a:ln>
          </p:spPr>
          <p:txBody>
            <a:bodyPr/>
            <a:lstStyle/>
            <a:p/>
          </p:txBody>
        </p:sp>
        <p:sp>
          <p:nvSpPr>
            <p:cNvPr id="43" name="pl43"/>
            <p:cNvSpPr/>
            <p:nvPr/>
          </p:nvSpPr>
          <p:spPr>
            <a:xfrm>
              <a:off x="1135255" y="978248"/>
              <a:ext cx="6518190" cy="2182682"/>
            </a:xfrm>
            <a:custGeom>
              <a:avLst/>
              <a:pathLst>
                <a:path w="6518190" h="2182682">
                  <a:moveTo>
                    <a:pt x="0" y="664294"/>
                  </a:moveTo>
                  <a:lnTo>
                    <a:pt x="260727" y="0"/>
                  </a:lnTo>
                  <a:lnTo>
                    <a:pt x="521455" y="711744"/>
                  </a:lnTo>
                  <a:lnTo>
                    <a:pt x="782182" y="711744"/>
                  </a:lnTo>
                  <a:lnTo>
                    <a:pt x="1042910" y="854093"/>
                  </a:lnTo>
                  <a:lnTo>
                    <a:pt x="1303638" y="1043891"/>
                  </a:lnTo>
                  <a:lnTo>
                    <a:pt x="1564365" y="759193"/>
                  </a:lnTo>
                  <a:lnTo>
                    <a:pt x="1825093" y="521945"/>
                  </a:lnTo>
                  <a:lnTo>
                    <a:pt x="2085820" y="237248"/>
                  </a:lnTo>
                  <a:lnTo>
                    <a:pt x="2346548" y="521945"/>
                  </a:lnTo>
                  <a:lnTo>
                    <a:pt x="2607276" y="901542"/>
                  </a:lnTo>
                  <a:lnTo>
                    <a:pt x="2868003" y="569395"/>
                  </a:lnTo>
                  <a:lnTo>
                    <a:pt x="3128731" y="521945"/>
                  </a:lnTo>
                  <a:lnTo>
                    <a:pt x="3389458" y="616844"/>
                  </a:lnTo>
                  <a:lnTo>
                    <a:pt x="3650186" y="427046"/>
                  </a:lnTo>
                  <a:lnTo>
                    <a:pt x="3910914" y="284697"/>
                  </a:lnTo>
                  <a:lnTo>
                    <a:pt x="4171641" y="474496"/>
                  </a:lnTo>
                  <a:lnTo>
                    <a:pt x="4432369" y="94899"/>
                  </a:lnTo>
                  <a:lnTo>
                    <a:pt x="4693096" y="1138790"/>
                  </a:lnTo>
                  <a:lnTo>
                    <a:pt x="4953824" y="237248"/>
                  </a:lnTo>
                  <a:lnTo>
                    <a:pt x="5214552" y="1043891"/>
                  </a:lnTo>
                  <a:lnTo>
                    <a:pt x="5475279" y="1423488"/>
                  </a:lnTo>
                  <a:lnTo>
                    <a:pt x="5736007" y="2182682"/>
                  </a:lnTo>
                  <a:lnTo>
                    <a:pt x="5996734" y="1423488"/>
                  </a:lnTo>
                  <a:lnTo>
                    <a:pt x="6257462" y="1281139"/>
                  </a:lnTo>
                  <a:lnTo>
                    <a:pt x="6518190" y="2135232"/>
                  </a:lnTo>
                </a:path>
              </a:pathLst>
            </a:custGeom>
            <a:ln w="27101" cap="flat">
              <a:solidFill>
                <a:srgbClr val="FF7F00">
                  <a:alpha val="100000"/>
                </a:srgbClr>
              </a:solidFill>
              <a:prstDash val="solid"/>
              <a:round/>
            </a:ln>
          </p:spPr>
          <p:txBody>
            <a:bodyPr/>
            <a:lstStyle/>
            <a:p/>
          </p:txBody>
        </p:sp>
        <p:sp>
          <p:nvSpPr>
            <p:cNvPr id="44" name="pl44"/>
            <p:cNvSpPr/>
            <p:nvPr/>
          </p:nvSpPr>
          <p:spPr>
            <a:xfrm>
              <a:off x="3481803" y="2828783"/>
              <a:ext cx="4171641" cy="2514829"/>
            </a:xfrm>
            <a:custGeom>
              <a:avLst/>
              <a:pathLst>
                <a:path w="4171641" h="2514829">
                  <a:moveTo>
                    <a:pt x="0" y="2514829"/>
                  </a:moveTo>
                  <a:lnTo>
                    <a:pt x="260727" y="1328589"/>
                  </a:lnTo>
                  <a:lnTo>
                    <a:pt x="521455" y="1565837"/>
                  </a:lnTo>
                  <a:lnTo>
                    <a:pt x="782182" y="1233689"/>
                  </a:lnTo>
                  <a:lnTo>
                    <a:pt x="1042910" y="996441"/>
                  </a:lnTo>
                  <a:lnTo>
                    <a:pt x="1303638" y="427046"/>
                  </a:lnTo>
                  <a:lnTo>
                    <a:pt x="1564365" y="332147"/>
                  </a:lnTo>
                  <a:lnTo>
                    <a:pt x="1825093" y="284697"/>
                  </a:lnTo>
                  <a:lnTo>
                    <a:pt x="2085820" y="0"/>
                  </a:lnTo>
                  <a:lnTo>
                    <a:pt x="2346548" y="948992"/>
                  </a:lnTo>
                  <a:lnTo>
                    <a:pt x="2607276" y="2182682"/>
                  </a:lnTo>
                  <a:lnTo>
                    <a:pt x="2868003" y="1470937"/>
                  </a:lnTo>
                  <a:lnTo>
                    <a:pt x="3128731" y="1043891"/>
                  </a:lnTo>
                  <a:lnTo>
                    <a:pt x="3389458" y="1376038"/>
                  </a:lnTo>
                  <a:lnTo>
                    <a:pt x="3650186" y="948992"/>
                  </a:lnTo>
                  <a:lnTo>
                    <a:pt x="3910914" y="379596"/>
                  </a:lnTo>
                  <a:lnTo>
                    <a:pt x="4171641" y="996441"/>
                  </a:lnTo>
                </a:path>
              </a:pathLst>
            </a:custGeom>
            <a:ln w="27101" cap="flat">
              <a:solidFill>
                <a:srgbClr val="FFC20E">
                  <a:alpha val="100000"/>
                </a:srgbClr>
              </a:solidFill>
              <a:prstDash val="solid"/>
              <a:round/>
            </a:ln>
          </p:spPr>
          <p:txBody>
            <a:bodyPr/>
            <a:lstStyle/>
            <a:p/>
          </p:txBody>
        </p:sp>
        <p:sp>
          <p:nvSpPr>
            <p:cNvPr id="45" name="pl45"/>
            <p:cNvSpPr/>
            <p:nvPr/>
          </p:nvSpPr>
          <p:spPr>
            <a:xfrm>
              <a:off x="5046169" y="4489520"/>
              <a:ext cx="2607276" cy="1138790"/>
            </a:xfrm>
            <a:custGeom>
              <a:avLst/>
              <a:pathLst>
                <a:path w="2607276" h="1138790">
                  <a:moveTo>
                    <a:pt x="0" y="0"/>
                  </a:moveTo>
                  <a:lnTo>
                    <a:pt x="260727" y="806643"/>
                  </a:lnTo>
                  <a:lnTo>
                    <a:pt x="521455" y="1138790"/>
                  </a:lnTo>
                  <a:lnTo>
                    <a:pt x="782182" y="1138790"/>
                  </a:lnTo>
                  <a:lnTo>
                    <a:pt x="1042910" y="1138790"/>
                  </a:lnTo>
                  <a:lnTo>
                    <a:pt x="1303638" y="1138790"/>
                  </a:lnTo>
                  <a:lnTo>
                    <a:pt x="1564365" y="1138790"/>
                  </a:lnTo>
                  <a:lnTo>
                    <a:pt x="1825093" y="1138790"/>
                  </a:lnTo>
                  <a:lnTo>
                    <a:pt x="2085820" y="1138790"/>
                  </a:lnTo>
                  <a:lnTo>
                    <a:pt x="2346548" y="1138790"/>
                  </a:lnTo>
                  <a:lnTo>
                    <a:pt x="2607276" y="1138790"/>
                  </a:lnTo>
                </a:path>
              </a:pathLst>
            </a:custGeom>
            <a:ln w="27101" cap="flat">
              <a:solidFill>
                <a:srgbClr val="008B00">
                  <a:alpha val="100000"/>
                </a:srgbClr>
              </a:solidFill>
              <a:prstDash val="solid"/>
              <a:round/>
            </a:ln>
          </p:spPr>
          <p:txBody>
            <a:bodyPr/>
            <a:lstStyle/>
            <a:p/>
          </p:txBody>
        </p:sp>
        <p:sp>
          <p:nvSpPr>
            <p:cNvPr id="46" name="pl46"/>
            <p:cNvSpPr/>
            <p:nvPr/>
          </p:nvSpPr>
          <p:spPr>
            <a:xfrm>
              <a:off x="2699620" y="1642543"/>
              <a:ext cx="4953824" cy="3985767"/>
            </a:xfrm>
            <a:custGeom>
              <a:avLst/>
              <a:pathLst>
                <a:path w="4953824" h="3985767">
                  <a:moveTo>
                    <a:pt x="0" y="3368922"/>
                  </a:moveTo>
                  <a:lnTo>
                    <a:pt x="260727" y="2609728"/>
                  </a:lnTo>
                  <a:lnTo>
                    <a:pt x="521455" y="1613286"/>
                  </a:lnTo>
                  <a:lnTo>
                    <a:pt x="782182" y="1423488"/>
                  </a:lnTo>
                  <a:lnTo>
                    <a:pt x="1042910" y="1660736"/>
                  </a:lnTo>
                  <a:lnTo>
                    <a:pt x="1303638" y="854093"/>
                  </a:lnTo>
                  <a:lnTo>
                    <a:pt x="1564365" y="379596"/>
                  </a:lnTo>
                  <a:lnTo>
                    <a:pt x="1825093" y="332147"/>
                  </a:lnTo>
                  <a:lnTo>
                    <a:pt x="2085820" y="379596"/>
                  </a:lnTo>
                  <a:lnTo>
                    <a:pt x="2346548" y="0"/>
                  </a:lnTo>
                  <a:lnTo>
                    <a:pt x="2607276" y="1755635"/>
                  </a:lnTo>
                  <a:lnTo>
                    <a:pt x="2868003" y="3131674"/>
                  </a:lnTo>
                  <a:lnTo>
                    <a:pt x="3128731" y="3985767"/>
                  </a:lnTo>
                  <a:lnTo>
                    <a:pt x="3389458" y="3985767"/>
                  </a:lnTo>
                  <a:lnTo>
                    <a:pt x="3650186" y="3985767"/>
                  </a:lnTo>
                  <a:lnTo>
                    <a:pt x="3910914" y="3985767"/>
                  </a:lnTo>
                  <a:lnTo>
                    <a:pt x="4171641" y="3985767"/>
                  </a:lnTo>
                  <a:lnTo>
                    <a:pt x="4432369" y="3985767"/>
                  </a:lnTo>
                  <a:lnTo>
                    <a:pt x="4693096" y="3985767"/>
                  </a:lnTo>
                  <a:lnTo>
                    <a:pt x="4953824" y="3985767"/>
                  </a:lnTo>
                </a:path>
              </a:pathLst>
            </a:custGeom>
            <a:ln w="27101" cap="flat">
              <a:solidFill>
                <a:srgbClr val="9A32CD">
                  <a:alpha val="100000"/>
                </a:srgbClr>
              </a:solidFill>
              <a:prstDash val="solid"/>
              <a:round/>
            </a:ln>
          </p:spPr>
          <p:txBody>
            <a:bodyPr/>
            <a:lstStyle/>
            <a:p/>
          </p:txBody>
        </p:sp>
        <p:sp>
          <p:nvSpPr>
            <p:cNvPr id="47" name="pl47"/>
            <p:cNvSpPr/>
            <p:nvPr/>
          </p:nvSpPr>
          <p:spPr>
            <a:xfrm>
              <a:off x="1135255" y="978248"/>
              <a:ext cx="6518190" cy="2182682"/>
            </a:xfrm>
            <a:custGeom>
              <a:avLst/>
              <a:pathLst>
                <a:path w="6518190" h="2182682">
                  <a:moveTo>
                    <a:pt x="0" y="664294"/>
                  </a:moveTo>
                  <a:lnTo>
                    <a:pt x="260727" y="0"/>
                  </a:lnTo>
                  <a:lnTo>
                    <a:pt x="521455" y="711744"/>
                  </a:lnTo>
                  <a:lnTo>
                    <a:pt x="782182" y="711744"/>
                  </a:lnTo>
                  <a:lnTo>
                    <a:pt x="1042910" y="854093"/>
                  </a:lnTo>
                  <a:lnTo>
                    <a:pt x="1303638" y="1043891"/>
                  </a:lnTo>
                  <a:lnTo>
                    <a:pt x="1564365" y="759193"/>
                  </a:lnTo>
                  <a:lnTo>
                    <a:pt x="1825093" y="521945"/>
                  </a:lnTo>
                  <a:lnTo>
                    <a:pt x="2085820" y="237248"/>
                  </a:lnTo>
                  <a:lnTo>
                    <a:pt x="2346548" y="521945"/>
                  </a:lnTo>
                  <a:lnTo>
                    <a:pt x="2607276" y="901542"/>
                  </a:lnTo>
                  <a:lnTo>
                    <a:pt x="2868003" y="569395"/>
                  </a:lnTo>
                  <a:lnTo>
                    <a:pt x="3128731" y="521945"/>
                  </a:lnTo>
                  <a:lnTo>
                    <a:pt x="3389458" y="616844"/>
                  </a:lnTo>
                  <a:lnTo>
                    <a:pt x="3650186" y="427046"/>
                  </a:lnTo>
                  <a:lnTo>
                    <a:pt x="3910914" y="284697"/>
                  </a:lnTo>
                  <a:lnTo>
                    <a:pt x="4171641" y="474496"/>
                  </a:lnTo>
                  <a:lnTo>
                    <a:pt x="4432369" y="94899"/>
                  </a:lnTo>
                  <a:lnTo>
                    <a:pt x="4693096" y="1138790"/>
                  </a:lnTo>
                  <a:lnTo>
                    <a:pt x="4953824" y="237248"/>
                  </a:lnTo>
                  <a:lnTo>
                    <a:pt x="5214552" y="1043891"/>
                  </a:lnTo>
                  <a:lnTo>
                    <a:pt x="5475279" y="1423488"/>
                  </a:lnTo>
                  <a:lnTo>
                    <a:pt x="5736007" y="2182682"/>
                  </a:lnTo>
                  <a:lnTo>
                    <a:pt x="5996734" y="1423488"/>
                  </a:lnTo>
                  <a:lnTo>
                    <a:pt x="6257462" y="1281139"/>
                  </a:lnTo>
                  <a:lnTo>
                    <a:pt x="6518190" y="2135232"/>
                  </a:lnTo>
                </a:path>
              </a:pathLst>
            </a:custGeom>
            <a:ln w="27101" cap="flat">
              <a:solidFill>
                <a:srgbClr val="836FFF">
                  <a:alpha val="100000"/>
                </a:srgbClr>
              </a:solidFill>
              <a:prstDash val="solid"/>
              <a:round/>
            </a:ln>
          </p:spPr>
          <p:txBody>
            <a:bodyPr/>
            <a:lstStyle/>
            <a:p/>
          </p:txBody>
        </p:sp>
        <p:sp>
          <p:nvSpPr>
            <p:cNvPr id="48" name="pl48"/>
            <p:cNvSpPr/>
            <p:nvPr/>
          </p:nvSpPr>
          <p:spPr>
            <a:xfrm>
              <a:off x="7663437" y="2332367"/>
              <a:ext cx="761588" cy="724162"/>
            </a:xfrm>
            <a:custGeom>
              <a:avLst/>
              <a:pathLst>
                <a:path w="761588" h="724162">
                  <a:moveTo>
                    <a:pt x="761588" y="0"/>
                  </a:moveTo>
                  <a:lnTo>
                    <a:pt x="0" y="724162"/>
                  </a:lnTo>
                </a:path>
              </a:pathLst>
            </a:custGeom>
          </p:spPr>
          <p:txBody>
            <a:bodyPr/>
            <a:lstStyle/>
            <a:p/>
          </p:txBody>
        </p:sp>
        <p:sp>
          <p:nvSpPr>
            <p:cNvPr id="49" name="pl49"/>
            <p:cNvSpPr/>
            <p:nvPr/>
          </p:nvSpPr>
          <p:spPr>
            <a:xfrm>
              <a:off x="7666338" y="2597944"/>
              <a:ext cx="740691" cy="460079"/>
            </a:xfrm>
            <a:custGeom>
              <a:avLst/>
              <a:pathLst>
                <a:path w="740691" h="460079">
                  <a:moveTo>
                    <a:pt x="740691" y="0"/>
                  </a:moveTo>
                  <a:lnTo>
                    <a:pt x="0" y="460079"/>
                  </a:lnTo>
                </a:path>
              </a:pathLst>
            </a:custGeom>
          </p:spPr>
          <p:txBody>
            <a:bodyPr/>
            <a:lstStyle/>
            <a:p/>
          </p:txBody>
        </p:sp>
        <p:sp>
          <p:nvSpPr>
            <p:cNvPr id="50" name="pl50"/>
            <p:cNvSpPr/>
            <p:nvPr/>
          </p:nvSpPr>
          <p:spPr>
            <a:xfrm>
              <a:off x="7669177" y="2859351"/>
              <a:ext cx="689683" cy="248462"/>
            </a:xfrm>
            <a:custGeom>
              <a:avLst/>
              <a:pathLst>
                <a:path w="689683" h="248462">
                  <a:moveTo>
                    <a:pt x="689683" y="0"/>
                  </a:moveTo>
                  <a:lnTo>
                    <a:pt x="0" y="248462"/>
                  </a:lnTo>
                </a:path>
              </a:pathLst>
            </a:custGeom>
          </p:spPr>
          <p:txBody>
            <a:bodyPr/>
            <a:lstStyle/>
            <a:p/>
          </p:txBody>
        </p:sp>
        <p:sp>
          <p:nvSpPr>
            <p:cNvPr id="51" name="pl51"/>
            <p:cNvSpPr/>
            <p:nvPr/>
          </p:nvSpPr>
          <p:spPr>
            <a:xfrm>
              <a:off x="7671585" y="3113494"/>
              <a:ext cx="620845" cy="456"/>
            </a:xfrm>
            <a:custGeom>
              <a:avLst/>
              <a:pathLst>
                <a:path w="620845" h="456">
                  <a:moveTo>
                    <a:pt x="620845" y="456"/>
                  </a:moveTo>
                  <a:lnTo>
                    <a:pt x="0" y="0"/>
                  </a:lnTo>
                </a:path>
              </a:pathLst>
            </a:custGeom>
          </p:spPr>
          <p:txBody>
            <a:bodyPr/>
            <a:lstStyle/>
            <a:p/>
          </p:txBody>
        </p:sp>
        <p:sp>
          <p:nvSpPr>
            <p:cNvPr id="52" name="pl52"/>
            <p:cNvSpPr/>
            <p:nvPr/>
          </p:nvSpPr>
          <p:spPr>
            <a:xfrm>
              <a:off x="7664009" y="3265084"/>
              <a:ext cx="718936" cy="629807"/>
            </a:xfrm>
            <a:custGeom>
              <a:avLst/>
              <a:pathLst>
                <a:path w="718936" h="629807">
                  <a:moveTo>
                    <a:pt x="718936" y="629807"/>
                  </a:moveTo>
                  <a:lnTo>
                    <a:pt x="0" y="0"/>
                  </a:lnTo>
                </a:path>
              </a:pathLst>
            </a:custGeom>
          </p:spPr>
          <p:txBody>
            <a:bodyPr/>
            <a:lstStyle/>
            <a:p/>
          </p:txBody>
        </p:sp>
        <p:sp>
          <p:nvSpPr>
            <p:cNvPr id="53" name="pl53"/>
            <p:cNvSpPr/>
            <p:nvPr/>
          </p:nvSpPr>
          <p:spPr>
            <a:xfrm>
              <a:off x="7670910" y="3258906"/>
              <a:ext cx="657673" cy="115850"/>
            </a:xfrm>
            <a:custGeom>
              <a:avLst/>
              <a:pathLst>
                <a:path w="657673" h="115850">
                  <a:moveTo>
                    <a:pt x="657673" y="115850"/>
                  </a:moveTo>
                  <a:lnTo>
                    <a:pt x="0" y="0"/>
                  </a:lnTo>
                </a:path>
              </a:pathLst>
            </a:custGeom>
          </p:spPr>
          <p:txBody>
            <a:bodyPr/>
            <a:lstStyle/>
            <a:p/>
          </p:txBody>
        </p:sp>
        <p:sp>
          <p:nvSpPr>
            <p:cNvPr id="54" name="pl54"/>
            <p:cNvSpPr/>
            <p:nvPr/>
          </p:nvSpPr>
          <p:spPr>
            <a:xfrm>
              <a:off x="7667875" y="3262729"/>
              <a:ext cx="769220" cy="367778"/>
            </a:xfrm>
            <a:custGeom>
              <a:avLst/>
              <a:pathLst>
                <a:path w="769220" h="367778">
                  <a:moveTo>
                    <a:pt x="769220" y="367778"/>
                  </a:moveTo>
                  <a:lnTo>
                    <a:pt x="0" y="0"/>
                  </a:lnTo>
                </a:path>
              </a:pathLst>
            </a:custGeom>
          </p:spPr>
          <p:txBody>
            <a:bodyPr/>
            <a:lstStyle/>
            <a:p/>
          </p:txBody>
        </p:sp>
        <p:sp>
          <p:nvSpPr>
            <p:cNvPr id="55" name="pl55"/>
            <p:cNvSpPr/>
            <p:nvPr/>
          </p:nvSpPr>
          <p:spPr>
            <a:xfrm>
              <a:off x="7667949" y="3832062"/>
              <a:ext cx="690912" cy="325703"/>
            </a:xfrm>
            <a:custGeom>
              <a:avLst/>
              <a:pathLst>
                <a:path w="690912" h="325703">
                  <a:moveTo>
                    <a:pt x="690912" y="325703"/>
                  </a:moveTo>
                  <a:lnTo>
                    <a:pt x="0" y="0"/>
                  </a:lnTo>
                </a:path>
              </a:pathLst>
            </a:custGeom>
          </p:spPr>
          <p:txBody>
            <a:bodyPr/>
            <a:lstStyle/>
            <a:p/>
          </p:txBody>
        </p:sp>
        <p:sp>
          <p:nvSpPr>
            <p:cNvPr id="56" name="pl56"/>
            <p:cNvSpPr/>
            <p:nvPr/>
          </p:nvSpPr>
          <p:spPr>
            <a:xfrm>
              <a:off x="7671205" y="5630629"/>
              <a:ext cx="772029" cy="100787"/>
            </a:xfrm>
            <a:custGeom>
              <a:avLst/>
              <a:pathLst>
                <a:path w="772029" h="100787">
                  <a:moveTo>
                    <a:pt x="772029" y="100787"/>
                  </a:moveTo>
                  <a:lnTo>
                    <a:pt x="0" y="0"/>
                  </a:lnTo>
                </a:path>
              </a:pathLst>
            </a:custGeom>
          </p:spPr>
          <p:txBody>
            <a:bodyPr/>
            <a:lstStyle/>
            <a:p/>
          </p:txBody>
        </p:sp>
        <p:sp>
          <p:nvSpPr>
            <p:cNvPr id="57" name="pl57"/>
            <p:cNvSpPr/>
            <p:nvPr/>
          </p:nvSpPr>
          <p:spPr>
            <a:xfrm>
              <a:off x="7670725" y="5476040"/>
              <a:ext cx="742338" cy="148806"/>
            </a:xfrm>
            <a:custGeom>
              <a:avLst/>
              <a:pathLst>
                <a:path w="742338" h="148806">
                  <a:moveTo>
                    <a:pt x="742338" y="0"/>
                  </a:moveTo>
                  <a:lnTo>
                    <a:pt x="0" y="148806"/>
                  </a:lnTo>
                </a:path>
              </a:pathLst>
            </a:custGeom>
          </p:spPr>
          <p:txBody>
            <a:bodyPr/>
            <a:lstStyle/>
            <a:p/>
          </p:txBody>
        </p:sp>
        <p:sp>
          <p:nvSpPr>
            <p:cNvPr id="58" name="pg58"/>
            <p:cNvSpPr/>
            <p:nvPr/>
          </p:nvSpPr>
          <p:spPr>
            <a:xfrm>
              <a:off x="8356446" y="2241215"/>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59" name="tx59"/>
            <p:cNvSpPr/>
            <p:nvPr/>
          </p:nvSpPr>
          <p:spPr>
            <a:xfrm>
              <a:off x="8379306" y="2282753"/>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54%</a:t>
              </a:r>
            </a:p>
          </p:txBody>
        </p:sp>
        <p:sp>
          <p:nvSpPr>
            <p:cNvPr id="60" name="pg60"/>
            <p:cNvSpPr/>
            <p:nvPr/>
          </p:nvSpPr>
          <p:spPr>
            <a:xfrm>
              <a:off x="8338449" y="2506238"/>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1" name="tx61"/>
            <p:cNvSpPr/>
            <p:nvPr/>
          </p:nvSpPr>
          <p:spPr>
            <a:xfrm>
              <a:off x="8361309" y="2547776"/>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IPVC: 54%</a:t>
              </a:r>
            </a:p>
          </p:txBody>
        </p:sp>
        <p:sp>
          <p:nvSpPr>
            <p:cNvPr id="62" name="pg62"/>
            <p:cNvSpPr/>
            <p:nvPr/>
          </p:nvSpPr>
          <p:spPr>
            <a:xfrm>
              <a:off x="8290281" y="2768704"/>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3" name="tx63"/>
            <p:cNvSpPr/>
            <p:nvPr/>
          </p:nvSpPr>
          <p:spPr>
            <a:xfrm>
              <a:off x="8313141" y="2810242"/>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53%</a:t>
              </a:r>
            </a:p>
          </p:txBody>
        </p:sp>
        <p:sp>
          <p:nvSpPr>
            <p:cNvPr id="64" name="pg64"/>
            <p:cNvSpPr/>
            <p:nvPr/>
          </p:nvSpPr>
          <p:spPr>
            <a:xfrm>
              <a:off x="8223851" y="3029431"/>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5" name="tx65"/>
            <p:cNvSpPr/>
            <p:nvPr/>
          </p:nvSpPr>
          <p:spPr>
            <a:xfrm>
              <a:off x="8246711" y="3070970"/>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53%</a:t>
              </a:r>
            </a:p>
          </p:txBody>
        </p:sp>
        <p:sp>
          <p:nvSpPr>
            <p:cNvPr id="66" name="pg66"/>
            <p:cNvSpPr/>
            <p:nvPr/>
          </p:nvSpPr>
          <p:spPr>
            <a:xfrm>
              <a:off x="8314365" y="381755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7" name="tx67"/>
            <p:cNvSpPr/>
            <p:nvPr/>
          </p:nvSpPr>
          <p:spPr>
            <a:xfrm>
              <a:off x="8337225" y="385909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50%</a:t>
              </a:r>
            </a:p>
          </p:txBody>
        </p:sp>
        <p:sp>
          <p:nvSpPr>
            <p:cNvPr id="68" name="pg68"/>
            <p:cNvSpPr/>
            <p:nvPr/>
          </p:nvSpPr>
          <p:spPr>
            <a:xfrm>
              <a:off x="8260004" y="3293218"/>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2"/>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9" name="tx69"/>
            <p:cNvSpPr/>
            <p:nvPr/>
          </p:nvSpPr>
          <p:spPr>
            <a:xfrm>
              <a:off x="8282864" y="3316071"/>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50%</a:t>
              </a:r>
            </a:p>
          </p:txBody>
        </p:sp>
        <p:sp>
          <p:nvSpPr>
            <p:cNvPr id="70" name="pg70"/>
            <p:cNvSpPr/>
            <p:nvPr/>
          </p:nvSpPr>
          <p:spPr>
            <a:xfrm>
              <a:off x="8368515" y="3552492"/>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2"/>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1" name="tx71"/>
            <p:cNvSpPr/>
            <p:nvPr/>
          </p:nvSpPr>
          <p:spPr>
            <a:xfrm>
              <a:off x="8391375" y="3594030"/>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50%</a:t>
              </a:r>
            </a:p>
          </p:txBody>
        </p:sp>
        <p:sp>
          <p:nvSpPr>
            <p:cNvPr id="72" name="pg72"/>
            <p:cNvSpPr/>
            <p:nvPr/>
          </p:nvSpPr>
          <p:spPr>
            <a:xfrm>
              <a:off x="8290281" y="408037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3" name="tx73"/>
            <p:cNvSpPr/>
            <p:nvPr/>
          </p:nvSpPr>
          <p:spPr>
            <a:xfrm>
              <a:off x="8313141" y="412190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38%</a:t>
              </a:r>
            </a:p>
          </p:txBody>
        </p:sp>
        <p:sp>
          <p:nvSpPr>
            <p:cNvPr id="74" name="pg74"/>
            <p:cNvSpPr/>
            <p:nvPr/>
          </p:nvSpPr>
          <p:spPr>
            <a:xfrm>
              <a:off x="8374655" y="5648658"/>
              <a:ext cx="585455" cy="169038"/>
            </a:xfrm>
            <a:custGeom>
              <a:avLst/>
              <a:pathLst>
                <a:path w="585455" h="169038">
                  <a:moveTo>
                    <a:pt x="27431" y="169038"/>
                  </a:moveTo>
                  <a:lnTo>
                    <a:pt x="558023" y="169038"/>
                  </a:lnTo>
                  <a:lnTo>
                    <a:pt x="556918" y="169016"/>
                  </a:lnTo>
                  <a:lnTo>
                    <a:pt x="561330" y="168838"/>
                  </a:lnTo>
                  <a:lnTo>
                    <a:pt x="565655" y="167955"/>
                  </a:lnTo>
                  <a:lnTo>
                    <a:pt x="569783" y="166389"/>
                  </a:lnTo>
                  <a:lnTo>
                    <a:pt x="573606" y="164182"/>
                  </a:lnTo>
                  <a:lnTo>
                    <a:pt x="577026" y="161390"/>
                  </a:lnTo>
                  <a:lnTo>
                    <a:pt x="579953" y="158086"/>
                  </a:lnTo>
                  <a:lnTo>
                    <a:pt x="582313" y="154354"/>
                  </a:lnTo>
                  <a:lnTo>
                    <a:pt x="584043" y="150293"/>
                  </a:lnTo>
                  <a:lnTo>
                    <a:pt x="585100" y="146006"/>
                  </a:lnTo>
                  <a:lnTo>
                    <a:pt x="585455" y="141606"/>
                  </a:lnTo>
                  <a:lnTo>
                    <a:pt x="585455" y="27431"/>
                  </a:lnTo>
                  <a:lnTo>
                    <a:pt x="585100" y="23031"/>
                  </a:lnTo>
                  <a:lnTo>
                    <a:pt x="584043" y="18745"/>
                  </a:lnTo>
                  <a:lnTo>
                    <a:pt x="582313" y="14683"/>
                  </a:lnTo>
                  <a:lnTo>
                    <a:pt x="579953" y="10952"/>
                  </a:lnTo>
                  <a:lnTo>
                    <a:pt x="577026" y="7647"/>
                  </a:lnTo>
                  <a:lnTo>
                    <a:pt x="573606" y="4855"/>
                  </a:lnTo>
                  <a:lnTo>
                    <a:pt x="569783" y="2648"/>
                  </a:lnTo>
                  <a:lnTo>
                    <a:pt x="565655" y="1083"/>
                  </a:lnTo>
                  <a:lnTo>
                    <a:pt x="561330" y="200"/>
                  </a:lnTo>
                  <a:lnTo>
                    <a:pt x="55802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5" name="tx75"/>
            <p:cNvSpPr/>
            <p:nvPr/>
          </p:nvSpPr>
          <p:spPr>
            <a:xfrm>
              <a:off x="8397515" y="5690196"/>
              <a:ext cx="49401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PcVC: 0%</a:t>
              </a:r>
            </a:p>
          </p:txBody>
        </p:sp>
        <p:sp>
          <p:nvSpPr>
            <p:cNvPr id="76" name="pg76"/>
            <p:cNvSpPr/>
            <p:nvPr/>
          </p:nvSpPr>
          <p:spPr>
            <a:xfrm>
              <a:off x="8344484" y="5388238"/>
              <a:ext cx="615626" cy="169038"/>
            </a:xfrm>
            <a:custGeom>
              <a:avLst/>
              <a:pathLst>
                <a:path w="615626" h="169038">
                  <a:moveTo>
                    <a:pt x="27431" y="169038"/>
                  </a:moveTo>
                  <a:lnTo>
                    <a:pt x="588194" y="169038"/>
                  </a:lnTo>
                  <a:lnTo>
                    <a:pt x="587090" y="169016"/>
                  </a:lnTo>
                  <a:lnTo>
                    <a:pt x="591501" y="168838"/>
                  </a:lnTo>
                  <a:lnTo>
                    <a:pt x="595826" y="167955"/>
                  </a:lnTo>
                  <a:lnTo>
                    <a:pt x="599954" y="166389"/>
                  </a:lnTo>
                  <a:lnTo>
                    <a:pt x="603778" y="164182"/>
                  </a:lnTo>
                  <a:lnTo>
                    <a:pt x="607197" y="161390"/>
                  </a:lnTo>
                  <a:lnTo>
                    <a:pt x="610125" y="158086"/>
                  </a:lnTo>
                  <a:lnTo>
                    <a:pt x="612484" y="154354"/>
                  </a:lnTo>
                  <a:lnTo>
                    <a:pt x="614215" y="150293"/>
                  </a:lnTo>
                  <a:lnTo>
                    <a:pt x="615271" y="146006"/>
                  </a:lnTo>
                  <a:lnTo>
                    <a:pt x="615626" y="141606"/>
                  </a:lnTo>
                  <a:lnTo>
                    <a:pt x="615626" y="27431"/>
                  </a:lnTo>
                  <a:lnTo>
                    <a:pt x="615271" y="23031"/>
                  </a:lnTo>
                  <a:lnTo>
                    <a:pt x="614215" y="18745"/>
                  </a:lnTo>
                  <a:lnTo>
                    <a:pt x="612484" y="14683"/>
                  </a:lnTo>
                  <a:lnTo>
                    <a:pt x="610125" y="10952"/>
                  </a:lnTo>
                  <a:lnTo>
                    <a:pt x="607197" y="7647"/>
                  </a:lnTo>
                  <a:lnTo>
                    <a:pt x="603778" y="4855"/>
                  </a:lnTo>
                  <a:lnTo>
                    <a:pt x="599954" y="2648"/>
                  </a:lnTo>
                  <a:lnTo>
                    <a:pt x="595826" y="1083"/>
                  </a:lnTo>
                  <a:lnTo>
                    <a:pt x="591501" y="200"/>
                  </a:lnTo>
                  <a:lnTo>
                    <a:pt x="58819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7" name="tx77"/>
            <p:cNvSpPr/>
            <p:nvPr/>
          </p:nvSpPr>
          <p:spPr>
            <a:xfrm>
              <a:off x="8367344" y="5429776"/>
              <a:ext cx="52418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RotaC: 0%</a:t>
              </a:r>
            </a:p>
          </p:txBody>
        </p:sp>
        <p:sp>
          <p:nvSpPr>
            <p:cNvPr id="78" name="pl78"/>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9" name="rc79"/>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0" name="tx80"/>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1" name="tx81"/>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2" name="tx82"/>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3" name="tx83"/>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4" name="tx84"/>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5" name="tx85"/>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6" name="tx86"/>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7" name="tx87"/>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8" name="tx88"/>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9" name="tx89"/>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0" name="tx90"/>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1" name="tx91"/>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2" name="tx92"/>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3" name="tx93"/>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4" name="tx94"/>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5" name="tx95"/>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6" name="tx96"/>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7" name="tx97"/>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8" name="tx98"/>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9" name="tx99"/>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0" name="tx100"/>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1" name="tx101"/>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2" name="tx102"/>
            <p:cNvSpPr/>
            <p:nvPr/>
          </p:nvSpPr>
          <p:spPr>
            <a:xfrm rot="-5400000">
              <a:off x="-60286" y="3190277"/>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03" name="tx103"/>
            <p:cNvSpPr/>
            <p:nvPr/>
          </p:nvSpPr>
          <p:spPr>
            <a:xfrm>
              <a:off x="3344255" y="401416"/>
              <a:ext cx="314310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Cobertura vacunal (%), Venezuela, 2000-2025</a:t>
              </a:r>
            </a:p>
          </p:txBody>
        </p:sp>
        <p:sp>
          <p:nvSpPr>
            <p:cNvPr id="104" name="tx104"/>
            <p:cNvSpPr/>
            <p:nvPr/>
          </p:nvSpPr>
          <p:spPr>
            <a:xfrm>
              <a:off x="4477571" y="64555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05" name="tx105"/>
            <p:cNvSpPr/>
            <p:nvPr/>
          </p:nvSpPr>
          <p:spPr>
            <a:xfrm>
              <a:off x="1109546" y="6568567"/>
              <a:ext cx="796486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números que aparecen en las burbujas de las etiquetas de datos se refieren a la cobertura vacunal en el último año para el que se dispone de estimaciones.</a:t>
              </a:r>
            </a:p>
          </p:txBody>
        </p:sp>
      </p:grpSp>
      <p:sp>
        <p:nvSpPr>
          <p:cNvPr id="1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las tendencias en la cobertura de nueve vacunas (serie completa).
En 2025, la vacuna RotaC presentaba la cobertura más baja de todas las vacunas (0 %), seguida de la vacuna MCV2 (38 %).
La cobertura de seis vacunas disminuyó (DTP3, HEPB3, HIB3, IPV1, MCV1 y RUBELLA), la de una vacuna aumentó (MCV2) y la de otra se mantuvo igual (ROTAC) en comparación con la cobertura respectiva de 2019.
La cobertura de ocho vacunas disminuyó (DTP3, HEPB3, HIB3, IPV1, IPVC, MCV1, MCV2 y RUBELLA) y la de una vacuna se mantuvo igual (ROTAC) en comparación con la cobertura respectiva de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7401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72371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37341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40231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67280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32250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62190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27160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92130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57100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122070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130606" y="87039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7" name="pl17"/>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174725" y="870398"/>
              <a:ext cx="2888656" cy="0"/>
            </a:xfrm>
            <a:custGeom>
              <a:avLst/>
              <a:pathLst>
                <a:path w="2888656" h="0">
                  <a:moveTo>
                    <a:pt x="0" y="0"/>
                  </a:moveTo>
                  <a:lnTo>
                    <a:pt x="649947" y="0"/>
                  </a:lnTo>
                  <a:lnTo>
                    <a:pt x="1083246" y="0"/>
                  </a:lnTo>
                  <a:lnTo>
                    <a:pt x="1155462" y="0"/>
                  </a:lnTo>
                  <a:lnTo>
                    <a:pt x="1227678" y="0"/>
                  </a:lnTo>
                  <a:lnTo>
                    <a:pt x="2238708" y="0"/>
                  </a:lnTo>
                  <a:lnTo>
                    <a:pt x="2888656" y="0"/>
                  </a:lnTo>
                </a:path>
              </a:pathLst>
            </a:custGeom>
            <a:ln w="116535" cap="flat">
              <a:solidFill>
                <a:srgbClr val="E8E8E8">
                  <a:alpha val="100000"/>
                </a:srgbClr>
              </a:solidFill>
              <a:prstDash val="solid"/>
              <a:round/>
            </a:ln>
          </p:spPr>
          <p:txBody>
            <a:bodyPr/>
            <a:lstStyle/>
            <a:p/>
          </p:txBody>
        </p:sp>
        <p:sp>
          <p:nvSpPr>
            <p:cNvPr id="23" name="pl23"/>
            <p:cNvSpPr/>
            <p:nvPr/>
          </p:nvSpPr>
          <p:spPr>
            <a:xfrm>
              <a:off x="5535807" y="1220700"/>
              <a:ext cx="2094275" cy="0"/>
            </a:xfrm>
            <a:custGeom>
              <a:avLst/>
              <a:pathLst>
                <a:path w="2094275" h="0">
                  <a:moveTo>
                    <a:pt x="0" y="0"/>
                  </a:moveTo>
                  <a:lnTo>
                    <a:pt x="72216" y="0"/>
                  </a:lnTo>
                  <a:lnTo>
                    <a:pt x="649947" y="0"/>
                  </a:lnTo>
                  <a:lnTo>
                    <a:pt x="794380" y="0"/>
                  </a:lnTo>
                  <a:lnTo>
                    <a:pt x="1227678" y="0"/>
                  </a:lnTo>
                  <a:lnTo>
                    <a:pt x="1227678" y="0"/>
                  </a:lnTo>
                  <a:lnTo>
                    <a:pt x="2094275" y="0"/>
                  </a:lnTo>
                </a:path>
              </a:pathLst>
            </a:custGeom>
            <a:ln w="116535" cap="flat">
              <a:solidFill>
                <a:srgbClr val="E8E8E8">
                  <a:alpha val="100000"/>
                </a:srgbClr>
              </a:solidFill>
              <a:prstDash val="solid"/>
              <a:round/>
            </a:ln>
          </p:spPr>
          <p:txBody>
            <a:bodyPr/>
            <a:lstStyle/>
            <a:p/>
          </p:txBody>
        </p:sp>
        <p:sp>
          <p:nvSpPr>
            <p:cNvPr id="24" name="pl24"/>
            <p:cNvSpPr/>
            <p:nvPr/>
          </p:nvSpPr>
          <p:spPr>
            <a:xfrm>
              <a:off x="4596993" y="1571001"/>
              <a:ext cx="1516544" cy="0"/>
            </a:xfrm>
            <a:custGeom>
              <a:avLst/>
              <a:pathLst>
                <a:path w="1516544" h="0">
                  <a:moveTo>
                    <a:pt x="0" y="0"/>
                  </a:moveTo>
                  <a:lnTo>
                    <a:pt x="505514" y="0"/>
                  </a:lnTo>
                  <a:lnTo>
                    <a:pt x="794380" y="0"/>
                  </a:lnTo>
                  <a:lnTo>
                    <a:pt x="794380" y="0"/>
                  </a:lnTo>
                  <a:lnTo>
                    <a:pt x="938813" y="0"/>
                  </a:lnTo>
                  <a:lnTo>
                    <a:pt x="1372111" y="0"/>
                  </a:lnTo>
                  <a:lnTo>
                    <a:pt x="1516544" y="0"/>
                  </a:lnTo>
                </a:path>
              </a:pathLst>
            </a:custGeom>
            <a:ln w="116535" cap="flat">
              <a:solidFill>
                <a:srgbClr val="E8E8E8">
                  <a:alpha val="100000"/>
                </a:srgbClr>
              </a:solidFill>
              <a:prstDash val="solid"/>
              <a:round/>
            </a:ln>
          </p:spPr>
          <p:txBody>
            <a:bodyPr/>
            <a:lstStyle/>
            <a:p/>
          </p:txBody>
        </p:sp>
        <p:sp>
          <p:nvSpPr>
            <p:cNvPr id="25" name="pl25"/>
            <p:cNvSpPr/>
            <p:nvPr/>
          </p:nvSpPr>
          <p:spPr>
            <a:xfrm>
              <a:off x="4596993" y="1921302"/>
              <a:ext cx="1516544" cy="0"/>
            </a:xfrm>
            <a:custGeom>
              <a:avLst/>
              <a:pathLst>
                <a:path w="1516544" h="0">
                  <a:moveTo>
                    <a:pt x="0" y="0"/>
                  </a:moveTo>
                  <a:lnTo>
                    <a:pt x="505514" y="0"/>
                  </a:lnTo>
                  <a:lnTo>
                    <a:pt x="794380" y="0"/>
                  </a:lnTo>
                  <a:lnTo>
                    <a:pt x="794380" y="0"/>
                  </a:lnTo>
                  <a:lnTo>
                    <a:pt x="938813" y="0"/>
                  </a:lnTo>
                  <a:lnTo>
                    <a:pt x="1372111" y="0"/>
                  </a:lnTo>
                  <a:lnTo>
                    <a:pt x="1516544" y="0"/>
                  </a:lnTo>
                </a:path>
              </a:pathLst>
            </a:custGeom>
            <a:ln w="116535" cap="flat">
              <a:solidFill>
                <a:srgbClr val="E8E8E8">
                  <a:alpha val="100000"/>
                </a:srgbClr>
              </a:solidFill>
              <a:prstDash val="solid"/>
              <a:round/>
            </a:ln>
          </p:spPr>
          <p:txBody>
            <a:bodyPr/>
            <a:lstStyle/>
            <a:p/>
          </p:txBody>
        </p:sp>
        <p:sp>
          <p:nvSpPr>
            <p:cNvPr id="26" name="pl26"/>
            <p:cNvSpPr/>
            <p:nvPr/>
          </p:nvSpPr>
          <p:spPr>
            <a:xfrm>
              <a:off x="3224882" y="2271604"/>
              <a:ext cx="2022059" cy="0"/>
            </a:xfrm>
            <a:custGeom>
              <a:avLst/>
              <a:pathLst>
                <a:path w="2022059" h="0">
                  <a:moveTo>
                    <a:pt x="0" y="0"/>
                  </a:moveTo>
                  <a:lnTo>
                    <a:pt x="288865" y="0"/>
                  </a:lnTo>
                  <a:lnTo>
                    <a:pt x="938813" y="0"/>
                  </a:lnTo>
                  <a:lnTo>
                    <a:pt x="1083246" y="0"/>
                  </a:lnTo>
                  <a:lnTo>
                    <a:pt x="1588760" y="0"/>
                  </a:lnTo>
                  <a:lnTo>
                    <a:pt x="1877626" y="0"/>
                  </a:lnTo>
                  <a:lnTo>
                    <a:pt x="2022059" y="0"/>
                  </a:lnTo>
                </a:path>
              </a:pathLst>
            </a:custGeom>
            <a:ln w="116535" cap="flat">
              <a:solidFill>
                <a:srgbClr val="E8E8E8">
                  <a:alpha val="100000"/>
                </a:srgbClr>
              </a:solidFill>
              <a:prstDash val="solid"/>
              <a:round/>
            </a:ln>
          </p:spPr>
          <p:txBody>
            <a:bodyPr/>
            <a:lstStyle/>
            <a:p/>
          </p:txBody>
        </p:sp>
        <p:sp>
          <p:nvSpPr>
            <p:cNvPr id="27" name="pl27"/>
            <p:cNvSpPr/>
            <p:nvPr/>
          </p:nvSpPr>
          <p:spPr>
            <a:xfrm>
              <a:off x="4596993" y="2621905"/>
              <a:ext cx="1516544" cy="0"/>
            </a:xfrm>
            <a:custGeom>
              <a:avLst/>
              <a:pathLst>
                <a:path w="1516544" h="0">
                  <a:moveTo>
                    <a:pt x="0" y="0"/>
                  </a:moveTo>
                  <a:lnTo>
                    <a:pt x="505514" y="0"/>
                  </a:lnTo>
                  <a:lnTo>
                    <a:pt x="794380" y="0"/>
                  </a:lnTo>
                  <a:lnTo>
                    <a:pt x="794380" y="0"/>
                  </a:lnTo>
                  <a:lnTo>
                    <a:pt x="938813" y="0"/>
                  </a:lnTo>
                  <a:lnTo>
                    <a:pt x="1372111" y="0"/>
                  </a:lnTo>
                  <a:lnTo>
                    <a:pt x="1516544" y="0"/>
                  </a:lnTo>
                </a:path>
              </a:pathLst>
            </a:custGeom>
            <a:ln w="116535" cap="flat">
              <a:solidFill>
                <a:srgbClr val="E8E8E8">
                  <a:alpha val="100000"/>
                </a:srgbClr>
              </a:solidFill>
              <a:prstDash val="solid"/>
              <a:round/>
            </a:ln>
          </p:spPr>
          <p:txBody>
            <a:bodyPr/>
            <a:lstStyle/>
            <a:p/>
          </p:txBody>
        </p:sp>
        <p:sp>
          <p:nvSpPr>
            <p:cNvPr id="28" name="pl28"/>
            <p:cNvSpPr/>
            <p:nvPr/>
          </p:nvSpPr>
          <p:spPr>
            <a:xfrm>
              <a:off x="5319157" y="2972206"/>
              <a:ext cx="1083246" cy="0"/>
            </a:xfrm>
            <a:custGeom>
              <a:avLst/>
              <a:pathLst>
                <a:path w="1083246" h="0">
                  <a:moveTo>
                    <a:pt x="0" y="0"/>
                  </a:moveTo>
                  <a:lnTo>
                    <a:pt x="72216" y="0"/>
                  </a:lnTo>
                  <a:lnTo>
                    <a:pt x="144432" y="0"/>
                  </a:lnTo>
                  <a:lnTo>
                    <a:pt x="433298" y="0"/>
                  </a:lnTo>
                  <a:lnTo>
                    <a:pt x="1011029" y="0"/>
                  </a:lnTo>
                  <a:lnTo>
                    <a:pt x="1083246" y="0"/>
                  </a:lnTo>
                  <a:lnTo>
                    <a:pt x="1083246" y="0"/>
                  </a:lnTo>
                </a:path>
              </a:pathLst>
            </a:custGeom>
            <a:ln w="116535" cap="flat">
              <a:solidFill>
                <a:srgbClr val="E8E8E8">
                  <a:alpha val="100000"/>
                </a:srgbClr>
              </a:solidFill>
              <a:prstDash val="solid"/>
              <a:round/>
            </a:ln>
          </p:spPr>
          <p:txBody>
            <a:bodyPr/>
            <a:lstStyle/>
            <a:p/>
          </p:txBody>
        </p:sp>
        <p:sp>
          <p:nvSpPr>
            <p:cNvPr id="29" name="pl29"/>
            <p:cNvSpPr/>
            <p:nvPr/>
          </p:nvSpPr>
          <p:spPr>
            <a:xfrm>
              <a:off x="5246941" y="3322508"/>
              <a:ext cx="2960872" cy="0"/>
            </a:xfrm>
            <a:custGeom>
              <a:avLst/>
              <a:pathLst>
                <a:path w="2960872" h="0">
                  <a:moveTo>
                    <a:pt x="0" y="0"/>
                  </a:moveTo>
                  <a:lnTo>
                    <a:pt x="72216" y="0"/>
                  </a:lnTo>
                  <a:lnTo>
                    <a:pt x="1155462" y="0"/>
                  </a:lnTo>
                  <a:lnTo>
                    <a:pt x="1155462" y="0"/>
                  </a:lnTo>
                  <a:lnTo>
                    <a:pt x="1372111" y="0"/>
                  </a:lnTo>
                  <a:lnTo>
                    <a:pt x="1733193" y="0"/>
                  </a:lnTo>
                  <a:lnTo>
                    <a:pt x="2960872" y="0"/>
                  </a:lnTo>
                </a:path>
              </a:pathLst>
            </a:custGeom>
            <a:ln w="116535" cap="flat">
              <a:solidFill>
                <a:srgbClr val="E8E8E8">
                  <a:alpha val="100000"/>
                </a:srgbClr>
              </a:solidFill>
              <a:prstDash val="solid"/>
              <a:round/>
            </a:ln>
          </p:spPr>
          <p:txBody>
            <a:bodyPr/>
            <a:lstStyle/>
            <a:p/>
          </p:txBody>
        </p:sp>
        <p:sp>
          <p:nvSpPr>
            <p:cNvPr id="30" name="pl30"/>
            <p:cNvSpPr/>
            <p:nvPr/>
          </p:nvSpPr>
          <p:spPr>
            <a:xfrm>
              <a:off x="2430501" y="3672809"/>
              <a:ext cx="2744223" cy="0"/>
            </a:xfrm>
            <a:custGeom>
              <a:avLst/>
              <a:pathLst>
                <a:path w="2744223" h="0">
                  <a:moveTo>
                    <a:pt x="0" y="0"/>
                  </a:moveTo>
                  <a:lnTo>
                    <a:pt x="1083246" y="0"/>
                  </a:lnTo>
                  <a:lnTo>
                    <a:pt x="1227678" y="0"/>
                  </a:lnTo>
                  <a:lnTo>
                    <a:pt x="1733193" y="0"/>
                  </a:lnTo>
                  <a:lnTo>
                    <a:pt x="1805410" y="0"/>
                  </a:lnTo>
                  <a:lnTo>
                    <a:pt x="1877626" y="0"/>
                  </a:lnTo>
                  <a:lnTo>
                    <a:pt x="2744223" y="0"/>
                  </a:lnTo>
                </a:path>
              </a:pathLst>
            </a:custGeom>
            <a:ln w="116535" cap="flat">
              <a:solidFill>
                <a:srgbClr val="E8E8E8">
                  <a:alpha val="100000"/>
                </a:srgbClr>
              </a:solidFill>
              <a:prstDash val="solid"/>
              <a:round/>
            </a:ln>
          </p:spPr>
          <p:txBody>
            <a:bodyPr/>
            <a:lstStyle/>
            <a:p/>
          </p:txBody>
        </p:sp>
        <p:sp>
          <p:nvSpPr>
            <p:cNvPr id="31" name="pl31"/>
            <p:cNvSpPr/>
            <p:nvPr/>
          </p:nvSpPr>
          <p:spPr>
            <a:xfrm>
              <a:off x="1491688" y="4023110"/>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32" name="pl32"/>
            <p:cNvSpPr/>
            <p:nvPr/>
          </p:nvSpPr>
          <p:spPr>
            <a:xfrm>
              <a:off x="5246941" y="4373412"/>
              <a:ext cx="2960872" cy="0"/>
            </a:xfrm>
            <a:custGeom>
              <a:avLst/>
              <a:pathLst>
                <a:path w="2960872" h="0">
                  <a:moveTo>
                    <a:pt x="0" y="0"/>
                  </a:moveTo>
                  <a:lnTo>
                    <a:pt x="72216" y="0"/>
                  </a:lnTo>
                  <a:lnTo>
                    <a:pt x="1155462" y="0"/>
                  </a:lnTo>
                  <a:lnTo>
                    <a:pt x="1155462" y="0"/>
                  </a:lnTo>
                  <a:lnTo>
                    <a:pt x="1372111" y="0"/>
                  </a:lnTo>
                  <a:lnTo>
                    <a:pt x="1733193" y="0"/>
                  </a:lnTo>
                  <a:lnTo>
                    <a:pt x="2960872" y="0"/>
                  </a:lnTo>
                </a:path>
              </a:pathLst>
            </a:custGeom>
            <a:ln w="116535" cap="flat">
              <a:solidFill>
                <a:srgbClr val="E8E8E8">
                  <a:alpha val="100000"/>
                </a:srgbClr>
              </a:solidFill>
              <a:prstDash val="solid"/>
              <a:round/>
            </a:ln>
          </p:spPr>
          <p:txBody>
            <a:bodyPr/>
            <a:lstStyle/>
            <a:p/>
          </p:txBody>
        </p:sp>
        <p:sp>
          <p:nvSpPr>
            <p:cNvPr id="33" name="pl33"/>
            <p:cNvSpPr/>
            <p:nvPr/>
          </p:nvSpPr>
          <p:spPr>
            <a:xfrm>
              <a:off x="1491688" y="4723713"/>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34" name="pl34"/>
            <p:cNvSpPr/>
            <p:nvPr/>
          </p:nvSpPr>
          <p:spPr>
            <a:xfrm>
              <a:off x="4885859" y="5074015"/>
              <a:ext cx="2527574" cy="0"/>
            </a:xfrm>
            <a:custGeom>
              <a:avLst/>
              <a:pathLst>
                <a:path w="2527574" h="0">
                  <a:moveTo>
                    <a:pt x="0" y="0"/>
                  </a:moveTo>
                  <a:lnTo>
                    <a:pt x="649947" y="0"/>
                  </a:lnTo>
                  <a:lnTo>
                    <a:pt x="938813" y="0"/>
                  </a:lnTo>
                  <a:lnTo>
                    <a:pt x="1733193" y="0"/>
                  </a:lnTo>
                  <a:lnTo>
                    <a:pt x="2022059" y="0"/>
                  </a:lnTo>
                  <a:lnTo>
                    <a:pt x="2383141" y="0"/>
                  </a:lnTo>
                  <a:lnTo>
                    <a:pt x="2527574" y="0"/>
                  </a:lnTo>
                </a:path>
              </a:pathLst>
            </a:custGeom>
            <a:ln w="116535" cap="flat">
              <a:solidFill>
                <a:srgbClr val="E8E8E8">
                  <a:alpha val="100000"/>
                </a:srgbClr>
              </a:solidFill>
              <a:prstDash val="solid"/>
              <a:round/>
            </a:ln>
          </p:spPr>
          <p:txBody>
            <a:bodyPr/>
            <a:lstStyle/>
            <a:p/>
          </p:txBody>
        </p:sp>
        <p:sp>
          <p:nvSpPr>
            <p:cNvPr id="35" name="pt35"/>
            <p:cNvSpPr/>
            <p:nvPr/>
          </p:nvSpPr>
          <p:spPr>
            <a:xfrm>
              <a:off x="8058881"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408933"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6397903"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582017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6325687"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6253471"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5170225"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625582"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6758985"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6758985"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5531307"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6181254"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6325687"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5603523"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6109038"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5386874"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5531307"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4592493"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5386874"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5964605"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5098008"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6109038"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5386874"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5531307"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4592493"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5386874"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5964605"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5098008"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5242441"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098008"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4159195"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3220382"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3509247"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4809143"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4303628"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6109038"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5386874"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531307"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4592493"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386874"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964605"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5098008"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545909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639790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574795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531465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639790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632568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538687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203314"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6975635"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6397903"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242441"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6397903"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6614553"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5314657"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2426001"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3509247"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159195"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3653680"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4303628"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5170225"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4231411"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1487188"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1487188"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1487188"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1487188"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1487188"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1487188"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1487188"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203314"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6975635"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6397903"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5242441"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6397903"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6614553"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5314657"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1487188"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1487188"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1487188"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1487188"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1487188"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1487188"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1487188"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264500"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408933"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6903418"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4881359"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531307"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6614553"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5820172"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8000613" y="8076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6195203" y="8076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5111957" y="8076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7567315" y="11579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6267419" y="11579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5545255" y="11579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6050770" y="150823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5906337" y="150823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5039740" y="150823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6050770" y="18585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5906337" y="18585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5039740" y="18585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5184173" y="220883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4750875" y="220883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4245360" y="220883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pt141"/>
            <p:cNvSpPr/>
            <p:nvPr/>
          </p:nvSpPr>
          <p:spPr>
            <a:xfrm>
              <a:off x="6050770" y="255913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2" name="pt142"/>
            <p:cNvSpPr/>
            <p:nvPr/>
          </p:nvSpPr>
          <p:spPr>
            <a:xfrm>
              <a:off x="5906337" y="255913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3" name="pt143"/>
            <p:cNvSpPr/>
            <p:nvPr/>
          </p:nvSpPr>
          <p:spPr>
            <a:xfrm>
              <a:off x="5039740" y="255913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4" name="pt144"/>
            <p:cNvSpPr/>
            <p:nvPr/>
          </p:nvSpPr>
          <p:spPr>
            <a:xfrm>
              <a:off x="5400822"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5" name="pt145"/>
            <p:cNvSpPr/>
            <p:nvPr/>
          </p:nvSpPr>
          <p:spPr>
            <a:xfrm>
              <a:off x="6267419"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6" name="pt146"/>
            <p:cNvSpPr/>
            <p:nvPr/>
          </p:nvSpPr>
          <p:spPr>
            <a:xfrm>
              <a:off x="5328606"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7" name="pt147"/>
            <p:cNvSpPr/>
            <p:nvPr/>
          </p:nvSpPr>
          <p:spPr>
            <a:xfrm>
              <a:off x="8145046" y="325974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8" name="pt148"/>
            <p:cNvSpPr/>
            <p:nvPr/>
          </p:nvSpPr>
          <p:spPr>
            <a:xfrm>
              <a:off x="6556285" y="325974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9" name="pt149"/>
            <p:cNvSpPr/>
            <p:nvPr/>
          </p:nvSpPr>
          <p:spPr>
            <a:xfrm>
              <a:off x="5256390" y="325974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0" name="pt150"/>
            <p:cNvSpPr/>
            <p:nvPr/>
          </p:nvSpPr>
          <p:spPr>
            <a:xfrm>
              <a:off x="2367733" y="361004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1" name="pt151"/>
            <p:cNvSpPr/>
            <p:nvPr/>
          </p:nvSpPr>
          <p:spPr>
            <a:xfrm>
              <a:off x="5111957" y="361004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2" name="pt152"/>
            <p:cNvSpPr/>
            <p:nvPr/>
          </p:nvSpPr>
          <p:spPr>
            <a:xfrm>
              <a:off x="4173144" y="361004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3" name="pt153"/>
            <p:cNvSpPr/>
            <p:nvPr/>
          </p:nvSpPr>
          <p:spPr>
            <a:xfrm>
              <a:off x="1428920" y="396034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4" name="pt154"/>
            <p:cNvSpPr/>
            <p:nvPr/>
          </p:nvSpPr>
          <p:spPr>
            <a:xfrm>
              <a:off x="1428920" y="396034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5" name="pt155"/>
            <p:cNvSpPr/>
            <p:nvPr/>
          </p:nvSpPr>
          <p:spPr>
            <a:xfrm>
              <a:off x="1428920" y="396034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6" name="pt156"/>
            <p:cNvSpPr/>
            <p:nvPr/>
          </p:nvSpPr>
          <p:spPr>
            <a:xfrm>
              <a:off x="8145046" y="431064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7" name="pt157"/>
            <p:cNvSpPr/>
            <p:nvPr/>
          </p:nvSpPr>
          <p:spPr>
            <a:xfrm>
              <a:off x="6556285" y="431064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8" name="pt158"/>
            <p:cNvSpPr/>
            <p:nvPr/>
          </p:nvSpPr>
          <p:spPr>
            <a:xfrm>
              <a:off x="5256390" y="431064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9" name="pt159"/>
            <p:cNvSpPr/>
            <p:nvPr/>
          </p:nvSpPr>
          <p:spPr>
            <a:xfrm>
              <a:off x="1428920" y="46609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0" name="pt160"/>
            <p:cNvSpPr/>
            <p:nvPr/>
          </p:nvSpPr>
          <p:spPr>
            <a:xfrm>
              <a:off x="1428920" y="46609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1" name="pt161"/>
            <p:cNvSpPr/>
            <p:nvPr/>
          </p:nvSpPr>
          <p:spPr>
            <a:xfrm>
              <a:off x="1428920" y="46609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2" name="pt162"/>
            <p:cNvSpPr/>
            <p:nvPr/>
          </p:nvSpPr>
          <p:spPr>
            <a:xfrm>
              <a:off x="7206233" y="501124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3" name="pt163"/>
            <p:cNvSpPr/>
            <p:nvPr/>
          </p:nvSpPr>
          <p:spPr>
            <a:xfrm>
              <a:off x="6556285" y="501124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4" name="pt164"/>
            <p:cNvSpPr/>
            <p:nvPr/>
          </p:nvSpPr>
          <p:spPr>
            <a:xfrm>
              <a:off x="5761905" y="501124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5" name="tx165"/>
            <p:cNvSpPr/>
            <p:nvPr/>
          </p:nvSpPr>
          <p:spPr>
            <a:xfrm>
              <a:off x="746885" y="4997551"/>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YFV</a:t>
              </a:r>
            </a:p>
          </p:txBody>
        </p:sp>
        <p:sp>
          <p:nvSpPr>
            <p:cNvPr id="166" name="tx166"/>
            <p:cNvSpPr/>
            <p:nvPr/>
          </p:nvSpPr>
          <p:spPr>
            <a:xfrm>
              <a:off x="600004" y="4643219"/>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RotaC</a:t>
              </a:r>
            </a:p>
          </p:txBody>
        </p:sp>
        <p:sp>
          <p:nvSpPr>
            <p:cNvPr id="167" name="tx167"/>
            <p:cNvSpPr/>
            <p:nvPr/>
          </p:nvSpPr>
          <p:spPr>
            <a:xfrm>
              <a:off x="508103" y="429501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68" name="tx168"/>
            <p:cNvSpPr/>
            <p:nvPr/>
          </p:nvSpPr>
          <p:spPr>
            <a:xfrm>
              <a:off x="609275" y="3942616"/>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PCVC</a:t>
              </a:r>
            </a:p>
          </p:txBody>
        </p:sp>
        <p:sp>
          <p:nvSpPr>
            <p:cNvPr id="169" name="tx169"/>
            <p:cNvSpPr/>
            <p:nvPr/>
          </p:nvSpPr>
          <p:spPr>
            <a:xfrm>
              <a:off x="609275" y="3592315"/>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70" name="tx170"/>
            <p:cNvSpPr/>
            <p:nvPr/>
          </p:nvSpPr>
          <p:spPr>
            <a:xfrm>
              <a:off x="609275" y="324201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71" name="tx171"/>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72" name="tx172"/>
            <p:cNvSpPr/>
            <p:nvPr/>
          </p:nvSpPr>
          <p:spPr>
            <a:xfrm>
              <a:off x="728424" y="2542862"/>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73" name="tx173"/>
            <p:cNvSpPr/>
            <p:nvPr/>
          </p:nvSpPr>
          <p:spPr>
            <a:xfrm>
              <a:off x="544863" y="2162330"/>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HepBB</a:t>
              </a:r>
            </a:p>
          </p:txBody>
        </p:sp>
        <p:sp>
          <p:nvSpPr>
            <p:cNvPr id="174" name="tx174"/>
            <p:cNvSpPr/>
            <p:nvPr/>
          </p:nvSpPr>
          <p:spPr>
            <a:xfrm>
              <a:off x="563163" y="1811545"/>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75" name="tx175"/>
            <p:cNvSpPr/>
            <p:nvPr/>
          </p:nvSpPr>
          <p:spPr>
            <a:xfrm>
              <a:off x="645955" y="149195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76" name="tx176"/>
            <p:cNvSpPr/>
            <p:nvPr/>
          </p:nvSpPr>
          <p:spPr>
            <a:xfrm>
              <a:off x="645955" y="1143752"/>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77" name="tx177"/>
            <p:cNvSpPr/>
            <p:nvPr/>
          </p:nvSpPr>
          <p:spPr>
            <a:xfrm>
              <a:off x="710205" y="789904"/>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78" name="tx178"/>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79" name="tx179"/>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80" name="tx180"/>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81" name="tx181"/>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82" name="tx182"/>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83" name="tx183"/>
            <p:cNvSpPr/>
            <p:nvPr/>
          </p:nvSpPr>
          <p:spPr>
            <a:xfrm>
              <a:off x="4663865" y="5503442"/>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84" name="pt184"/>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5" name="pt185"/>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86" name="pt186"/>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7" name="tx187"/>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88" name="tx188"/>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89" name="tx189"/>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90" name="tx190"/>
            <p:cNvSpPr/>
            <p:nvPr/>
          </p:nvSpPr>
          <p:spPr>
            <a:xfrm>
              <a:off x="1130606" y="398022"/>
              <a:ext cx="345741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vacunal (%), Venezuela, 2019-2025</a:t>
              </a:r>
            </a:p>
          </p:txBody>
        </p:sp>
        <p:sp>
          <p:nvSpPr>
            <p:cNvPr id="191" name="tx191"/>
            <p:cNvSpPr/>
            <p:nvPr/>
          </p:nvSpPr>
          <p:spPr>
            <a:xfrm>
              <a:off x="4477571" y="62141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92" name="tx192"/>
            <p:cNvSpPr/>
            <p:nvPr/>
          </p:nvSpPr>
          <p:spPr>
            <a:xfrm>
              <a:off x="2091266" y="6327165"/>
              <a:ext cx="698314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barra gris abarca la cobertura de la vacuna en todos los años 2019-2025 y los puntos representan la cobertura en años específicos.</a:t>
              </a:r>
            </a:p>
          </p:txBody>
        </p:sp>
        <p:sp>
          <p:nvSpPr>
            <p:cNvPr id="193" name="tx193"/>
            <p:cNvSpPr/>
            <p:nvPr/>
          </p:nvSpPr>
          <p:spPr>
            <a:xfrm>
              <a:off x="5054707" y="6470021"/>
              <a:ext cx="401970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Se muestra la cobertura de las vacunas con datos de todos los años 2019-2025.</a:t>
              </a:r>
            </a:p>
          </p:txBody>
        </p:sp>
        <p:sp>
          <p:nvSpPr>
            <p:cNvPr id="194" name="tx194"/>
            <p:cNvSpPr/>
            <p:nvPr/>
          </p:nvSpPr>
          <p:spPr>
            <a:xfrm>
              <a:off x="2961662" y="6568567"/>
              <a:ext cx="611274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nombres de las vacunas se colorean según si la cobertura es inferior (rojo), igual (azul) o superior (verde) a la de 2019.</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el rango de cobertura en todos los años desde 2019 hasta 2025 (barras grises) y la cobertura en años específicos (puntos), por vacuna. El gráfico se puede utilizar para evaluar la recuperación hasta los niveles previos a la pandemia.
La cobertura de la DTP1 disminuyó entre 2019 (85 %) y 2024 (67 %). La cobertura de la DTP1 disminuyó en 2025 (57 %) en comparación con 2024, y fue inferior a la de 2019. Entre 2019 y 2025, la cobertura de la DTP1 alcanzó su nivel más bajo en 2022 (56 %).
En 2024, 9 vacunas tenían una cobertura inferior a la de 2019.
En 2025, 10 vacunas tenían una cobertura inferior a la de 2019.
En 2025, 11 vacunas tenían una cobertura inferior a la de 2024.</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8499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214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45929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84644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0803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9142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37857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76572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1528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5400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9271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2335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325522"/>
              <a:ext cx="6481656" cy="1348270"/>
            </a:xfrm>
            <a:custGeom>
              <a:avLst/>
              <a:pathLst>
                <a:path w="6481656" h="1348270">
                  <a:moveTo>
                    <a:pt x="0" y="306425"/>
                  </a:moveTo>
                  <a:lnTo>
                    <a:pt x="259266" y="520922"/>
                  </a:lnTo>
                  <a:lnTo>
                    <a:pt x="518532" y="674135"/>
                  </a:lnTo>
                  <a:lnTo>
                    <a:pt x="777798" y="582207"/>
                  </a:lnTo>
                  <a:lnTo>
                    <a:pt x="1037065" y="30642"/>
                  </a:lnTo>
                  <a:lnTo>
                    <a:pt x="1296331" y="0"/>
                  </a:lnTo>
                  <a:lnTo>
                    <a:pt x="1555597" y="490280"/>
                  </a:lnTo>
                  <a:lnTo>
                    <a:pt x="1814863" y="766062"/>
                  </a:lnTo>
                  <a:lnTo>
                    <a:pt x="2074130" y="1133772"/>
                  </a:lnTo>
                  <a:lnTo>
                    <a:pt x="2333396" y="91927"/>
                  </a:lnTo>
                  <a:lnTo>
                    <a:pt x="2592662" y="275782"/>
                  </a:lnTo>
                  <a:lnTo>
                    <a:pt x="2851928" y="275782"/>
                  </a:lnTo>
                  <a:lnTo>
                    <a:pt x="3111195" y="183855"/>
                  </a:lnTo>
                  <a:lnTo>
                    <a:pt x="3370461" y="153212"/>
                  </a:lnTo>
                  <a:lnTo>
                    <a:pt x="3629727" y="275782"/>
                  </a:lnTo>
                  <a:lnTo>
                    <a:pt x="3888994" y="0"/>
                  </a:lnTo>
                  <a:lnTo>
                    <a:pt x="4148260" y="91927"/>
                  </a:lnTo>
                  <a:lnTo>
                    <a:pt x="4407526" y="643492"/>
                  </a:lnTo>
                  <a:lnTo>
                    <a:pt x="4666792" y="827347"/>
                  </a:lnTo>
                  <a:lnTo>
                    <a:pt x="4926059" y="704777"/>
                  </a:lnTo>
                  <a:lnTo>
                    <a:pt x="5185325" y="1011202"/>
                  </a:lnTo>
                  <a:lnTo>
                    <a:pt x="5444591" y="949917"/>
                  </a:lnTo>
                  <a:lnTo>
                    <a:pt x="5703857" y="1348270"/>
                  </a:lnTo>
                  <a:lnTo>
                    <a:pt x="5963124" y="1011202"/>
                  </a:lnTo>
                  <a:lnTo>
                    <a:pt x="6222390" y="766062"/>
                  </a:lnTo>
                  <a:lnTo>
                    <a:pt x="6481656" y="1133772"/>
                  </a:lnTo>
                </a:path>
              </a:pathLst>
            </a:custGeom>
            <a:ln w="27101" cap="flat">
              <a:solidFill>
                <a:srgbClr val="F8766D">
                  <a:alpha val="100000"/>
                </a:srgbClr>
              </a:solidFill>
              <a:prstDash val="solid"/>
              <a:round/>
            </a:ln>
          </p:spPr>
          <p:txBody>
            <a:bodyPr/>
            <a:lstStyle/>
            <a:p/>
          </p:txBody>
        </p:sp>
        <p:sp>
          <p:nvSpPr>
            <p:cNvPr id="28" name="pl28"/>
            <p:cNvSpPr/>
            <p:nvPr/>
          </p:nvSpPr>
          <p:spPr>
            <a:xfrm>
              <a:off x="3772415" y="3183512"/>
              <a:ext cx="4148260" cy="1624052"/>
            </a:xfrm>
            <a:custGeom>
              <a:avLst/>
              <a:pathLst>
                <a:path w="4148260" h="1624052">
                  <a:moveTo>
                    <a:pt x="0" y="1624052"/>
                  </a:moveTo>
                  <a:lnTo>
                    <a:pt x="259266" y="857990"/>
                  </a:lnTo>
                  <a:lnTo>
                    <a:pt x="518532" y="1011202"/>
                  </a:lnTo>
                  <a:lnTo>
                    <a:pt x="777798" y="796705"/>
                  </a:lnTo>
                  <a:lnTo>
                    <a:pt x="1037065" y="643492"/>
                  </a:lnTo>
                  <a:lnTo>
                    <a:pt x="1296331" y="275782"/>
                  </a:lnTo>
                  <a:lnTo>
                    <a:pt x="1555597" y="214497"/>
                  </a:lnTo>
                  <a:lnTo>
                    <a:pt x="1814863" y="183855"/>
                  </a:lnTo>
                  <a:lnTo>
                    <a:pt x="2074130" y="0"/>
                  </a:lnTo>
                  <a:lnTo>
                    <a:pt x="2333396" y="612850"/>
                  </a:lnTo>
                  <a:lnTo>
                    <a:pt x="2592662" y="1409555"/>
                  </a:lnTo>
                  <a:lnTo>
                    <a:pt x="2851928" y="949917"/>
                  </a:lnTo>
                  <a:lnTo>
                    <a:pt x="3111195" y="674135"/>
                  </a:lnTo>
                  <a:lnTo>
                    <a:pt x="3370461" y="888632"/>
                  </a:lnTo>
                  <a:lnTo>
                    <a:pt x="3629727" y="612850"/>
                  </a:lnTo>
                  <a:lnTo>
                    <a:pt x="3888994" y="245140"/>
                  </a:lnTo>
                  <a:lnTo>
                    <a:pt x="4148260" y="643492"/>
                  </a:lnTo>
                </a:path>
              </a:pathLst>
            </a:custGeom>
            <a:ln w="27101" cap="flat">
              <a:solidFill>
                <a:srgbClr val="00BA38">
                  <a:alpha val="100000"/>
                </a:srgbClr>
              </a:solidFill>
              <a:prstDash val="solid"/>
              <a:round/>
            </a:ln>
          </p:spPr>
          <p:txBody>
            <a:bodyPr/>
            <a:lstStyle/>
            <a:p/>
          </p:txBody>
        </p:sp>
        <p:sp>
          <p:nvSpPr>
            <p:cNvPr id="29" name="pl29"/>
            <p:cNvSpPr/>
            <p:nvPr/>
          </p:nvSpPr>
          <p:spPr>
            <a:xfrm>
              <a:off x="5328013" y="4256000"/>
              <a:ext cx="2592662" cy="735420"/>
            </a:xfrm>
            <a:custGeom>
              <a:avLst/>
              <a:pathLst>
                <a:path w="2592662" h="735420">
                  <a:moveTo>
                    <a:pt x="0" y="0"/>
                  </a:moveTo>
                  <a:lnTo>
                    <a:pt x="259266" y="520922"/>
                  </a:lnTo>
                  <a:lnTo>
                    <a:pt x="518532" y="735420"/>
                  </a:lnTo>
                  <a:lnTo>
                    <a:pt x="777798" y="735420"/>
                  </a:lnTo>
                  <a:lnTo>
                    <a:pt x="1037065" y="735420"/>
                  </a:lnTo>
                  <a:lnTo>
                    <a:pt x="1296331" y="735420"/>
                  </a:lnTo>
                  <a:lnTo>
                    <a:pt x="1555597" y="735420"/>
                  </a:lnTo>
                  <a:lnTo>
                    <a:pt x="1814863" y="735420"/>
                  </a:lnTo>
                  <a:lnTo>
                    <a:pt x="2074130" y="735420"/>
                  </a:lnTo>
                  <a:lnTo>
                    <a:pt x="2333396" y="735420"/>
                  </a:lnTo>
                  <a:lnTo>
                    <a:pt x="2592662" y="735420"/>
                  </a:lnTo>
                </a:path>
              </a:pathLst>
            </a:custGeom>
            <a:ln w="27101" cap="flat">
              <a:solidFill>
                <a:srgbClr val="619CFF">
                  <a:alpha val="100000"/>
                </a:srgbClr>
              </a:solidFill>
              <a:prstDash val="solid"/>
              <a:round/>
            </a:ln>
          </p:spPr>
          <p:txBody>
            <a:bodyPr/>
            <a:lstStyle/>
            <a:p/>
          </p:txBody>
        </p:sp>
        <p:sp>
          <p:nvSpPr>
            <p:cNvPr id="30" name="pl30"/>
            <p:cNvSpPr/>
            <p:nvPr/>
          </p:nvSpPr>
          <p:spPr>
            <a:xfrm>
              <a:off x="803816" y="2233594"/>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82299" y="342091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82299" y="3788628"/>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3" name="pt33"/>
            <p:cNvSpPr/>
            <p:nvPr/>
          </p:nvSpPr>
          <p:spPr>
            <a:xfrm>
              <a:off x="7882299" y="4953043"/>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4" name="pt34"/>
            <p:cNvSpPr/>
            <p:nvPr/>
          </p:nvSpPr>
          <p:spPr>
            <a:xfrm>
              <a:off x="1400642" y="259357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5" name="pt35"/>
            <p:cNvSpPr/>
            <p:nvPr/>
          </p:nvSpPr>
          <p:spPr>
            <a:xfrm>
              <a:off x="3734039" y="4769188"/>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6" name="pt36"/>
            <p:cNvSpPr/>
            <p:nvPr/>
          </p:nvSpPr>
          <p:spPr>
            <a:xfrm>
              <a:off x="5289636" y="4217623"/>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7" name="pl37"/>
            <p:cNvSpPr/>
            <p:nvPr/>
          </p:nvSpPr>
          <p:spPr>
            <a:xfrm>
              <a:off x="7940012" y="3459295"/>
              <a:ext cx="239929" cy="5"/>
            </a:xfrm>
            <a:custGeom>
              <a:avLst/>
              <a:pathLst>
                <a:path w="239929" h="5">
                  <a:moveTo>
                    <a:pt x="239929" y="5"/>
                  </a:moveTo>
                  <a:lnTo>
                    <a:pt x="0" y="0"/>
                  </a:lnTo>
                </a:path>
              </a:pathLst>
            </a:custGeom>
          </p:spPr>
          <p:txBody>
            <a:bodyPr/>
            <a:lstStyle/>
            <a:p/>
          </p:txBody>
        </p:sp>
        <p:sp>
          <p:nvSpPr>
            <p:cNvPr id="38" name="pl38"/>
            <p:cNvSpPr/>
            <p:nvPr/>
          </p:nvSpPr>
          <p:spPr>
            <a:xfrm>
              <a:off x="7940012" y="3827001"/>
              <a:ext cx="239929" cy="3"/>
            </a:xfrm>
            <a:custGeom>
              <a:avLst/>
              <a:pathLst>
                <a:path w="239929" h="3">
                  <a:moveTo>
                    <a:pt x="239929" y="0"/>
                  </a:moveTo>
                  <a:lnTo>
                    <a:pt x="0" y="3"/>
                  </a:lnTo>
                </a:path>
              </a:pathLst>
            </a:custGeom>
          </p:spPr>
          <p:txBody>
            <a:bodyPr/>
            <a:lstStyle/>
            <a:p/>
          </p:txBody>
        </p:sp>
        <p:sp>
          <p:nvSpPr>
            <p:cNvPr id="39" name="pl39"/>
            <p:cNvSpPr/>
            <p:nvPr/>
          </p:nvSpPr>
          <p:spPr>
            <a:xfrm>
              <a:off x="7940012" y="4991419"/>
              <a:ext cx="239929" cy="0"/>
            </a:xfrm>
            <a:custGeom>
              <a:avLst/>
              <a:pathLst>
                <a:path w="239929" h="0">
                  <a:moveTo>
                    <a:pt x="239929" y="0"/>
                  </a:moveTo>
                  <a:lnTo>
                    <a:pt x="0" y="0"/>
                  </a:lnTo>
                </a:path>
              </a:pathLst>
            </a:custGeom>
          </p:spPr>
          <p:txBody>
            <a:bodyPr/>
            <a:lstStyle/>
            <a:p/>
          </p:txBody>
        </p:sp>
        <p:sp>
          <p:nvSpPr>
            <p:cNvPr id="40" name="pg40"/>
            <p:cNvSpPr/>
            <p:nvPr/>
          </p:nvSpPr>
          <p:spPr>
            <a:xfrm>
              <a:off x="8111362" y="3368314"/>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1" name="tx41"/>
            <p:cNvSpPr/>
            <p:nvPr/>
          </p:nvSpPr>
          <p:spPr>
            <a:xfrm>
              <a:off x="8134222" y="3409156"/>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50%</a:t>
              </a:r>
            </a:p>
          </p:txBody>
        </p:sp>
        <p:sp>
          <p:nvSpPr>
            <p:cNvPr id="42" name="pg42"/>
            <p:cNvSpPr/>
            <p:nvPr/>
          </p:nvSpPr>
          <p:spPr>
            <a:xfrm>
              <a:off x="8111362" y="3736016"/>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3" name="tx43"/>
            <p:cNvSpPr/>
            <p:nvPr/>
          </p:nvSpPr>
          <p:spPr>
            <a:xfrm>
              <a:off x="8134222" y="3776857"/>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38%</a:t>
              </a:r>
            </a:p>
          </p:txBody>
        </p:sp>
        <p:sp>
          <p:nvSpPr>
            <p:cNvPr id="44" name="pg44"/>
            <p:cNvSpPr/>
            <p:nvPr/>
          </p:nvSpPr>
          <p:spPr>
            <a:xfrm>
              <a:off x="8111362" y="4900434"/>
              <a:ext cx="731027" cy="181971"/>
            </a:xfrm>
            <a:custGeom>
              <a:avLst/>
              <a:pathLst>
                <a:path w="731027" h="181971">
                  <a:moveTo>
                    <a:pt x="27431" y="181971"/>
                  </a:moveTo>
                  <a:lnTo>
                    <a:pt x="703595" y="181971"/>
                  </a:lnTo>
                  <a:lnTo>
                    <a:pt x="702491" y="181949"/>
                  </a:lnTo>
                  <a:lnTo>
                    <a:pt x="706902" y="181771"/>
                  </a:lnTo>
                  <a:lnTo>
                    <a:pt x="711227" y="180888"/>
                  </a:lnTo>
                  <a:lnTo>
                    <a:pt x="715355" y="179323"/>
                  </a:lnTo>
                  <a:lnTo>
                    <a:pt x="719178" y="177115"/>
                  </a:lnTo>
                  <a:lnTo>
                    <a:pt x="722598" y="174323"/>
                  </a:lnTo>
                  <a:lnTo>
                    <a:pt x="725526" y="171019"/>
                  </a:lnTo>
                  <a:lnTo>
                    <a:pt x="727885" y="167287"/>
                  </a:lnTo>
                  <a:lnTo>
                    <a:pt x="729615" y="163226"/>
                  </a:lnTo>
                  <a:lnTo>
                    <a:pt x="730672" y="158939"/>
                  </a:lnTo>
                  <a:lnTo>
                    <a:pt x="731027" y="154539"/>
                  </a:lnTo>
                  <a:lnTo>
                    <a:pt x="731027" y="27432"/>
                  </a:lnTo>
                  <a:lnTo>
                    <a:pt x="730672" y="23031"/>
                  </a:lnTo>
                  <a:lnTo>
                    <a:pt x="729615" y="18745"/>
                  </a:lnTo>
                  <a:lnTo>
                    <a:pt x="727885" y="14683"/>
                  </a:lnTo>
                  <a:lnTo>
                    <a:pt x="725526" y="10952"/>
                  </a:lnTo>
                  <a:lnTo>
                    <a:pt x="722598" y="7647"/>
                  </a:lnTo>
                  <a:lnTo>
                    <a:pt x="719178" y="4855"/>
                  </a:lnTo>
                  <a:lnTo>
                    <a:pt x="715355" y="2648"/>
                  </a:lnTo>
                  <a:lnTo>
                    <a:pt x="711227" y="1083"/>
                  </a:lnTo>
                  <a:lnTo>
                    <a:pt x="706902" y="200"/>
                  </a:lnTo>
                  <a:lnTo>
                    <a:pt x="7035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5" name="tx45"/>
            <p:cNvSpPr/>
            <p:nvPr/>
          </p:nvSpPr>
          <p:spPr>
            <a:xfrm>
              <a:off x="8134222" y="4941275"/>
              <a:ext cx="6395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PCVC : 0%</a:t>
              </a:r>
            </a:p>
          </p:txBody>
        </p:sp>
        <p:sp>
          <p:nvSpPr>
            <p:cNvPr id="46" name="pg46"/>
            <p:cNvSpPr/>
            <p:nvPr/>
          </p:nvSpPr>
          <p:spPr>
            <a:xfrm>
              <a:off x="1503566" y="2468010"/>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7" name="tx47"/>
            <p:cNvSpPr/>
            <p:nvPr/>
          </p:nvSpPr>
          <p:spPr>
            <a:xfrm>
              <a:off x="1549286" y="2514904"/>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77</a:t>
              </a:r>
            </a:p>
          </p:txBody>
        </p:sp>
        <p:sp>
          <p:nvSpPr>
            <p:cNvPr id="48" name="pg48"/>
            <p:cNvSpPr/>
            <p:nvPr/>
          </p:nvSpPr>
          <p:spPr>
            <a:xfrm>
              <a:off x="3836310" y="4657605"/>
              <a:ext cx="161777" cy="181971"/>
            </a:xfrm>
            <a:custGeom>
              <a:avLst/>
              <a:pathLst>
                <a:path w="161777" h="181971">
                  <a:moveTo>
                    <a:pt x="27431"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1"/>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9" name="tx49"/>
            <p:cNvSpPr/>
            <p:nvPr/>
          </p:nvSpPr>
          <p:spPr>
            <a:xfrm>
              <a:off x="3882030" y="4701411"/>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6</a:t>
              </a:r>
            </a:p>
          </p:txBody>
        </p:sp>
        <p:sp>
          <p:nvSpPr>
            <p:cNvPr id="50" name="pg50"/>
            <p:cNvSpPr/>
            <p:nvPr/>
          </p:nvSpPr>
          <p:spPr>
            <a:xfrm>
              <a:off x="5391697" y="4091664"/>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1" name="tx51"/>
            <p:cNvSpPr/>
            <p:nvPr/>
          </p:nvSpPr>
          <p:spPr>
            <a:xfrm>
              <a:off x="5437417" y="4137013"/>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24</a:t>
              </a:r>
            </a:p>
          </p:txBody>
        </p:sp>
        <p:sp>
          <p:nvSpPr>
            <p:cNvPr id="52" name="tx52"/>
            <p:cNvSpPr/>
            <p:nvPr/>
          </p:nvSpPr>
          <p:spPr>
            <a:xfrm>
              <a:off x="663492" y="493930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3264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71360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31007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48790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8750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218148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8257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57890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875235"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171567"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208632"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467898"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72716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6986430"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245663" y="531156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50496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7764229"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0" name="tx70"/>
            <p:cNvSpPr/>
            <p:nvPr/>
          </p:nvSpPr>
          <p:spPr>
            <a:xfrm rot="-5400000">
              <a:off x="-60286" y="3393742"/>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71" name="pl71"/>
            <p:cNvSpPr/>
            <p:nvPr/>
          </p:nvSpPr>
          <p:spPr>
            <a:xfrm>
              <a:off x="3891224" y="6000730"/>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2" name="pl72"/>
            <p:cNvSpPr/>
            <p:nvPr/>
          </p:nvSpPr>
          <p:spPr>
            <a:xfrm>
              <a:off x="4606952" y="6000730"/>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3" name="pl73"/>
            <p:cNvSpPr/>
            <p:nvPr/>
          </p:nvSpPr>
          <p:spPr>
            <a:xfrm>
              <a:off x="5353718" y="6000730"/>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4" name="tx74"/>
            <p:cNvSpPr/>
            <p:nvPr/>
          </p:nvSpPr>
          <p:spPr>
            <a:xfrm>
              <a:off x="4158323" y="5948547"/>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5" name="tx75"/>
            <p:cNvSpPr/>
            <p:nvPr/>
          </p:nvSpPr>
          <p:spPr>
            <a:xfrm>
              <a:off x="4874052" y="5947319"/>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6" name="tx76"/>
            <p:cNvSpPr/>
            <p:nvPr/>
          </p:nvSpPr>
          <p:spPr>
            <a:xfrm>
              <a:off x="5620817" y="5947319"/>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77" name="tx77"/>
            <p:cNvSpPr/>
            <p:nvPr/>
          </p:nvSpPr>
          <p:spPr>
            <a:xfrm>
              <a:off x="1663544" y="1330629"/>
              <a:ext cx="6551138"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ODS 3.b.1: Proporción de la población objetivo cubierta por todas las vacunas incluidas </a:t>
              </a:r>
            </a:p>
          </p:txBody>
        </p:sp>
        <p:sp>
          <p:nvSpPr>
            <p:cNvPr id="78" name="tx78"/>
            <p:cNvSpPr/>
            <p:nvPr/>
          </p:nvSpPr>
          <p:spPr>
            <a:xfrm>
              <a:off x="3126383" y="1513317"/>
              <a:ext cx="362546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en su programa nacional, Venezuela, 2000-2025</a:t>
              </a:r>
            </a:p>
          </p:txBody>
        </p:sp>
        <p:sp>
          <p:nvSpPr>
            <p:cNvPr id="79" name="tx79"/>
            <p:cNvSpPr/>
            <p:nvPr/>
          </p:nvSpPr>
          <p:spPr>
            <a:xfrm>
              <a:off x="4477571" y="6232392"/>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80" name="tx80"/>
            <p:cNvSpPr/>
            <p:nvPr/>
          </p:nvSpPr>
          <p:spPr>
            <a:xfrm>
              <a:off x="2160297" y="6345398"/>
              <a:ext cx="6914113"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Los cuatro indicadores de cobertura de vacunación que contribuyen al indicador 3.b.1 de los ODS son: DTP3, MCV2, PCVC y HPVc. </a:t>
              </a:r>
            </a:p>
          </p:txBody>
        </p:sp>
        <p:sp>
          <p:nvSpPr>
            <p:cNvPr id="81" name="tx81"/>
            <p:cNvSpPr/>
            <p:nvPr/>
          </p:nvSpPr>
          <p:spPr>
            <a:xfrm>
              <a:off x="2283626" y="6466154"/>
              <a:ext cx="679078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El objetivo mundial de la Agenda de Inmunización 2030 (IA2030) es alcanzar una cobertura del 90 % para los cuatro antígenos en 2030. </a:t>
              </a:r>
            </a:p>
          </p:txBody>
        </p:sp>
        <p:sp>
          <p:nvSpPr>
            <p:cNvPr id="82" name="tx82"/>
            <p:cNvSpPr/>
            <p:nvPr/>
          </p:nvSpPr>
          <p:spPr>
            <a:xfrm>
              <a:off x="3091594" y="6586855"/>
              <a:ext cx="598281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Faltan datos sobre las vacunas que no se han introducido en el país o cuando no se han realizado estimaciones (HPVc).</a:t>
              </a:r>
            </a:p>
          </p:txBody>
        </p:sp>
      </p:grpSp>
      <p:sp>
        <p:nvSpPr>
          <p:cNvPr id="8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Cuatro indicadores de cobertura vacunal contribuyen al Objetivo de Desarrollo Sostenible 3, indicador b.1: DTP3, PCV3, MCV2 y VPH.
La meta mundial de IA2030 es alcanzar una cobertura del 90 % para los cuatro antígenos para 2030.
Venezuela cuenta con 3 de las 4 vacunas correspondientes a los ODS.
En 2025, Venezuela había alcanzado una cobertura de al menos el 90 % en ninguna de las 4 vacunas.</a:t>
            </a:r>
          </a:p>
        </p:txBody>
      </p:sp>
      <p:sp>
        <p:nvSpPr>
          <p:cNvPr id="8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ninguna vacuna relacionada con los ODS alcanzó el objetivo de cobertura del 90 % establecido por los ODS.</a:t>
            </a:r>
          </a:p>
        </p:txBody>
      </p:sp>
      <p:grpSp xmlns:pic="http://schemas.openxmlformats.org/drawingml/2006/picture">
        <p:nvGrpSpPr>
          <p:cNvPr id="85" name=""/>
          <p:cNvGrpSpPr/>
          <p:nvPr/>
        </p:nvGrpSpPr>
        <p:grpSpPr>
          <a:xfrm>
            <a:off x="292608" y="914400"/>
            <a:ext cx="8595360" cy="28575"/>
            <a:chOff x="292608" y="914400"/>
            <a:chExt cx="8595360" cy="28575"/>
          </a:xfrm>
        </p:grpSpPr>
        <p:sp>
          <p:nvSpPr>
            <p:cNvPr id="8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Recursos adicionales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Definiciones de términos de inmunización</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50" i="0" b="1" u="none">
                <a:solidFill>
                  <a:srgbClr val="FFFFFF">
                    <a:alpha val="100000"/>
                  </a:srgbClr>
                </a:solidFill>
                <a:latin typeface="Aptos (Body)"/>
                <a:cs typeface="Aptos (Body)"/>
                <a:ea typeface="Aptos (Body)"/>
                <a:sym typeface="Aptos (Body)"/>
              </a:rPr>
              <a:t>Cobertura vacunal
</a:t>
            </a:r>
            <a:r>
              <a:rPr cap="none" sz="1250" i="0" b="0" u="none">
                <a:solidFill>
                  <a:srgbClr val="FFFFFF">
                    <a:alpha val="100000"/>
                  </a:srgbClr>
                </a:solidFill>
                <a:latin typeface="Aptos (Body)"/>
                <a:cs typeface="Aptos (Body)"/>
                <a:ea typeface="Aptos (Body)"/>
                <a:sym typeface="Aptos (Body)"/>
              </a:rPr>
              <a:t>Porcentaje de lactantes (niños menores de un año) que recibieron determinadas dosis de vacunas. Por ejemplo, la cobertura de DTP3 es el porcentaje de lactantes que recibieron las tres dosis de la vacuna contra la difteria, el tétanos y la tos ferina (DTP o el equivalente según el esquema de vacunación del país).  
</a:t>
            </a:r>
            <a:r>
              <a:rPr cap="none" sz="1250" i="0" b="0" u="none">
                <a:solidFill>
                  <a:srgbClr val="FFFFFF">
                    <a:alpha val="100000"/>
                  </a:srgbClr>
                </a:solidFill>
                <a:latin typeface="Aptos (Body)"/>
                <a:cs typeface="Aptos (Body)"/>
                <a:ea typeface="Aptos (Body)"/>
                <a:sym typeface="Aptos (Body)"/>
              </a:rPr>
              <a:t>
</a:t>
            </a:r>
            <a:r>
              <a:rPr cap="none" sz="1250" i="0" b="0" u="none">
                <a:solidFill>
                  <a:srgbClr val="FFFFFF">
                    <a:alpha val="100000"/>
                  </a:srgbClr>
                </a:solidFill>
                <a:latin typeface="Aptos (Body)"/>
                <a:cs typeface="Aptos (Body)"/>
                <a:ea typeface="Aptos (Body)"/>
                <a:sym typeface="Aptos (Body)"/>
              </a:rPr>
              <a:t>Sin vacunar – Lactante que no ha recibido la primera dosis de una serie de vacunas. El término «dosis cero» se utiliza para describir a los niños no vacunados con DTP1.
</a:t>
            </a:r>
            <a:r>
              <a:rPr cap="none" sz="1250" i="0" b="0" u="none">
                <a:solidFill>
                  <a:srgbClr val="FFFFFF">
                    <a:alpha val="100000"/>
                  </a:srgbClr>
                </a:solidFill>
                <a:latin typeface="Aptos (Body)"/>
                <a:cs typeface="Aptos (Body)"/>
                <a:ea typeface="Aptos (Body)"/>
                <a:sym typeface="Aptos (Body)"/>
              </a:rPr>
              <a:t>
</a:t>
            </a:r>
            <a:r>
              <a:rPr cap="none" sz="1250" i="0" b="1" u="none">
                <a:solidFill>
                  <a:srgbClr val="FFFFFF">
                    <a:alpha val="100000"/>
                  </a:srgbClr>
                </a:solidFill>
                <a:latin typeface="Aptos (Body)"/>
                <a:cs typeface="Aptos (Body)"/>
                <a:ea typeface="Aptos (Body)"/>
                <a:sym typeface="Aptos (Body)"/>
              </a:rPr>
              <a:t>Sub-vacunado
</a:t>
            </a:r>
            <a:r>
              <a:rPr cap="none" sz="1250" i="0" b="0" u="none">
                <a:solidFill>
                  <a:srgbClr val="FFFFFF">
                    <a:alpha val="100000"/>
                  </a:srgbClr>
                </a:solidFill>
                <a:latin typeface="Aptos (Body)"/>
                <a:cs typeface="Aptos (Body)"/>
                <a:ea typeface="Aptos (Body)"/>
                <a:sym typeface="Aptos (Body)"/>
              </a:rPr>
              <a:t>Lactante que ha recibido algunas pero no todas las dosis de vacunas recomendadas en el esquema de vacunación regular o calendario nacional. 
</a:t>
            </a:r>
            <a:r>
              <a:rPr cap="none" sz="1250" i="0" b="0" u="none">
                <a:solidFill>
                  <a:srgbClr val="FFFFFF">
                    <a:alpha val="100000"/>
                  </a:srgbClr>
                </a:solidFill>
                <a:latin typeface="Aptos (Body)"/>
                <a:cs typeface="Aptos (Body)"/>
                <a:ea typeface="Aptos (Body)"/>
                <a:sym typeface="Aptos (Body)"/>
              </a:rPr>
              <a:t>
</a:t>
            </a:r>
            <a:r>
              <a:rPr cap="none" sz="1250" i="0" b="1" u="none">
                <a:solidFill>
                  <a:srgbClr val="FFFFFF">
                    <a:alpha val="100000"/>
                  </a:srgbClr>
                </a:solidFill>
                <a:latin typeface="Aptos (Body)"/>
                <a:cs typeface="Aptos (Body)"/>
                <a:ea typeface="Aptos (Body)"/>
                <a:sym typeface="Aptos (Body)"/>
              </a:rPr>
              <a:t>Dosis de vacuna
</a:t>
            </a:r>
            <a:r>
              <a:rPr cap="none" sz="1250" i="0" b="0" u="none">
                <a:solidFill>
                  <a:srgbClr val="FFFFFF">
                    <a:alpha val="100000"/>
                  </a:srgbClr>
                </a:solidFill>
                <a:latin typeface="Aptos (Body)"/>
                <a:cs typeface="Aptos (Body)"/>
                <a:ea typeface="Aptos (Body)"/>
                <a:sym typeface="Aptos (Body)"/>
              </a:rPr>
              <a:t>•  Bacilo de Calmette-Guerin (BCG): vacuna contra la tuberculosis
</a:t>
            </a:r>
            <a:r>
              <a:rPr cap="none" sz="1250" i="0" b="0" u="none">
                <a:solidFill>
                  <a:srgbClr val="FFFFFF">
                    <a:alpha val="100000"/>
                  </a:srgbClr>
                </a:solidFill>
                <a:latin typeface="Aptos (Body)"/>
                <a:cs typeface="Aptos (Body)"/>
                <a:ea typeface="Aptos (Body)"/>
                <a:sym typeface="Aptos (Body)"/>
              </a:rPr>
              <a:t>•  Dosis de nacimiento contra la hepatitis B, administrada en las 24 horas siguientes al nacimiento (HepBB)
</a:t>
            </a:r>
            <a:r>
              <a:rPr cap="none" sz="1250" i="0" b="0" u="none">
                <a:solidFill>
                  <a:srgbClr val="FFFFFF">
                    <a:alpha val="100000"/>
                  </a:srgbClr>
                </a:solidFill>
                <a:latin typeface="Aptos (Body)"/>
                <a:cs typeface="Aptos (Body)"/>
                <a:ea typeface="Aptos (Body)"/>
                <a:sym typeface="Aptos (Body)"/>
              </a:rPr>
              <a:t>•  Vacuna contra la difteria, el tétanos y la tos ferina, primera dosis (DTP1) y tercera dosis (DTP3)
</a:t>
            </a:r>
            <a:r>
              <a:rPr cap="none" sz="1250" i="0" b="0" u="none">
                <a:solidFill>
                  <a:srgbClr val="FFFFFF">
                    <a:alpha val="100000"/>
                  </a:srgbClr>
                </a:solidFill>
                <a:latin typeface="Aptos (Body)"/>
                <a:cs typeface="Aptos (Body)"/>
                <a:ea typeface="Aptos (Body)"/>
                <a:sym typeface="Aptos (Body)"/>
              </a:rPr>
              <a:t>•  Vacuna contra la hepatitis B, tercera dosis (HepB3)
</a:t>
            </a:r>
            <a:r>
              <a:rPr cap="none" sz="1250" i="0" b="0" u="none">
                <a:solidFill>
                  <a:srgbClr val="FFFFFF">
                    <a:alpha val="100000"/>
                  </a:srgbClr>
                </a:solidFill>
                <a:latin typeface="Aptos (Body)"/>
                <a:cs typeface="Aptos (Body)"/>
                <a:ea typeface="Aptos (Body)"/>
                <a:sym typeface="Aptos (Body)"/>
              </a:rPr>
              <a:t>•  Vacuna contra Haemophilus influenzae tipo b, tercera dosis (Hib3)
</a:t>
            </a:r>
            <a:r>
              <a:rPr cap="none" sz="1250" i="0" b="0" u="none">
                <a:solidFill>
                  <a:srgbClr val="FFFFFF">
                    <a:alpha val="100000"/>
                  </a:srgbClr>
                </a:solidFill>
                <a:latin typeface="Aptos (Body)"/>
                <a:cs typeface="Aptos (Body)"/>
                <a:ea typeface="Aptos (Body)"/>
                <a:sym typeface="Aptos (Body)"/>
              </a:rPr>
              <a:t>•  Vacuna antipoliomielítica inactivada, primera dosis (IPV1) y última dosis (IPVC) 
</a:t>
            </a:r>
            <a:r>
              <a:rPr cap="none" sz="1250" i="0" b="0" u="none">
                <a:solidFill>
                  <a:srgbClr val="FFFFFF">
                    <a:alpha val="100000"/>
                  </a:srgbClr>
                </a:solidFill>
                <a:latin typeface="Aptos (Body)"/>
                <a:cs typeface="Aptos (Body)"/>
                <a:ea typeface="Aptos (Body)"/>
                <a:sym typeface="Aptos (Body)"/>
              </a:rPr>
              <a:t>•  Vacuna que contiene sarampión, primera dosis (MCV1) y segunda dosis (MCV2)
</a:t>
            </a:r>
            <a:r>
              <a:rPr cap="none" sz="1250" i="0" b="0" u="none">
                <a:solidFill>
                  <a:srgbClr val="FFFFFF">
                    <a:alpha val="100000"/>
                  </a:srgbClr>
                </a:solidFill>
                <a:latin typeface="Aptos (Body)"/>
                <a:cs typeface="Aptos (Body)"/>
                <a:ea typeface="Aptos (Body)"/>
                <a:sym typeface="Aptos (Body)"/>
              </a:rPr>
              <a:t>•  Vacuna contra el rotavirus, última dosis (RotaC)
</a:t>
            </a:r>
            <a:r>
              <a:rPr cap="none" sz="1250" i="0" b="0" u="none">
                <a:solidFill>
                  <a:srgbClr val="FFFFFF">
                    <a:alpha val="100000"/>
                  </a:srgbClr>
                </a:solidFill>
                <a:latin typeface="Aptos (Body)"/>
                <a:cs typeface="Aptos (Body)"/>
                <a:ea typeface="Aptos (Body)"/>
                <a:sym typeface="Aptos (Body)"/>
              </a:rPr>
              <a:t>•  Vacuna antineumocócica, última dosis (PCVC)
</a:t>
            </a:r>
            <a:r>
              <a:rPr cap="none" sz="1250" i="0" b="0" u="none">
                <a:solidFill>
                  <a:srgbClr val="FFFFFF">
                    <a:alpha val="100000"/>
                  </a:srgbClr>
                </a:solidFill>
                <a:latin typeface="Aptos (Body)"/>
                <a:cs typeface="Aptos (Body)"/>
                <a:ea typeface="Aptos (Body)"/>
                <a:sym typeface="Aptos (Body)"/>
              </a:rPr>
              <a:t>•  Vacuna contra la fiebre amarilla (YFV) 
</a:t>
            </a:r>
            <a:r>
              <a:rPr cap="none" sz="1250" i="0" b="0" u="none">
                <a:solidFill>
                  <a:srgbClr val="FFFFFF">
                    <a:alpha val="100000"/>
                  </a:srgbClr>
                </a:solidFill>
                <a:latin typeface="Aptos (Body)"/>
                <a:cs typeface="Aptos (Body)"/>
                <a:ea typeface="Aptos (Body)"/>
                <a:sym typeface="Aptos (Body)"/>
              </a:rPr>
              <a:t>•  Vacuna meningocócica A (MengA) 
</a:t>
            </a:r>
            <a:r>
              <a:rPr cap="none" sz="1250" i="0" b="0" u="none">
                <a:solidFill>
                  <a:srgbClr val="FFFFFF">
                    <a:alpha val="100000"/>
                  </a:srgbClr>
                </a:solidFill>
                <a:latin typeface="Aptos (Body)"/>
                <a:cs typeface="Aptos (Body)"/>
                <a:ea typeface="Aptos (Body)"/>
                <a:sym typeface="Aptos (Body)"/>
              </a:rPr>
              <a:t>•  Vacuna contra el virus del papiloma humano, primera dosis (HPV1) y última dosis (HPVc): vacuna para proteger contra ciertos tipos de virus del papiloma humano que pueden provocar cáncer o verrugas genitales.
</a:t>
            </a:r>
            <a:r>
              <a:rPr cap="none" sz="1250" i="0" b="0" u="none">
                <a:solidFill>
                  <a:srgbClr val="FFFFFF">
                    <a:alpha val="100000"/>
                  </a:srgbClr>
                </a:solidFill>
                <a:latin typeface="Aptos (Body)"/>
                <a:cs typeface="Aptos (Body)"/>
                <a:ea typeface="Aptos (Body)"/>
                <a:sym typeface="Aptos (Body)"/>
              </a:rPr>
              <a:t>
</a:t>
            </a:r>
            <a:r>
              <a:rPr cap="none" sz="1250" i="0" b="1" u="none">
                <a:solidFill>
                  <a:srgbClr val="FFFFFF">
                    <a:alpha val="100000"/>
                  </a:srgbClr>
                </a:solidFill>
                <a:latin typeface="Aptos (Body)"/>
                <a:cs typeface="Aptos (Body)"/>
                <a:ea typeface="Aptos (Body)"/>
                <a:sym typeface="Aptos (Body)"/>
              </a:rPr>
              <a:t>La Agenda de Inmunización 2030 (IA2030)
</a:t>
            </a:r>
            <a:r>
              <a:rPr cap="none" sz="1250" i="0" b="0" u="none">
                <a:solidFill>
                  <a:srgbClr val="FFFFFF">
                    <a:alpha val="100000"/>
                  </a:srgbClr>
                </a:solidFill>
                <a:latin typeface="Aptos (Body)"/>
                <a:cs typeface="Aptos (Body)"/>
                <a:ea typeface="Aptos (Body)"/>
                <a:sym typeface="Aptos (Body)"/>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articular la inmunización con otros servicios sanitarios.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Recursos adicionales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Se pueden consultar más fuentes de información sobre vacunación en:
Los perfiles interactivos de los países de la WUENIC se pueden consultar en:</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Cuestionario breve de retroalimentación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minutos)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
Le rogamos que dedique unos minutos a completar esta breve encuesta y nos haga llegar su opinión:</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Conceptos clave</a:t>
            </a:r>
          </a:p>
        </p:txBody>
      </p:sp>
      <p:sp>
        <p:nvSpPr>
          <p:cNvPr id="3" name="body"/>
          <p:cNvSpPr>
            <a:spLocks noGrp="1"/>
          </p:cNvSpPr>
          <p:nvPr>
            <p:ph/>
          </p:nvPr>
        </p:nvSpPr>
        <p:spPr>
          <a:xfrm>
            <a:off x="411480" y="886968"/>
            <a:ext cx="4855464" cy="5449824"/>
          </a:xfrm>
          <a:solidFill>
            <a:srgbClr val="203864">
              <a:alpha val="100000"/>
            </a:srgbClr>
          </a:solidFill>
        </p:spPr>
        <p:txBody>
          <a:bodyPr/>
          <a:lstStyle/>
          <a:p>
            <a:pPr algn="l" marL="0" marR="0">
              <a:lnSpc>
                <a:spcPct val="100000"/>
              </a:lnSpc>
              <a:spcBef>
                <a:spcPts val="0"/>
              </a:spcBef>
              <a:spcAft>
                <a:spcPts val="0"/>
              </a:spcAft>
              <a:buNone/>
            </a:pPr>
            <a:r>
              <a:rPr cap="none" sz="1450" i="0" b="0" u="none">
                <a:solidFill>
                  <a:srgbClr val="FFFFFF">
                    <a:alpha val="100000"/>
                  </a:srgbClr>
                </a:solidFill>
                <a:latin typeface="Aptos (Body)"/>
                <a:cs typeface="Aptos (Body)"/>
                <a:ea typeface="Aptos (Body)"/>
                <a:sym typeface="Aptos (Body)"/>
              </a:rPr>
              <a:t>•  La Organización Mundial de la Salud (OMS) proporciona recomendaciones mundiales sobre vacunas, que los países adaptan en función de sus necesidades locales. Se utilizan vacunas que contienen DTP, polio y sarampión en todos los países.
•  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
•  La DTP3 es un indicador ampliamente utilizado para medir el rendimiento de los programas de inmunización. Refleja la capacidad de un país para prestar servicios de inmunización sistemática y garantiza que los niños estén protegidos contra enfermedades prevenibles. La cobertura de DTP3 se supervisa a nivel mundial y sirve como medida clave de los esfuerzos de vacunación de un país.</a:t>
            </a:r>
          </a:p>
        </p:txBody>
      </p:sp>
      <p:sp>
        <p:nvSpPr>
          <p:cNvPr id="4" name="body"/>
          <p:cNvSpPr>
            <a:spLocks noGrp="1"/>
          </p:cNvSpPr>
          <p:nvPr>
            <p:ph/>
          </p:nvPr>
        </p:nvSpPr>
        <p:spPr>
          <a:xfrm>
            <a:off x="5788152" y="886968"/>
            <a:ext cx="5806440" cy="5669280"/>
          </a:xfrm>
          <a:solidFill>
            <a:srgbClr val="203864">
              <a:alpha val="100000"/>
            </a:srgbClr>
          </a:solidFill>
        </p:spPr>
        <p:txBody>
          <a:bodyPr/>
          <a:lstStyle/>
          <a:p>
            <a:pPr algn="l" marL="0" marR="0">
              <a:lnSpc>
                <a:spcPct val="100000"/>
              </a:lnSpc>
              <a:spcBef>
                <a:spcPts val="0"/>
              </a:spcBef>
              <a:spcAft>
                <a:spcPts val="0"/>
              </a:spcAft>
              <a:buNone/>
            </a:pPr>
            <a:r>
              <a:rPr cap="none" sz="1450" i="0" b="0" u="none">
                <a:solidFill>
                  <a:srgbClr val="FFFFFF">
                    <a:alpha val="100000"/>
                  </a:srgbClr>
                </a:solidFill>
                <a:latin typeface="Aptos (Body)"/>
                <a:cs typeface="Aptos (Body)"/>
                <a:ea typeface="Aptos (Body)"/>
                <a:sym typeface="Aptos (Body)"/>
              </a:rPr>
              <a:t>•  El porcentaje de deserción o de abandono de la DTP1-DTP3 miden el porcentaje de niños que recibieron la DTP1 pero no la DTP3, representa a los niños con vacunación incompleta, indicando brechas en la prestación de los servicios y en el seguimiento.
•  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
•  La vacuna contra el VPH protege contra tipos específicos del virus del papiloma humano (VPH) y se utiliza para medir el ciclo de vida de la vacunación.
•  Otros indicadores clave son el PCVC y el MCV2, que se utilizan para supervisar los Objetivos de Desarrollo Sostenible (ODS).
•  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Mensajes clave</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La cobertura de la DTP1 descendió 10 puntos porcentuales, pasando del 67 % en 2024 al 57 % en 2025.
• La cobertura de la DTP3 descendió 12 puntos porcentuales, pasando del 62 % en 2024 al 50 % en 2025.
• En 2025 había 44 000 niños más que no habían recibido ninguna dosis. Esto deja a 185 000 niños sin vacunar, vulnerables a enfermedades prevenibles mediante vacunación, y a otros 30 000 con una protección incompleta.
• Venezuela representaba el 19,1 % de los niños sin ninguna dosis en América Latina y el Caribe (LACR) y el 1,4 % de los niños sin ninguna dosis a nivel mundial.
• La cobertura de la primera dosis de la vacuna contra el sarampión (MCV1) descendió 18 puntos porcentuales, pasando del 71 % en 2024 al 53 % en 2025. Hubo 202 000 niños que no recibieron la primera dosis de la vacuna contra el sarampión.
• La cobertura de la segunda dosis de la vacuna contra el sarampión (MCV2) disminuyó en 13 puntos porcentuales, pasando del 51 % en 2024 al 38 % en 2025.
• No se introdujo la vacuna contra el virus del papiloma humano (VPH).</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Calendario de vacunación, 2025</a:t>
            </a:r>
          </a:p>
        </p:txBody>
      </p:sp>
      <p:graphicFrame>
        <p:nvGraphicFramePr>
          <p:cNvPr id="3" name=""/>
          <p:cNvGraphicFramePr>
            <a:graphicFrameLocks noGrp="true"/>
          </p:cNvGraphicFramePr>
          <p:nvPr/>
        </p:nvGraphicFramePr>
        <p:xfrm rot="0">
          <a:off x="548640" y="1371600"/>
          <a:ext cx="7223760" cy="4572000"/>
        </p:xfrm>
        <a:graphic>
          <a:graphicData uri="http://schemas.openxmlformats.org/drawingml/2006/table">
            <a:tbl>
              <a:tblPr/>
              <a:tblGrid>
                <a:gridCol w="914400"/>
                <a:gridCol w="173736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5">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Esta tabla muestra el calendario nacional de inmunización 2025 para los servicios rutinarios en Venezuela, notificado a través del Formulario Conjunto de Notificación sobre Inmunización (JRF) de la OMS/UNICEF.
Cada fila corresponde a una vacuna o vacuna combinada, indicando si se administra a nivel nacional o subnacional. El calendario indica el número de dosis y las edades recomendadas para su administración. Solo se incluyen las vacunas infantiles y adolescentes pertinentes para WUENIC.</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Años de introducción de la vacuna</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Esta tabla muestra el año en que se introdujo cada vacuna en Venezuela. Si se ha suspendido una vacuna, no se muestra el año de introducción, pero si se suspendió y posteriormente se reintrodujo, se indica el año de reintroducción. Los años de introducción pueden reflejar la implantación a nivel nacional, la implantación parcial (subnacional) o la introducción dirigida a grupos de riesgo específicos o zonas de alto riesgo, tal y como se indica en los encabezados de las columnas.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Agotamiento de las existencias de vacunas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Auto-disable syringes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(12m)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(9m)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(9m)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(9m)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(9m)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Esta tabla presenta los desabastecimientos de vacunas infantiles relevantes para la WUENIC a nivel nacional y subnacional durante los últimos cinco años. Cuando se dispone de ella, se indica en meses la duración de los desabastecimientos a nivel nacional. Solo se muestran las vacunas que han sufrido desabastecimiento durante el período especificado.
Un desabastecimiento se refiere a un período en el que los puntos de almacenamiento y distribución de vacunas (por ejemplo, almacenes nacionales o distritales) se agotan por completo, incluidas las reservas de seguridad, y no pueden suministrar vacunas a los almacenes o centros de nivel inferior. Es importante señalar que los desabastecimientos a nivel de los centros pueden seguir produciéndose incluso cuando los almacenes de nivel superior tienen existencias. Los desabastecimientos, especialmente los prolongados, pueden afectar negativamente a la cobertura de inmunización.</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P7TF5XRZ5TZD-1674051314-8289</_dlc_DocId>
    <_dlc_DocIdUrl xmlns="5ce71423-0d49-4a04-8822-86064e799dcd">
      <Url>https://unicef.sharepoint.com/teams/DAPM-DataComm/_layouts/15/DocIdRedir.aspx?ID=P7TF5XRZ5TZD-1674051314-8289</Url>
      <Description>P7TF5XRZ5TZD-1674051314-8289</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E7BE4961-1137-45DC-BA43-3027B707AE9B}"/>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2026-07-11T19:18:21Z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36d15bda-f0fc-4d82-860c-e7816b37f4ac</vt:lpwstr>
  </property>
</Properties>
</file>